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59" r:id="rId9"/>
    <p:sldId id="265" r:id="rId10"/>
    <p:sldId id="266" r:id="rId11"/>
    <p:sldId id="267" r:id="rId12"/>
    <p:sldId id="268" r:id="rId13"/>
    <p:sldId id="260" r:id="rId14"/>
    <p:sldId id="269" r:id="rId15"/>
    <p:sldId id="270" r:id="rId16"/>
    <p:sldId id="271" r:id="rId17"/>
    <p:sldId id="272" r:id="rId18"/>
    <p:sldId id="261" r:id="rId19"/>
    <p:sldId id="273" r:id="rId20"/>
    <p:sldId id="274" r:id="rId21"/>
    <p:sldId id="275" r:id="rId22"/>
    <p:sldId id="276" r:id="rId23"/>
    <p:sldId id="277" r:id="rId24"/>
    <p:sldId id="278" r:id="rId25"/>
  </p:sldIdLst>
  <p:sldSz cx="9144000" cy="5143500" type="screen16x9"/>
  <p:notesSz cx="6858000" cy="9144000"/>
  <p:defaultTextStyle>
    <a:defPPr>
      <a:defRPr lang="zh-CN"/>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C0000"/>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2333306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3716579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1639200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237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7140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50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4392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22046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3937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1606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1411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36996936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424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2440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856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993070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984248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F3CBEF8-2B4A-488F-95D9-2B2F9AA83C3B}" type="slidenum">
              <a:rPr lang="zh-CN" altLang="en-US" smtClean="0"/>
              <a:t>‹#›</a:t>
            </a:fld>
            <a:endParaRPr lang="zh-CN" altLang="en-US"/>
          </a:p>
        </p:txBody>
      </p:sp>
      <p:sp>
        <p:nvSpPr>
          <p:cNvPr id="11" name="矩形 10"/>
          <p:cNvSpPr/>
          <p:nvPr userDrawn="1"/>
        </p:nvSpPr>
        <p:spPr>
          <a:xfrm>
            <a:off x="7550092" y="4639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481467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3103127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2554233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3323212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3E1A6E-DC8B-4208-B339-78C427DDFA6A}"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1023246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63E1A6E-DC8B-4208-B339-78C427DDFA6A}" type="datetimeFigureOut">
              <a:rPr lang="zh-CN" altLang="en-US" smtClean="0"/>
              <a:t>2018/11/15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F3CBEF8-2B4A-488F-95D9-2B2F9AA83C3B}" type="slidenum">
              <a:rPr lang="zh-CN" altLang="en-US" smtClean="0"/>
              <a:t>‹#›</a:t>
            </a:fld>
            <a:endParaRPr lang="zh-CN" altLang="en-US"/>
          </a:p>
        </p:txBody>
      </p:sp>
    </p:spTree>
    <p:extLst>
      <p:ext uri="{BB962C8B-B14F-4D97-AF65-F5344CB8AC3E}">
        <p14:creationId xmlns:p14="http://schemas.microsoft.com/office/powerpoint/2010/main" val="11977666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907488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3.png"/><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png"/><Relationship Id="rId5" Type="http://schemas.openxmlformats.org/officeDocument/2006/relationships/image" Target="../media/image15.png"/><Relationship Id="rId10" Type="http://schemas.openxmlformats.org/officeDocument/2006/relationships/image" Target="../media/image23.png"/><Relationship Id="rId4" Type="http://schemas.openxmlformats.org/officeDocument/2006/relationships/image" Target="../media/image14.png"/><Relationship Id="rId9"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4.png"/><Relationship Id="rId7"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www.rapidesign.cn/" TargetMode="External"/><Relationship Id="rId5" Type="http://schemas.openxmlformats.org/officeDocument/2006/relationships/image" Target="../media/image12.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12.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www.rapidesign.cn/" TargetMode="External"/><Relationship Id="rId5" Type="http://schemas.openxmlformats.org/officeDocument/2006/relationships/image" Target="../media/image12.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13.pn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image" Target="../media/image12.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image" Target="../media/image15.pn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2.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57626"/>
            <a:ext cx="9144000" cy="129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171700" cy="69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43813" y="2418161"/>
            <a:ext cx="1828800" cy="2982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79632" y="230981"/>
            <a:ext cx="826294" cy="157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04299" y="3749280"/>
            <a:ext cx="507206" cy="53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731795" y="3546873"/>
            <a:ext cx="492919"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333060" y="3439717"/>
            <a:ext cx="822722" cy="1250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直接连接符 27"/>
          <p:cNvCxnSpPr>
            <a:cxnSpLocks noChangeShapeType="1"/>
          </p:cNvCxnSpPr>
          <p:nvPr/>
        </p:nvCxnSpPr>
        <p:spPr bwMode="auto">
          <a:xfrm>
            <a:off x="2422922" y="1257300"/>
            <a:ext cx="0" cy="1543050"/>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2" name="文本框 28"/>
          <p:cNvSpPr txBox="1">
            <a:spLocks noChangeArrowheads="1"/>
          </p:cNvSpPr>
          <p:nvPr/>
        </p:nvSpPr>
        <p:spPr bwMode="auto">
          <a:xfrm>
            <a:off x="2593467" y="1011696"/>
            <a:ext cx="56721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4800" dirty="0">
                <a:solidFill>
                  <a:srgbClr val="404040"/>
                </a:solidFill>
                <a:latin typeface="造字工房明黑（非商用）常规体" pitchFamily="2" charset="-122"/>
                <a:ea typeface="造字工房明黑（非商用）常规体" pitchFamily="2" charset="-122"/>
              </a:rPr>
              <a:t>中国</a:t>
            </a:r>
            <a:r>
              <a:rPr lang="zh-CN" altLang="en-US" sz="4800" dirty="0" smtClean="0">
                <a:solidFill>
                  <a:srgbClr val="404040"/>
                </a:solidFill>
                <a:latin typeface="造字工房明黑（非商用）常规体" pitchFamily="2" charset="-122"/>
                <a:ea typeface="造字工房明黑（非商用）常规体" pitchFamily="2" charset="-122"/>
              </a:rPr>
              <a:t>风</a:t>
            </a:r>
            <a:r>
              <a:rPr lang="zh-CN" altLang="en-US" sz="4800" dirty="0" smtClean="0">
                <a:solidFill>
                  <a:srgbClr val="404040"/>
                </a:solidFill>
                <a:latin typeface="造字工房明黑（非商用）常规体" pitchFamily="2" charset="-122"/>
                <a:ea typeface="造字工房明黑（非商用）常规体" pitchFamily="2" charset="-122"/>
              </a:rPr>
              <a:t>年</a:t>
            </a:r>
            <a:r>
              <a:rPr lang="zh-CN" altLang="en-US" sz="4800" dirty="0" smtClean="0">
                <a:solidFill>
                  <a:srgbClr val="404040"/>
                </a:solidFill>
                <a:latin typeface="造字工房明黑（非商用）常规体" pitchFamily="2" charset="-122"/>
                <a:ea typeface="造字工房明黑（非商用）常规体" pitchFamily="2" charset="-122"/>
              </a:rPr>
              <a:t>终总结模板</a:t>
            </a:r>
            <a:endParaRPr lang="zh-CN" altLang="en-US" sz="4800" dirty="0">
              <a:solidFill>
                <a:srgbClr val="404040"/>
              </a:solidFill>
              <a:latin typeface="造字工房明黑（非商用）常规体" pitchFamily="2" charset="-122"/>
              <a:ea typeface="造字工房明黑（非商用）常规体" pitchFamily="2" charset="-122"/>
            </a:endParaRPr>
          </a:p>
        </p:txBody>
      </p:sp>
      <p:sp>
        <p:nvSpPr>
          <p:cNvPr id="13" name="文本框 29"/>
          <p:cNvSpPr txBox="1">
            <a:spLocks noChangeArrowheads="1"/>
          </p:cNvSpPr>
          <p:nvPr/>
        </p:nvSpPr>
        <p:spPr bwMode="auto">
          <a:xfrm>
            <a:off x="2651522" y="1800225"/>
            <a:ext cx="5286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500" b="1" dirty="0" smtClean="0">
                <a:solidFill>
                  <a:srgbClr val="595959"/>
                </a:solidFill>
                <a:latin typeface="Adobe Garamond Pro" pitchFamily="18" charset="0"/>
                <a:ea typeface="华文中宋" panose="02010600040101010101" pitchFamily="2" charset="-122"/>
              </a:rPr>
              <a:t>20XX </a:t>
            </a:r>
            <a:r>
              <a:rPr lang="en-US" altLang="zh-CN" sz="1500" b="1" dirty="0">
                <a:solidFill>
                  <a:srgbClr val="595959"/>
                </a:solidFill>
                <a:latin typeface="Adobe Garamond Pro" pitchFamily="18" charset="0"/>
                <a:ea typeface="华文中宋" panose="02010600040101010101" pitchFamily="2" charset="-122"/>
              </a:rPr>
              <a:t>BUSINESS PRACTICAL REPORT TEMPLATE</a:t>
            </a:r>
            <a:endParaRPr lang="zh-CN" altLang="en-US" sz="1500" b="1" dirty="0">
              <a:solidFill>
                <a:srgbClr val="595959"/>
              </a:solidFill>
              <a:latin typeface="Adobe Garamond Pro" pitchFamily="18" charset="0"/>
              <a:ea typeface="华文中宋" panose="02010600040101010101" pitchFamily="2" charset="-122"/>
            </a:endParaRPr>
          </a:p>
        </p:txBody>
      </p:sp>
      <p:grpSp>
        <p:nvGrpSpPr>
          <p:cNvPr id="14" name="组合 38"/>
          <p:cNvGrpSpPr>
            <a:grpSpLocks/>
          </p:cNvGrpSpPr>
          <p:nvPr/>
        </p:nvGrpSpPr>
        <p:grpSpPr bwMode="auto">
          <a:xfrm>
            <a:off x="2676526" y="2400300"/>
            <a:ext cx="5243513" cy="471458"/>
            <a:chOff x="0" y="0"/>
            <a:chExt cx="6991716" cy="629090"/>
          </a:xfrm>
        </p:grpSpPr>
        <p:sp>
          <p:nvSpPr>
            <p:cNvPr id="15" name="矩形 31"/>
            <p:cNvSpPr>
              <a:spLocks noChangeArrowheads="1"/>
            </p:cNvSpPr>
            <p:nvPr/>
          </p:nvSpPr>
          <p:spPr bwMode="auto">
            <a:xfrm>
              <a:off x="0" y="74670"/>
              <a:ext cx="6991716" cy="554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50" dirty="0">
                  <a:solidFill>
                    <a:srgbClr val="7F7F7F"/>
                  </a:solidFill>
                  <a:latin typeface="Arial" panose="020B0604020202020204" pitchFamily="34" charset="0"/>
                  <a:cs typeface="Arial" panose="020B0604020202020204" pitchFamily="34" charset="0"/>
                </a:rPr>
                <a:t>Practicing calligraphy at the Orchid Pavilion, the semi-cursive script resembling sailing clouds and flowing water.</a:t>
              </a:r>
              <a:endParaRPr lang="zh-CN" altLang="en-US" sz="1050" dirty="0">
                <a:solidFill>
                  <a:srgbClr val="7F7F7F"/>
                </a:solidFill>
              </a:endParaRPr>
            </a:p>
          </p:txBody>
        </p:sp>
        <p:cxnSp>
          <p:nvCxnSpPr>
            <p:cNvPr id="16" name="直接连接符 34"/>
            <p:cNvCxnSpPr>
              <a:cxnSpLocks noChangeShapeType="1"/>
            </p:cNvCxnSpPr>
            <p:nvPr/>
          </p:nvCxnSpPr>
          <p:spPr bwMode="auto">
            <a:xfrm flipH="1">
              <a:off x="61916" y="0"/>
              <a:ext cx="6828194" cy="0"/>
            </a:xfrm>
            <a:prstGeom prst="line">
              <a:avLst/>
            </a:prstGeom>
            <a:noFill/>
            <a:ln w="12700">
              <a:solidFill>
                <a:srgbClr val="A6A6A6">
                  <a:alpha val="34901"/>
                </a:srgbClr>
              </a:solidFill>
              <a:round/>
              <a:headEnd/>
              <a:tailEnd/>
            </a:ln>
            <a:extLst>
              <a:ext uri="{909E8E84-426E-40DD-AFC4-6F175D3DCCD1}">
                <a14:hiddenFill xmlns:a14="http://schemas.microsoft.com/office/drawing/2010/main">
                  <a:noFill/>
                </a14:hiddenFill>
              </a:ext>
            </a:extLst>
          </p:spPr>
        </p:cxnSp>
      </p:grpSp>
      <p:pic>
        <p:nvPicPr>
          <p:cNvPr id="17" name="图片 3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286252" y="3175399"/>
            <a:ext cx="508397" cy="53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8"/>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0" y="171450"/>
            <a:ext cx="757238"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51222" y="966789"/>
            <a:ext cx="2551509" cy="2578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6911993"/>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25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75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nodeType="withEffect">
                                  <p:stCondLst>
                                    <p:cond delay="10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125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250"/>
                            </p:stCondLst>
                            <p:childTnLst>
                              <p:par>
                                <p:cTn id="33" presetID="6" presetClass="entr" presetSubtype="32"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circle(out)">
                                      <p:cBhvr>
                                        <p:cTn id="35" dur="1000"/>
                                        <p:tgtEl>
                                          <p:spTgt spid="19"/>
                                        </p:tgtEl>
                                      </p:cBhvr>
                                    </p:animEffect>
                                  </p:childTnLst>
                                </p:cTn>
                              </p:par>
                            </p:childTnLst>
                          </p:cTn>
                        </p:par>
                        <p:par>
                          <p:cTn id="36" fill="hold">
                            <p:stCondLst>
                              <p:cond delay="3250"/>
                            </p:stCondLst>
                            <p:childTnLst>
                              <p:par>
                                <p:cTn id="37" presetID="22" presetClass="entr" presetSubtype="1"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250"/>
                                        <p:tgtEl>
                                          <p:spTgt spid="11"/>
                                        </p:tgtEl>
                                      </p:cBhvr>
                                    </p:animEffect>
                                  </p:childTnLst>
                                </p:cTn>
                              </p:par>
                            </p:childTnLst>
                          </p:cTn>
                        </p:par>
                        <p:par>
                          <p:cTn id="40" fill="hold">
                            <p:stCondLst>
                              <p:cond delay="3500"/>
                            </p:stCondLst>
                            <p:childTnLst>
                              <p:par>
                                <p:cTn id="41" presetID="1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ppt_y</p:attrName>
                                        </p:attrNameLst>
                                      </p:cBhvr>
                                      <p:tavLst>
                                        <p:tav tm="0">
                                          <p:val>
                                            <p:strVal val="#ppt_y+#ppt_h*1.125000"/>
                                          </p:val>
                                        </p:tav>
                                        <p:tav tm="100000">
                                          <p:val>
                                            <p:strVal val="#ppt_y"/>
                                          </p:val>
                                        </p:tav>
                                      </p:tavLst>
                                    </p:anim>
                                    <p:animEffect transition="in" filter="wipe(up)">
                                      <p:cBhvr>
                                        <p:cTn id="44" dur="500"/>
                                        <p:tgtEl>
                                          <p:spTgt spid="12"/>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02</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矩形 12"/>
          <p:cNvSpPr>
            <a:spLocks noChangeArrowheads="1"/>
          </p:cNvSpPr>
          <p:nvPr/>
        </p:nvSpPr>
        <p:spPr bwMode="auto">
          <a:xfrm>
            <a:off x="398860" y="1319214"/>
            <a:ext cx="45720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750">
                <a:solidFill>
                  <a:srgbClr val="595959"/>
                </a:solidFill>
                <a:latin typeface="Arial" panose="020B0604020202020204" pitchFamily="34" charset="0"/>
                <a:cs typeface="Arial" panose="020B0604020202020204" pitchFamily="34" charset="0"/>
              </a:rPr>
              <a:t>By training your thoughts to concentrate on the bright side of things, you are more likely to have the incentive to follow through on your goals. </a:t>
            </a:r>
            <a:endParaRPr lang="zh-CN" altLang="en-US" sz="750">
              <a:solidFill>
                <a:srgbClr val="595959"/>
              </a:solidFill>
            </a:endParaRPr>
          </a:p>
        </p:txBody>
      </p:sp>
      <p:graphicFrame>
        <p:nvGraphicFramePr>
          <p:cNvPr id="16" name="图表 13"/>
          <p:cNvGraphicFramePr>
            <a:graphicFrameLocks/>
          </p:cNvGraphicFramePr>
          <p:nvPr/>
        </p:nvGraphicFramePr>
        <p:xfrm>
          <a:off x="75010" y="1678782"/>
          <a:ext cx="5219700" cy="2986088"/>
        </p:xfrm>
        <a:graphic>
          <a:graphicData uri="http://schemas.openxmlformats.org/presentationml/2006/ole">
            <mc:AlternateContent xmlns:mc="http://schemas.openxmlformats.org/markup-compatibility/2006">
              <mc:Choice xmlns:v="urn:schemas-microsoft-com:vml" Requires="v">
                <p:oleObj spid="_x0000_s1032" r:id="rId7" imgW="6968332" imgH="3987130" progId="Excel.Chart.8">
                  <p:embed/>
                </p:oleObj>
              </mc:Choice>
              <mc:Fallback>
                <p:oleObj r:id="rId7" imgW="6968332" imgH="3987130" progId="Excel.Chart.8">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010" y="1678782"/>
                        <a:ext cx="521970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文本框 14"/>
          <p:cNvSpPr txBox="1">
            <a:spLocks noChangeArrowheads="1"/>
          </p:cNvSpPr>
          <p:nvPr/>
        </p:nvSpPr>
        <p:spPr bwMode="auto">
          <a:xfrm>
            <a:off x="1289447" y="972741"/>
            <a:ext cx="279082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595959"/>
                </a:solidFill>
                <a:latin typeface="华文中宋" panose="02010600040101010101" pitchFamily="2" charset="-122"/>
                <a:ea typeface="华文中宋" panose="02010600040101010101" pitchFamily="2" charset="-122"/>
              </a:rPr>
              <a:t>添加图表标题</a:t>
            </a:r>
          </a:p>
        </p:txBody>
      </p:sp>
      <p:grpSp>
        <p:nvGrpSpPr>
          <p:cNvPr id="18" name="组合 15"/>
          <p:cNvGrpSpPr>
            <a:grpSpLocks/>
          </p:cNvGrpSpPr>
          <p:nvPr/>
        </p:nvGrpSpPr>
        <p:grpSpPr bwMode="auto">
          <a:xfrm>
            <a:off x="5441157" y="1646636"/>
            <a:ext cx="3702844" cy="846533"/>
            <a:chOff x="0" y="0"/>
            <a:chExt cx="4937760" cy="1127760"/>
          </a:xfrm>
        </p:grpSpPr>
        <p:grpSp>
          <p:nvGrpSpPr>
            <p:cNvPr id="19" name="组合 16"/>
            <p:cNvGrpSpPr>
              <a:grpSpLocks/>
            </p:cNvGrpSpPr>
            <p:nvPr/>
          </p:nvGrpSpPr>
          <p:grpSpPr bwMode="auto">
            <a:xfrm>
              <a:off x="0" y="0"/>
              <a:ext cx="4937760" cy="1127760"/>
              <a:chOff x="0" y="0"/>
              <a:chExt cx="4937760" cy="1127760"/>
            </a:xfrm>
          </p:grpSpPr>
          <p:sp>
            <p:nvSpPr>
              <p:cNvPr id="26" name="椭圆 28"/>
              <p:cNvSpPr>
                <a:spLocks noChangeArrowheads="1"/>
              </p:cNvSpPr>
              <p:nvPr/>
            </p:nvSpPr>
            <p:spPr bwMode="auto">
              <a:xfrm>
                <a:off x="0" y="0"/>
                <a:ext cx="1127270" cy="1127760"/>
              </a:xfrm>
              <a:prstGeom prst="ellipse">
                <a:avLst/>
              </a:pr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矩形 29"/>
              <p:cNvSpPr>
                <a:spLocks noChangeArrowheads="1"/>
              </p:cNvSpPr>
              <p:nvPr/>
            </p:nvSpPr>
            <p:spPr bwMode="auto">
              <a:xfrm>
                <a:off x="563635" y="1586"/>
                <a:ext cx="4374125" cy="1126174"/>
              </a:xfrm>
              <a:prstGeom prst="rect">
                <a:avLst/>
              </a:pr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20" name="组合 17"/>
            <p:cNvGrpSpPr>
              <a:grpSpLocks/>
            </p:cNvGrpSpPr>
            <p:nvPr/>
          </p:nvGrpSpPr>
          <p:grpSpPr bwMode="auto">
            <a:xfrm>
              <a:off x="60960" y="60960"/>
              <a:ext cx="1005840" cy="1005840"/>
              <a:chOff x="0" y="0"/>
              <a:chExt cx="1005840" cy="1005840"/>
            </a:xfrm>
          </p:grpSpPr>
          <p:sp>
            <p:nvSpPr>
              <p:cNvPr id="24" name="椭圆 21"/>
              <p:cNvSpPr>
                <a:spLocks noChangeArrowheads="1"/>
              </p:cNvSpPr>
              <p:nvPr/>
            </p:nvSpPr>
            <p:spPr bwMode="auto">
              <a:xfrm>
                <a:off x="-627" y="-685"/>
                <a:ext cx="1006604" cy="10072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pic>
            <p:nvPicPr>
              <p:cNvPr id="25" name="组合 1224"/>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92018" y="285267"/>
                <a:ext cx="420678" cy="468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组合 18"/>
            <p:cNvGrpSpPr>
              <a:grpSpLocks/>
            </p:cNvGrpSpPr>
            <p:nvPr/>
          </p:nvGrpSpPr>
          <p:grpSpPr bwMode="auto">
            <a:xfrm>
              <a:off x="1166982" y="49401"/>
              <a:ext cx="3582092" cy="1030135"/>
              <a:chOff x="0" y="0"/>
              <a:chExt cx="3582092" cy="1030135"/>
            </a:xfrm>
          </p:grpSpPr>
          <p:sp>
            <p:nvSpPr>
              <p:cNvPr id="22" name="矩形 19"/>
              <p:cNvSpPr>
                <a:spLocks noChangeArrowheads="1"/>
              </p:cNvSpPr>
              <p:nvPr/>
            </p:nvSpPr>
            <p:spPr bwMode="auto">
              <a:xfrm>
                <a:off x="0" y="353597"/>
                <a:ext cx="3582092" cy="67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900">
                    <a:solidFill>
                      <a:schemeClr val="bg1"/>
                    </a:solidFill>
                    <a:latin typeface="Arial" panose="020B0604020202020204" pitchFamily="34" charset="0"/>
                    <a:cs typeface="Arial" panose="020B0604020202020204" pitchFamily="34" charset="0"/>
                  </a:rPr>
                  <a:t>弹指岁月 倾城顷刻间烟灭，青石板街 回眸一笑你婉约，恨了没 你摇头轻叹谁让你蹙着眉，而深闺 徒留胭脂味，人雁南飞 转身一瞥你噙泪。</a:t>
                </a:r>
              </a:p>
            </p:txBody>
          </p:sp>
          <p:sp>
            <p:nvSpPr>
              <p:cNvPr id="23" name="文本框 20"/>
              <p:cNvSpPr txBox="1">
                <a:spLocks noChangeArrowheads="1"/>
              </p:cNvSpPr>
              <p:nvPr/>
            </p:nvSpPr>
            <p:spPr bwMode="auto">
              <a:xfrm>
                <a:off x="0" y="0"/>
                <a:ext cx="2336933" cy="3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350" b="1">
                    <a:solidFill>
                      <a:schemeClr val="bg1"/>
                    </a:solidFill>
                    <a:latin typeface="Arial" panose="020B0604020202020204" pitchFamily="34" charset="0"/>
                    <a:cs typeface="Arial" panose="020B0604020202020204" pitchFamily="34" charset="0"/>
                  </a:rPr>
                  <a:t>添加标题</a:t>
                </a:r>
              </a:p>
            </p:txBody>
          </p:sp>
        </p:grpSp>
      </p:grpSp>
      <p:grpSp>
        <p:nvGrpSpPr>
          <p:cNvPr id="28" name="组合 30"/>
          <p:cNvGrpSpPr>
            <a:grpSpLocks/>
          </p:cNvGrpSpPr>
          <p:nvPr/>
        </p:nvGrpSpPr>
        <p:grpSpPr bwMode="auto">
          <a:xfrm>
            <a:off x="5441157" y="2687241"/>
            <a:ext cx="3702844" cy="845344"/>
            <a:chOff x="0" y="0"/>
            <a:chExt cx="4937880" cy="1127760"/>
          </a:xfrm>
        </p:grpSpPr>
        <p:grpSp>
          <p:nvGrpSpPr>
            <p:cNvPr id="29" name="组合 31"/>
            <p:cNvGrpSpPr>
              <a:grpSpLocks/>
            </p:cNvGrpSpPr>
            <p:nvPr/>
          </p:nvGrpSpPr>
          <p:grpSpPr bwMode="auto">
            <a:xfrm>
              <a:off x="0" y="0"/>
              <a:ext cx="4937880" cy="1127760"/>
              <a:chOff x="0" y="0"/>
              <a:chExt cx="4937880" cy="1127760"/>
            </a:xfrm>
          </p:grpSpPr>
          <p:sp>
            <p:nvSpPr>
              <p:cNvPr id="36" name="椭圆 42"/>
              <p:cNvSpPr>
                <a:spLocks noChangeArrowheads="1"/>
              </p:cNvSpPr>
              <p:nvPr/>
            </p:nvSpPr>
            <p:spPr bwMode="auto">
              <a:xfrm>
                <a:off x="0" y="0"/>
                <a:ext cx="1127297" cy="1127760"/>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矩形 43"/>
              <p:cNvSpPr>
                <a:spLocks noChangeArrowheads="1"/>
              </p:cNvSpPr>
              <p:nvPr/>
            </p:nvSpPr>
            <p:spPr bwMode="auto">
              <a:xfrm>
                <a:off x="563649" y="1588"/>
                <a:ext cx="4374231" cy="1126172"/>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30" name="组合 32"/>
            <p:cNvGrpSpPr>
              <a:grpSpLocks/>
            </p:cNvGrpSpPr>
            <p:nvPr/>
          </p:nvGrpSpPr>
          <p:grpSpPr bwMode="auto">
            <a:xfrm>
              <a:off x="60960" y="57537"/>
              <a:ext cx="1005840" cy="1005840"/>
              <a:chOff x="0" y="0"/>
              <a:chExt cx="1005840" cy="1005840"/>
            </a:xfrm>
          </p:grpSpPr>
          <p:sp>
            <p:nvSpPr>
              <p:cNvPr id="34" name="椭圆 36"/>
              <p:cNvSpPr>
                <a:spLocks noChangeArrowheads="1"/>
              </p:cNvSpPr>
              <p:nvPr/>
            </p:nvSpPr>
            <p:spPr bwMode="auto">
              <a:xfrm>
                <a:off x="-626" y="-355"/>
                <a:ext cx="1006629" cy="100545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pic>
            <p:nvPicPr>
              <p:cNvPr id="35" name="组合 1225"/>
              <p:cNvPicPr>
                <a:picLocks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67639" y="291591"/>
                <a:ext cx="451173" cy="40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组合 33"/>
            <p:cNvGrpSpPr>
              <a:grpSpLocks/>
            </p:cNvGrpSpPr>
            <p:nvPr/>
          </p:nvGrpSpPr>
          <p:grpSpPr bwMode="auto">
            <a:xfrm>
              <a:off x="1166982" y="71463"/>
              <a:ext cx="3435816" cy="1031085"/>
              <a:chOff x="0" y="0"/>
              <a:chExt cx="3435816" cy="1031085"/>
            </a:xfrm>
          </p:grpSpPr>
          <p:sp>
            <p:nvSpPr>
              <p:cNvPr id="32" name="矩形 34"/>
              <p:cNvSpPr>
                <a:spLocks noChangeArrowheads="1"/>
              </p:cNvSpPr>
              <p:nvPr/>
            </p:nvSpPr>
            <p:spPr bwMode="auto">
              <a:xfrm>
                <a:off x="0" y="353596"/>
                <a:ext cx="3435816" cy="67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900">
                    <a:solidFill>
                      <a:schemeClr val="bg1"/>
                    </a:solidFill>
                    <a:latin typeface="Arial" panose="020B0604020202020204" pitchFamily="34" charset="0"/>
                    <a:cs typeface="Arial" panose="020B0604020202020204" pitchFamily="34" charset="0"/>
                  </a:rPr>
                  <a:t>弹指岁月 倾城顷刻间烟灭，青石板街 回眸一笑你婉约，恨了没 你摇头轻叹谁让你蹙着眉，而深闺 徒留胭脂味，人雁南飞 转身一瞥你噙泪。</a:t>
                </a:r>
              </a:p>
            </p:txBody>
          </p:sp>
          <p:sp>
            <p:nvSpPr>
              <p:cNvPr id="33" name="文本框 35"/>
              <p:cNvSpPr txBox="1">
                <a:spLocks noChangeArrowheads="1"/>
              </p:cNvSpPr>
              <p:nvPr/>
            </p:nvSpPr>
            <p:spPr bwMode="auto">
              <a:xfrm>
                <a:off x="0" y="0"/>
                <a:ext cx="2336935" cy="400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350" b="1">
                    <a:solidFill>
                      <a:schemeClr val="bg1"/>
                    </a:solidFill>
                    <a:latin typeface="Arial" panose="020B0604020202020204" pitchFamily="34" charset="0"/>
                    <a:cs typeface="Arial" panose="020B0604020202020204" pitchFamily="34" charset="0"/>
                  </a:rPr>
                  <a:t>添加标题</a:t>
                </a:r>
              </a:p>
            </p:txBody>
          </p:sp>
        </p:grpSp>
      </p:grpSp>
    </p:spTree>
    <p:extLst>
      <p:ext uri="{BB962C8B-B14F-4D97-AF65-F5344CB8AC3E}">
        <p14:creationId xmlns:p14="http://schemas.microsoft.com/office/powerpoint/2010/main" val="28864116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p:tgtEl>
                                          <p:spTgt spid="17"/>
                                        </p:tgtEl>
                                        <p:attrNameLst>
                                          <p:attrName>ppt_y</p:attrName>
                                        </p:attrNameLst>
                                      </p:cBhvr>
                                      <p:tavLst>
                                        <p:tav tm="0">
                                          <p:val>
                                            <p:strVal val="#ppt_y+#ppt_h*1.125000"/>
                                          </p:val>
                                        </p:tav>
                                        <p:tav tm="100000">
                                          <p:val>
                                            <p:strVal val="#ppt_y"/>
                                          </p:val>
                                        </p:tav>
                                      </p:tavLst>
                                    </p:anim>
                                    <p:animEffect transition="in" filter="wipe(up)">
                                      <p:cBhvr>
                                        <p:cTn id="18" dur="500"/>
                                        <p:tgtEl>
                                          <p:spTgt spid="17"/>
                                        </p:tgtEl>
                                      </p:cBhvr>
                                    </p:animEffect>
                                  </p:childTnLst>
                                </p:cTn>
                              </p:par>
                            </p:childTnLst>
                          </p:cTn>
                        </p:par>
                        <p:par>
                          <p:cTn id="19" fill="hold">
                            <p:stCondLst>
                              <p:cond delay="200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750"/>
                                        <p:tgtEl>
                                          <p:spTgt spid="16"/>
                                        </p:tgtEl>
                                      </p:cBhvr>
                                    </p:animEffect>
                                  </p:childTnLst>
                                </p:cTn>
                              </p:par>
                            </p:childTnLst>
                          </p:cTn>
                        </p:par>
                        <p:par>
                          <p:cTn id="27" fill="hold">
                            <p:stCondLst>
                              <p:cond delay="3250"/>
                            </p:stCondLst>
                            <p:childTnLst>
                              <p:par>
                                <p:cTn id="28" presetID="2" presetClass="entr" presetSubtype="2"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3750"/>
                            </p:stCondLst>
                            <p:childTnLst>
                              <p:par>
                                <p:cTn id="33" presetID="2" presetClass="entr" presetSubtype="2"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1+#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1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02</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5" name="组合 12"/>
          <p:cNvGrpSpPr>
            <a:grpSpLocks/>
          </p:cNvGrpSpPr>
          <p:nvPr/>
        </p:nvGrpSpPr>
        <p:grpSpPr bwMode="auto">
          <a:xfrm>
            <a:off x="3333751" y="1122761"/>
            <a:ext cx="2547938" cy="2614613"/>
            <a:chOff x="0" y="0"/>
            <a:chExt cx="3397250" cy="3486149"/>
          </a:xfrm>
        </p:grpSpPr>
        <p:grpSp>
          <p:nvGrpSpPr>
            <p:cNvPr id="16" name="Group 205"/>
            <p:cNvGrpSpPr>
              <a:grpSpLocks/>
            </p:cNvGrpSpPr>
            <p:nvPr/>
          </p:nvGrpSpPr>
          <p:grpSpPr bwMode="auto">
            <a:xfrm>
              <a:off x="109537" y="44450"/>
              <a:ext cx="3287713" cy="3368674"/>
              <a:chOff x="0" y="0"/>
              <a:chExt cx="2071" cy="2122"/>
            </a:xfrm>
          </p:grpSpPr>
          <p:sp>
            <p:nvSpPr>
              <p:cNvPr id="253" name="Freeform 5"/>
              <p:cNvSpPr>
                <a:spLocks noEditPoints="1"/>
              </p:cNvSpPr>
              <p:nvPr/>
            </p:nvSpPr>
            <p:spPr bwMode="auto">
              <a:xfrm>
                <a:off x="1025" y="369"/>
                <a:ext cx="500" cy="235"/>
              </a:xfrm>
              <a:custGeom>
                <a:avLst/>
                <a:gdLst>
                  <a:gd name="T0" fmla="*/ 87020 w 175"/>
                  <a:gd name="T1" fmla="*/ 36557 h 82"/>
                  <a:gd name="T2" fmla="*/ 88163 w 175"/>
                  <a:gd name="T3" fmla="*/ 21041 h 82"/>
                  <a:gd name="T4" fmla="*/ 85503 w 175"/>
                  <a:gd name="T5" fmla="*/ 21041 h 82"/>
                  <a:gd name="T6" fmla="*/ 65306 w 175"/>
                  <a:gd name="T7" fmla="*/ 33872 h 82"/>
                  <a:gd name="T8" fmla="*/ 64703 w 175"/>
                  <a:gd name="T9" fmla="*/ 29418 h 82"/>
                  <a:gd name="T10" fmla="*/ 55046 w 175"/>
                  <a:gd name="T11" fmla="*/ 26644 h 82"/>
                  <a:gd name="T12" fmla="*/ 45714 w 175"/>
                  <a:gd name="T13" fmla="*/ 39801 h 82"/>
                  <a:gd name="T14" fmla="*/ 47789 w 175"/>
                  <a:gd name="T15" fmla="*/ 30553 h 82"/>
                  <a:gd name="T16" fmla="*/ 60383 w 175"/>
                  <a:gd name="T17" fmla="*/ 616 h 82"/>
                  <a:gd name="T18" fmla="*/ 47371 w 175"/>
                  <a:gd name="T19" fmla="*/ 21657 h 82"/>
                  <a:gd name="T20" fmla="*/ 18449 w 175"/>
                  <a:gd name="T21" fmla="*/ 40999 h 82"/>
                  <a:gd name="T22" fmla="*/ 20734 w 175"/>
                  <a:gd name="T23" fmla="*/ 21041 h 82"/>
                  <a:gd name="T24" fmla="*/ 14669 w 175"/>
                  <a:gd name="T25" fmla="*/ 29418 h 82"/>
                  <a:gd name="T26" fmla="*/ 603 w 175"/>
                  <a:gd name="T27" fmla="*/ 40999 h 82"/>
                  <a:gd name="T28" fmla="*/ 2074 w 175"/>
                  <a:gd name="T29" fmla="*/ 43309 h 82"/>
                  <a:gd name="T30" fmla="*/ 6457 w 175"/>
                  <a:gd name="T31" fmla="*/ 41541 h 82"/>
                  <a:gd name="T32" fmla="*/ 12597 w 175"/>
                  <a:gd name="T33" fmla="*/ 36557 h 82"/>
                  <a:gd name="T34" fmla="*/ 27266 w 175"/>
                  <a:gd name="T35" fmla="*/ 37706 h 82"/>
                  <a:gd name="T36" fmla="*/ 34849 w 175"/>
                  <a:gd name="T37" fmla="*/ 42701 h 82"/>
                  <a:gd name="T38" fmla="*/ 41911 w 175"/>
                  <a:gd name="T39" fmla="*/ 39259 h 82"/>
                  <a:gd name="T40" fmla="*/ 67969 w 175"/>
                  <a:gd name="T41" fmla="*/ 34413 h 82"/>
                  <a:gd name="T42" fmla="*/ 72374 w 175"/>
                  <a:gd name="T43" fmla="*/ 39801 h 82"/>
                  <a:gd name="T44" fmla="*/ 83240 w 175"/>
                  <a:gd name="T45" fmla="*/ 35359 h 82"/>
                  <a:gd name="T46" fmla="*/ 91969 w 175"/>
                  <a:gd name="T47" fmla="*/ 33872 h 82"/>
                  <a:gd name="T48" fmla="*/ 57117 w 175"/>
                  <a:gd name="T49" fmla="*/ 7153 h 82"/>
                  <a:gd name="T50" fmla="*/ 41306 w 175"/>
                  <a:gd name="T51" fmla="*/ 35004 h 82"/>
                  <a:gd name="T52" fmla="*/ 33117 w 175"/>
                  <a:gd name="T53" fmla="*/ 32648 h 82"/>
                  <a:gd name="T54" fmla="*/ 41911 w 175"/>
                  <a:gd name="T55" fmla="*/ 34413 h 82"/>
                  <a:gd name="T56" fmla="*/ 55974 w 175"/>
                  <a:gd name="T57" fmla="*/ 31499 h 82"/>
                  <a:gd name="T58" fmla="*/ 58237 w 175"/>
                  <a:gd name="T59" fmla="*/ 34413 h 82"/>
                  <a:gd name="T60" fmla="*/ 55974 w 175"/>
                  <a:gd name="T61" fmla="*/ 31499 h 82"/>
                  <a:gd name="T62" fmla="*/ 73494 w 175"/>
                  <a:gd name="T63" fmla="*/ 37706 h 82"/>
                  <a:gd name="T64" fmla="*/ 84360 w 175"/>
                  <a:gd name="T65" fmla="*/ 22265 h 82"/>
                  <a:gd name="T66" fmla="*/ 77903 w 175"/>
                  <a:gd name="T67" fmla="*/ 35359 h 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5" h="82">
                    <a:moveTo>
                      <a:pt x="169" y="61"/>
                    </a:moveTo>
                    <a:cubicBezTo>
                      <a:pt x="167" y="63"/>
                      <a:pt x="163" y="67"/>
                      <a:pt x="160" y="66"/>
                    </a:cubicBezTo>
                    <a:cubicBezTo>
                      <a:pt x="157" y="65"/>
                      <a:pt x="157" y="60"/>
                      <a:pt x="157" y="58"/>
                    </a:cubicBezTo>
                    <a:cubicBezTo>
                      <a:pt x="157" y="51"/>
                      <a:pt x="159" y="44"/>
                      <a:pt x="162" y="38"/>
                    </a:cubicBezTo>
                    <a:cubicBezTo>
                      <a:pt x="164" y="35"/>
                      <a:pt x="160" y="33"/>
                      <a:pt x="158" y="36"/>
                    </a:cubicBezTo>
                    <a:cubicBezTo>
                      <a:pt x="158" y="36"/>
                      <a:pt x="157" y="37"/>
                      <a:pt x="157" y="38"/>
                    </a:cubicBezTo>
                    <a:cubicBezTo>
                      <a:pt x="157" y="37"/>
                      <a:pt x="157" y="36"/>
                      <a:pt x="156" y="36"/>
                    </a:cubicBezTo>
                    <a:cubicBezTo>
                      <a:pt x="137" y="28"/>
                      <a:pt x="130" y="49"/>
                      <a:pt x="120" y="61"/>
                    </a:cubicBezTo>
                    <a:cubicBezTo>
                      <a:pt x="117" y="65"/>
                      <a:pt x="112" y="67"/>
                      <a:pt x="108" y="67"/>
                    </a:cubicBezTo>
                    <a:cubicBezTo>
                      <a:pt x="113" y="62"/>
                      <a:pt x="117" y="57"/>
                      <a:pt x="119" y="53"/>
                    </a:cubicBezTo>
                    <a:cubicBezTo>
                      <a:pt x="122" y="48"/>
                      <a:pt x="125" y="39"/>
                      <a:pt x="118" y="35"/>
                    </a:cubicBezTo>
                    <a:cubicBezTo>
                      <a:pt x="110" y="32"/>
                      <a:pt x="104" y="43"/>
                      <a:pt x="101" y="48"/>
                    </a:cubicBezTo>
                    <a:cubicBezTo>
                      <a:pt x="99" y="54"/>
                      <a:pt x="97" y="63"/>
                      <a:pt x="101" y="68"/>
                    </a:cubicBezTo>
                    <a:cubicBezTo>
                      <a:pt x="95" y="72"/>
                      <a:pt x="88" y="75"/>
                      <a:pt x="84" y="72"/>
                    </a:cubicBezTo>
                    <a:cubicBezTo>
                      <a:pt x="81" y="70"/>
                      <a:pt x="81" y="67"/>
                      <a:pt x="81" y="65"/>
                    </a:cubicBezTo>
                    <a:cubicBezTo>
                      <a:pt x="84" y="61"/>
                      <a:pt x="86" y="57"/>
                      <a:pt x="88" y="55"/>
                    </a:cubicBezTo>
                    <a:cubicBezTo>
                      <a:pt x="98" y="39"/>
                      <a:pt x="106" y="21"/>
                      <a:pt x="114" y="4"/>
                    </a:cubicBezTo>
                    <a:cubicBezTo>
                      <a:pt x="115" y="2"/>
                      <a:pt x="113" y="0"/>
                      <a:pt x="111" y="1"/>
                    </a:cubicBezTo>
                    <a:cubicBezTo>
                      <a:pt x="98" y="8"/>
                      <a:pt x="94" y="25"/>
                      <a:pt x="88" y="37"/>
                    </a:cubicBezTo>
                    <a:cubicBezTo>
                      <a:pt x="88" y="38"/>
                      <a:pt x="87" y="38"/>
                      <a:pt x="87" y="39"/>
                    </a:cubicBezTo>
                    <a:cubicBezTo>
                      <a:pt x="76" y="38"/>
                      <a:pt x="68" y="42"/>
                      <a:pt x="60" y="49"/>
                    </a:cubicBezTo>
                    <a:cubicBezTo>
                      <a:pt x="51" y="57"/>
                      <a:pt x="46" y="70"/>
                      <a:pt x="34" y="74"/>
                    </a:cubicBezTo>
                    <a:cubicBezTo>
                      <a:pt x="26" y="76"/>
                      <a:pt x="28" y="64"/>
                      <a:pt x="31" y="53"/>
                    </a:cubicBezTo>
                    <a:cubicBezTo>
                      <a:pt x="34" y="48"/>
                      <a:pt x="36" y="43"/>
                      <a:pt x="38" y="38"/>
                    </a:cubicBezTo>
                    <a:cubicBezTo>
                      <a:pt x="39" y="36"/>
                      <a:pt x="35" y="34"/>
                      <a:pt x="34" y="36"/>
                    </a:cubicBezTo>
                    <a:cubicBezTo>
                      <a:pt x="31" y="42"/>
                      <a:pt x="28" y="47"/>
                      <a:pt x="27" y="53"/>
                    </a:cubicBezTo>
                    <a:cubicBezTo>
                      <a:pt x="24" y="58"/>
                      <a:pt x="21" y="63"/>
                      <a:pt x="16" y="67"/>
                    </a:cubicBezTo>
                    <a:cubicBezTo>
                      <a:pt x="12" y="71"/>
                      <a:pt x="6" y="71"/>
                      <a:pt x="1" y="74"/>
                    </a:cubicBezTo>
                    <a:cubicBezTo>
                      <a:pt x="0" y="75"/>
                      <a:pt x="1" y="78"/>
                      <a:pt x="2" y="78"/>
                    </a:cubicBezTo>
                    <a:cubicBezTo>
                      <a:pt x="3" y="78"/>
                      <a:pt x="4" y="78"/>
                      <a:pt x="4" y="78"/>
                    </a:cubicBezTo>
                    <a:cubicBezTo>
                      <a:pt x="5" y="78"/>
                      <a:pt x="6" y="77"/>
                      <a:pt x="6" y="77"/>
                    </a:cubicBezTo>
                    <a:cubicBezTo>
                      <a:pt x="8" y="76"/>
                      <a:pt x="10" y="76"/>
                      <a:pt x="12" y="75"/>
                    </a:cubicBezTo>
                    <a:cubicBezTo>
                      <a:pt x="16" y="73"/>
                      <a:pt x="19" y="70"/>
                      <a:pt x="22" y="67"/>
                    </a:cubicBezTo>
                    <a:cubicBezTo>
                      <a:pt x="23" y="67"/>
                      <a:pt x="23" y="67"/>
                      <a:pt x="23" y="66"/>
                    </a:cubicBezTo>
                    <a:cubicBezTo>
                      <a:pt x="23" y="71"/>
                      <a:pt x="23" y="75"/>
                      <a:pt x="27" y="77"/>
                    </a:cubicBezTo>
                    <a:cubicBezTo>
                      <a:pt x="35" y="82"/>
                      <a:pt x="45" y="74"/>
                      <a:pt x="50" y="68"/>
                    </a:cubicBezTo>
                    <a:cubicBezTo>
                      <a:pt x="52" y="66"/>
                      <a:pt x="54" y="64"/>
                      <a:pt x="55" y="62"/>
                    </a:cubicBezTo>
                    <a:cubicBezTo>
                      <a:pt x="53" y="69"/>
                      <a:pt x="54" y="77"/>
                      <a:pt x="64" y="77"/>
                    </a:cubicBezTo>
                    <a:cubicBezTo>
                      <a:pt x="68" y="77"/>
                      <a:pt x="73" y="74"/>
                      <a:pt x="77" y="69"/>
                    </a:cubicBezTo>
                    <a:cubicBezTo>
                      <a:pt x="77" y="70"/>
                      <a:pt x="77" y="70"/>
                      <a:pt x="77" y="71"/>
                    </a:cubicBezTo>
                    <a:cubicBezTo>
                      <a:pt x="83" y="82"/>
                      <a:pt x="94" y="78"/>
                      <a:pt x="104" y="71"/>
                    </a:cubicBezTo>
                    <a:cubicBezTo>
                      <a:pt x="111" y="76"/>
                      <a:pt x="121" y="67"/>
                      <a:pt x="125" y="62"/>
                    </a:cubicBezTo>
                    <a:cubicBezTo>
                      <a:pt x="126" y="61"/>
                      <a:pt x="127" y="60"/>
                      <a:pt x="127" y="59"/>
                    </a:cubicBezTo>
                    <a:cubicBezTo>
                      <a:pt x="126" y="65"/>
                      <a:pt x="127" y="70"/>
                      <a:pt x="133" y="72"/>
                    </a:cubicBezTo>
                    <a:cubicBezTo>
                      <a:pt x="142" y="75"/>
                      <a:pt x="148" y="67"/>
                      <a:pt x="153" y="58"/>
                    </a:cubicBezTo>
                    <a:cubicBezTo>
                      <a:pt x="153" y="60"/>
                      <a:pt x="153" y="62"/>
                      <a:pt x="153" y="64"/>
                    </a:cubicBezTo>
                    <a:cubicBezTo>
                      <a:pt x="156" y="75"/>
                      <a:pt x="167" y="69"/>
                      <a:pt x="173" y="65"/>
                    </a:cubicBezTo>
                    <a:cubicBezTo>
                      <a:pt x="175" y="63"/>
                      <a:pt x="172" y="59"/>
                      <a:pt x="169" y="61"/>
                    </a:cubicBezTo>
                    <a:close/>
                    <a:moveTo>
                      <a:pt x="94" y="35"/>
                    </a:moveTo>
                    <a:cubicBezTo>
                      <a:pt x="97" y="27"/>
                      <a:pt x="100" y="19"/>
                      <a:pt x="105" y="13"/>
                    </a:cubicBezTo>
                    <a:cubicBezTo>
                      <a:pt x="102" y="20"/>
                      <a:pt x="98" y="27"/>
                      <a:pt x="94" y="35"/>
                    </a:cubicBezTo>
                    <a:close/>
                    <a:moveTo>
                      <a:pt x="76" y="63"/>
                    </a:moveTo>
                    <a:cubicBezTo>
                      <a:pt x="73" y="66"/>
                      <a:pt x="70" y="70"/>
                      <a:pt x="66" y="72"/>
                    </a:cubicBezTo>
                    <a:cubicBezTo>
                      <a:pt x="56" y="76"/>
                      <a:pt x="59" y="63"/>
                      <a:pt x="61" y="59"/>
                    </a:cubicBezTo>
                    <a:cubicBezTo>
                      <a:pt x="66" y="49"/>
                      <a:pt x="74" y="45"/>
                      <a:pt x="84" y="44"/>
                    </a:cubicBezTo>
                    <a:cubicBezTo>
                      <a:pt x="81" y="50"/>
                      <a:pt x="77" y="56"/>
                      <a:pt x="77" y="62"/>
                    </a:cubicBezTo>
                    <a:cubicBezTo>
                      <a:pt x="76" y="63"/>
                      <a:pt x="76" y="63"/>
                      <a:pt x="76" y="63"/>
                    </a:cubicBezTo>
                    <a:close/>
                    <a:moveTo>
                      <a:pt x="103" y="57"/>
                    </a:moveTo>
                    <a:cubicBezTo>
                      <a:pt x="104" y="54"/>
                      <a:pt x="112" y="34"/>
                      <a:pt x="117" y="41"/>
                    </a:cubicBezTo>
                    <a:cubicBezTo>
                      <a:pt x="121" y="47"/>
                      <a:pt x="111" y="59"/>
                      <a:pt x="107" y="62"/>
                    </a:cubicBezTo>
                    <a:cubicBezTo>
                      <a:pt x="106" y="63"/>
                      <a:pt x="105" y="64"/>
                      <a:pt x="104" y="65"/>
                    </a:cubicBezTo>
                    <a:cubicBezTo>
                      <a:pt x="103" y="63"/>
                      <a:pt x="103" y="61"/>
                      <a:pt x="103" y="57"/>
                    </a:cubicBezTo>
                    <a:close/>
                    <a:moveTo>
                      <a:pt x="143" y="64"/>
                    </a:moveTo>
                    <a:cubicBezTo>
                      <a:pt x="141" y="67"/>
                      <a:pt x="138" y="69"/>
                      <a:pt x="135" y="68"/>
                    </a:cubicBezTo>
                    <a:cubicBezTo>
                      <a:pt x="128" y="67"/>
                      <a:pt x="132" y="58"/>
                      <a:pt x="134" y="54"/>
                    </a:cubicBezTo>
                    <a:cubicBezTo>
                      <a:pt x="138" y="45"/>
                      <a:pt x="144" y="40"/>
                      <a:pt x="155" y="40"/>
                    </a:cubicBezTo>
                    <a:cubicBezTo>
                      <a:pt x="155" y="40"/>
                      <a:pt x="155" y="40"/>
                      <a:pt x="156" y="40"/>
                    </a:cubicBezTo>
                    <a:cubicBezTo>
                      <a:pt x="151" y="48"/>
                      <a:pt x="149" y="57"/>
                      <a:pt x="143" y="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4" name="Freeform 6"/>
              <p:cNvSpPr>
                <a:spLocks/>
              </p:cNvSpPr>
              <p:nvPr/>
            </p:nvSpPr>
            <p:spPr bwMode="auto">
              <a:xfrm>
                <a:off x="1134" y="435"/>
                <a:ext cx="20" cy="14"/>
              </a:xfrm>
              <a:custGeom>
                <a:avLst/>
                <a:gdLst>
                  <a:gd name="T0" fmla="*/ 1723 w 7"/>
                  <a:gd name="T1" fmla="*/ 2391 h 5"/>
                  <a:gd name="T2" fmla="*/ 2660 w 7"/>
                  <a:gd name="T3" fmla="*/ 1912 h 5"/>
                  <a:gd name="T4" fmla="*/ 3266 w 7"/>
                  <a:gd name="T5" fmla="*/ 487 h 5"/>
                  <a:gd name="T6" fmla="*/ 2074 w 7"/>
                  <a:gd name="T7" fmla="*/ 0 h 5"/>
                  <a:gd name="T8" fmla="*/ 603 w 7"/>
                  <a:gd name="T9" fmla="*/ 487 h 5"/>
                  <a:gd name="T10" fmla="*/ 1723 w 7"/>
                  <a:gd name="T11" fmla="*/ 2391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5">
                    <a:moveTo>
                      <a:pt x="3" y="5"/>
                    </a:moveTo>
                    <a:cubicBezTo>
                      <a:pt x="4" y="5"/>
                      <a:pt x="5" y="5"/>
                      <a:pt x="5" y="4"/>
                    </a:cubicBezTo>
                    <a:cubicBezTo>
                      <a:pt x="6" y="3"/>
                      <a:pt x="7" y="2"/>
                      <a:pt x="6" y="1"/>
                    </a:cubicBezTo>
                    <a:cubicBezTo>
                      <a:pt x="6" y="0"/>
                      <a:pt x="5" y="0"/>
                      <a:pt x="4" y="0"/>
                    </a:cubicBezTo>
                    <a:cubicBezTo>
                      <a:pt x="3" y="0"/>
                      <a:pt x="1" y="0"/>
                      <a:pt x="1" y="1"/>
                    </a:cubicBezTo>
                    <a:cubicBezTo>
                      <a:pt x="0" y="3"/>
                      <a:pt x="1" y="4"/>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5" name="Freeform 7"/>
              <p:cNvSpPr>
                <a:spLocks/>
              </p:cNvSpPr>
              <p:nvPr/>
            </p:nvSpPr>
            <p:spPr bwMode="auto">
              <a:xfrm>
                <a:off x="874" y="132"/>
                <a:ext cx="346" cy="263"/>
              </a:xfrm>
              <a:custGeom>
                <a:avLst/>
                <a:gdLst>
                  <a:gd name="T0" fmla="*/ 0 w 121"/>
                  <a:gd name="T1" fmla="*/ 606 h 92"/>
                  <a:gd name="T2" fmla="*/ 1733 w 121"/>
                  <a:gd name="T3" fmla="*/ 23504 h 92"/>
                  <a:gd name="T4" fmla="*/ 2076 w 121"/>
                  <a:gd name="T5" fmla="*/ 49621 h 92"/>
                  <a:gd name="T6" fmla="*/ 2665 w 121"/>
                  <a:gd name="T7" fmla="*/ 50227 h 92"/>
                  <a:gd name="T8" fmla="*/ 35561 w 121"/>
                  <a:gd name="T9" fmla="*/ 48078 h 92"/>
                  <a:gd name="T10" fmla="*/ 65586 w 121"/>
                  <a:gd name="T11" fmla="*/ 45273 h 92"/>
                  <a:gd name="T12" fmla="*/ 66126 w 121"/>
                  <a:gd name="T13" fmla="*/ 44670 h 92"/>
                  <a:gd name="T14" fmla="*/ 64979 w 121"/>
                  <a:gd name="T15" fmla="*/ 43729 h 92"/>
                  <a:gd name="T16" fmla="*/ 64465 w 121"/>
                  <a:gd name="T17" fmla="*/ 44270 h 92"/>
                  <a:gd name="T18" fmla="*/ 52020 w 121"/>
                  <a:gd name="T19" fmla="*/ 46417 h 92"/>
                  <a:gd name="T20" fmla="*/ 37645 w 121"/>
                  <a:gd name="T21" fmla="*/ 46957 h 92"/>
                  <a:gd name="T22" fmla="*/ 8816 w 121"/>
                  <a:gd name="T23" fmla="*/ 49081 h 92"/>
                  <a:gd name="T24" fmla="*/ 3271 w 121"/>
                  <a:gd name="T25" fmla="*/ 47537 h 92"/>
                  <a:gd name="T26" fmla="*/ 2665 w 121"/>
                  <a:gd name="T27" fmla="*/ 41400 h 92"/>
                  <a:gd name="T28" fmla="*/ 2665 w 121"/>
                  <a:gd name="T29" fmla="*/ 27312 h 92"/>
                  <a:gd name="T30" fmla="*/ 1144 w 121"/>
                  <a:gd name="T31" fmla="*/ 606 h 92"/>
                  <a:gd name="T32" fmla="*/ 0 w 121"/>
                  <a:gd name="T33" fmla="*/ 606 h 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1" h="92">
                    <a:moveTo>
                      <a:pt x="0" y="1"/>
                    </a:moveTo>
                    <a:cubicBezTo>
                      <a:pt x="0" y="15"/>
                      <a:pt x="2" y="29"/>
                      <a:pt x="3" y="43"/>
                    </a:cubicBezTo>
                    <a:cubicBezTo>
                      <a:pt x="4" y="59"/>
                      <a:pt x="3" y="75"/>
                      <a:pt x="4" y="91"/>
                    </a:cubicBezTo>
                    <a:cubicBezTo>
                      <a:pt x="4" y="91"/>
                      <a:pt x="5" y="92"/>
                      <a:pt x="5" y="92"/>
                    </a:cubicBezTo>
                    <a:cubicBezTo>
                      <a:pt x="25" y="92"/>
                      <a:pt x="45" y="89"/>
                      <a:pt x="65" y="88"/>
                    </a:cubicBezTo>
                    <a:cubicBezTo>
                      <a:pt x="84" y="87"/>
                      <a:pt x="102" y="87"/>
                      <a:pt x="120" y="83"/>
                    </a:cubicBezTo>
                    <a:cubicBezTo>
                      <a:pt x="121" y="83"/>
                      <a:pt x="121" y="82"/>
                      <a:pt x="121" y="82"/>
                    </a:cubicBezTo>
                    <a:cubicBezTo>
                      <a:pt x="120" y="81"/>
                      <a:pt x="120" y="81"/>
                      <a:pt x="119" y="80"/>
                    </a:cubicBezTo>
                    <a:cubicBezTo>
                      <a:pt x="119" y="79"/>
                      <a:pt x="117" y="80"/>
                      <a:pt x="118" y="81"/>
                    </a:cubicBezTo>
                    <a:cubicBezTo>
                      <a:pt x="119" y="82"/>
                      <a:pt x="98" y="85"/>
                      <a:pt x="95" y="85"/>
                    </a:cubicBezTo>
                    <a:cubicBezTo>
                      <a:pt x="86" y="86"/>
                      <a:pt x="78" y="86"/>
                      <a:pt x="69" y="86"/>
                    </a:cubicBezTo>
                    <a:cubicBezTo>
                      <a:pt x="52" y="87"/>
                      <a:pt x="34" y="89"/>
                      <a:pt x="16" y="90"/>
                    </a:cubicBezTo>
                    <a:cubicBezTo>
                      <a:pt x="14" y="90"/>
                      <a:pt x="6" y="92"/>
                      <a:pt x="6" y="87"/>
                    </a:cubicBezTo>
                    <a:cubicBezTo>
                      <a:pt x="5" y="83"/>
                      <a:pt x="5" y="80"/>
                      <a:pt x="5" y="76"/>
                    </a:cubicBezTo>
                    <a:cubicBezTo>
                      <a:pt x="5" y="67"/>
                      <a:pt x="5" y="59"/>
                      <a:pt x="5" y="50"/>
                    </a:cubicBezTo>
                    <a:cubicBezTo>
                      <a:pt x="4" y="33"/>
                      <a:pt x="1" y="17"/>
                      <a:pt x="2" y="1"/>
                    </a:cubicBezTo>
                    <a:cubicBezTo>
                      <a:pt x="2"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 name="Freeform 8"/>
              <p:cNvSpPr>
                <a:spLocks/>
              </p:cNvSpPr>
              <p:nvPr/>
            </p:nvSpPr>
            <p:spPr bwMode="auto">
              <a:xfrm>
                <a:off x="914" y="301"/>
                <a:ext cx="51" cy="91"/>
              </a:xfrm>
              <a:custGeom>
                <a:avLst/>
                <a:gdLst>
                  <a:gd name="T0" fmla="*/ 2000 w 18"/>
                  <a:gd name="T1" fmla="*/ 15825 h 32"/>
                  <a:gd name="T2" fmla="*/ 1686 w 18"/>
                  <a:gd name="T3" fmla="*/ 6873 h 32"/>
                  <a:gd name="T4" fmla="*/ 1686 w 18"/>
                  <a:gd name="T5" fmla="*/ 2619 h 32"/>
                  <a:gd name="T6" fmla="*/ 3091 w 18"/>
                  <a:gd name="T7" fmla="*/ 597 h 32"/>
                  <a:gd name="T8" fmla="*/ 6775 w 18"/>
                  <a:gd name="T9" fmla="*/ 1698 h 32"/>
                  <a:gd name="T10" fmla="*/ 7282 w 18"/>
                  <a:gd name="T11" fmla="*/ 4829 h 32"/>
                  <a:gd name="T12" fmla="*/ 8262 w 18"/>
                  <a:gd name="T13" fmla="*/ 15825 h 32"/>
                  <a:gd name="T14" fmla="*/ 9353 w 18"/>
                  <a:gd name="T15" fmla="*/ 15825 h 32"/>
                  <a:gd name="T16" fmla="*/ 7868 w 18"/>
                  <a:gd name="T17" fmla="*/ 597 h 32"/>
                  <a:gd name="T18" fmla="*/ 7282 w 18"/>
                  <a:gd name="T19" fmla="*/ 0 h 32"/>
                  <a:gd name="T20" fmla="*/ 595 w 18"/>
                  <a:gd name="T21" fmla="*/ 0 h 32"/>
                  <a:gd name="T22" fmla="*/ 595 w 18"/>
                  <a:gd name="T23" fmla="*/ 597 h 32"/>
                  <a:gd name="T24" fmla="*/ 1686 w 18"/>
                  <a:gd name="T25" fmla="*/ 16352 h 32"/>
                  <a:gd name="T26" fmla="*/ 2000 w 18"/>
                  <a:gd name="T27" fmla="*/ 15825 h 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 h="32">
                    <a:moveTo>
                      <a:pt x="4" y="30"/>
                    </a:moveTo>
                    <a:cubicBezTo>
                      <a:pt x="3" y="25"/>
                      <a:pt x="3" y="19"/>
                      <a:pt x="3" y="13"/>
                    </a:cubicBezTo>
                    <a:cubicBezTo>
                      <a:pt x="3" y="10"/>
                      <a:pt x="3" y="7"/>
                      <a:pt x="3" y="5"/>
                    </a:cubicBezTo>
                    <a:cubicBezTo>
                      <a:pt x="3" y="2"/>
                      <a:pt x="3" y="1"/>
                      <a:pt x="6" y="1"/>
                    </a:cubicBezTo>
                    <a:cubicBezTo>
                      <a:pt x="7" y="1"/>
                      <a:pt x="13" y="0"/>
                      <a:pt x="13" y="3"/>
                    </a:cubicBezTo>
                    <a:cubicBezTo>
                      <a:pt x="13" y="5"/>
                      <a:pt x="14" y="7"/>
                      <a:pt x="14" y="9"/>
                    </a:cubicBezTo>
                    <a:cubicBezTo>
                      <a:pt x="15" y="16"/>
                      <a:pt x="16" y="23"/>
                      <a:pt x="16" y="30"/>
                    </a:cubicBezTo>
                    <a:cubicBezTo>
                      <a:pt x="16" y="31"/>
                      <a:pt x="18" y="31"/>
                      <a:pt x="18" y="30"/>
                    </a:cubicBezTo>
                    <a:cubicBezTo>
                      <a:pt x="18" y="20"/>
                      <a:pt x="15" y="11"/>
                      <a:pt x="15" y="1"/>
                    </a:cubicBezTo>
                    <a:cubicBezTo>
                      <a:pt x="15" y="0"/>
                      <a:pt x="15" y="0"/>
                      <a:pt x="14" y="0"/>
                    </a:cubicBezTo>
                    <a:cubicBezTo>
                      <a:pt x="10" y="0"/>
                      <a:pt x="6" y="0"/>
                      <a:pt x="1" y="0"/>
                    </a:cubicBezTo>
                    <a:cubicBezTo>
                      <a:pt x="1" y="0"/>
                      <a:pt x="1" y="0"/>
                      <a:pt x="1" y="1"/>
                    </a:cubicBezTo>
                    <a:cubicBezTo>
                      <a:pt x="3" y="11"/>
                      <a:pt x="0" y="21"/>
                      <a:pt x="3" y="31"/>
                    </a:cubicBezTo>
                    <a:cubicBezTo>
                      <a:pt x="3" y="32"/>
                      <a:pt x="5" y="31"/>
                      <a:pt x="4" y="3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 name="Freeform 9"/>
              <p:cNvSpPr>
                <a:spLocks/>
              </p:cNvSpPr>
              <p:nvPr/>
            </p:nvSpPr>
            <p:spPr bwMode="auto">
              <a:xfrm>
                <a:off x="917" y="301"/>
                <a:ext cx="43" cy="88"/>
              </a:xfrm>
              <a:custGeom>
                <a:avLst/>
                <a:gdLst>
                  <a:gd name="T0" fmla="*/ 2712 w 15"/>
                  <a:gd name="T1" fmla="*/ 1096 h 31"/>
                  <a:gd name="T2" fmla="*/ 616 w 15"/>
                  <a:gd name="T3" fmla="*/ 3707 h 31"/>
                  <a:gd name="T4" fmla="*/ 3297 w 15"/>
                  <a:gd name="T5" fmla="*/ 2015 h 31"/>
                  <a:gd name="T6" fmla="*/ 1150 w 15"/>
                  <a:gd name="T7" fmla="*/ 4803 h 31"/>
                  <a:gd name="T8" fmla="*/ 5063 w 15"/>
                  <a:gd name="T9" fmla="*/ 2015 h 31"/>
                  <a:gd name="T10" fmla="*/ 1150 w 15"/>
                  <a:gd name="T11" fmla="*/ 6293 h 31"/>
                  <a:gd name="T12" fmla="*/ 6221 w 15"/>
                  <a:gd name="T13" fmla="*/ 1692 h 31"/>
                  <a:gd name="T14" fmla="*/ 1150 w 15"/>
                  <a:gd name="T15" fmla="*/ 7415 h 31"/>
                  <a:gd name="T16" fmla="*/ 5604 w 15"/>
                  <a:gd name="T17" fmla="*/ 3707 h 31"/>
                  <a:gd name="T18" fmla="*/ 616 w 15"/>
                  <a:gd name="T19" fmla="*/ 9427 h 31"/>
                  <a:gd name="T20" fmla="*/ 6221 w 15"/>
                  <a:gd name="T21" fmla="*/ 4803 h 31"/>
                  <a:gd name="T22" fmla="*/ 1150 w 15"/>
                  <a:gd name="T23" fmla="*/ 11048 h 31"/>
                  <a:gd name="T24" fmla="*/ 6221 w 15"/>
                  <a:gd name="T25" fmla="*/ 6819 h 31"/>
                  <a:gd name="T26" fmla="*/ 1766 w 15"/>
                  <a:gd name="T27" fmla="*/ 12539 h 31"/>
                  <a:gd name="T28" fmla="*/ 6550 w 15"/>
                  <a:gd name="T29" fmla="*/ 7415 h 31"/>
                  <a:gd name="T30" fmla="*/ 1150 w 15"/>
                  <a:gd name="T31" fmla="*/ 14546 h 31"/>
                  <a:gd name="T32" fmla="*/ 6550 w 15"/>
                  <a:gd name="T33" fmla="*/ 7914 h 31"/>
                  <a:gd name="T34" fmla="*/ 2712 w 15"/>
                  <a:gd name="T35" fmla="*/ 13112 h 31"/>
                  <a:gd name="T36" fmla="*/ 8316 w 15"/>
                  <a:gd name="T37" fmla="*/ 7914 h 31"/>
                  <a:gd name="T38" fmla="*/ 3297 w 15"/>
                  <a:gd name="T39" fmla="*/ 14546 h 31"/>
                  <a:gd name="T40" fmla="*/ 7158 w 15"/>
                  <a:gd name="T41" fmla="*/ 10523 h 31"/>
                  <a:gd name="T42" fmla="*/ 3838 w 15"/>
                  <a:gd name="T43" fmla="*/ 14546 h 31"/>
                  <a:gd name="T44" fmla="*/ 7774 w 15"/>
                  <a:gd name="T45" fmla="*/ 11434 h 31"/>
                  <a:gd name="T46" fmla="*/ 5063 w 15"/>
                  <a:gd name="T47" fmla="*/ 15116 h 31"/>
                  <a:gd name="T48" fmla="*/ 7774 w 15"/>
                  <a:gd name="T49" fmla="*/ 12539 h 31"/>
                  <a:gd name="T50" fmla="*/ 5604 w 15"/>
                  <a:gd name="T51" fmla="*/ 15116 h 31"/>
                  <a:gd name="T52" fmla="*/ 7158 w 15"/>
                  <a:gd name="T53" fmla="*/ 15116 h 31"/>
                  <a:gd name="T54" fmla="*/ 7774 w 15"/>
                  <a:gd name="T55" fmla="*/ 13634 h 31"/>
                  <a:gd name="T56" fmla="*/ 5604 w 15"/>
                  <a:gd name="T57" fmla="*/ 15116 h 31"/>
                  <a:gd name="T58" fmla="*/ 7774 w 15"/>
                  <a:gd name="T59" fmla="*/ 12539 h 31"/>
                  <a:gd name="T60" fmla="*/ 5063 w 15"/>
                  <a:gd name="T61" fmla="*/ 15116 h 31"/>
                  <a:gd name="T62" fmla="*/ 7774 w 15"/>
                  <a:gd name="T63" fmla="*/ 11434 h 31"/>
                  <a:gd name="T64" fmla="*/ 3838 w 15"/>
                  <a:gd name="T65" fmla="*/ 14546 h 31"/>
                  <a:gd name="T66" fmla="*/ 7158 w 15"/>
                  <a:gd name="T67" fmla="*/ 10523 h 31"/>
                  <a:gd name="T68" fmla="*/ 3297 w 15"/>
                  <a:gd name="T69" fmla="*/ 14546 h 31"/>
                  <a:gd name="T70" fmla="*/ 8316 w 15"/>
                  <a:gd name="T71" fmla="*/ 7914 h 31"/>
                  <a:gd name="T72" fmla="*/ 3297 w 15"/>
                  <a:gd name="T73" fmla="*/ 13112 h 31"/>
                  <a:gd name="T74" fmla="*/ 6550 w 15"/>
                  <a:gd name="T75" fmla="*/ 7914 h 31"/>
                  <a:gd name="T76" fmla="*/ 1150 w 15"/>
                  <a:gd name="T77" fmla="*/ 14546 h 31"/>
                  <a:gd name="T78" fmla="*/ 6550 w 15"/>
                  <a:gd name="T79" fmla="*/ 7415 h 31"/>
                  <a:gd name="T80" fmla="*/ 1766 w 15"/>
                  <a:gd name="T81" fmla="*/ 12539 h 31"/>
                  <a:gd name="T82" fmla="*/ 6221 w 15"/>
                  <a:gd name="T83" fmla="*/ 6293 h 31"/>
                  <a:gd name="T84" fmla="*/ 1150 w 15"/>
                  <a:gd name="T85" fmla="*/ 10523 h 31"/>
                  <a:gd name="T86" fmla="*/ 6221 w 15"/>
                  <a:gd name="T87" fmla="*/ 4803 h 31"/>
                  <a:gd name="T88" fmla="*/ 616 w 15"/>
                  <a:gd name="T89" fmla="*/ 9427 h 31"/>
                  <a:gd name="T90" fmla="*/ 5604 w 15"/>
                  <a:gd name="T91" fmla="*/ 3707 h 31"/>
                  <a:gd name="T92" fmla="*/ 1150 w 15"/>
                  <a:gd name="T93" fmla="*/ 7415 h 31"/>
                  <a:gd name="T94" fmla="*/ 6221 w 15"/>
                  <a:gd name="T95" fmla="*/ 1692 h 31"/>
                  <a:gd name="T96" fmla="*/ 1150 w 15"/>
                  <a:gd name="T97" fmla="*/ 6293 h 31"/>
                  <a:gd name="T98" fmla="*/ 5063 w 15"/>
                  <a:gd name="T99" fmla="*/ 2015 h 31"/>
                  <a:gd name="T100" fmla="*/ 1150 w 15"/>
                  <a:gd name="T101" fmla="*/ 4803 h 31"/>
                  <a:gd name="T102" fmla="*/ 3297 w 15"/>
                  <a:gd name="T103" fmla="*/ 2015 h 31"/>
                  <a:gd name="T104" fmla="*/ 616 w 15"/>
                  <a:gd name="T105" fmla="*/ 3707 h 31"/>
                  <a:gd name="T106" fmla="*/ 3297 w 15"/>
                  <a:gd name="T107" fmla="*/ 1096 h 31"/>
                  <a:gd name="T108" fmla="*/ 616 w 15"/>
                  <a:gd name="T109" fmla="*/ 1692 h 3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5" h="31">
                    <a:moveTo>
                      <a:pt x="2" y="4"/>
                    </a:moveTo>
                    <a:cubicBezTo>
                      <a:pt x="3" y="3"/>
                      <a:pt x="4" y="3"/>
                      <a:pt x="5" y="2"/>
                    </a:cubicBezTo>
                    <a:cubicBezTo>
                      <a:pt x="5" y="2"/>
                      <a:pt x="5" y="1"/>
                      <a:pt x="4" y="1"/>
                    </a:cubicBezTo>
                    <a:cubicBezTo>
                      <a:pt x="3" y="3"/>
                      <a:pt x="2" y="5"/>
                      <a:pt x="1" y="7"/>
                    </a:cubicBezTo>
                    <a:cubicBezTo>
                      <a:pt x="0" y="8"/>
                      <a:pt x="1" y="9"/>
                      <a:pt x="2" y="8"/>
                    </a:cubicBezTo>
                    <a:cubicBezTo>
                      <a:pt x="3" y="7"/>
                      <a:pt x="5" y="6"/>
                      <a:pt x="6" y="4"/>
                    </a:cubicBezTo>
                    <a:cubicBezTo>
                      <a:pt x="6" y="4"/>
                      <a:pt x="5" y="3"/>
                      <a:pt x="5" y="3"/>
                    </a:cubicBezTo>
                    <a:cubicBezTo>
                      <a:pt x="4" y="5"/>
                      <a:pt x="3" y="7"/>
                      <a:pt x="2" y="9"/>
                    </a:cubicBezTo>
                    <a:cubicBezTo>
                      <a:pt x="1" y="10"/>
                      <a:pt x="2" y="11"/>
                      <a:pt x="3" y="10"/>
                    </a:cubicBezTo>
                    <a:cubicBezTo>
                      <a:pt x="5" y="8"/>
                      <a:pt x="7" y="6"/>
                      <a:pt x="9" y="4"/>
                    </a:cubicBezTo>
                    <a:cubicBezTo>
                      <a:pt x="9" y="4"/>
                      <a:pt x="9" y="4"/>
                      <a:pt x="8" y="3"/>
                    </a:cubicBezTo>
                    <a:cubicBezTo>
                      <a:pt x="6" y="6"/>
                      <a:pt x="3" y="9"/>
                      <a:pt x="2" y="12"/>
                    </a:cubicBezTo>
                    <a:cubicBezTo>
                      <a:pt x="1" y="13"/>
                      <a:pt x="3" y="14"/>
                      <a:pt x="3" y="13"/>
                    </a:cubicBezTo>
                    <a:cubicBezTo>
                      <a:pt x="6" y="10"/>
                      <a:pt x="8" y="6"/>
                      <a:pt x="11" y="3"/>
                    </a:cubicBezTo>
                    <a:cubicBezTo>
                      <a:pt x="10" y="3"/>
                      <a:pt x="10" y="3"/>
                      <a:pt x="10" y="2"/>
                    </a:cubicBezTo>
                    <a:cubicBezTo>
                      <a:pt x="7" y="6"/>
                      <a:pt x="4" y="10"/>
                      <a:pt x="2" y="14"/>
                    </a:cubicBezTo>
                    <a:cubicBezTo>
                      <a:pt x="2" y="15"/>
                      <a:pt x="3" y="16"/>
                      <a:pt x="3" y="15"/>
                    </a:cubicBezTo>
                    <a:cubicBezTo>
                      <a:pt x="6" y="12"/>
                      <a:pt x="8" y="10"/>
                      <a:pt x="10" y="7"/>
                    </a:cubicBezTo>
                    <a:cubicBezTo>
                      <a:pt x="10" y="6"/>
                      <a:pt x="9" y="6"/>
                      <a:pt x="9" y="6"/>
                    </a:cubicBezTo>
                    <a:cubicBezTo>
                      <a:pt x="6" y="10"/>
                      <a:pt x="3" y="14"/>
                      <a:pt x="1" y="18"/>
                    </a:cubicBezTo>
                    <a:cubicBezTo>
                      <a:pt x="1" y="19"/>
                      <a:pt x="2" y="20"/>
                      <a:pt x="2" y="19"/>
                    </a:cubicBezTo>
                    <a:cubicBezTo>
                      <a:pt x="5" y="16"/>
                      <a:pt x="8" y="13"/>
                      <a:pt x="11" y="9"/>
                    </a:cubicBezTo>
                    <a:cubicBezTo>
                      <a:pt x="11" y="9"/>
                      <a:pt x="10" y="8"/>
                      <a:pt x="9" y="9"/>
                    </a:cubicBezTo>
                    <a:cubicBezTo>
                      <a:pt x="6" y="12"/>
                      <a:pt x="4" y="16"/>
                      <a:pt x="2" y="21"/>
                    </a:cubicBezTo>
                    <a:cubicBezTo>
                      <a:pt x="2" y="21"/>
                      <a:pt x="3" y="22"/>
                      <a:pt x="3" y="21"/>
                    </a:cubicBezTo>
                    <a:cubicBezTo>
                      <a:pt x="6" y="18"/>
                      <a:pt x="8" y="16"/>
                      <a:pt x="11" y="13"/>
                    </a:cubicBezTo>
                    <a:cubicBezTo>
                      <a:pt x="10" y="12"/>
                      <a:pt x="10" y="12"/>
                      <a:pt x="9" y="12"/>
                    </a:cubicBezTo>
                    <a:cubicBezTo>
                      <a:pt x="8" y="16"/>
                      <a:pt x="5" y="20"/>
                      <a:pt x="3" y="24"/>
                    </a:cubicBezTo>
                    <a:cubicBezTo>
                      <a:pt x="2" y="25"/>
                      <a:pt x="3" y="26"/>
                      <a:pt x="4" y="25"/>
                    </a:cubicBezTo>
                    <a:cubicBezTo>
                      <a:pt x="7" y="21"/>
                      <a:pt x="10" y="17"/>
                      <a:pt x="12" y="14"/>
                    </a:cubicBezTo>
                    <a:cubicBezTo>
                      <a:pt x="12" y="13"/>
                      <a:pt x="11" y="13"/>
                      <a:pt x="11" y="13"/>
                    </a:cubicBezTo>
                    <a:cubicBezTo>
                      <a:pt x="8" y="18"/>
                      <a:pt x="4" y="23"/>
                      <a:pt x="2" y="28"/>
                    </a:cubicBezTo>
                    <a:cubicBezTo>
                      <a:pt x="2" y="28"/>
                      <a:pt x="3" y="29"/>
                      <a:pt x="3" y="29"/>
                    </a:cubicBezTo>
                    <a:cubicBezTo>
                      <a:pt x="5" y="24"/>
                      <a:pt x="9" y="20"/>
                      <a:pt x="12" y="15"/>
                    </a:cubicBezTo>
                    <a:cubicBezTo>
                      <a:pt x="12" y="14"/>
                      <a:pt x="12" y="14"/>
                      <a:pt x="11" y="14"/>
                    </a:cubicBezTo>
                    <a:cubicBezTo>
                      <a:pt x="9" y="18"/>
                      <a:pt x="7" y="22"/>
                      <a:pt x="5" y="25"/>
                    </a:cubicBezTo>
                    <a:cubicBezTo>
                      <a:pt x="5" y="26"/>
                      <a:pt x="6" y="27"/>
                      <a:pt x="7" y="26"/>
                    </a:cubicBezTo>
                    <a:cubicBezTo>
                      <a:pt x="10" y="23"/>
                      <a:pt x="13" y="19"/>
                      <a:pt x="15" y="15"/>
                    </a:cubicBezTo>
                    <a:cubicBezTo>
                      <a:pt x="15" y="14"/>
                      <a:pt x="14" y="14"/>
                      <a:pt x="13" y="14"/>
                    </a:cubicBezTo>
                    <a:cubicBezTo>
                      <a:pt x="11" y="19"/>
                      <a:pt x="8" y="23"/>
                      <a:pt x="6" y="28"/>
                    </a:cubicBezTo>
                    <a:cubicBezTo>
                      <a:pt x="6" y="29"/>
                      <a:pt x="7" y="30"/>
                      <a:pt x="7" y="29"/>
                    </a:cubicBezTo>
                    <a:cubicBezTo>
                      <a:pt x="9" y="26"/>
                      <a:pt x="11" y="23"/>
                      <a:pt x="13" y="20"/>
                    </a:cubicBezTo>
                    <a:cubicBezTo>
                      <a:pt x="14" y="19"/>
                      <a:pt x="12" y="18"/>
                      <a:pt x="12" y="19"/>
                    </a:cubicBezTo>
                    <a:cubicBezTo>
                      <a:pt x="10" y="22"/>
                      <a:pt x="9" y="25"/>
                      <a:pt x="7" y="28"/>
                    </a:cubicBezTo>
                    <a:cubicBezTo>
                      <a:pt x="7" y="29"/>
                      <a:pt x="8" y="29"/>
                      <a:pt x="9" y="29"/>
                    </a:cubicBezTo>
                    <a:cubicBezTo>
                      <a:pt x="10" y="26"/>
                      <a:pt x="12" y="24"/>
                      <a:pt x="14" y="22"/>
                    </a:cubicBezTo>
                    <a:cubicBezTo>
                      <a:pt x="13" y="22"/>
                      <a:pt x="13" y="21"/>
                      <a:pt x="12" y="21"/>
                    </a:cubicBezTo>
                    <a:cubicBezTo>
                      <a:pt x="11" y="24"/>
                      <a:pt x="10" y="27"/>
                      <a:pt x="9" y="29"/>
                    </a:cubicBezTo>
                    <a:cubicBezTo>
                      <a:pt x="8" y="30"/>
                      <a:pt x="10" y="31"/>
                      <a:pt x="10" y="30"/>
                    </a:cubicBezTo>
                    <a:cubicBezTo>
                      <a:pt x="11" y="28"/>
                      <a:pt x="13" y="26"/>
                      <a:pt x="14" y="24"/>
                    </a:cubicBezTo>
                    <a:cubicBezTo>
                      <a:pt x="14" y="24"/>
                      <a:pt x="13" y="23"/>
                      <a:pt x="13" y="23"/>
                    </a:cubicBezTo>
                    <a:cubicBezTo>
                      <a:pt x="12" y="25"/>
                      <a:pt x="11" y="27"/>
                      <a:pt x="10" y="29"/>
                    </a:cubicBezTo>
                    <a:cubicBezTo>
                      <a:pt x="10" y="30"/>
                      <a:pt x="11" y="30"/>
                      <a:pt x="12" y="29"/>
                    </a:cubicBezTo>
                    <a:cubicBezTo>
                      <a:pt x="12" y="29"/>
                      <a:pt x="13" y="29"/>
                      <a:pt x="13" y="29"/>
                    </a:cubicBezTo>
                    <a:cubicBezTo>
                      <a:pt x="13" y="30"/>
                      <a:pt x="15" y="30"/>
                      <a:pt x="15" y="29"/>
                    </a:cubicBezTo>
                    <a:cubicBezTo>
                      <a:pt x="15" y="27"/>
                      <a:pt x="15" y="27"/>
                      <a:pt x="14" y="26"/>
                    </a:cubicBezTo>
                    <a:cubicBezTo>
                      <a:pt x="14" y="25"/>
                      <a:pt x="13" y="25"/>
                      <a:pt x="13" y="25"/>
                    </a:cubicBezTo>
                    <a:cubicBezTo>
                      <a:pt x="12" y="27"/>
                      <a:pt x="11" y="27"/>
                      <a:pt x="10" y="29"/>
                    </a:cubicBezTo>
                    <a:cubicBezTo>
                      <a:pt x="11" y="29"/>
                      <a:pt x="11" y="29"/>
                      <a:pt x="12" y="29"/>
                    </a:cubicBezTo>
                    <a:cubicBezTo>
                      <a:pt x="12" y="27"/>
                      <a:pt x="13" y="26"/>
                      <a:pt x="14" y="24"/>
                    </a:cubicBezTo>
                    <a:cubicBezTo>
                      <a:pt x="14" y="23"/>
                      <a:pt x="13" y="22"/>
                      <a:pt x="13" y="23"/>
                    </a:cubicBezTo>
                    <a:cubicBezTo>
                      <a:pt x="11" y="25"/>
                      <a:pt x="10" y="27"/>
                      <a:pt x="9" y="29"/>
                    </a:cubicBezTo>
                    <a:cubicBezTo>
                      <a:pt x="9" y="30"/>
                      <a:pt x="10" y="30"/>
                      <a:pt x="10" y="30"/>
                    </a:cubicBezTo>
                    <a:cubicBezTo>
                      <a:pt x="12" y="27"/>
                      <a:pt x="13" y="25"/>
                      <a:pt x="14" y="22"/>
                    </a:cubicBezTo>
                    <a:cubicBezTo>
                      <a:pt x="14" y="21"/>
                      <a:pt x="13" y="20"/>
                      <a:pt x="12" y="21"/>
                    </a:cubicBezTo>
                    <a:cubicBezTo>
                      <a:pt x="11" y="23"/>
                      <a:pt x="9" y="26"/>
                      <a:pt x="7" y="28"/>
                    </a:cubicBezTo>
                    <a:cubicBezTo>
                      <a:pt x="8" y="28"/>
                      <a:pt x="8" y="28"/>
                      <a:pt x="9" y="29"/>
                    </a:cubicBezTo>
                    <a:cubicBezTo>
                      <a:pt x="10" y="25"/>
                      <a:pt x="11" y="23"/>
                      <a:pt x="13" y="20"/>
                    </a:cubicBezTo>
                    <a:cubicBezTo>
                      <a:pt x="13" y="20"/>
                      <a:pt x="12" y="19"/>
                      <a:pt x="12" y="19"/>
                    </a:cubicBezTo>
                    <a:cubicBezTo>
                      <a:pt x="10" y="22"/>
                      <a:pt x="8" y="25"/>
                      <a:pt x="6" y="28"/>
                    </a:cubicBezTo>
                    <a:cubicBezTo>
                      <a:pt x="6" y="28"/>
                      <a:pt x="7" y="29"/>
                      <a:pt x="7" y="29"/>
                    </a:cubicBezTo>
                    <a:cubicBezTo>
                      <a:pt x="10" y="24"/>
                      <a:pt x="12" y="20"/>
                      <a:pt x="15" y="15"/>
                    </a:cubicBezTo>
                    <a:cubicBezTo>
                      <a:pt x="14" y="15"/>
                      <a:pt x="14" y="15"/>
                      <a:pt x="13" y="14"/>
                    </a:cubicBezTo>
                    <a:cubicBezTo>
                      <a:pt x="11" y="19"/>
                      <a:pt x="9" y="22"/>
                      <a:pt x="6" y="25"/>
                    </a:cubicBezTo>
                    <a:cubicBezTo>
                      <a:pt x="6" y="25"/>
                      <a:pt x="6" y="26"/>
                      <a:pt x="7" y="26"/>
                    </a:cubicBezTo>
                    <a:cubicBezTo>
                      <a:pt x="9" y="22"/>
                      <a:pt x="10" y="18"/>
                      <a:pt x="12" y="15"/>
                    </a:cubicBezTo>
                    <a:cubicBezTo>
                      <a:pt x="13" y="14"/>
                      <a:pt x="12" y="13"/>
                      <a:pt x="11" y="14"/>
                    </a:cubicBezTo>
                    <a:cubicBezTo>
                      <a:pt x="8" y="19"/>
                      <a:pt x="4" y="23"/>
                      <a:pt x="2" y="28"/>
                    </a:cubicBezTo>
                    <a:cubicBezTo>
                      <a:pt x="1" y="29"/>
                      <a:pt x="3" y="30"/>
                      <a:pt x="3" y="29"/>
                    </a:cubicBezTo>
                    <a:cubicBezTo>
                      <a:pt x="6" y="23"/>
                      <a:pt x="9" y="18"/>
                      <a:pt x="12" y="14"/>
                    </a:cubicBezTo>
                    <a:cubicBezTo>
                      <a:pt x="13" y="13"/>
                      <a:pt x="12" y="12"/>
                      <a:pt x="11" y="13"/>
                    </a:cubicBezTo>
                    <a:cubicBezTo>
                      <a:pt x="8" y="16"/>
                      <a:pt x="6" y="20"/>
                      <a:pt x="3" y="24"/>
                    </a:cubicBezTo>
                    <a:cubicBezTo>
                      <a:pt x="3" y="24"/>
                      <a:pt x="4" y="24"/>
                      <a:pt x="4" y="25"/>
                    </a:cubicBezTo>
                    <a:cubicBezTo>
                      <a:pt x="6" y="20"/>
                      <a:pt x="9" y="17"/>
                      <a:pt x="11" y="12"/>
                    </a:cubicBezTo>
                    <a:cubicBezTo>
                      <a:pt x="11" y="12"/>
                      <a:pt x="10" y="11"/>
                      <a:pt x="10" y="11"/>
                    </a:cubicBezTo>
                    <a:cubicBezTo>
                      <a:pt x="7" y="14"/>
                      <a:pt x="5" y="17"/>
                      <a:pt x="2" y="20"/>
                    </a:cubicBezTo>
                    <a:cubicBezTo>
                      <a:pt x="3" y="21"/>
                      <a:pt x="3" y="21"/>
                      <a:pt x="3" y="21"/>
                    </a:cubicBezTo>
                    <a:cubicBezTo>
                      <a:pt x="5" y="17"/>
                      <a:pt x="8" y="13"/>
                      <a:pt x="11" y="9"/>
                    </a:cubicBezTo>
                    <a:cubicBezTo>
                      <a:pt x="10" y="9"/>
                      <a:pt x="10" y="9"/>
                      <a:pt x="9" y="9"/>
                    </a:cubicBezTo>
                    <a:cubicBezTo>
                      <a:pt x="7" y="12"/>
                      <a:pt x="4" y="15"/>
                      <a:pt x="1" y="18"/>
                    </a:cubicBezTo>
                    <a:cubicBezTo>
                      <a:pt x="2" y="18"/>
                      <a:pt x="2" y="19"/>
                      <a:pt x="3" y="19"/>
                    </a:cubicBezTo>
                    <a:cubicBezTo>
                      <a:pt x="5" y="15"/>
                      <a:pt x="8" y="11"/>
                      <a:pt x="10" y="7"/>
                    </a:cubicBezTo>
                    <a:cubicBezTo>
                      <a:pt x="11" y="6"/>
                      <a:pt x="9" y="5"/>
                      <a:pt x="9" y="6"/>
                    </a:cubicBezTo>
                    <a:cubicBezTo>
                      <a:pt x="7" y="9"/>
                      <a:pt x="5" y="12"/>
                      <a:pt x="2" y="14"/>
                    </a:cubicBezTo>
                    <a:cubicBezTo>
                      <a:pt x="3" y="14"/>
                      <a:pt x="3" y="15"/>
                      <a:pt x="3" y="15"/>
                    </a:cubicBezTo>
                    <a:cubicBezTo>
                      <a:pt x="6" y="11"/>
                      <a:pt x="9" y="7"/>
                      <a:pt x="11" y="3"/>
                    </a:cubicBezTo>
                    <a:cubicBezTo>
                      <a:pt x="11" y="2"/>
                      <a:pt x="10" y="1"/>
                      <a:pt x="10" y="2"/>
                    </a:cubicBezTo>
                    <a:cubicBezTo>
                      <a:pt x="7" y="5"/>
                      <a:pt x="4" y="9"/>
                      <a:pt x="2" y="12"/>
                    </a:cubicBezTo>
                    <a:cubicBezTo>
                      <a:pt x="2" y="12"/>
                      <a:pt x="3" y="13"/>
                      <a:pt x="3" y="13"/>
                    </a:cubicBezTo>
                    <a:cubicBezTo>
                      <a:pt x="5" y="10"/>
                      <a:pt x="7" y="7"/>
                      <a:pt x="9" y="4"/>
                    </a:cubicBezTo>
                    <a:cubicBezTo>
                      <a:pt x="10" y="4"/>
                      <a:pt x="9" y="3"/>
                      <a:pt x="9" y="3"/>
                    </a:cubicBezTo>
                    <a:cubicBezTo>
                      <a:pt x="6" y="5"/>
                      <a:pt x="4" y="7"/>
                      <a:pt x="2" y="9"/>
                    </a:cubicBezTo>
                    <a:cubicBezTo>
                      <a:pt x="2" y="10"/>
                      <a:pt x="2" y="10"/>
                      <a:pt x="3" y="10"/>
                    </a:cubicBezTo>
                    <a:cubicBezTo>
                      <a:pt x="4" y="8"/>
                      <a:pt x="5" y="6"/>
                      <a:pt x="6" y="4"/>
                    </a:cubicBezTo>
                    <a:cubicBezTo>
                      <a:pt x="7" y="3"/>
                      <a:pt x="6" y="2"/>
                      <a:pt x="5" y="3"/>
                    </a:cubicBezTo>
                    <a:cubicBezTo>
                      <a:pt x="4" y="4"/>
                      <a:pt x="2" y="6"/>
                      <a:pt x="1" y="7"/>
                    </a:cubicBezTo>
                    <a:cubicBezTo>
                      <a:pt x="1" y="8"/>
                      <a:pt x="2" y="8"/>
                      <a:pt x="2" y="8"/>
                    </a:cubicBezTo>
                    <a:cubicBezTo>
                      <a:pt x="3" y="6"/>
                      <a:pt x="4" y="4"/>
                      <a:pt x="6" y="2"/>
                    </a:cubicBezTo>
                    <a:cubicBezTo>
                      <a:pt x="6" y="1"/>
                      <a:pt x="5" y="0"/>
                      <a:pt x="4" y="1"/>
                    </a:cubicBezTo>
                    <a:cubicBezTo>
                      <a:pt x="3" y="2"/>
                      <a:pt x="2" y="2"/>
                      <a:pt x="1" y="3"/>
                    </a:cubicBezTo>
                    <a:cubicBezTo>
                      <a:pt x="0" y="3"/>
                      <a:pt x="1" y="4"/>
                      <a:pt x="2"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 name="Freeform 10"/>
              <p:cNvSpPr>
                <a:spLocks/>
              </p:cNvSpPr>
              <p:nvPr/>
            </p:nvSpPr>
            <p:spPr bwMode="auto">
              <a:xfrm>
                <a:off x="971" y="275"/>
                <a:ext cx="54" cy="114"/>
              </a:xfrm>
              <a:custGeom>
                <a:avLst/>
                <a:gdLst>
                  <a:gd name="T0" fmla="*/ 597 w 19"/>
                  <a:gd name="T1" fmla="*/ 20859 h 40"/>
                  <a:gd name="T2" fmla="*/ 1697 w 19"/>
                  <a:gd name="T3" fmla="*/ 21435 h 40"/>
                  <a:gd name="T4" fmla="*/ 2021 w 19"/>
                  <a:gd name="T5" fmla="*/ 20859 h 40"/>
                  <a:gd name="T6" fmla="*/ 1697 w 19"/>
                  <a:gd name="T7" fmla="*/ 10160 h 40"/>
                  <a:gd name="T8" fmla="*/ 1100 w 19"/>
                  <a:gd name="T9" fmla="*/ 4355 h 40"/>
                  <a:gd name="T10" fmla="*/ 3126 w 19"/>
                  <a:gd name="T11" fmla="*/ 1713 h 40"/>
                  <a:gd name="T12" fmla="*/ 7964 w 19"/>
                  <a:gd name="T13" fmla="*/ 6920 h 40"/>
                  <a:gd name="T14" fmla="*/ 8884 w 19"/>
                  <a:gd name="T15" fmla="*/ 19397 h 40"/>
                  <a:gd name="T16" fmla="*/ 9984 w 19"/>
                  <a:gd name="T17" fmla="*/ 19397 h 40"/>
                  <a:gd name="T18" fmla="*/ 9459 w 19"/>
                  <a:gd name="T19" fmla="*/ 11275 h 40"/>
                  <a:gd name="T20" fmla="*/ 7964 w 19"/>
                  <a:gd name="T21" fmla="*/ 2639 h 40"/>
                  <a:gd name="T22" fmla="*/ 597 w 19"/>
                  <a:gd name="T23" fmla="*/ 1112 h 40"/>
                  <a:gd name="T24" fmla="*/ 0 w 19"/>
                  <a:gd name="T25" fmla="*/ 1713 h 40"/>
                  <a:gd name="T26" fmla="*/ 597 w 19"/>
                  <a:gd name="T27" fmla="*/ 10160 h 40"/>
                  <a:gd name="T28" fmla="*/ 597 w 19"/>
                  <a:gd name="T29" fmla="*/ 20323 h 40"/>
                  <a:gd name="T30" fmla="*/ 597 w 19"/>
                  <a:gd name="T31" fmla="*/ 20859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9" h="40">
                    <a:moveTo>
                      <a:pt x="1" y="39"/>
                    </a:moveTo>
                    <a:cubicBezTo>
                      <a:pt x="1" y="39"/>
                      <a:pt x="2" y="39"/>
                      <a:pt x="3" y="40"/>
                    </a:cubicBezTo>
                    <a:cubicBezTo>
                      <a:pt x="3" y="40"/>
                      <a:pt x="4" y="39"/>
                      <a:pt x="4" y="39"/>
                    </a:cubicBezTo>
                    <a:cubicBezTo>
                      <a:pt x="4" y="32"/>
                      <a:pt x="3" y="26"/>
                      <a:pt x="3" y="19"/>
                    </a:cubicBezTo>
                    <a:cubicBezTo>
                      <a:pt x="2" y="16"/>
                      <a:pt x="2" y="12"/>
                      <a:pt x="2" y="8"/>
                    </a:cubicBezTo>
                    <a:cubicBezTo>
                      <a:pt x="2" y="4"/>
                      <a:pt x="2" y="3"/>
                      <a:pt x="6" y="3"/>
                    </a:cubicBezTo>
                    <a:cubicBezTo>
                      <a:pt x="13" y="2"/>
                      <a:pt x="14" y="8"/>
                      <a:pt x="15" y="13"/>
                    </a:cubicBezTo>
                    <a:cubicBezTo>
                      <a:pt x="16" y="21"/>
                      <a:pt x="17" y="28"/>
                      <a:pt x="17" y="36"/>
                    </a:cubicBezTo>
                    <a:cubicBezTo>
                      <a:pt x="17" y="37"/>
                      <a:pt x="19" y="37"/>
                      <a:pt x="19" y="36"/>
                    </a:cubicBezTo>
                    <a:cubicBezTo>
                      <a:pt x="19" y="31"/>
                      <a:pt x="18" y="26"/>
                      <a:pt x="18" y="21"/>
                    </a:cubicBezTo>
                    <a:cubicBezTo>
                      <a:pt x="17" y="16"/>
                      <a:pt x="17" y="9"/>
                      <a:pt x="15" y="5"/>
                    </a:cubicBezTo>
                    <a:cubicBezTo>
                      <a:pt x="12" y="0"/>
                      <a:pt x="6" y="1"/>
                      <a:pt x="1" y="2"/>
                    </a:cubicBezTo>
                    <a:cubicBezTo>
                      <a:pt x="1" y="2"/>
                      <a:pt x="0" y="2"/>
                      <a:pt x="0" y="3"/>
                    </a:cubicBezTo>
                    <a:cubicBezTo>
                      <a:pt x="0" y="8"/>
                      <a:pt x="1" y="14"/>
                      <a:pt x="1" y="19"/>
                    </a:cubicBezTo>
                    <a:cubicBezTo>
                      <a:pt x="1" y="21"/>
                      <a:pt x="3" y="38"/>
                      <a:pt x="1" y="38"/>
                    </a:cubicBezTo>
                    <a:cubicBezTo>
                      <a:pt x="0" y="37"/>
                      <a:pt x="0" y="39"/>
                      <a:pt x="1" y="3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 name="Freeform 11"/>
              <p:cNvSpPr>
                <a:spLocks/>
              </p:cNvSpPr>
              <p:nvPr/>
            </p:nvSpPr>
            <p:spPr bwMode="auto">
              <a:xfrm>
                <a:off x="968" y="283"/>
                <a:ext cx="52" cy="103"/>
              </a:xfrm>
              <a:custGeom>
                <a:avLst/>
                <a:gdLst>
                  <a:gd name="T0" fmla="*/ 627 w 18"/>
                  <a:gd name="T1" fmla="*/ 3282 h 36"/>
                  <a:gd name="T2" fmla="*/ 3420 w 18"/>
                  <a:gd name="T3" fmla="*/ 1737 h 36"/>
                  <a:gd name="T4" fmla="*/ 0 w 18"/>
                  <a:gd name="T5" fmla="*/ 4429 h 36"/>
                  <a:gd name="T6" fmla="*/ 4047 w 18"/>
                  <a:gd name="T7" fmla="*/ 1147 h 36"/>
                  <a:gd name="T8" fmla="*/ 1184 w 18"/>
                  <a:gd name="T9" fmla="*/ 5551 h 36"/>
                  <a:gd name="T10" fmla="*/ 6410 w 18"/>
                  <a:gd name="T11" fmla="*/ 607 h 36"/>
                  <a:gd name="T12" fmla="*/ 1184 w 18"/>
                  <a:gd name="T13" fmla="*/ 5977 h 36"/>
                  <a:gd name="T14" fmla="*/ 6410 w 18"/>
                  <a:gd name="T15" fmla="*/ 1737 h 36"/>
                  <a:gd name="T16" fmla="*/ 1811 w 18"/>
                  <a:gd name="T17" fmla="*/ 8243 h 36"/>
                  <a:gd name="T18" fmla="*/ 7043 w 18"/>
                  <a:gd name="T19" fmla="*/ 3814 h 36"/>
                  <a:gd name="T20" fmla="*/ 2796 w 18"/>
                  <a:gd name="T21" fmla="*/ 8858 h 36"/>
                  <a:gd name="T22" fmla="*/ 8629 w 18"/>
                  <a:gd name="T23" fmla="*/ 2669 h 36"/>
                  <a:gd name="T24" fmla="*/ 2796 w 18"/>
                  <a:gd name="T25" fmla="*/ 9980 h 36"/>
                  <a:gd name="T26" fmla="*/ 8629 w 18"/>
                  <a:gd name="T27" fmla="*/ 3814 h 36"/>
                  <a:gd name="T28" fmla="*/ 1811 w 18"/>
                  <a:gd name="T29" fmla="*/ 12672 h 36"/>
                  <a:gd name="T30" fmla="*/ 7043 w 18"/>
                  <a:gd name="T31" fmla="*/ 7636 h 36"/>
                  <a:gd name="T32" fmla="*/ 1184 w 18"/>
                  <a:gd name="T33" fmla="*/ 14735 h 36"/>
                  <a:gd name="T34" fmla="*/ 8629 w 18"/>
                  <a:gd name="T35" fmla="*/ 7098 h 36"/>
                  <a:gd name="T36" fmla="*/ 2438 w 18"/>
                  <a:gd name="T37" fmla="*/ 17101 h 36"/>
                  <a:gd name="T38" fmla="*/ 9256 w 18"/>
                  <a:gd name="T39" fmla="*/ 9390 h 36"/>
                  <a:gd name="T40" fmla="*/ 5232 w 18"/>
                  <a:gd name="T41" fmla="*/ 15882 h 36"/>
                  <a:gd name="T42" fmla="*/ 10440 w 18"/>
                  <a:gd name="T43" fmla="*/ 10372 h 36"/>
                  <a:gd name="T44" fmla="*/ 4047 w 18"/>
                  <a:gd name="T45" fmla="*/ 19155 h 36"/>
                  <a:gd name="T46" fmla="*/ 10440 w 18"/>
                  <a:gd name="T47" fmla="*/ 13213 h 36"/>
                  <a:gd name="T48" fmla="*/ 5859 w 18"/>
                  <a:gd name="T49" fmla="*/ 18034 h 36"/>
                  <a:gd name="T50" fmla="*/ 10440 w 18"/>
                  <a:gd name="T51" fmla="*/ 15882 h 36"/>
                  <a:gd name="T52" fmla="*/ 8077 w 18"/>
                  <a:gd name="T53" fmla="*/ 18034 h 36"/>
                  <a:gd name="T54" fmla="*/ 10440 w 18"/>
                  <a:gd name="T55" fmla="*/ 15882 h 36"/>
                  <a:gd name="T56" fmla="*/ 6410 w 18"/>
                  <a:gd name="T57" fmla="*/ 18034 h 36"/>
                  <a:gd name="T58" fmla="*/ 10440 w 18"/>
                  <a:gd name="T59" fmla="*/ 13213 h 36"/>
                  <a:gd name="T60" fmla="*/ 4047 w 18"/>
                  <a:gd name="T61" fmla="*/ 19155 h 36"/>
                  <a:gd name="T62" fmla="*/ 10440 w 18"/>
                  <a:gd name="T63" fmla="*/ 10372 h 36"/>
                  <a:gd name="T64" fmla="*/ 5232 w 18"/>
                  <a:gd name="T65" fmla="*/ 15882 h 36"/>
                  <a:gd name="T66" fmla="*/ 9256 w 18"/>
                  <a:gd name="T67" fmla="*/ 9390 h 36"/>
                  <a:gd name="T68" fmla="*/ 2438 w 18"/>
                  <a:gd name="T69" fmla="*/ 17101 h 36"/>
                  <a:gd name="T70" fmla="*/ 8629 w 18"/>
                  <a:gd name="T71" fmla="*/ 7098 h 36"/>
                  <a:gd name="T72" fmla="*/ 1184 w 18"/>
                  <a:gd name="T73" fmla="*/ 14735 h 36"/>
                  <a:gd name="T74" fmla="*/ 7043 w 18"/>
                  <a:gd name="T75" fmla="*/ 7636 h 36"/>
                  <a:gd name="T76" fmla="*/ 1811 w 18"/>
                  <a:gd name="T77" fmla="*/ 12672 h 36"/>
                  <a:gd name="T78" fmla="*/ 8629 w 18"/>
                  <a:gd name="T79" fmla="*/ 3814 h 36"/>
                  <a:gd name="T80" fmla="*/ 2796 w 18"/>
                  <a:gd name="T81" fmla="*/ 9980 h 36"/>
                  <a:gd name="T82" fmla="*/ 8629 w 18"/>
                  <a:gd name="T83" fmla="*/ 2669 h 36"/>
                  <a:gd name="T84" fmla="*/ 2796 w 18"/>
                  <a:gd name="T85" fmla="*/ 8858 h 36"/>
                  <a:gd name="T86" fmla="*/ 7043 w 18"/>
                  <a:gd name="T87" fmla="*/ 3282 h 36"/>
                  <a:gd name="T88" fmla="*/ 1811 w 18"/>
                  <a:gd name="T89" fmla="*/ 8243 h 36"/>
                  <a:gd name="T90" fmla="*/ 6410 w 18"/>
                  <a:gd name="T91" fmla="*/ 1147 h 36"/>
                  <a:gd name="T92" fmla="*/ 1184 w 18"/>
                  <a:gd name="T93" fmla="*/ 5977 h 36"/>
                  <a:gd name="T94" fmla="*/ 6410 w 18"/>
                  <a:gd name="T95" fmla="*/ 607 h 36"/>
                  <a:gd name="T96" fmla="*/ 1184 w 18"/>
                  <a:gd name="T97" fmla="*/ 4970 h 36"/>
                  <a:gd name="T98" fmla="*/ 4608 w 18"/>
                  <a:gd name="T99" fmla="*/ 1147 h 36"/>
                  <a:gd name="T100" fmla="*/ 0 w 18"/>
                  <a:gd name="T101" fmla="*/ 4429 h 36"/>
                  <a:gd name="T102" fmla="*/ 3420 w 18"/>
                  <a:gd name="T103" fmla="*/ 1737 h 36"/>
                  <a:gd name="T104" fmla="*/ 627 w 18"/>
                  <a:gd name="T105" fmla="*/ 2669 h 36"/>
                  <a:gd name="T106" fmla="*/ 2438 w 18"/>
                  <a:gd name="T107" fmla="*/ 2089 h 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8" h="36">
                    <a:moveTo>
                      <a:pt x="3" y="3"/>
                    </a:moveTo>
                    <a:cubicBezTo>
                      <a:pt x="2" y="4"/>
                      <a:pt x="2" y="5"/>
                      <a:pt x="1" y="6"/>
                    </a:cubicBezTo>
                    <a:cubicBezTo>
                      <a:pt x="1" y="6"/>
                      <a:pt x="2" y="7"/>
                      <a:pt x="2" y="6"/>
                    </a:cubicBezTo>
                    <a:cubicBezTo>
                      <a:pt x="3" y="5"/>
                      <a:pt x="4" y="4"/>
                      <a:pt x="6" y="3"/>
                    </a:cubicBezTo>
                    <a:cubicBezTo>
                      <a:pt x="5" y="2"/>
                      <a:pt x="5" y="2"/>
                      <a:pt x="4" y="2"/>
                    </a:cubicBezTo>
                    <a:cubicBezTo>
                      <a:pt x="3" y="4"/>
                      <a:pt x="2" y="6"/>
                      <a:pt x="0" y="8"/>
                    </a:cubicBezTo>
                    <a:cubicBezTo>
                      <a:pt x="0" y="8"/>
                      <a:pt x="1" y="9"/>
                      <a:pt x="2" y="8"/>
                    </a:cubicBezTo>
                    <a:cubicBezTo>
                      <a:pt x="3" y="6"/>
                      <a:pt x="5" y="4"/>
                      <a:pt x="7" y="2"/>
                    </a:cubicBezTo>
                    <a:cubicBezTo>
                      <a:pt x="7" y="2"/>
                      <a:pt x="7" y="2"/>
                      <a:pt x="6" y="1"/>
                    </a:cubicBezTo>
                    <a:cubicBezTo>
                      <a:pt x="5" y="4"/>
                      <a:pt x="3" y="7"/>
                      <a:pt x="2" y="10"/>
                    </a:cubicBezTo>
                    <a:cubicBezTo>
                      <a:pt x="1" y="10"/>
                      <a:pt x="2" y="11"/>
                      <a:pt x="3" y="10"/>
                    </a:cubicBezTo>
                    <a:cubicBezTo>
                      <a:pt x="6" y="8"/>
                      <a:pt x="8" y="5"/>
                      <a:pt x="11" y="1"/>
                    </a:cubicBezTo>
                    <a:cubicBezTo>
                      <a:pt x="10" y="1"/>
                      <a:pt x="10" y="1"/>
                      <a:pt x="9" y="1"/>
                    </a:cubicBezTo>
                    <a:cubicBezTo>
                      <a:pt x="7" y="4"/>
                      <a:pt x="5" y="8"/>
                      <a:pt x="2" y="11"/>
                    </a:cubicBezTo>
                    <a:cubicBezTo>
                      <a:pt x="1" y="12"/>
                      <a:pt x="2" y="13"/>
                      <a:pt x="3" y="12"/>
                    </a:cubicBezTo>
                    <a:cubicBezTo>
                      <a:pt x="6" y="9"/>
                      <a:pt x="9" y="6"/>
                      <a:pt x="11" y="3"/>
                    </a:cubicBezTo>
                    <a:cubicBezTo>
                      <a:pt x="11" y="2"/>
                      <a:pt x="10" y="2"/>
                      <a:pt x="10" y="2"/>
                    </a:cubicBezTo>
                    <a:cubicBezTo>
                      <a:pt x="8" y="7"/>
                      <a:pt x="5" y="11"/>
                      <a:pt x="3" y="15"/>
                    </a:cubicBezTo>
                    <a:cubicBezTo>
                      <a:pt x="2" y="16"/>
                      <a:pt x="3" y="16"/>
                      <a:pt x="4" y="16"/>
                    </a:cubicBezTo>
                    <a:cubicBezTo>
                      <a:pt x="6" y="13"/>
                      <a:pt x="9" y="10"/>
                      <a:pt x="12" y="7"/>
                    </a:cubicBezTo>
                    <a:cubicBezTo>
                      <a:pt x="11" y="6"/>
                      <a:pt x="11" y="6"/>
                      <a:pt x="11" y="6"/>
                    </a:cubicBezTo>
                    <a:cubicBezTo>
                      <a:pt x="8" y="9"/>
                      <a:pt x="6" y="12"/>
                      <a:pt x="5" y="16"/>
                    </a:cubicBezTo>
                    <a:cubicBezTo>
                      <a:pt x="4" y="17"/>
                      <a:pt x="5" y="17"/>
                      <a:pt x="6" y="17"/>
                    </a:cubicBezTo>
                    <a:cubicBezTo>
                      <a:pt x="9" y="13"/>
                      <a:pt x="12" y="9"/>
                      <a:pt x="15" y="5"/>
                    </a:cubicBezTo>
                    <a:cubicBezTo>
                      <a:pt x="14" y="5"/>
                      <a:pt x="14" y="5"/>
                      <a:pt x="13" y="5"/>
                    </a:cubicBezTo>
                    <a:cubicBezTo>
                      <a:pt x="11" y="9"/>
                      <a:pt x="9" y="14"/>
                      <a:pt x="5" y="18"/>
                    </a:cubicBezTo>
                    <a:cubicBezTo>
                      <a:pt x="6" y="18"/>
                      <a:pt x="6" y="18"/>
                      <a:pt x="7" y="18"/>
                    </a:cubicBezTo>
                    <a:cubicBezTo>
                      <a:pt x="9" y="14"/>
                      <a:pt x="12" y="11"/>
                      <a:pt x="15" y="7"/>
                    </a:cubicBezTo>
                    <a:cubicBezTo>
                      <a:pt x="16" y="6"/>
                      <a:pt x="15" y="5"/>
                      <a:pt x="14" y="6"/>
                    </a:cubicBezTo>
                    <a:cubicBezTo>
                      <a:pt x="10" y="11"/>
                      <a:pt x="7" y="17"/>
                      <a:pt x="3" y="23"/>
                    </a:cubicBezTo>
                    <a:cubicBezTo>
                      <a:pt x="3" y="24"/>
                      <a:pt x="4" y="24"/>
                      <a:pt x="4" y="24"/>
                    </a:cubicBezTo>
                    <a:cubicBezTo>
                      <a:pt x="7" y="20"/>
                      <a:pt x="10" y="17"/>
                      <a:pt x="12" y="14"/>
                    </a:cubicBezTo>
                    <a:cubicBezTo>
                      <a:pt x="11" y="13"/>
                      <a:pt x="11" y="13"/>
                      <a:pt x="11" y="13"/>
                    </a:cubicBezTo>
                    <a:cubicBezTo>
                      <a:pt x="8" y="18"/>
                      <a:pt x="5" y="22"/>
                      <a:pt x="2" y="27"/>
                    </a:cubicBezTo>
                    <a:cubicBezTo>
                      <a:pt x="2" y="28"/>
                      <a:pt x="2" y="28"/>
                      <a:pt x="3" y="28"/>
                    </a:cubicBezTo>
                    <a:cubicBezTo>
                      <a:pt x="8" y="24"/>
                      <a:pt x="12" y="19"/>
                      <a:pt x="15" y="13"/>
                    </a:cubicBezTo>
                    <a:cubicBezTo>
                      <a:pt x="15" y="13"/>
                      <a:pt x="14" y="13"/>
                      <a:pt x="14" y="13"/>
                    </a:cubicBezTo>
                    <a:cubicBezTo>
                      <a:pt x="11" y="19"/>
                      <a:pt x="7" y="25"/>
                      <a:pt x="4" y="31"/>
                    </a:cubicBezTo>
                    <a:cubicBezTo>
                      <a:pt x="4" y="32"/>
                      <a:pt x="5" y="32"/>
                      <a:pt x="5" y="32"/>
                    </a:cubicBezTo>
                    <a:cubicBezTo>
                      <a:pt x="10" y="27"/>
                      <a:pt x="13" y="22"/>
                      <a:pt x="16" y="17"/>
                    </a:cubicBezTo>
                    <a:cubicBezTo>
                      <a:pt x="16" y="16"/>
                      <a:pt x="15" y="16"/>
                      <a:pt x="15" y="16"/>
                    </a:cubicBezTo>
                    <a:cubicBezTo>
                      <a:pt x="13" y="20"/>
                      <a:pt x="11" y="24"/>
                      <a:pt x="9" y="29"/>
                    </a:cubicBezTo>
                    <a:cubicBezTo>
                      <a:pt x="8" y="30"/>
                      <a:pt x="9" y="30"/>
                      <a:pt x="10" y="29"/>
                    </a:cubicBezTo>
                    <a:cubicBezTo>
                      <a:pt x="12" y="26"/>
                      <a:pt x="15" y="23"/>
                      <a:pt x="18" y="19"/>
                    </a:cubicBezTo>
                    <a:cubicBezTo>
                      <a:pt x="17" y="19"/>
                      <a:pt x="17" y="19"/>
                      <a:pt x="16" y="18"/>
                    </a:cubicBezTo>
                    <a:cubicBezTo>
                      <a:pt x="13" y="24"/>
                      <a:pt x="10" y="29"/>
                      <a:pt x="7" y="35"/>
                    </a:cubicBezTo>
                    <a:cubicBezTo>
                      <a:pt x="7" y="36"/>
                      <a:pt x="8" y="36"/>
                      <a:pt x="8" y="36"/>
                    </a:cubicBezTo>
                    <a:cubicBezTo>
                      <a:pt x="12" y="32"/>
                      <a:pt x="15" y="28"/>
                      <a:pt x="18" y="24"/>
                    </a:cubicBezTo>
                    <a:cubicBezTo>
                      <a:pt x="18" y="23"/>
                      <a:pt x="17" y="22"/>
                      <a:pt x="16" y="23"/>
                    </a:cubicBezTo>
                    <a:cubicBezTo>
                      <a:pt x="14" y="26"/>
                      <a:pt x="12" y="30"/>
                      <a:pt x="10" y="33"/>
                    </a:cubicBezTo>
                    <a:cubicBezTo>
                      <a:pt x="10" y="34"/>
                      <a:pt x="11" y="35"/>
                      <a:pt x="11" y="34"/>
                    </a:cubicBezTo>
                    <a:cubicBezTo>
                      <a:pt x="14" y="33"/>
                      <a:pt x="16" y="31"/>
                      <a:pt x="18" y="29"/>
                    </a:cubicBezTo>
                    <a:cubicBezTo>
                      <a:pt x="17" y="29"/>
                      <a:pt x="17" y="29"/>
                      <a:pt x="16" y="29"/>
                    </a:cubicBezTo>
                    <a:cubicBezTo>
                      <a:pt x="16" y="30"/>
                      <a:pt x="15" y="31"/>
                      <a:pt x="14" y="33"/>
                    </a:cubicBezTo>
                    <a:cubicBezTo>
                      <a:pt x="13" y="33"/>
                      <a:pt x="14" y="35"/>
                      <a:pt x="15" y="34"/>
                    </a:cubicBezTo>
                    <a:cubicBezTo>
                      <a:pt x="17" y="32"/>
                      <a:pt x="17" y="31"/>
                      <a:pt x="18" y="29"/>
                    </a:cubicBezTo>
                    <a:cubicBezTo>
                      <a:pt x="18" y="28"/>
                      <a:pt x="17" y="28"/>
                      <a:pt x="17" y="28"/>
                    </a:cubicBezTo>
                    <a:cubicBezTo>
                      <a:pt x="15" y="30"/>
                      <a:pt x="13" y="32"/>
                      <a:pt x="11" y="33"/>
                    </a:cubicBezTo>
                    <a:cubicBezTo>
                      <a:pt x="11" y="33"/>
                      <a:pt x="11" y="34"/>
                      <a:pt x="12" y="34"/>
                    </a:cubicBezTo>
                    <a:cubicBezTo>
                      <a:pt x="13" y="30"/>
                      <a:pt x="15" y="27"/>
                      <a:pt x="18" y="24"/>
                    </a:cubicBezTo>
                    <a:cubicBezTo>
                      <a:pt x="17" y="23"/>
                      <a:pt x="17" y="23"/>
                      <a:pt x="16" y="23"/>
                    </a:cubicBezTo>
                    <a:cubicBezTo>
                      <a:pt x="14" y="27"/>
                      <a:pt x="11" y="31"/>
                      <a:pt x="7" y="35"/>
                    </a:cubicBezTo>
                    <a:cubicBezTo>
                      <a:pt x="8" y="35"/>
                      <a:pt x="8" y="35"/>
                      <a:pt x="8" y="36"/>
                    </a:cubicBezTo>
                    <a:cubicBezTo>
                      <a:pt x="11" y="30"/>
                      <a:pt x="14" y="24"/>
                      <a:pt x="18" y="19"/>
                    </a:cubicBezTo>
                    <a:cubicBezTo>
                      <a:pt x="18" y="19"/>
                      <a:pt x="17" y="18"/>
                      <a:pt x="17" y="18"/>
                    </a:cubicBezTo>
                    <a:cubicBezTo>
                      <a:pt x="14" y="22"/>
                      <a:pt x="11" y="25"/>
                      <a:pt x="9" y="29"/>
                    </a:cubicBezTo>
                    <a:cubicBezTo>
                      <a:pt x="9" y="29"/>
                      <a:pt x="9" y="29"/>
                      <a:pt x="10" y="29"/>
                    </a:cubicBezTo>
                    <a:cubicBezTo>
                      <a:pt x="12" y="25"/>
                      <a:pt x="14" y="21"/>
                      <a:pt x="16" y="17"/>
                    </a:cubicBezTo>
                    <a:cubicBezTo>
                      <a:pt x="17" y="16"/>
                      <a:pt x="16" y="15"/>
                      <a:pt x="15" y="16"/>
                    </a:cubicBezTo>
                    <a:cubicBezTo>
                      <a:pt x="11" y="21"/>
                      <a:pt x="8" y="26"/>
                      <a:pt x="4" y="31"/>
                    </a:cubicBezTo>
                    <a:cubicBezTo>
                      <a:pt x="4" y="31"/>
                      <a:pt x="5" y="31"/>
                      <a:pt x="5" y="32"/>
                    </a:cubicBezTo>
                    <a:cubicBezTo>
                      <a:pt x="8" y="26"/>
                      <a:pt x="12" y="20"/>
                      <a:pt x="15" y="13"/>
                    </a:cubicBezTo>
                    <a:cubicBezTo>
                      <a:pt x="16" y="13"/>
                      <a:pt x="14" y="12"/>
                      <a:pt x="14" y="13"/>
                    </a:cubicBezTo>
                    <a:cubicBezTo>
                      <a:pt x="10" y="18"/>
                      <a:pt x="7" y="23"/>
                      <a:pt x="2" y="27"/>
                    </a:cubicBezTo>
                    <a:cubicBezTo>
                      <a:pt x="3" y="27"/>
                      <a:pt x="3" y="27"/>
                      <a:pt x="3" y="28"/>
                    </a:cubicBezTo>
                    <a:cubicBezTo>
                      <a:pt x="6" y="23"/>
                      <a:pt x="9" y="18"/>
                      <a:pt x="12" y="14"/>
                    </a:cubicBezTo>
                    <a:cubicBezTo>
                      <a:pt x="12" y="13"/>
                      <a:pt x="11" y="12"/>
                      <a:pt x="11" y="13"/>
                    </a:cubicBezTo>
                    <a:cubicBezTo>
                      <a:pt x="8" y="16"/>
                      <a:pt x="6" y="19"/>
                      <a:pt x="3" y="23"/>
                    </a:cubicBezTo>
                    <a:cubicBezTo>
                      <a:pt x="4" y="23"/>
                      <a:pt x="4" y="23"/>
                      <a:pt x="4" y="24"/>
                    </a:cubicBezTo>
                    <a:cubicBezTo>
                      <a:pt x="8" y="18"/>
                      <a:pt x="11" y="12"/>
                      <a:pt x="15" y="7"/>
                    </a:cubicBezTo>
                    <a:cubicBezTo>
                      <a:pt x="15" y="6"/>
                      <a:pt x="15" y="6"/>
                      <a:pt x="14" y="6"/>
                    </a:cubicBezTo>
                    <a:cubicBezTo>
                      <a:pt x="11" y="10"/>
                      <a:pt x="8" y="14"/>
                      <a:pt x="5" y="18"/>
                    </a:cubicBezTo>
                    <a:cubicBezTo>
                      <a:pt x="5" y="18"/>
                      <a:pt x="6" y="19"/>
                      <a:pt x="7" y="19"/>
                    </a:cubicBezTo>
                    <a:cubicBezTo>
                      <a:pt x="10" y="15"/>
                      <a:pt x="12" y="10"/>
                      <a:pt x="15" y="5"/>
                    </a:cubicBezTo>
                    <a:cubicBezTo>
                      <a:pt x="15" y="5"/>
                      <a:pt x="14" y="4"/>
                      <a:pt x="13" y="5"/>
                    </a:cubicBezTo>
                    <a:cubicBezTo>
                      <a:pt x="11" y="9"/>
                      <a:pt x="8" y="12"/>
                      <a:pt x="5" y="16"/>
                    </a:cubicBezTo>
                    <a:cubicBezTo>
                      <a:pt x="5" y="16"/>
                      <a:pt x="6" y="16"/>
                      <a:pt x="6" y="16"/>
                    </a:cubicBezTo>
                    <a:cubicBezTo>
                      <a:pt x="8" y="13"/>
                      <a:pt x="10" y="10"/>
                      <a:pt x="12" y="6"/>
                    </a:cubicBezTo>
                    <a:cubicBezTo>
                      <a:pt x="12" y="6"/>
                      <a:pt x="11" y="5"/>
                      <a:pt x="11" y="6"/>
                    </a:cubicBezTo>
                    <a:cubicBezTo>
                      <a:pt x="8" y="9"/>
                      <a:pt x="5" y="12"/>
                      <a:pt x="3" y="15"/>
                    </a:cubicBezTo>
                    <a:cubicBezTo>
                      <a:pt x="3" y="15"/>
                      <a:pt x="3" y="15"/>
                      <a:pt x="4" y="16"/>
                    </a:cubicBezTo>
                    <a:cubicBezTo>
                      <a:pt x="6" y="11"/>
                      <a:pt x="9" y="7"/>
                      <a:pt x="11" y="2"/>
                    </a:cubicBezTo>
                    <a:cubicBezTo>
                      <a:pt x="12" y="2"/>
                      <a:pt x="11" y="1"/>
                      <a:pt x="10" y="2"/>
                    </a:cubicBezTo>
                    <a:cubicBezTo>
                      <a:pt x="8" y="5"/>
                      <a:pt x="5" y="8"/>
                      <a:pt x="2" y="11"/>
                    </a:cubicBezTo>
                    <a:cubicBezTo>
                      <a:pt x="2" y="11"/>
                      <a:pt x="3" y="11"/>
                      <a:pt x="3" y="12"/>
                    </a:cubicBezTo>
                    <a:cubicBezTo>
                      <a:pt x="6" y="9"/>
                      <a:pt x="8" y="5"/>
                      <a:pt x="11" y="1"/>
                    </a:cubicBezTo>
                    <a:cubicBezTo>
                      <a:pt x="11" y="1"/>
                      <a:pt x="10" y="0"/>
                      <a:pt x="9" y="1"/>
                    </a:cubicBezTo>
                    <a:cubicBezTo>
                      <a:pt x="7" y="4"/>
                      <a:pt x="4" y="7"/>
                      <a:pt x="2" y="9"/>
                    </a:cubicBezTo>
                    <a:cubicBezTo>
                      <a:pt x="2" y="10"/>
                      <a:pt x="3" y="10"/>
                      <a:pt x="3" y="10"/>
                    </a:cubicBezTo>
                    <a:cubicBezTo>
                      <a:pt x="4" y="7"/>
                      <a:pt x="6" y="5"/>
                      <a:pt x="8" y="2"/>
                    </a:cubicBezTo>
                    <a:cubicBezTo>
                      <a:pt x="8" y="2"/>
                      <a:pt x="7" y="1"/>
                      <a:pt x="7" y="1"/>
                    </a:cubicBezTo>
                    <a:cubicBezTo>
                      <a:pt x="4" y="3"/>
                      <a:pt x="2" y="5"/>
                      <a:pt x="0" y="8"/>
                    </a:cubicBezTo>
                    <a:cubicBezTo>
                      <a:pt x="1" y="8"/>
                      <a:pt x="1" y="8"/>
                      <a:pt x="2" y="8"/>
                    </a:cubicBezTo>
                    <a:cubicBezTo>
                      <a:pt x="3" y="6"/>
                      <a:pt x="4" y="4"/>
                      <a:pt x="6" y="3"/>
                    </a:cubicBezTo>
                    <a:cubicBezTo>
                      <a:pt x="6" y="2"/>
                      <a:pt x="5" y="1"/>
                      <a:pt x="5" y="2"/>
                    </a:cubicBezTo>
                    <a:cubicBezTo>
                      <a:pt x="3" y="3"/>
                      <a:pt x="2" y="4"/>
                      <a:pt x="1" y="5"/>
                    </a:cubicBezTo>
                    <a:cubicBezTo>
                      <a:pt x="2" y="6"/>
                      <a:pt x="2" y="6"/>
                      <a:pt x="2" y="6"/>
                    </a:cubicBezTo>
                    <a:cubicBezTo>
                      <a:pt x="3" y="5"/>
                      <a:pt x="3" y="5"/>
                      <a:pt x="4" y="4"/>
                    </a:cubicBezTo>
                    <a:cubicBezTo>
                      <a:pt x="4" y="3"/>
                      <a:pt x="3" y="2"/>
                      <a:pt x="3"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 name="Freeform 12"/>
              <p:cNvSpPr>
                <a:spLocks/>
              </p:cNvSpPr>
              <p:nvPr/>
            </p:nvSpPr>
            <p:spPr bwMode="auto">
              <a:xfrm>
                <a:off x="1028" y="226"/>
                <a:ext cx="55" cy="155"/>
              </a:xfrm>
              <a:custGeom>
                <a:avLst/>
                <a:gdLst>
                  <a:gd name="T0" fmla="*/ 1190 w 19"/>
                  <a:gd name="T1" fmla="*/ 29588 h 54"/>
                  <a:gd name="T2" fmla="*/ 2883 w 19"/>
                  <a:gd name="T3" fmla="*/ 23012 h 54"/>
                  <a:gd name="T4" fmla="*/ 1190 w 19"/>
                  <a:gd name="T5" fmla="*/ 8347 h 54"/>
                  <a:gd name="T6" fmla="*/ 5263 w 19"/>
                  <a:gd name="T7" fmla="*/ 1163 h 54"/>
                  <a:gd name="T8" fmla="*/ 8346 w 19"/>
                  <a:gd name="T9" fmla="*/ 7802 h 54"/>
                  <a:gd name="T10" fmla="*/ 9972 w 19"/>
                  <a:gd name="T11" fmla="*/ 29068 h 54"/>
                  <a:gd name="T12" fmla="*/ 11162 w 19"/>
                  <a:gd name="T13" fmla="*/ 29068 h 54"/>
                  <a:gd name="T14" fmla="*/ 9972 w 19"/>
                  <a:gd name="T15" fmla="*/ 617 h 54"/>
                  <a:gd name="T16" fmla="*/ 9336 w 19"/>
                  <a:gd name="T17" fmla="*/ 0 h 54"/>
                  <a:gd name="T18" fmla="*/ 1190 w 19"/>
                  <a:gd name="T19" fmla="*/ 0 h 54"/>
                  <a:gd name="T20" fmla="*/ 628 w 19"/>
                  <a:gd name="T21" fmla="*/ 617 h 54"/>
                  <a:gd name="T22" fmla="*/ 1190 w 19"/>
                  <a:gd name="T23" fmla="*/ 15603 h 54"/>
                  <a:gd name="T24" fmla="*/ 628 w 19"/>
                  <a:gd name="T25" fmla="*/ 29068 h 54"/>
                  <a:gd name="T26" fmla="*/ 1190 w 19"/>
                  <a:gd name="T27" fmla="*/ 29588 h 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 h="54">
                    <a:moveTo>
                      <a:pt x="2" y="53"/>
                    </a:moveTo>
                    <a:cubicBezTo>
                      <a:pt x="5" y="50"/>
                      <a:pt x="5" y="45"/>
                      <a:pt x="5" y="41"/>
                    </a:cubicBezTo>
                    <a:cubicBezTo>
                      <a:pt x="5" y="32"/>
                      <a:pt x="3" y="24"/>
                      <a:pt x="2" y="15"/>
                    </a:cubicBezTo>
                    <a:cubicBezTo>
                      <a:pt x="2" y="8"/>
                      <a:pt x="1" y="2"/>
                      <a:pt x="9" y="2"/>
                    </a:cubicBezTo>
                    <a:cubicBezTo>
                      <a:pt x="17" y="2"/>
                      <a:pt x="14" y="7"/>
                      <a:pt x="14" y="14"/>
                    </a:cubicBezTo>
                    <a:cubicBezTo>
                      <a:pt x="14" y="26"/>
                      <a:pt x="17" y="39"/>
                      <a:pt x="17" y="52"/>
                    </a:cubicBezTo>
                    <a:cubicBezTo>
                      <a:pt x="17" y="53"/>
                      <a:pt x="19" y="53"/>
                      <a:pt x="19" y="52"/>
                    </a:cubicBezTo>
                    <a:cubicBezTo>
                      <a:pt x="19" y="35"/>
                      <a:pt x="14" y="18"/>
                      <a:pt x="17" y="1"/>
                    </a:cubicBezTo>
                    <a:cubicBezTo>
                      <a:pt x="17" y="1"/>
                      <a:pt x="17" y="0"/>
                      <a:pt x="16" y="0"/>
                    </a:cubicBezTo>
                    <a:cubicBezTo>
                      <a:pt x="11" y="0"/>
                      <a:pt x="7" y="1"/>
                      <a:pt x="2" y="0"/>
                    </a:cubicBezTo>
                    <a:cubicBezTo>
                      <a:pt x="1" y="0"/>
                      <a:pt x="1" y="0"/>
                      <a:pt x="1" y="1"/>
                    </a:cubicBezTo>
                    <a:cubicBezTo>
                      <a:pt x="1" y="10"/>
                      <a:pt x="1" y="19"/>
                      <a:pt x="2" y="28"/>
                    </a:cubicBezTo>
                    <a:cubicBezTo>
                      <a:pt x="3" y="33"/>
                      <a:pt x="6" y="48"/>
                      <a:pt x="1" y="52"/>
                    </a:cubicBezTo>
                    <a:cubicBezTo>
                      <a:pt x="0" y="53"/>
                      <a:pt x="1" y="54"/>
                      <a:pt x="2" y="5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1" name="Freeform 13"/>
              <p:cNvSpPr>
                <a:spLocks/>
              </p:cNvSpPr>
              <p:nvPr/>
            </p:nvSpPr>
            <p:spPr bwMode="auto">
              <a:xfrm>
                <a:off x="1025" y="235"/>
                <a:ext cx="49" cy="143"/>
              </a:xfrm>
              <a:custGeom>
                <a:avLst/>
                <a:gdLst>
                  <a:gd name="T0" fmla="*/ 2750 w 17"/>
                  <a:gd name="T1" fmla="*/ 2085 h 50"/>
                  <a:gd name="T2" fmla="*/ 0 w 17"/>
                  <a:gd name="T3" fmla="*/ 5963 h 50"/>
                  <a:gd name="T4" fmla="*/ 3372 w 17"/>
                  <a:gd name="T5" fmla="*/ 2085 h 50"/>
                  <a:gd name="T6" fmla="*/ 1796 w 17"/>
                  <a:gd name="T7" fmla="*/ 7093 h 50"/>
                  <a:gd name="T8" fmla="*/ 5177 w 17"/>
                  <a:gd name="T9" fmla="*/ 2666 h 50"/>
                  <a:gd name="T10" fmla="*/ 3372 w 17"/>
                  <a:gd name="T11" fmla="*/ 7625 h 50"/>
                  <a:gd name="T12" fmla="*/ 5799 w 17"/>
                  <a:gd name="T13" fmla="*/ 2666 h 50"/>
                  <a:gd name="T14" fmla="*/ 2750 w 17"/>
                  <a:gd name="T15" fmla="*/ 9358 h 50"/>
                  <a:gd name="T16" fmla="*/ 6970 w 17"/>
                  <a:gd name="T17" fmla="*/ 2666 h 50"/>
                  <a:gd name="T18" fmla="*/ 2418 w 17"/>
                  <a:gd name="T19" fmla="*/ 9775 h 50"/>
                  <a:gd name="T20" fmla="*/ 5799 w 17"/>
                  <a:gd name="T21" fmla="*/ 6478 h 50"/>
                  <a:gd name="T22" fmla="*/ 7379 w 17"/>
                  <a:gd name="T23" fmla="*/ 3272 h 50"/>
                  <a:gd name="T24" fmla="*/ 4554 w 17"/>
                  <a:gd name="T25" fmla="*/ 11509 h 50"/>
                  <a:gd name="T26" fmla="*/ 7926 w 17"/>
                  <a:gd name="T27" fmla="*/ 5963 h 50"/>
                  <a:gd name="T28" fmla="*/ 2418 w 17"/>
                  <a:gd name="T29" fmla="*/ 17054 h 50"/>
                  <a:gd name="T30" fmla="*/ 3372 w 17"/>
                  <a:gd name="T31" fmla="*/ 17595 h 50"/>
                  <a:gd name="T32" fmla="*/ 7379 w 17"/>
                  <a:gd name="T33" fmla="*/ 13170 h 50"/>
                  <a:gd name="T34" fmla="*/ 3995 w 17"/>
                  <a:gd name="T35" fmla="*/ 20286 h 50"/>
                  <a:gd name="T36" fmla="*/ 7926 w 17"/>
                  <a:gd name="T37" fmla="*/ 14174 h 50"/>
                  <a:gd name="T38" fmla="*/ 2418 w 17"/>
                  <a:gd name="T39" fmla="*/ 23558 h 50"/>
                  <a:gd name="T40" fmla="*/ 6970 w 17"/>
                  <a:gd name="T41" fmla="*/ 17595 h 50"/>
                  <a:gd name="T42" fmla="*/ 2750 w 17"/>
                  <a:gd name="T43" fmla="*/ 24679 h 50"/>
                  <a:gd name="T44" fmla="*/ 6347 w 17"/>
                  <a:gd name="T45" fmla="*/ 21407 h 50"/>
                  <a:gd name="T46" fmla="*/ 3995 w 17"/>
                  <a:gd name="T47" fmla="*/ 25291 h 50"/>
                  <a:gd name="T48" fmla="*/ 7926 w 17"/>
                  <a:gd name="T49" fmla="*/ 21407 h 50"/>
                  <a:gd name="T50" fmla="*/ 5799 w 17"/>
                  <a:gd name="T51" fmla="*/ 26764 h 50"/>
                  <a:gd name="T52" fmla="*/ 7379 w 17"/>
                  <a:gd name="T53" fmla="*/ 26764 h 50"/>
                  <a:gd name="T54" fmla="*/ 7926 w 17"/>
                  <a:gd name="T55" fmla="*/ 24679 h 50"/>
                  <a:gd name="T56" fmla="*/ 7926 w 17"/>
                  <a:gd name="T57" fmla="*/ 21808 h 50"/>
                  <a:gd name="T58" fmla="*/ 6970 w 17"/>
                  <a:gd name="T59" fmla="*/ 25291 h 50"/>
                  <a:gd name="T60" fmla="*/ 8549 w 17"/>
                  <a:gd name="T61" fmla="*/ 19133 h 50"/>
                  <a:gd name="T62" fmla="*/ 5799 w 17"/>
                  <a:gd name="T63" fmla="*/ 24098 h 50"/>
                  <a:gd name="T64" fmla="*/ 7926 w 17"/>
                  <a:gd name="T65" fmla="*/ 17987 h 50"/>
                  <a:gd name="T66" fmla="*/ 8549 w 17"/>
                  <a:gd name="T67" fmla="*/ 16465 h 50"/>
                  <a:gd name="T68" fmla="*/ 2750 w 17"/>
                  <a:gd name="T69" fmla="*/ 21407 h 50"/>
                  <a:gd name="T70" fmla="*/ 7379 w 17"/>
                  <a:gd name="T71" fmla="*/ 15862 h 50"/>
                  <a:gd name="T72" fmla="*/ 5177 w 17"/>
                  <a:gd name="T73" fmla="*/ 18527 h 50"/>
                  <a:gd name="T74" fmla="*/ 8549 w 17"/>
                  <a:gd name="T75" fmla="*/ 11509 h 50"/>
                  <a:gd name="T76" fmla="*/ 5799 w 17"/>
                  <a:gd name="T77" fmla="*/ 15321 h 50"/>
                  <a:gd name="T78" fmla="*/ 7926 w 17"/>
                  <a:gd name="T79" fmla="*/ 10290 h 50"/>
                  <a:gd name="T80" fmla="*/ 3995 w 17"/>
                  <a:gd name="T81" fmla="*/ 14174 h 50"/>
                  <a:gd name="T82" fmla="*/ 8549 w 17"/>
                  <a:gd name="T83" fmla="*/ 4956 h 50"/>
                  <a:gd name="T84" fmla="*/ 9172 w 17"/>
                  <a:gd name="T85" fmla="*/ 2085 h 50"/>
                  <a:gd name="T86" fmla="*/ 3372 w 17"/>
                  <a:gd name="T87" fmla="*/ 8843 h 50"/>
                  <a:gd name="T88" fmla="*/ 5799 w 17"/>
                  <a:gd name="T89" fmla="*/ 5963 h 50"/>
                  <a:gd name="T90" fmla="*/ 7926 w 17"/>
                  <a:gd name="T91" fmla="*/ 1733 h 50"/>
                  <a:gd name="T92" fmla="*/ 3372 w 17"/>
                  <a:gd name="T93" fmla="*/ 7625 h 50"/>
                  <a:gd name="T94" fmla="*/ 6347 w 17"/>
                  <a:gd name="T95" fmla="*/ 1733 h 50"/>
                  <a:gd name="T96" fmla="*/ 3995 w 17"/>
                  <a:gd name="T97" fmla="*/ 5963 h 50"/>
                  <a:gd name="T98" fmla="*/ 6970 w 17"/>
                  <a:gd name="T99" fmla="*/ 0 h 50"/>
                  <a:gd name="T100" fmla="*/ 3372 w 17"/>
                  <a:gd name="T101" fmla="*/ 3812 h 50"/>
                  <a:gd name="T102" fmla="*/ 4554 w 17"/>
                  <a:gd name="T103" fmla="*/ 606 h 50"/>
                  <a:gd name="T104" fmla="*/ 1170 w 17"/>
                  <a:gd name="T105" fmla="*/ 4424 h 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7" h="50">
                    <a:moveTo>
                      <a:pt x="3" y="8"/>
                    </a:moveTo>
                    <a:cubicBezTo>
                      <a:pt x="4" y="7"/>
                      <a:pt x="4" y="5"/>
                      <a:pt x="5" y="4"/>
                    </a:cubicBezTo>
                    <a:cubicBezTo>
                      <a:pt x="5" y="3"/>
                      <a:pt x="4" y="2"/>
                      <a:pt x="4" y="3"/>
                    </a:cubicBezTo>
                    <a:cubicBezTo>
                      <a:pt x="2" y="6"/>
                      <a:pt x="1" y="8"/>
                      <a:pt x="0" y="11"/>
                    </a:cubicBezTo>
                    <a:cubicBezTo>
                      <a:pt x="0" y="12"/>
                      <a:pt x="1" y="12"/>
                      <a:pt x="2" y="11"/>
                    </a:cubicBezTo>
                    <a:cubicBezTo>
                      <a:pt x="3" y="10"/>
                      <a:pt x="6" y="4"/>
                      <a:pt x="6" y="4"/>
                    </a:cubicBezTo>
                    <a:cubicBezTo>
                      <a:pt x="5" y="7"/>
                      <a:pt x="3" y="9"/>
                      <a:pt x="2" y="12"/>
                    </a:cubicBezTo>
                    <a:cubicBezTo>
                      <a:pt x="2" y="13"/>
                      <a:pt x="3" y="13"/>
                      <a:pt x="3" y="13"/>
                    </a:cubicBezTo>
                    <a:cubicBezTo>
                      <a:pt x="6" y="10"/>
                      <a:pt x="9" y="7"/>
                      <a:pt x="11" y="3"/>
                    </a:cubicBezTo>
                    <a:cubicBezTo>
                      <a:pt x="10" y="2"/>
                      <a:pt x="9" y="3"/>
                      <a:pt x="9" y="5"/>
                    </a:cubicBezTo>
                    <a:cubicBezTo>
                      <a:pt x="7" y="8"/>
                      <a:pt x="6" y="11"/>
                      <a:pt x="5" y="13"/>
                    </a:cubicBezTo>
                    <a:cubicBezTo>
                      <a:pt x="4" y="14"/>
                      <a:pt x="5" y="15"/>
                      <a:pt x="6" y="14"/>
                    </a:cubicBezTo>
                    <a:cubicBezTo>
                      <a:pt x="7" y="12"/>
                      <a:pt x="8" y="10"/>
                      <a:pt x="9" y="9"/>
                    </a:cubicBezTo>
                    <a:cubicBezTo>
                      <a:pt x="11" y="7"/>
                      <a:pt x="11" y="6"/>
                      <a:pt x="10" y="5"/>
                    </a:cubicBezTo>
                    <a:cubicBezTo>
                      <a:pt x="7" y="9"/>
                      <a:pt x="6" y="12"/>
                      <a:pt x="4" y="16"/>
                    </a:cubicBezTo>
                    <a:cubicBezTo>
                      <a:pt x="3" y="16"/>
                      <a:pt x="4" y="17"/>
                      <a:pt x="5" y="17"/>
                    </a:cubicBezTo>
                    <a:cubicBezTo>
                      <a:pt x="8" y="13"/>
                      <a:pt x="10" y="10"/>
                      <a:pt x="13" y="6"/>
                    </a:cubicBezTo>
                    <a:cubicBezTo>
                      <a:pt x="13" y="6"/>
                      <a:pt x="13" y="6"/>
                      <a:pt x="12" y="5"/>
                    </a:cubicBezTo>
                    <a:cubicBezTo>
                      <a:pt x="11" y="7"/>
                      <a:pt x="10" y="9"/>
                      <a:pt x="9" y="11"/>
                    </a:cubicBezTo>
                    <a:cubicBezTo>
                      <a:pt x="7" y="13"/>
                      <a:pt x="6" y="16"/>
                      <a:pt x="4" y="18"/>
                    </a:cubicBezTo>
                    <a:cubicBezTo>
                      <a:pt x="4" y="19"/>
                      <a:pt x="5" y="20"/>
                      <a:pt x="6" y="19"/>
                    </a:cubicBezTo>
                    <a:cubicBezTo>
                      <a:pt x="7" y="17"/>
                      <a:pt x="9" y="14"/>
                      <a:pt x="10" y="12"/>
                    </a:cubicBezTo>
                    <a:cubicBezTo>
                      <a:pt x="11" y="11"/>
                      <a:pt x="12" y="10"/>
                      <a:pt x="12" y="9"/>
                    </a:cubicBezTo>
                    <a:cubicBezTo>
                      <a:pt x="15" y="8"/>
                      <a:pt x="15" y="7"/>
                      <a:pt x="13" y="6"/>
                    </a:cubicBezTo>
                    <a:cubicBezTo>
                      <a:pt x="10" y="11"/>
                      <a:pt x="8" y="16"/>
                      <a:pt x="6" y="21"/>
                    </a:cubicBezTo>
                    <a:cubicBezTo>
                      <a:pt x="6" y="21"/>
                      <a:pt x="7" y="22"/>
                      <a:pt x="8" y="21"/>
                    </a:cubicBezTo>
                    <a:cubicBezTo>
                      <a:pt x="9" y="19"/>
                      <a:pt x="11" y="17"/>
                      <a:pt x="13" y="15"/>
                    </a:cubicBezTo>
                    <a:cubicBezTo>
                      <a:pt x="16" y="11"/>
                      <a:pt x="14" y="12"/>
                      <a:pt x="14" y="11"/>
                    </a:cubicBezTo>
                    <a:cubicBezTo>
                      <a:pt x="11" y="18"/>
                      <a:pt x="6" y="24"/>
                      <a:pt x="3" y="30"/>
                    </a:cubicBezTo>
                    <a:cubicBezTo>
                      <a:pt x="3" y="31"/>
                      <a:pt x="4" y="32"/>
                      <a:pt x="4" y="31"/>
                    </a:cubicBezTo>
                    <a:cubicBezTo>
                      <a:pt x="7" y="28"/>
                      <a:pt x="10" y="25"/>
                      <a:pt x="13" y="22"/>
                    </a:cubicBezTo>
                    <a:cubicBezTo>
                      <a:pt x="11" y="24"/>
                      <a:pt x="8" y="29"/>
                      <a:pt x="6" y="32"/>
                    </a:cubicBezTo>
                    <a:cubicBezTo>
                      <a:pt x="5" y="33"/>
                      <a:pt x="7" y="33"/>
                      <a:pt x="7" y="33"/>
                    </a:cubicBezTo>
                    <a:cubicBezTo>
                      <a:pt x="7" y="33"/>
                      <a:pt x="13" y="24"/>
                      <a:pt x="13" y="24"/>
                    </a:cubicBezTo>
                    <a:cubicBezTo>
                      <a:pt x="11" y="28"/>
                      <a:pt x="8" y="32"/>
                      <a:pt x="6" y="37"/>
                    </a:cubicBezTo>
                    <a:cubicBezTo>
                      <a:pt x="5" y="37"/>
                      <a:pt x="6" y="38"/>
                      <a:pt x="7" y="37"/>
                    </a:cubicBezTo>
                    <a:cubicBezTo>
                      <a:pt x="10" y="34"/>
                      <a:pt x="13" y="31"/>
                      <a:pt x="15" y="27"/>
                    </a:cubicBezTo>
                    <a:cubicBezTo>
                      <a:pt x="16" y="26"/>
                      <a:pt x="15" y="25"/>
                      <a:pt x="14" y="26"/>
                    </a:cubicBezTo>
                    <a:cubicBezTo>
                      <a:pt x="10" y="31"/>
                      <a:pt x="6" y="36"/>
                      <a:pt x="3" y="42"/>
                    </a:cubicBezTo>
                    <a:cubicBezTo>
                      <a:pt x="3" y="43"/>
                      <a:pt x="4" y="43"/>
                      <a:pt x="4" y="43"/>
                    </a:cubicBezTo>
                    <a:cubicBezTo>
                      <a:pt x="7" y="39"/>
                      <a:pt x="11" y="36"/>
                      <a:pt x="13" y="33"/>
                    </a:cubicBezTo>
                    <a:cubicBezTo>
                      <a:pt x="13" y="32"/>
                      <a:pt x="13" y="32"/>
                      <a:pt x="12" y="32"/>
                    </a:cubicBezTo>
                    <a:cubicBezTo>
                      <a:pt x="11" y="34"/>
                      <a:pt x="10" y="35"/>
                      <a:pt x="9" y="37"/>
                    </a:cubicBezTo>
                    <a:cubicBezTo>
                      <a:pt x="7" y="40"/>
                      <a:pt x="6" y="42"/>
                      <a:pt x="5" y="45"/>
                    </a:cubicBezTo>
                    <a:cubicBezTo>
                      <a:pt x="4" y="46"/>
                      <a:pt x="5" y="47"/>
                      <a:pt x="6" y="46"/>
                    </a:cubicBezTo>
                    <a:cubicBezTo>
                      <a:pt x="8" y="44"/>
                      <a:pt x="10" y="41"/>
                      <a:pt x="11" y="39"/>
                    </a:cubicBezTo>
                    <a:cubicBezTo>
                      <a:pt x="14" y="35"/>
                      <a:pt x="14" y="35"/>
                      <a:pt x="11" y="38"/>
                    </a:cubicBezTo>
                    <a:cubicBezTo>
                      <a:pt x="10" y="41"/>
                      <a:pt x="9" y="44"/>
                      <a:pt x="7" y="46"/>
                    </a:cubicBezTo>
                    <a:cubicBezTo>
                      <a:pt x="7" y="47"/>
                      <a:pt x="8" y="48"/>
                      <a:pt x="9" y="47"/>
                    </a:cubicBezTo>
                    <a:cubicBezTo>
                      <a:pt x="11" y="44"/>
                      <a:pt x="13" y="42"/>
                      <a:pt x="14" y="39"/>
                    </a:cubicBezTo>
                    <a:cubicBezTo>
                      <a:pt x="13" y="41"/>
                      <a:pt x="10" y="45"/>
                      <a:pt x="9" y="48"/>
                    </a:cubicBezTo>
                    <a:cubicBezTo>
                      <a:pt x="8" y="49"/>
                      <a:pt x="9" y="50"/>
                      <a:pt x="10" y="49"/>
                    </a:cubicBezTo>
                    <a:cubicBezTo>
                      <a:pt x="13" y="44"/>
                      <a:pt x="15" y="40"/>
                      <a:pt x="12" y="48"/>
                    </a:cubicBezTo>
                    <a:cubicBezTo>
                      <a:pt x="12" y="49"/>
                      <a:pt x="13" y="49"/>
                      <a:pt x="13" y="49"/>
                    </a:cubicBezTo>
                    <a:cubicBezTo>
                      <a:pt x="15" y="47"/>
                      <a:pt x="15" y="47"/>
                      <a:pt x="16" y="45"/>
                    </a:cubicBezTo>
                    <a:cubicBezTo>
                      <a:pt x="16" y="45"/>
                      <a:pt x="15" y="44"/>
                      <a:pt x="14" y="45"/>
                    </a:cubicBezTo>
                    <a:cubicBezTo>
                      <a:pt x="13" y="47"/>
                      <a:pt x="16" y="41"/>
                      <a:pt x="16" y="40"/>
                    </a:cubicBezTo>
                    <a:cubicBezTo>
                      <a:pt x="16" y="39"/>
                      <a:pt x="15" y="39"/>
                      <a:pt x="14" y="40"/>
                    </a:cubicBezTo>
                    <a:cubicBezTo>
                      <a:pt x="14" y="41"/>
                      <a:pt x="13" y="41"/>
                      <a:pt x="12" y="42"/>
                    </a:cubicBezTo>
                    <a:cubicBezTo>
                      <a:pt x="10" y="44"/>
                      <a:pt x="10" y="45"/>
                      <a:pt x="12" y="46"/>
                    </a:cubicBezTo>
                    <a:cubicBezTo>
                      <a:pt x="13" y="43"/>
                      <a:pt x="15" y="39"/>
                      <a:pt x="16" y="36"/>
                    </a:cubicBezTo>
                    <a:cubicBezTo>
                      <a:pt x="17" y="35"/>
                      <a:pt x="16" y="35"/>
                      <a:pt x="15" y="35"/>
                    </a:cubicBezTo>
                    <a:cubicBezTo>
                      <a:pt x="14" y="37"/>
                      <a:pt x="13" y="39"/>
                      <a:pt x="11" y="41"/>
                    </a:cubicBezTo>
                    <a:cubicBezTo>
                      <a:pt x="9" y="42"/>
                      <a:pt x="9" y="43"/>
                      <a:pt x="10" y="44"/>
                    </a:cubicBezTo>
                    <a:cubicBezTo>
                      <a:pt x="12" y="41"/>
                      <a:pt x="14" y="37"/>
                      <a:pt x="15" y="33"/>
                    </a:cubicBezTo>
                    <a:cubicBezTo>
                      <a:pt x="15" y="33"/>
                      <a:pt x="14" y="32"/>
                      <a:pt x="14" y="33"/>
                    </a:cubicBezTo>
                    <a:cubicBezTo>
                      <a:pt x="11" y="36"/>
                      <a:pt x="9" y="39"/>
                      <a:pt x="7" y="43"/>
                    </a:cubicBezTo>
                    <a:cubicBezTo>
                      <a:pt x="9" y="39"/>
                      <a:pt x="12" y="34"/>
                      <a:pt x="15" y="30"/>
                    </a:cubicBezTo>
                    <a:cubicBezTo>
                      <a:pt x="16" y="29"/>
                      <a:pt x="14" y="29"/>
                      <a:pt x="14" y="29"/>
                    </a:cubicBezTo>
                    <a:cubicBezTo>
                      <a:pt x="11" y="33"/>
                      <a:pt x="8" y="36"/>
                      <a:pt x="5" y="39"/>
                    </a:cubicBezTo>
                    <a:cubicBezTo>
                      <a:pt x="6" y="41"/>
                      <a:pt x="7" y="40"/>
                      <a:pt x="7" y="37"/>
                    </a:cubicBezTo>
                    <a:cubicBezTo>
                      <a:pt x="9" y="34"/>
                      <a:pt x="11" y="32"/>
                      <a:pt x="13" y="29"/>
                    </a:cubicBezTo>
                    <a:cubicBezTo>
                      <a:pt x="11" y="30"/>
                      <a:pt x="9" y="32"/>
                      <a:pt x="8" y="34"/>
                    </a:cubicBezTo>
                    <a:cubicBezTo>
                      <a:pt x="7" y="34"/>
                      <a:pt x="8" y="34"/>
                      <a:pt x="9" y="34"/>
                    </a:cubicBezTo>
                    <a:cubicBezTo>
                      <a:pt x="11" y="30"/>
                      <a:pt x="14" y="26"/>
                      <a:pt x="16" y="22"/>
                    </a:cubicBezTo>
                    <a:cubicBezTo>
                      <a:pt x="17" y="21"/>
                      <a:pt x="16" y="20"/>
                      <a:pt x="15" y="21"/>
                    </a:cubicBezTo>
                    <a:cubicBezTo>
                      <a:pt x="13" y="24"/>
                      <a:pt x="10" y="26"/>
                      <a:pt x="8" y="29"/>
                    </a:cubicBezTo>
                    <a:cubicBezTo>
                      <a:pt x="9" y="31"/>
                      <a:pt x="10" y="30"/>
                      <a:pt x="10" y="28"/>
                    </a:cubicBezTo>
                    <a:cubicBezTo>
                      <a:pt x="12" y="25"/>
                      <a:pt x="13" y="23"/>
                      <a:pt x="15" y="20"/>
                    </a:cubicBezTo>
                    <a:cubicBezTo>
                      <a:pt x="15" y="19"/>
                      <a:pt x="14" y="19"/>
                      <a:pt x="14" y="19"/>
                    </a:cubicBezTo>
                    <a:cubicBezTo>
                      <a:pt x="12" y="21"/>
                      <a:pt x="10" y="24"/>
                      <a:pt x="8" y="26"/>
                    </a:cubicBezTo>
                    <a:cubicBezTo>
                      <a:pt x="5" y="29"/>
                      <a:pt x="5" y="29"/>
                      <a:pt x="7" y="26"/>
                    </a:cubicBezTo>
                    <a:cubicBezTo>
                      <a:pt x="10" y="20"/>
                      <a:pt x="14" y="15"/>
                      <a:pt x="16" y="9"/>
                    </a:cubicBezTo>
                    <a:cubicBezTo>
                      <a:pt x="17" y="9"/>
                      <a:pt x="16" y="8"/>
                      <a:pt x="15" y="9"/>
                    </a:cubicBezTo>
                    <a:cubicBezTo>
                      <a:pt x="13" y="12"/>
                      <a:pt x="10" y="16"/>
                      <a:pt x="9" y="18"/>
                    </a:cubicBezTo>
                    <a:cubicBezTo>
                      <a:pt x="11" y="13"/>
                      <a:pt x="13" y="9"/>
                      <a:pt x="16" y="4"/>
                    </a:cubicBezTo>
                    <a:cubicBezTo>
                      <a:pt x="16" y="4"/>
                      <a:pt x="15" y="3"/>
                      <a:pt x="15" y="4"/>
                    </a:cubicBezTo>
                    <a:cubicBezTo>
                      <a:pt x="12" y="8"/>
                      <a:pt x="9" y="12"/>
                      <a:pt x="6" y="16"/>
                    </a:cubicBezTo>
                    <a:cubicBezTo>
                      <a:pt x="6" y="16"/>
                      <a:pt x="7" y="16"/>
                      <a:pt x="7" y="17"/>
                    </a:cubicBezTo>
                    <a:cubicBezTo>
                      <a:pt x="8" y="15"/>
                      <a:pt x="9" y="13"/>
                      <a:pt x="10" y="11"/>
                    </a:cubicBezTo>
                    <a:cubicBezTo>
                      <a:pt x="12" y="9"/>
                      <a:pt x="14" y="6"/>
                      <a:pt x="15" y="3"/>
                    </a:cubicBezTo>
                    <a:cubicBezTo>
                      <a:pt x="15" y="3"/>
                      <a:pt x="14" y="2"/>
                      <a:pt x="14" y="3"/>
                    </a:cubicBezTo>
                    <a:cubicBezTo>
                      <a:pt x="12" y="5"/>
                      <a:pt x="11" y="6"/>
                      <a:pt x="10" y="8"/>
                    </a:cubicBezTo>
                    <a:cubicBezTo>
                      <a:pt x="6" y="10"/>
                      <a:pt x="5" y="12"/>
                      <a:pt x="6" y="14"/>
                    </a:cubicBezTo>
                    <a:cubicBezTo>
                      <a:pt x="9" y="11"/>
                      <a:pt x="10" y="7"/>
                      <a:pt x="12" y="4"/>
                    </a:cubicBezTo>
                    <a:cubicBezTo>
                      <a:pt x="13" y="3"/>
                      <a:pt x="12" y="2"/>
                      <a:pt x="11" y="3"/>
                    </a:cubicBezTo>
                    <a:cubicBezTo>
                      <a:pt x="10" y="4"/>
                      <a:pt x="9" y="6"/>
                      <a:pt x="8" y="8"/>
                    </a:cubicBezTo>
                    <a:cubicBezTo>
                      <a:pt x="6" y="9"/>
                      <a:pt x="5" y="11"/>
                      <a:pt x="7" y="11"/>
                    </a:cubicBezTo>
                    <a:cubicBezTo>
                      <a:pt x="9" y="8"/>
                      <a:pt x="11" y="4"/>
                      <a:pt x="13" y="1"/>
                    </a:cubicBezTo>
                    <a:cubicBezTo>
                      <a:pt x="14" y="0"/>
                      <a:pt x="12" y="0"/>
                      <a:pt x="12" y="0"/>
                    </a:cubicBezTo>
                    <a:cubicBezTo>
                      <a:pt x="9" y="3"/>
                      <a:pt x="7" y="7"/>
                      <a:pt x="4" y="10"/>
                    </a:cubicBezTo>
                    <a:cubicBezTo>
                      <a:pt x="5" y="11"/>
                      <a:pt x="6" y="10"/>
                      <a:pt x="6" y="7"/>
                    </a:cubicBezTo>
                    <a:cubicBezTo>
                      <a:pt x="7" y="6"/>
                      <a:pt x="8" y="4"/>
                      <a:pt x="9" y="2"/>
                    </a:cubicBezTo>
                    <a:cubicBezTo>
                      <a:pt x="9" y="2"/>
                      <a:pt x="8" y="1"/>
                      <a:pt x="8" y="1"/>
                    </a:cubicBezTo>
                    <a:cubicBezTo>
                      <a:pt x="6" y="4"/>
                      <a:pt x="4" y="6"/>
                      <a:pt x="2" y="8"/>
                    </a:cubicBezTo>
                    <a:cubicBezTo>
                      <a:pt x="4" y="6"/>
                      <a:pt x="3" y="4"/>
                      <a:pt x="2" y="8"/>
                    </a:cubicBezTo>
                    <a:cubicBezTo>
                      <a:pt x="1" y="8"/>
                      <a:pt x="3" y="9"/>
                      <a:pt x="3"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2" name="Freeform 14"/>
              <p:cNvSpPr>
                <a:spLocks/>
              </p:cNvSpPr>
              <p:nvPr/>
            </p:nvSpPr>
            <p:spPr bwMode="auto">
              <a:xfrm>
                <a:off x="1077" y="186"/>
                <a:ext cx="63" cy="195"/>
              </a:xfrm>
              <a:custGeom>
                <a:avLst/>
                <a:gdLst>
                  <a:gd name="T0" fmla="*/ 4436 w 22"/>
                  <a:gd name="T1" fmla="*/ 36643 h 68"/>
                  <a:gd name="T2" fmla="*/ 3829 w 22"/>
                  <a:gd name="T3" fmla="*/ 20567 h 68"/>
                  <a:gd name="T4" fmla="*/ 2156 w 22"/>
                  <a:gd name="T5" fmla="*/ 8938 h 68"/>
                  <a:gd name="T6" fmla="*/ 4436 w 22"/>
                  <a:gd name="T7" fmla="*/ 1159 h 68"/>
                  <a:gd name="T8" fmla="*/ 7726 w 22"/>
                  <a:gd name="T9" fmla="*/ 617 h 68"/>
                  <a:gd name="T10" fmla="*/ 9413 w 22"/>
                  <a:gd name="T11" fmla="*/ 6226 h 68"/>
                  <a:gd name="T12" fmla="*/ 10028 w 22"/>
                  <a:gd name="T13" fmla="*/ 16110 h 68"/>
                  <a:gd name="T14" fmla="*/ 10965 w 22"/>
                  <a:gd name="T15" fmla="*/ 35089 h 68"/>
                  <a:gd name="T16" fmla="*/ 12096 w 22"/>
                  <a:gd name="T17" fmla="*/ 35089 h 68"/>
                  <a:gd name="T18" fmla="*/ 10028 w 22"/>
                  <a:gd name="T19" fmla="*/ 0 h 68"/>
                  <a:gd name="T20" fmla="*/ 9413 w 22"/>
                  <a:gd name="T21" fmla="*/ 0 h 68"/>
                  <a:gd name="T22" fmla="*/ 1148 w 22"/>
                  <a:gd name="T23" fmla="*/ 617 h 68"/>
                  <a:gd name="T24" fmla="*/ 607 w 22"/>
                  <a:gd name="T25" fmla="*/ 1159 h 68"/>
                  <a:gd name="T26" fmla="*/ 2698 w 22"/>
                  <a:gd name="T27" fmla="*/ 19004 h 68"/>
                  <a:gd name="T28" fmla="*/ 3287 w 22"/>
                  <a:gd name="T29" fmla="*/ 29482 h 68"/>
                  <a:gd name="T30" fmla="*/ 3829 w 22"/>
                  <a:gd name="T31" fmla="*/ 37259 h 68"/>
                  <a:gd name="T32" fmla="*/ 4436 w 22"/>
                  <a:gd name="T33" fmla="*/ 36643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 h="68">
                    <a:moveTo>
                      <a:pt x="8" y="66"/>
                    </a:moveTo>
                    <a:cubicBezTo>
                      <a:pt x="6" y="57"/>
                      <a:pt x="8" y="47"/>
                      <a:pt x="7" y="37"/>
                    </a:cubicBezTo>
                    <a:cubicBezTo>
                      <a:pt x="6" y="30"/>
                      <a:pt x="5" y="23"/>
                      <a:pt x="4" y="16"/>
                    </a:cubicBezTo>
                    <a:cubicBezTo>
                      <a:pt x="3" y="11"/>
                      <a:pt x="0" y="3"/>
                      <a:pt x="8" y="2"/>
                    </a:cubicBezTo>
                    <a:cubicBezTo>
                      <a:pt x="10" y="1"/>
                      <a:pt x="12" y="1"/>
                      <a:pt x="14" y="1"/>
                    </a:cubicBezTo>
                    <a:cubicBezTo>
                      <a:pt x="17" y="1"/>
                      <a:pt x="17" y="9"/>
                      <a:pt x="17" y="11"/>
                    </a:cubicBezTo>
                    <a:cubicBezTo>
                      <a:pt x="17" y="17"/>
                      <a:pt x="18" y="23"/>
                      <a:pt x="18" y="29"/>
                    </a:cubicBezTo>
                    <a:cubicBezTo>
                      <a:pt x="19" y="40"/>
                      <a:pt x="20" y="52"/>
                      <a:pt x="20" y="63"/>
                    </a:cubicBezTo>
                    <a:cubicBezTo>
                      <a:pt x="20" y="64"/>
                      <a:pt x="22" y="64"/>
                      <a:pt x="22" y="63"/>
                    </a:cubicBezTo>
                    <a:cubicBezTo>
                      <a:pt x="22" y="42"/>
                      <a:pt x="19" y="21"/>
                      <a:pt x="18" y="0"/>
                    </a:cubicBezTo>
                    <a:cubicBezTo>
                      <a:pt x="18" y="0"/>
                      <a:pt x="17" y="0"/>
                      <a:pt x="17" y="0"/>
                    </a:cubicBezTo>
                    <a:cubicBezTo>
                      <a:pt x="12" y="0"/>
                      <a:pt x="7" y="1"/>
                      <a:pt x="2" y="1"/>
                    </a:cubicBezTo>
                    <a:cubicBezTo>
                      <a:pt x="1" y="1"/>
                      <a:pt x="1" y="1"/>
                      <a:pt x="1" y="2"/>
                    </a:cubicBezTo>
                    <a:cubicBezTo>
                      <a:pt x="2" y="12"/>
                      <a:pt x="3" y="23"/>
                      <a:pt x="5" y="34"/>
                    </a:cubicBezTo>
                    <a:cubicBezTo>
                      <a:pt x="6" y="41"/>
                      <a:pt x="7" y="47"/>
                      <a:pt x="6" y="53"/>
                    </a:cubicBezTo>
                    <a:cubicBezTo>
                      <a:pt x="6" y="58"/>
                      <a:pt x="6" y="62"/>
                      <a:pt x="7" y="67"/>
                    </a:cubicBezTo>
                    <a:cubicBezTo>
                      <a:pt x="7" y="68"/>
                      <a:pt x="9" y="67"/>
                      <a:pt x="8" y="6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3" name="Freeform 15"/>
              <p:cNvSpPr>
                <a:spLocks/>
              </p:cNvSpPr>
              <p:nvPr/>
            </p:nvSpPr>
            <p:spPr bwMode="auto">
              <a:xfrm>
                <a:off x="1080" y="195"/>
                <a:ext cx="51" cy="183"/>
              </a:xfrm>
              <a:custGeom>
                <a:avLst/>
                <a:gdLst>
                  <a:gd name="T0" fmla="*/ 595 w 18"/>
                  <a:gd name="T1" fmla="*/ 4955 h 64"/>
                  <a:gd name="T2" fmla="*/ 3686 w 18"/>
                  <a:gd name="T3" fmla="*/ 2076 h 64"/>
                  <a:gd name="T4" fmla="*/ 2000 w 18"/>
                  <a:gd name="T5" fmla="*/ 7080 h 64"/>
                  <a:gd name="T6" fmla="*/ 2000 w 18"/>
                  <a:gd name="T7" fmla="*/ 8813 h 64"/>
                  <a:gd name="T8" fmla="*/ 4777 w 18"/>
                  <a:gd name="T9" fmla="*/ 6476 h 64"/>
                  <a:gd name="T10" fmla="*/ 5667 w 18"/>
                  <a:gd name="T11" fmla="*/ 3271 h 64"/>
                  <a:gd name="T12" fmla="*/ 2570 w 18"/>
                  <a:gd name="T13" fmla="*/ 11503 h 64"/>
                  <a:gd name="T14" fmla="*/ 3686 w 18"/>
                  <a:gd name="T15" fmla="*/ 13165 h 64"/>
                  <a:gd name="T16" fmla="*/ 6191 w 18"/>
                  <a:gd name="T17" fmla="*/ 10891 h 64"/>
                  <a:gd name="T18" fmla="*/ 7282 w 18"/>
                  <a:gd name="T19" fmla="*/ 8232 h 64"/>
                  <a:gd name="T20" fmla="*/ 3686 w 18"/>
                  <a:gd name="T21" fmla="*/ 16973 h 64"/>
                  <a:gd name="T22" fmla="*/ 6191 w 18"/>
                  <a:gd name="T23" fmla="*/ 12044 h 64"/>
                  <a:gd name="T24" fmla="*/ 3686 w 18"/>
                  <a:gd name="T25" fmla="*/ 17980 h 64"/>
                  <a:gd name="T26" fmla="*/ 6775 w 18"/>
                  <a:gd name="T27" fmla="*/ 14709 h 64"/>
                  <a:gd name="T28" fmla="*/ 2570 w 18"/>
                  <a:gd name="T29" fmla="*/ 21388 h 64"/>
                  <a:gd name="T30" fmla="*/ 6775 w 18"/>
                  <a:gd name="T31" fmla="*/ 16973 h 64"/>
                  <a:gd name="T32" fmla="*/ 4182 w 18"/>
                  <a:gd name="T33" fmla="*/ 24053 h 64"/>
                  <a:gd name="T34" fmla="*/ 3091 w 18"/>
                  <a:gd name="T35" fmla="*/ 26744 h 64"/>
                  <a:gd name="T36" fmla="*/ 6775 w 18"/>
                  <a:gd name="T37" fmla="*/ 21788 h 64"/>
                  <a:gd name="T38" fmla="*/ 4182 w 18"/>
                  <a:gd name="T39" fmla="*/ 29409 h 64"/>
                  <a:gd name="T40" fmla="*/ 4777 w 18"/>
                  <a:gd name="T41" fmla="*/ 31141 h 64"/>
                  <a:gd name="T42" fmla="*/ 8262 w 18"/>
                  <a:gd name="T43" fmla="*/ 26744 h 64"/>
                  <a:gd name="T44" fmla="*/ 5097 w 18"/>
                  <a:gd name="T45" fmla="*/ 33832 h 64"/>
                  <a:gd name="T46" fmla="*/ 7282 w 18"/>
                  <a:gd name="T47" fmla="*/ 29409 h 64"/>
                  <a:gd name="T48" fmla="*/ 5667 w 18"/>
                  <a:gd name="T49" fmla="*/ 34953 h 64"/>
                  <a:gd name="T50" fmla="*/ 6191 w 18"/>
                  <a:gd name="T51" fmla="*/ 33292 h 64"/>
                  <a:gd name="T52" fmla="*/ 8262 w 18"/>
                  <a:gd name="T53" fmla="*/ 27865 h 64"/>
                  <a:gd name="T54" fmla="*/ 6191 w 18"/>
                  <a:gd name="T55" fmla="*/ 32288 h 64"/>
                  <a:gd name="T56" fmla="*/ 8758 w 18"/>
                  <a:gd name="T57" fmla="*/ 24668 h 64"/>
                  <a:gd name="T58" fmla="*/ 6191 w 18"/>
                  <a:gd name="T59" fmla="*/ 28477 h 64"/>
                  <a:gd name="T60" fmla="*/ 8758 w 18"/>
                  <a:gd name="T61" fmla="*/ 22395 h 64"/>
                  <a:gd name="T62" fmla="*/ 8262 w 18"/>
                  <a:gd name="T63" fmla="*/ 20856 h 64"/>
                  <a:gd name="T64" fmla="*/ 3686 w 18"/>
                  <a:gd name="T65" fmla="*/ 25600 h 64"/>
                  <a:gd name="T66" fmla="*/ 5667 w 18"/>
                  <a:gd name="T67" fmla="*/ 22935 h 64"/>
                  <a:gd name="T68" fmla="*/ 7868 w 18"/>
                  <a:gd name="T69" fmla="*/ 17980 h 64"/>
                  <a:gd name="T70" fmla="*/ 7868 w 18"/>
                  <a:gd name="T71" fmla="*/ 15315 h 64"/>
                  <a:gd name="T72" fmla="*/ 4777 w 18"/>
                  <a:gd name="T73" fmla="*/ 18517 h 64"/>
                  <a:gd name="T74" fmla="*/ 7868 w 18"/>
                  <a:gd name="T75" fmla="*/ 12044 h 64"/>
                  <a:gd name="T76" fmla="*/ 7282 w 18"/>
                  <a:gd name="T77" fmla="*/ 10891 h 64"/>
                  <a:gd name="T78" fmla="*/ 4777 w 18"/>
                  <a:gd name="T79" fmla="*/ 13556 h 64"/>
                  <a:gd name="T80" fmla="*/ 8758 w 18"/>
                  <a:gd name="T81" fmla="*/ 6476 h 64"/>
                  <a:gd name="T82" fmla="*/ 4182 w 18"/>
                  <a:gd name="T83" fmla="*/ 11503 h 64"/>
                  <a:gd name="T84" fmla="*/ 6775 w 18"/>
                  <a:gd name="T85" fmla="*/ 5544 h 64"/>
                  <a:gd name="T86" fmla="*/ 6775 w 18"/>
                  <a:gd name="T87" fmla="*/ 2076 h 64"/>
                  <a:gd name="T88" fmla="*/ 4777 w 18"/>
                  <a:gd name="T89" fmla="*/ 4955 h 64"/>
                  <a:gd name="T90" fmla="*/ 6775 w 18"/>
                  <a:gd name="T91" fmla="*/ 606 h 64"/>
                  <a:gd name="T92" fmla="*/ 3091 w 18"/>
                  <a:gd name="T93" fmla="*/ 3809 h 64"/>
                  <a:gd name="T94" fmla="*/ 5097 w 18"/>
                  <a:gd name="T95" fmla="*/ 1144 h 64"/>
                  <a:gd name="T96" fmla="*/ 3091 w 18"/>
                  <a:gd name="T97" fmla="*/ 1144 h 64"/>
                  <a:gd name="T98" fmla="*/ 595 w 18"/>
                  <a:gd name="T99" fmla="*/ 3809 h 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 h="64">
                    <a:moveTo>
                      <a:pt x="2" y="8"/>
                    </a:moveTo>
                    <a:cubicBezTo>
                      <a:pt x="6" y="1"/>
                      <a:pt x="2" y="6"/>
                      <a:pt x="1" y="9"/>
                    </a:cubicBezTo>
                    <a:cubicBezTo>
                      <a:pt x="1" y="10"/>
                      <a:pt x="2" y="11"/>
                      <a:pt x="3" y="10"/>
                    </a:cubicBezTo>
                    <a:cubicBezTo>
                      <a:pt x="1" y="12"/>
                      <a:pt x="8" y="2"/>
                      <a:pt x="7" y="4"/>
                    </a:cubicBezTo>
                    <a:cubicBezTo>
                      <a:pt x="6" y="7"/>
                      <a:pt x="4" y="9"/>
                      <a:pt x="3" y="12"/>
                    </a:cubicBezTo>
                    <a:cubicBezTo>
                      <a:pt x="3" y="13"/>
                      <a:pt x="4" y="13"/>
                      <a:pt x="4" y="13"/>
                    </a:cubicBezTo>
                    <a:cubicBezTo>
                      <a:pt x="6" y="10"/>
                      <a:pt x="10" y="5"/>
                      <a:pt x="11" y="3"/>
                    </a:cubicBezTo>
                    <a:cubicBezTo>
                      <a:pt x="9" y="8"/>
                      <a:pt x="6" y="12"/>
                      <a:pt x="4" y="16"/>
                    </a:cubicBezTo>
                    <a:cubicBezTo>
                      <a:pt x="3" y="17"/>
                      <a:pt x="4" y="18"/>
                      <a:pt x="5" y="17"/>
                    </a:cubicBezTo>
                    <a:cubicBezTo>
                      <a:pt x="7" y="15"/>
                      <a:pt x="7" y="14"/>
                      <a:pt x="9" y="12"/>
                    </a:cubicBezTo>
                    <a:cubicBezTo>
                      <a:pt x="9" y="11"/>
                      <a:pt x="10" y="10"/>
                      <a:pt x="10" y="9"/>
                    </a:cubicBezTo>
                    <a:cubicBezTo>
                      <a:pt x="12" y="8"/>
                      <a:pt x="13" y="7"/>
                      <a:pt x="11" y="6"/>
                    </a:cubicBezTo>
                    <a:cubicBezTo>
                      <a:pt x="8" y="11"/>
                      <a:pt x="6" y="15"/>
                      <a:pt x="4" y="21"/>
                    </a:cubicBezTo>
                    <a:cubicBezTo>
                      <a:pt x="4" y="21"/>
                      <a:pt x="5" y="22"/>
                      <a:pt x="5" y="21"/>
                    </a:cubicBezTo>
                    <a:cubicBezTo>
                      <a:pt x="8" y="19"/>
                      <a:pt x="10" y="16"/>
                      <a:pt x="11" y="13"/>
                    </a:cubicBezTo>
                    <a:cubicBezTo>
                      <a:pt x="10" y="17"/>
                      <a:pt x="8" y="20"/>
                      <a:pt x="7" y="24"/>
                    </a:cubicBezTo>
                    <a:cubicBezTo>
                      <a:pt x="6" y="25"/>
                      <a:pt x="8" y="25"/>
                      <a:pt x="8" y="25"/>
                    </a:cubicBezTo>
                    <a:cubicBezTo>
                      <a:pt x="9" y="23"/>
                      <a:pt x="10" y="21"/>
                      <a:pt x="12" y="20"/>
                    </a:cubicBezTo>
                    <a:cubicBezTo>
                      <a:pt x="13" y="18"/>
                      <a:pt x="14" y="16"/>
                      <a:pt x="15" y="15"/>
                    </a:cubicBezTo>
                    <a:cubicBezTo>
                      <a:pt x="16" y="14"/>
                      <a:pt x="15" y="14"/>
                      <a:pt x="14" y="15"/>
                    </a:cubicBezTo>
                    <a:cubicBezTo>
                      <a:pt x="11" y="20"/>
                      <a:pt x="8" y="25"/>
                      <a:pt x="6" y="30"/>
                    </a:cubicBezTo>
                    <a:cubicBezTo>
                      <a:pt x="5" y="31"/>
                      <a:pt x="6" y="32"/>
                      <a:pt x="7" y="31"/>
                    </a:cubicBezTo>
                    <a:cubicBezTo>
                      <a:pt x="8" y="29"/>
                      <a:pt x="9" y="27"/>
                      <a:pt x="11" y="26"/>
                    </a:cubicBezTo>
                    <a:cubicBezTo>
                      <a:pt x="13" y="24"/>
                      <a:pt x="13" y="23"/>
                      <a:pt x="12" y="22"/>
                    </a:cubicBezTo>
                    <a:cubicBezTo>
                      <a:pt x="10" y="26"/>
                      <a:pt x="8" y="29"/>
                      <a:pt x="6" y="32"/>
                    </a:cubicBezTo>
                    <a:cubicBezTo>
                      <a:pt x="6" y="33"/>
                      <a:pt x="7" y="34"/>
                      <a:pt x="7" y="33"/>
                    </a:cubicBezTo>
                    <a:cubicBezTo>
                      <a:pt x="9" y="32"/>
                      <a:pt x="10" y="31"/>
                      <a:pt x="11" y="29"/>
                    </a:cubicBezTo>
                    <a:cubicBezTo>
                      <a:pt x="12" y="29"/>
                      <a:pt x="12" y="28"/>
                      <a:pt x="13" y="27"/>
                    </a:cubicBezTo>
                    <a:cubicBezTo>
                      <a:pt x="15" y="26"/>
                      <a:pt x="15" y="25"/>
                      <a:pt x="14" y="25"/>
                    </a:cubicBezTo>
                    <a:cubicBezTo>
                      <a:pt x="11" y="30"/>
                      <a:pt x="7" y="34"/>
                      <a:pt x="5" y="39"/>
                    </a:cubicBezTo>
                    <a:cubicBezTo>
                      <a:pt x="5" y="40"/>
                      <a:pt x="6" y="41"/>
                      <a:pt x="6" y="40"/>
                    </a:cubicBezTo>
                    <a:cubicBezTo>
                      <a:pt x="9" y="37"/>
                      <a:pt x="11" y="33"/>
                      <a:pt x="13" y="31"/>
                    </a:cubicBezTo>
                    <a:cubicBezTo>
                      <a:pt x="10" y="35"/>
                      <a:pt x="8" y="39"/>
                      <a:pt x="6" y="43"/>
                    </a:cubicBezTo>
                    <a:cubicBezTo>
                      <a:pt x="6" y="44"/>
                      <a:pt x="7" y="45"/>
                      <a:pt x="8" y="44"/>
                    </a:cubicBezTo>
                    <a:cubicBezTo>
                      <a:pt x="8" y="44"/>
                      <a:pt x="16" y="30"/>
                      <a:pt x="12" y="38"/>
                    </a:cubicBezTo>
                    <a:cubicBezTo>
                      <a:pt x="10" y="42"/>
                      <a:pt x="7" y="45"/>
                      <a:pt x="6" y="49"/>
                    </a:cubicBezTo>
                    <a:cubicBezTo>
                      <a:pt x="5" y="50"/>
                      <a:pt x="6" y="51"/>
                      <a:pt x="7" y="50"/>
                    </a:cubicBezTo>
                    <a:cubicBezTo>
                      <a:pt x="8" y="48"/>
                      <a:pt x="13" y="40"/>
                      <a:pt x="13" y="40"/>
                    </a:cubicBezTo>
                    <a:cubicBezTo>
                      <a:pt x="11" y="44"/>
                      <a:pt x="8" y="48"/>
                      <a:pt x="7" y="53"/>
                    </a:cubicBezTo>
                    <a:cubicBezTo>
                      <a:pt x="6" y="53"/>
                      <a:pt x="7" y="54"/>
                      <a:pt x="8" y="54"/>
                    </a:cubicBezTo>
                    <a:cubicBezTo>
                      <a:pt x="11" y="50"/>
                      <a:pt x="14" y="46"/>
                      <a:pt x="15" y="43"/>
                    </a:cubicBezTo>
                    <a:cubicBezTo>
                      <a:pt x="13" y="48"/>
                      <a:pt x="10" y="52"/>
                      <a:pt x="9" y="57"/>
                    </a:cubicBezTo>
                    <a:cubicBezTo>
                      <a:pt x="9" y="58"/>
                      <a:pt x="10" y="58"/>
                      <a:pt x="10" y="58"/>
                    </a:cubicBezTo>
                    <a:cubicBezTo>
                      <a:pt x="12" y="55"/>
                      <a:pt x="14" y="52"/>
                      <a:pt x="16" y="49"/>
                    </a:cubicBezTo>
                    <a:cubicBezTo>
                      <a:pt x="13" y="53"/>
                      <a:pt x="11" y="57"/>
                      <a:pt x="9" y="61"/>
                    </a:cubicBezTo>
                    <a:cubicBezTo>
                      <a:pt x="8" y="62"/>
                      <a:pt x="10" y="63"/>
                      <a:pt x="10" y="62"/>
                    </a:cubicBezTo>
                    <a:cubicBezTo>
                      <a:pt x="11" y="60"/>
                      <a:pt x="13" y="59"/>
                      <a:pt x="14" y="57"/>
                    </a:cubicBezTo>
                    <a:cubicBezTo>
                      <a:pt x="16" y="55"/>
                      <a:pt x="16" y="55"/>
                      <a:pt x="14" y="54"/>
                    </a:cubicBezTo>
                    <a:cubicBezTo>
                      <a:pt x="13" y="57"/>
                      <a:pt x="11" y="60"/>
                      <a:pt x="10" y="63"/>
                    </a:cubicBezTo>
                    <a:cubicBezTo>
                      <a:pt x="10" y="63"/>
                      <a:pt x="11" y="64"/>
                      <a:pt x="11" y="64"/>
                    </a:cubicBezTo>
                    <a:cubicBezTo>
                      <a:pt x="13" y="63"/>
                      <a:pt x="12" y="63"/>
                      <a:pt x="13" y="62"/>
                    </a:cubicBezTo>
                    <a:cubicBezTo>
                      <a:pt x="14" y="61"/>
                      <a:pt x="13" y="60"/>
                      <a:pt x="12" y="61"/>
                    </a:cubicBezTo>
                    <a:cubicBezTo>
                      <a:pt x="14" y="59"/>
                      <a:pt x="16" y="55"/>
                      <a:pt x="17" y="52"/>
                    </a:cubicBezTo>
                    <a:cubicBezTo>
                      <a:pt x="18" y="51"/>
                      <a:pt x="16" y="51"/>
                      <a:pt x="16" y="51"/>
                    </a:cubicBezTo>
                    <a:cubicBezTo>
                      <a:pt x="15" y="53"/>
                      <a:pt x="14" y="55"/>
                      <a:pt x="12" y="56"/>
                    </a:cubicBezTo>
                    <a:cubicBezTo>
                      <a:pt x="10" y="58"/>
                      <a:pt x="10" y="59"/>
                      <a:pt x="12" y="59"/>
                    </a:cubicBezTo>
                    <a:cubicBezTo>
                      <a:pt x="15" y="55"/>
                      <a:pt x="17" y="51"/>
                      <a:pt x="18" y="46"/>
                    </a:cubicBezTo>
                    <a:cubicBezTo>
                      <a:pt x="18" y="45"/>
                      <a:pt x="17" y="45"/>
                      <a:pt x="17" y="45"/>
                    </a:cubicBezTo>
                    <a:cubicBezTo>
                      <a:pt x="15" y="47"/>
                      <a:pt x="14" y="49"/>
                      <a:pt x="13" y="51"/>
                    </a:cubicBezTo>
                    <a:cubicBezTo>
                      <a:pt x="10" y="55"/>
                      <a:pt x="10" y="55"/>
                      <a:pt x="12" y="52"/>
                    </a:cubicBezTo>
                    <a:cubicBezTo>
                      <a:pt x="14" y="49"/>
                      <a:pt x="16" y="45"/>
                      <a:pt x="18" y="41"/>
                    </a:cubicBezTo>
                    <a:cubicBezTo>
                      <a:pt x="18" y="41"/>
                      <a:pt x="17" y="40"/>
                      <a:pt x="17" y="41"/>
                    </a:cubicBezTo>
                    <a:cubicBezTo>
                      <a:pt x="14" y="44"/>
                      <a:pt x="12" y="47"/>
                      <a:pt x="9" y="50"/>
                    </a:cubicBezTo>
                    <a:cubicBezTo>
                      <a:pt x="12" y="47"/>
                      <a:pt x="14" y="42"/>
                      <a:pt x="16" y="38"/>
                    </a:cubicBezTo>
                    <a:cubicBezTo>
                      <a:pt x="16" y="37"/>
                      <a:pt x="15" y="37"/>
                      <a:pt x="15" y="37"/>
                    </a:cubicBezTo>
                    <a:cubicBezTo>
                      <a:pt x="12" y="40"/>
                      <a:pt x="10" y="43"/>
                      <a:pt x="7" y="47"/>
                    </a:cubicBezTo>
                    <a:cubicBezTo>
                      <a:pt x="8" y="47"/>
                      <a:pt x="8" y="47"/>
                      <a:pt x="8" y="47"/>
                    </a:cubicBezTo>
                    <a:cubicBezTo>
                      <a:pt x="9" y="45"/>
                      <a:pt x="10" y="44"/>
                      <a:pt x="11" y="42"/>
                    </a:cubicBezTo>
                    <a:cubicBezTo>
                      <a:pt x="13" y="39"/>
                      <a:pt x="15" y="36"/>
                      <a:pt x="16" y="34"/>
                    </a:cubicBezTo>
                    <a:cubicBezTo>
                      <a:pt x="16" y="33"/>
                      <a:pt x="15" y="32"/>
                      <a:pt x="15" y="33"/>
                    </a:cubicBezTo>
                    <a:cubicBezTo>
                      <a:pt x="13" y="35"/>
                      <a:pt x="10" y="38"/>
                      <a:pt x="8" y="41"/>
                    </a:cubicBezTo>
                    <a:cubicBezTo>
                      <a:pt x="11" y="37"/>
                      <a:pt x="13" y="33"/>
                      <a:pt x="15" y="28"/>
                    </a:cubicBezTo>
                    <a:cubicBezTo>
                      <a:pt x="16" y="27"/>
                      <a:pt x="15" y="27"/>
                      <a:pt x="14" y="27"/>
                    </a:cubicBezTo>
                    <a:cubicBezTo>
                      <a:pt x="12" y="30"/>
                      <a:pt x="5" y="42"/>
                      <a:pt x="9" y="34"/>
                    </a:cubicBezTo>
                    <a:cubicBezTo>
                      <a:pt x="12" y="30"/>
                      <a:pt x="14" y="27"/>
                      <a:pt x="17" y="23"/>
                    </a:cubicBezTo>
                    <a:cubicBezTo>
                      <a:pt x="17" y="22"/>
                      <a:pt x="16" y="21"/>
                      <a:pt x="15" y="22"/>
                    </a:cubicBezTo>
                    <a:cubicBezTo>
                      <a:pt x="13" y="25"/>
                      <a:pt x="11" y="28"/>
                      <a:pt x="8" y="30"/>
                    </a:cubicBezTo>
                    <a:cubicBezTo>
                      <a:pt x="10" y="28"/>
                      <a:pt x="13" y="24"/>
                      <a:pt x="14" y="20"/>
                    </a:cubicBezTo>
                    <a:cubicBezTo>
                      <a:pt x="14" y="19"/>
                      <a:pt x="13" y="19"/>
                      <a:pt x="13" y="20"/>
                    </a:cubicBezTo>
                    <a:cubicBezTo>
                      <a:pt x="12" y="21"/>
                      <a:pt x="10" y="23"/>
                      <a:pt x="9" y="25"/>
                    </a:cubicBezTo>
                    <a:cubicBezTo>
                      <a:pt x="7" y="27"/>
                      <a:pt x="7" y="28"/>
                      <a:pt x="9" y="28"/>
                    </a:cubicBezTo>
                    <a:cubicBezTo>
                      <a:pt x="11" y="22"/>
                      <a:pt x="14" y="17"/>
                      <a:pt x="17" y="12"/>
                    </a:cubicBezTo>
                    <a:cubicBezTo>
                      <a:pt x="18" y="11"/>
                      <a:pt x="17" y="11"/>
                      <a:pt x="16" y="12"/>
                    </a:cubicBezTo>
                    <a:cubicBezTo>
                      <a:pt x="13" y="15"/>
                      <a:pt x="11" y="18"/>
                      <a:pt x="8" y="21"/>
                    </a:cubicBezTo>
                    <a:cubicBezTo>
                      <a:pt x="10" y="20"/>
                      <a:pt x="13" y="14"/>
                      <a:pt x="14" y="11"/>
                    </a:cubicBezTo>
                    <a:cubicBezTo>
                      <a:pt x="14" y="10"/>
                      <a:pt x="14" y="10"/>
                      <a:pt x="13" y="10"/>
                    </a:cubicBezTo>
                    <a:cubicBezTo>
                      <a:pt x="11" y="12"/>
                      <a:pt x="7" y="16"/>
                      <a:pt x="6" y="18"/>
                    </a:cubicBezTo>
                    <a:cubicBezTo>
                      <a:pt x="8" y="13"/>
                      <a:pt x="11" y="9"/>
                      <a:pt x="13" y="4"/>
                    </a:cubicBezTo>
                    <a:cubicBezTo>
                      <a:pt x="14" y="4"/>
                      <a:pt x="13" y="3"/>
                      <a:pt x="12" y="4"/>
                    </a:cubicBezTo>
                    <a:cubicBezTo>
                      <a:pt x="11" y="5"/>
                      <a:pt x="10" y="7"/>
                      <a:pt x="9" y="9"/>
                    </a:cubicBezTo>
                    <a:cubicBezTo>
                      <a:pt x="8" y="10"/>
                      <a:pt x="4" y="19"/>
                      <a:pt x="8" y="12"/>
                    </a:cubicBezTo>
                    <a:cubicBezTo>
                      <a:pt x="10" y="8"/>
                      <a:pt x="12" y="5"/>
                      <a:pt x="13" y="1"/>
                    </a:cubicBezTo>
                    <a:cubicBezTo>
                      <a:pt x="13" y="0"/>
                      <a:pt x="12" y="0"/>
                      <a:pt x="11" y="0"/>
                    </a:cubicBezTo>
                    <a:cubicBezTo>
                      <a:pt x="9" y="2"/>
                      <a:pt x="8" y="5"/>
                      <a:pt x="6" y="7"/>
                    </a:cubicBezTo>
                    <a:cubicBezTo>
                      <a:pt x="4" y="8"/>
                      <a:pt x="4" y="9"/>
                      <a:pt x="6" y="10"/>
                    </a:cubicBezTo>
                    <a:cubicBezTo>
                      <a:pt x="7" y="7"/>
                      <a:pt x="8" y="5"/>
                      <a:pt x="10" y="2"/>
                    </a:cubicBezTo>
                    <a:cubicBezTo>
                      <a:pt x="10" y="1"/>
                      <a:pt x="9" y="1"/>
                      <a:pt x="9" y="1"/>
                    </a:cubicBezTo>
                    <a:cubicBezTo>
                      <a:pt x="4" y="5"/>
                      <a:pt x="1" y="11"/>
                      <a:pt x="6" y="2"/>
                    </a:cubicBezTo>
                    <a:cubicBezTo>
                      <a:pt x="6" y="1"/>
                      <a:pt x="5" y="0"/>
                      <a:pt x="5" y="1"/>
                    </a:cubicBezTo>
                    <a:cubicBezTo>
                      <a:pt x="2" y="4"/>
                      <a:pt x="3" y="3"/>
                      <a:pt x="1" y="7"/>
                    </a:cubicBezTo>
                    <a:cubicBezTo>
                      <a:pt x="0" y="8"/>
                      <a:pt x="2" y="8"/>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4" name="Freeform 16"/>
              <p:cNvSpPr>
                <a:spLocks/>
              </p:cNvSpPr>
              <p:nvPr/>
            </p:nvSpPr>
            <p:spPr bwMode="auto">
              <a:xfrm>
                <a:off x="903" y="83"/>
                <a:ext cx="188" cy="149"/>
              </a:xfrm>
              <a:custGeom>
                <a:avLst/>
                <a:gdLst>
                  <a:gd name="T0" fmla="*/ 601 w 66"/>
                  <a:gd name="T1" fmla="*/ 27645 h 52"/>
                  <a:gd name="T2" fmla="*/ 19296 w 66"/>
                  <a:gd name="T3" fmla="*/ 20493 h 52"/>
                  <a:gd name="T4" fmla="*/ 33185 w 66"/>
                  <a:gd name="T5" fmla="*/ 616 h 52"/>
                  <a:gd name="T6" fmla="*/ 32658 w 66"/>
                  <a:gd name="T7" fmla="*/ 0 h 52"/>
                  <a:gd name="T8" fmla="*/ 26605 w 66"/>
                  <a:gd name="T9" fmla="*/ 3834 h 52"/>
                  <a:gd name="T10" fmla="*/ 27180 w 66"/>
                  <a:gd name="T11" fmla="*/ 5057 h 52"/>
                  <a:gd name="T12" fmla="*/ 32057 w 66"/>
                  <a:gd name="T13" fmla="*/ 1765 h 52"/>
                  <a:gd name="T14" fmla="*/ 34111 w 66"/>
                  <a:gd name="T15" fmla="*/ 7768 h 52"/>
                  <a:gd name="T16" fmla="*/ 34695 w 66"/>
                  <a:gd name="T17" fmla="*/ 7152 h 52"/>
                  <a:gd name="T18" fmla="*/ 33584 w 66"/>
                  <a:gd name="T19" fmla="*/ 616 h 52"/>
                  <a:gd name="T20" fmla="*/ 33185 w 66"/>
                  <a:gd name="T21" fmla="*/ 0 h 52"/>
                  <a:gd name="T22" fmla="*/ 28308 w 66"/>
                  <a:gd name="T23" fmla="*/ 3292 h 52"/>
                  <a:gd name="T24" fmla="*/ 31521 w 66"/>
                  <a:gd name="T25" fmla="*/ 2166 h 52"/>
                  <a:gd name="T26" fmla="*/ 24033 w 66"/>
                  <a:gd name="T27" fmla="*/ 15436 h 52"/>
                  <a:gd name="T28" fmla="*/ 601 w 66"/>
                  <a:gd name="T29" fmla="*/ 26634 h 52"/>
                  <a:gd name="T30" fmla="*/ 601 w 66"/>
                  <a:gd name="T31" fmla="*/ 27645 h 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6" h="52">
                    <a:moveTo>
                      <a:pt x="1" y="50"/>
                    </a:moveTo>
                    <a:cubicBezTo>
                      <a:pt x="14" y="52"/>
                      <a:pt x="26" y="45"/>
                      <a:pt x="36" y="37"/>
                    </a:cubicBezTo>
                    <a:cubicBezTo>
                      <a:pt x="50" y="28"/>
                      <a:pt x="56" y="16"/>
                      <a:pt x="62" y="1"/>
                    </a:cubicBezTo>
                    <a:cubicBezTo>
                      <a:pt x="62" y="1"/>
                      <a:pt x="62" y="0"/>
                      <a:pt x="61" y="0"/>
                    </a:cubicBezTo>
                    <a:cubicBezTo>
                      <a:pt x="57" y="2"/>
                      <a:pt x="54" y="5"/>
                      <a:pt x="50" y="7"/>
                    </a:cubicBezTo>
                    <a:cubicBezTo>
                      <a:pt x="49" y="8"/>
                      <a:pt x="50" y="9"/>
                      <a:pt x="51" y="9"/>
                    </a:cubicBezTo>
                    <a:cubicBezTo>
                      <a:pt x="54" y="7"/>
                      <a:pt x="57" y="5"/>
                      <a:pt x="60" y="3"/>
                    </a:cubicBezTo>
                    <a:cubicBezTo>
                      <a:pt x="63" y="2"/>
                      <a:pt x="64" y="12"/>
                      <a:pt x="64" y="14"/>
                    </a:cubicBezTo>
                    <a:cubicBezTo>
                      <a:pt x="64" y="15"/>
                      <a:pt x="66" y="14"/>
                      <a:pt x="65" y="13"/>
                    </a:cubicBezTo>
                    <a:cubicBezTo>
                      <a:pt x="65" y="9"/>
                      <a:pt x="65" y="5"/>
                      <a:pt x="63" y="1"/>
                    </a:cubicBezTo>
                    <a:cubicBezTo>
                      <a:pt x="63" y="0"/>
                      <a:pt x="62" y="0"/>
                      <a:pt x="62" y="0"/>
                    </a:cubicBezTo>
                    <a:cubicBezTo>
                      <a:pt x="59" y="2"/>
                      <a:pt x="56" y="4"/>
                      <a:pt x="53" y="6"/>
                    </a:cubicBezTo>
                    <a:cubicBezTo>
                      <a:pt x="50" y="8"/>
                      <a:pt x="59" y="4"/>
                      <a:pt x="59" y="4"/>
                    </a:cubicBezTo>
                    <a:cubicBezTo>
                      <a:pt x="56" y="13"/>
                      <a:pt x="52" y="21"/>
                      <a:pt x="45" y="28"/>
                    </a:cubicBezTo>
                    <a:cubicBezTo>
                      <a:pt x="35" y="39"/>
                      <a:pt x="17" y="51"/>
                      <a:pt x="1" y="48"/>
                    </a:cubicBezTo>
                    <a:cubicBezTo>
                      <a:pt x="0" y="48"/>
                      <a:pt x="0" y="49"/>
                      <a:pt x="1" y="5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5" name="Freeform 17"/>
              <p:cNvSpPr>
                <a:spLocks/>
              </p:cNvSpPr>
              <p:nvPr/>
            </p:nvSpPr>
            <p:spPr bwMode="auto">
              <a:xfrm>
                <a:off x="1183" y="349"/>
                <a:ext cx="42" cy="46"/>
              </a:xfrm>
              <a:custGeom>
                <a:avLst/>
                <a:gdLst>
                  <a:gd name="T0" fmla="*/ 1050 w 15"/>
                  <a:gd name="T1" fmla="*/ 621 h 16"/>
                  <a:gd name="T2" fmla="*/ 487 w 15"/>
                  <a:gd name="T3" fmla="*/ 0 h 16"/>
                  <a:gd name="T4" fmla="*/ 487 w 15"/>
                  <a:gd name="T5" fmla="*/ 1164 h 16"/>
                  <a:gd name="T6" fmla="*/ 6695 w 15"/>
                  <a:gd name="T7" fmla="*/ 2737 h 16"/>
                  <a:gd name="T8" fmla="*/ 6210 w 15"/>
                  <a:gd name="T9" fmla="*/ 2398 h 16"/>
                  <a:gd name="T10" fmla="*/ 3819 w 15"/>
                  <a:gd name="T11" fmla="*/ 8481 h 16"/>
                  <a:gd name="T12" fmla="*/ 4304 w 15"/>
                  <a:gd name="T13" fmla="*/ 8481 h 16"/>
                  <a:gd name="T14" fmla="*/ 7244 w 15"/>
                  <a:gd name="T15" fmla="*/ 2737 h 16"/>
                  <a:gd name="T16" fmla="*/ 6695 w 15"/>
                  <a:gd name="T17" fmla="*/ 2398 h 16"/>
                  <a:gd name="T18" fmla="*/ 487 w 15"/>
                  <a:gd name="T19" fmla="*/ 0 h 16"/>
                  <a:gd name="T20" fmla="*/ 0 w 15"/>
                  <a:gd name="T21" fmla="*/ 621 h 16"/>
                  <a:gd name="T22" fmla="*/ 487 w 15"/>
                  <a:gd name="T23" fmla="*/ 1164 h 16"/>
                  <a:gd name="T24" fmla="*/ 1050 w 15"/>
                  <a:gd name="T25" fmla="*/ 621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 h="16">
                    <a:moveTo>
                      <a:pt x="2" y="1"/>
                    </a:moveTo>
                    <a:cubicBezTo>
                      <a:pt x="2" y="1"/>
                      <a:pt x="2" y="1"/>
                      <a:pt x="1" y="0"/>
                    </a:cubicBezTo>
                    <a:cubicBezTo>
                      <a:pt x="1" y="1"/>
                      <a:pt x="1" y="1"/>
                      <a:pt x="1" y="2"/>
                    </a:cubicBezTo>
                    <a:cubicBezTo>
                      <a:pt x="5" y="2"/>
                      <a:pt x="9" y="4"/>
                      <a:pt x="14" y="5"/>
                    </a:cubicBezTo>
                    <a:cubicBezTo>
                      <a:pt x="13" y="5"/>
                      <a:pt x="13" y="5"/>
                      <a:pt x="13" y="4"/>
                    </a:cubicBezTo>
                    <a:cubicBezTo>
                      <a:pt x="12" y="8"/>
                      <a:pt x="10" y="11"/>
                      <a:pt x="8" y="15"/>
                    </a:cubicBezTo>
                    <a:cubicBezTo>
                      <a:pt x="7" y="15"/>
                      <a:pt x="9" y="16"/>
                      <a:pt x="9" y="15"/>
                    </a:cubicBezTo>
                    <a:cubicBezTo>
                      <a:pt x="11" y="12"/>
                      <a:pt x="14" y="9"/>
                      <a:pt x="15" y="5"/>
                    </a:cubicBezTo>
                    <a:cubicBezTo>
                      <a:pt x="15" y="4"/>
                      <a:pt x="14" y="4"/>
                      <a:pt x="14" y="4"/>
                    </a:cubicBezTo>
                    <a:cubicBezTo>
                      <a:pt x="9" y="3"/>
                      <a:pt x="6" y="0"/>
                      <a:pt x="1" y="0"/>
                    </a:cubicBezTo>
                    <a:cubicBezTo>
                      <a:pt x="0" y="0"/>
                      <a:pt x="0" y="1"/>
                      <a:pt x="0" y="1"/>
                    </a:cubicBezTo>
                    <a:cubicBezTo>
                      <a:pt x="1" y="2"/>
                      <a:pt x="1" y="2"/>
                      <a:pt x="1" y="2"/>
                    </a:cubicBezTo>
                    <a:cubicBezTo>
                      <a:pt x="2" y="3"/>
                      <a:pt x="3" y="2"/>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 name="Freeform 18"/>
              <p:cNvSpPr>
                <a:spLocks/>
              </p:cNvSpPr>
              <p:nvPr/>
            </p:nvSpPr>
            <p:spPr bwMode="auto">
              <a:xfrm>
                <a:off x="848" y="120"/>
                <a:ext cx="55" cy="49"/>
              </a:xfrm>
              <a:custGeom>
                <a:avLst/>
                <a:gdLst>
                  <a:gd name="T0" fmla="*/ 628 w 19"/>
                  <a:gd name="T1" fmla="*/ 9719 h 17"/>
                  <a:gd name="T2" fmla="*/ 7717 w 19"/>
                  <a:gd name="T3" fmla="*/ 623 h 17"/>
                  <a:gd name="T4" fmla="*/ 6528 w 19"/>
                  <a:gd name="T5" fmla="*/ 623 h 17"/>
                  <a:gd name="T6" fmla="*/ 9972 w 19"/>
                  <a:gd name="T7" fmla="*/ 7926 h 17"/>
                  <a:gd name="T8" fmla="*/ 10601 w 19"/>
                  <a:gd name="T9" fmla="*/ 7379 h 17"/>
                  <a:gd name="T10" fmla="*/ 7717 w 19"/>
                  <a:gd name="T11" fmla="*/ 0 h 17"/>
                  <a:gd name="T12" fmla="*/ 6528 w 19"/>
                  <a:gd name="T13" fmla="*/ 0 h 17"/>
                  <a:gd name="T14" fmla="*/ 0 w 19"/>
                  <a:gd name="T15" fmla="*/ 8549 h 17"/>
                  <a:gd name="T16" fmla="*/ 628 w 19"/>
                  <a:gd name="T17" fmla="*/ 9719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17">
                    <a:moveTo>
                      <a:pt x="1" y="17"/>
                    </a:moveTo>
                    <a:cubicBezTo>
                      <a:pt x="7" y="15"/>
                      <a:pt x="10" y="6"/>
                      <a:pt x="13" y="1"/>
                    </a:cubicBezTo>
                    <a:cubicBezTo>
                      <a:pt x="12" y="1"/>
                      <a:pt x="12" y="1"/>
                      <a:pt x="11" y="1"/>
                    </a:cubicBezTo>
                    <a:cubicBezTo>
                      <a:pt x="14" y="5"/>
                      <a:pt x="14" y="10"/>
                      <a:pt x="17" y="14"/>
                    </a:cubicBezTo>
                    <a:cubicBezTo>
                      <a:pt x="18" y="14"/>
                      <a:pt x="19" y="13"/>
                      <a:pt x="18" y="13"/>
                    </a:cubicBezTo>
                    <a:cubicBezTo>
                      <a:pt x="15" y="9"/>
                      <a:pt x="15" y="4"/>
                      <a:pt x="13" y="0"/>
                    </a:cubicBezTo>
                    <a:cubicBezTo>
                      <a:pt x="12" y="0"/>
                      <a:pt x="12" y="0"/>
                      <a:pt x="11" y="0"/>
                    </a:cubicBezTo>
                    <a:cubicBezTo>
                      <a:pt x="9" y="5"/>
                      <a:pt x="6" y="14"/>
                      <a:pt x="0" y="15"/>
                    </a:cubicBezTo>
                    <a:cubicBezTo>
                      <a:pt x="0" y="15"/>
                      <a:pt x="0" y="17"/>
                      <a:pt x="1"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7" name="Freeform 19"/>
              <p:cNvSpPr>
                <a:spLocks/>
              </p:cNvSpPr>
              <p:nvPr/>
            </p:nvSpPr>
            <p:spPr bwMode="auto">
              <a:xfrm>
                <a:off x="225" y="1813"/>
                <a:ext cx="243" cy="226"/>
              </a:xfrm>
              <a:custGeom>
                <a:avLst/>
                <a:gdLst>
                  <a:gd name="T0" fmla="*/ 37079 w 85"/>
                  <a:gd name="T1" fmla="*/ 2669 h 79"/>
                  <a:gd name="T2" fmla="*/ 7078 w 85"/>
                  <a:gd name="T3" fmla="*/ 13200 h 79"/>
                  <a:gd name="T4" fmla="*/ 14694 w 85"/>
                  <a:gd name="T5" fmla="*/ 38915 h 79"/>
                  <a:gd name="T6" fmla="*/ 43154 w 85"/>
                  <a:gd name="T7" fmla="*/ 30061 h 79"/>
                  <a:gd name="T8" fmla="*/ 32871 w 85"/>
                  <a:gd name="T9" fmla="*/ 1734 h 79"/>
                  <a:gd name="T10" fmla="*/ 32871 w 85"/>
                  <a:gd name="T11" fmla="*/ 2669 h 79"/>
                  <a:gd name="T12" fmla="*/ 44272 w 85"/>
                  <a:gd name="T13" fmla="*/ 18029 h 79"/>
                  <a:gd name="T14" fmla="*/ 38740 w 85"/>
                  <a:gd name="T15" fmla="*/ 35634 h 79"/>
                  <a:gd name="T16" fmla="*/ 12030 w 85"/>
                  <a:gd name="T17" fmla="*/ 36237 h 79"/>
                  <a:gd name="T18" fmla="*/ 10280 w 85"/>
                  <a:gd name="T19" fmla="*/ 10908 h 79"/>
                  <a:gd name="T20" fmla="*/ 37079 w 85"/>
                  <a:gd name="T21" fmla="*/ 3813 h 79"/>
                  <a:gd name="T22" fmla="*/ 37079 w 85"/>
                  <a:gd name="T23" fmla="*/ 2669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5" h="79">
                    <a:moveTo>
                      <a:pt x="68" y="5"/>
                    </a:moveTo>
                    <a:cubicBezTo>
                      <a:pt x="48" y="0"/>
                      <a:pt x="26" y="8"/>
                      <a:pt x="13" y="24"/>
                    </a:cubicBezTo>
                    <a:cubicBezTo>
                      <a:pt x="0" y="41"/>
                      <a:pt x="8" y="63"/>
                      <a:pt x="27" y="71"/>
                    </a:cubicBezTo>
                    <a:cubicBezTo>
                      <a:pt x="47" y="79"/>
                      <a:pt x="70" y="76"/>
                      <a:pt x="79" y="55"/>
                    </a:cubicBezTo>
                    <a:cubicBezTo>
                      <a:pt x="85" y="40"/>
                      <a:pt x="83" y="0"/>
                      <a:pt x="60" y="3"/>
                    </a:cubicBezTo>
                    <a:cubicBezTo>
                      <a:pt x="59" y="4"/>
                      <a:pt x="59" y="5"/>
                      <a:pt x="60" y="5"/>
                    </a:cubicBezTo>
                    <a:cubicBezTo>
                      <a:pt x="75" y="3"/>
                      <a:pt x="80" y="23"/>
                      <a:pt x="81" y="33"/>
                    </a:cubicBezTo>
                    <a:cubicBezTo>
                      <a:pt x="82" y="44"/>
                      <a:pt x="79" y="56"/>
                      <a:pt x="71" y="65"/>
                    </a:cubicBezTo>
                    <a:cubicBezTo>
                      <a:pt x="59" y="78"/>
                      <a:pt x="36" y="75"/>
                      <a:pt x="22" y="66"/>
                    </a:cubicBezTo>
                    <a:cubicBezTo>
                      <a:pt x="4" y="56"/>
                      <a:pt x="6" y="34"/>
                      <a:pt x="19" y="20"/>
                    </a:cubicBezTo>
                    <a:cubicBezTo>
                      <a:pt x="31" y="8"/>
                      <a:pt x="51" y="3"/>
                      <a:pt x="68" y="7"/>
                    </a:cubicBezTo>
                    <a:cubicBezTo>
                      <a:pt x="69" y="7"/>
                      <a:pt x="69" y="6"/>
                      <a:pt x="68"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8" name="Freeform 20"/>
              <p:cNvSpPr>
                <a:spLocks/>
              </p:cNvSpPr>
              <p:nvPr/>
            </p:nvSpPr>
            <p:spPr bwMode="auto">
              <a:xfrm>
                <a:off x="328" y="1925"/>
                <a:ext cx="95" cy="100"/>
              </a:xfrm>
              <a:custGeom>
                <a:avLst/>
                <a:gdLst>
                  <a:gd name="T0" fmla="*/ 1169 w 33"/>
                  <a:gd name="T1" fmla="*/ 16931 h 35"/>
                  <a:gd name="T2" fmla="*/ 622 w 33"/>
                  <a:gd name="T3" fmla="*/ 17934 h 35"/>
                  <a:gd name="T4" fmla="*/ 1169 w 33"/>
                  <a:gd name="T5" fmla="*/ 18449 h 35"/>
                  <a:gd name="T6" fmla="*/ 3987 w 33"/>
                  <a:gd name="T7" fmla="*/ 9723 h 35"/>
                  <a:gd name="T8" fmla="*/ 4534 w 33"/>
                  <a:gd name="T9" fmla="*/ 4923 h 35"/>
                  <a:gd name="T10" fmla="*/ 5156 w 33"/>
                  <a:gd name="T11" fmla="*/ 2660 h 35"/>
                  <a:gd name="T12" fmla="*/ 5703 w 33"/>
                  <a:gd name="T13" fmla="*/ 2074 h 35"/>
                  <a:gd name="T14" fmla="*/ 17587 w 33"/>
                  <a:gd name="T15" fmla="*/ 15789 h 35"/>
                  <a:gd name="T16" fmla="*/ 18755 w 33"/>
                  <a:gd name="T17" fmla="*/ 15257 h 35"/>
                  <a:gd name="T18" fmla="*/ 5703 w 33"/>
                  <a:gd name="T19" fmla="*/ 0 h 35"/>
                  <a:gd name="T20" fmla="*/ 5156 w 33"/>
                  <a:gd name="T21" fmla="*/ 0 h 35"/>
                  <a:gd name="T22" fmla="*/ 622 w 33"/>
                  <a:gd name="T23" fmla="*/ 17934 h 35"/>
                  <a:gd name="T24" fmla="*/ 1169 w 33"/>
                  <a:gd name="T25" fmla="*/ 18449 h 35"/>
                  <a:gd name="T26" fmla="*/ 1791 w 33"/>
                  <a:gd name="T27" fmla="*/ 17331 h 35"/>
                  <a:gd name="T28" fmla="*/ 1169 w 33"/>
                  <a:gd name="T29" fmla="*/ 16931 h 3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3" h="35">
                    <a:moveTo>
                      <a:pt x="2" y="31"/>
                    </a:moveTo>
                    <a:cubicBezTo>
                      <a:pt x="2" y="32"/>
                      <a:pt x="1" y="32"/>
                      <a:pt x="1" y="33"/>
                    </a:cubicBezTo>
                    <a:cubicBezTo>
                      <a:pt x="1" y="33"/>
                      <a:pt x="1" y="34"/>
                      <a:pt x="2" y="34"/>
                    </a:cubicBezTo>
                    <a:cubicBezTo>
                      <a:pt x="4" y="29"/>
                      <a:pt x="6" y="24"/>
                      <a:pt x="7" y="18"/>
                    </a:cubicBezTo>
                    <a:cubicBezTo>
                      <a:pt x="7" y="15"/>
                      <a:pt x="8" y="12"/>
                      <a:pt x="8" y="9"/>
                    </a:cubicBezTo>
                    <a:cubicBezTo>
                      <a:pt x="8" y="8"/>
                      <a:pt x="9" y="7"/>
                      <a:pt x="9" y="5"/>
                    </a:cubicBezTo>
                    <a:cubicBezTo>
                      <a:pt x="10" y="3"/>
                      <a:pt x="9" y="2"/>
                      <a:pt x="10" y="4"/>
                    </a:cubicBezTo>
                    <a:cubicBezTo>
                      <a:pt x="17" y="12"/>
                      <a:pt x="28" y="18"/>
                      <a:pt x="31" y="29"/>
                    </a:cubicBezTo>
                    <a:cubicBezTo>
                      <a:pt x="31" y="29"/>
                      <a:pt x="33" y="29"/>
                      <a:pt x="33" y="28"/>
                    </a:cubicBezTo>
                    <a:cubicBezTo>
                      <a:pt x="29" y="16"/>
                      <a:pt x="16" y="11"/>
                      <a:pt x="10" y="0"/>
                    </a:cubicBezTo>
                    <a:cubicBezTo>
                      <a:pt x="10" y="0"/>
                      <a:pt x="9" y="0"/>
                      <a:pt x="9" y="0"/>
                    </a:cubicBezTo>
                    <a:cubicBezTo>
                      <a:pt x="6" y="11"/>
                      <a:pt x="5" y="23"/>
                      <a:pt x="1" y="33"/>
                    </a:cubicBezTo>
                    <a:cubicBezTo>
                      <a:pt x="0" y="34"/>
                      <a:pt x="1" y="35"/>
                      <a:pt x="2" y="34"/>
                    </a:cubicBezTo>
                    <a:cubicBezTo>
                      <a:pt x="2" y="33"/>
                      <a:pt x="3" y="33"/>
                      <a:pt x="3" y="32"/>
                    </a:cubicBezTo>
                    <a:cubicBezTo>
                      <a:pt x="4" y="31"/>
                      <a:pt x="3" y="30"/>
                      <a:pt x="2" y="3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9" name="Freeform 21"/>
              <p:cNvSpPr>
                <a:spLocks/>
              </p:cNvSpPr>
              <p:nvPr/>
            </p:nvSpPr>
            <p:spPr bwMode="auto">
              <a:xfrm>
                <a:off x="334" y="1930"/>
                <a:ext cx="83" cy="100"/>
              </a:xfrm>
              <a:custGeom>
                <a:avLst/>
                <a:gdLst>
                  <a:gd name="T0" fmla="*/ 2089 w 29"/>
                  <a:gd name="T1" fmla="*/ 15257 h 35"/>
                  <a:gd name="T2" fmla="*/ 2670 w 29"/>
                  <a:gd name="T3" fmla="*/ 11403 h 35"/>
                  <a:gd name="T4" fmla="*/ 5578 w 29"/>
                  <a:gd name="T5" fmla="*/ 15257 h 35"/>
                  <a:gd name="T6" fmla="*/ 7642 w 29"/>
                  <a:gd name="T7" fmla="*/ 15789 h 35"/>
                  <a:gd name="T8" fmla="*/ 9405 w 29"/>
                  <a:gd name="T9" fmla="*/ 16400 h 35"/>
                  <a:gd name="T10" fmla="*/ 12679 w 29"/>
                  <a:gd name="T11" fmla="*/ 15789 h 35"/>
                  <a:gd name="T12" fmla="*/ 8248 w 29"/>
                  <a:gd name="T13" fmla="*/ 8189 h 35"/>
                  <a:gd name="T14" fmla="*/ 12679 w 29"/>
                  <a:gd name="T15" fmla="*/ 8726 h 35"/>
                  <a:gd name="T16" fmla="*/ 4971 w 29"/>
                  <a:gd name="T17" fmla="*/ 4409 h 35"/>
                  <a:gd name="T18" fmla="*/ 6520 w 29"/>
                  <a:gd name="T19" fmla="*/ 2660 h 35"/>
                  <a:gd name="T20" fmla="*/ 5979 w 29"/>
                  <a:gd name="T21" fmla="*/ 9331 h 35"/>
                  <a:gd name="T22" fmla="*/ 5578 w 29"/>
                  <a:gd name="T23" fmla="*/ 8189 h 35"/>
                  <a:gd name="T24" fmla="*/ 5578 w 29"/>
                  <a:gd name="T25" fmla="*/ 15257 h 35"/>
                  <a:gd name="T26" fmla="*/ 4971 w 29"/>
                  <a:gd name="T27" fmla="*/ 17331 h 35"/>
                  <a:gd name="T28" fmla="*/ 7101 w 29"/>
                  <a:gd name="T29" fmla="*/ 16400 h 35"/>
                  <a:gd name="T30" fmla="*/ 10412 w 29"/>
                  <a:gd name="T31" fmla="*/ 16400 h 35"/>
                  <a:gd name="T32" fmla="*/ 12679 w 29"/>
                  <a:gd name="T33" fmla="*/ 15257 h 35"/>
                  <a:gd name="T34" fmla="*/ 11534 w 29"/>
                  <a:gd name="T35" fmla="*/ 12597 h 35"/>
                  <a:gd name="T36" fmla="*/ 13835 w 29"/>
                  <a:gd name="T37" fmla="*/ 14066 h 35"/>
                  <a:gd name="T38" fmla="*/ 11534 w 29"/>
                  <a:gd name="T39" fmla="*/ 15257 h 35"/>
                  <a:gd name="T40" fmla="*/ 3827 w 29"/>
                  <a:gd name="T41" fmla="*/ 13134 h 35"/>
                  <a:gd name="T42" fmla="*/ 4971 w 29"/>
                  <a:gd name="T43" fmla="*/ 12597 h 35"/>
                  <a:gd name="T44" fmla="*/ 607 w 29"/>
                  <a:gd name="T45" fmla="*/ 17934 h 35"/>
                  <a:gd name="T46" fmla="*/ 4971 w 29"/>
                  <a:gd name="T47" fmla="*/ 14066 h 35"/>
                  <a:gd name="T48" fmla="*/ 12679 w 29"/>
                  <a:gd name="T49" fmla="*/ 14066 h 35"/>
                  <a:gd name="T50" fmla="*/ 14227 w 29"/>
                  <a:gd name="T51" fmla="*/ 14669 h 35"/>
                  <a:gd name="T52" fmla="*/ 15358 w 29"/>
                  <a:gd name="T53" fmla="*/ 13134 h 35"/>
                  <a:gd name="T54" fmla="*/ 8248 w 29"/>
                  <a:gd name="T55" fmla="*/ 13526 h 35"/>
                  <a:gd name="T56" fmla="*/ 8248 w 29"/>
                  <a:gd name="T57" fmla="*/ 15257 h 35"/>
                  <a:gd name="T58" fmla="*/ 9986 w 29"/>
                  <a:gd name="T59" fmla="*/ 14669 h 35"/>
                  <a:gd name="T60" fmla="*/ 12075 w 29"/>
                  <a:gd name="T61" fmla="*/ 14066 h 35"/>
                  <a:gd name="T62" fmla="*/ 7642 w 29"/>
                  <a:gd name="T63" fmla="*/ 15257 h 35"/>
                  <a:gd name="T64" fmla="*/ 8864 w 29"/>
                  <a:gd name="T65" fmla="*/ 13134 h 35"/>
                  <a:gd name="T66" fmla="*/ 15965 w 29"/>
                  <a:gd name="T67" fmla="*/ 13526 h 35"/>
                  <a:gd name="T68" fmla="*/ 14768 w 29"/>
                  <a:gd name="T69" fmla="*/ 15257 h 35"/>
                  <a:gd name="T70" fmla="*/ 11534 w 29"/>
                  <a:gd name="T71" fmla="*/ 12597 h 35"/>
                  <a:gd name="T72" fmla="*/ 3286 w 29"/>
                  <a:gd name="T73" fmla="*/ 14066 h 35"/>
                  <a:gd name="T74" fmla="*/ 1148 w 29"/>
                  <a:gd name="T75" fmla="*/ 14066 h 35"/>
                  <a:gd name="T76" fmla="*/ 3827 w 29"/>
                  <a:gd name="T77" fmla="*/ 11991 h 35"/>
                  <a:gd name="T78" fmla="*/ 5578 w 29"/>
                  <a:gd name="T79" fmla="*/ 17934 h 35"/>
                  <a:gd name="T80" fmla="*/ 14227 w 29"/>
                  <a:gd name="T81" fmla="*/ 14669 h 35"/>
                  <a:gd name="T82" fmla="*/ 10953 w 29"/>
                  <a:gd name="T83" fmla="*/ 16400 h 35"/>
                  <a:gd name="T84" fmla="*/ 9986 w 29"/>
                  <a:gd name="T85" fmla="*/ 15257 h 35"/>
                  <a:gd name="T86" fmla="*/ 7642 w 29"/>
                  <a:gd name="T87" fmla="*/ 16400 h 35"/>
                  <a:gd name="T88" fmla="*/ 3827 w 29"/>
                  <a:gd name="T89" fmla="*/ 16400 h 35"/>
                  <a:gd name="T90" fmla="*/ 2670 w 29"/>
                  <a:gd name="T91" fmla="*/ 16400 h 35"/>
                  <a:gd name="T92" fmla="*/ 1737 w 29"/>
                  <a:gd name="T93" fmla="*/ 16931 h 35"/>
                  <a:gd name="T94" fmla="*/ 2670 w 29"/>
                  <a:gd name="T95" fmla="*/ 15789 h 35"/>
                  <a:gd name="T96" fmla="*/ 4971 w 29"/>
                  <a:gd name="T97" fmla="*/ 14669 h 35"/>
                  <a:gd name="T98" fmla="*/ 4971 w 29"/>
                  <a:gd name="T99" fmla="*/ 2660 h 35"/>
                  <a:gd name="T100" fmla="*/ 5578 w 29"/>
                  <a:gd name="T101" fmla="*/ 3803 h 35"/>
                  <a:gd name="T102" fmla="*/ 11534 w 29"/>
                  <a:gd name="T103" fmla="*/ 9723 h 35"/>
                  <a:gd name="T104" fmla="*/ 8248 w 29"/>
                  <a:gd name="T105" fmla="*/ 6457 h 35"/>
                  <a:gd name="T106" fmla="*/ 10412 w 29"/>
                  <a:gd name="T107" fmla="*/ 11403 h 35"/>
                  <a:gd name="T108" fmla="*/ 10953 w 29"/>
                  <a:gd name="T109" fmla="*/ 9723 h 35"/>
                  <a:gd name="T110" fmla="*/ 8864 w 29"/>
                  <a:gd name="T111" fmla="*/ 8189 h 35"/>
                  <a:gd name="T112" fmla="*/ 7642 w 29"/>
                  <a:gd name="T113" fmla="*/ 7600 h 35"/>
                  <a:gd name="T114" fmla="*/ 5578 w 29"/>
                  <a:gd name="T115" fmla="*/ 3803 h 35"/>
                  <a:gd name="T116" fmla="*/ 3827 w 29"/>
                  <a:gd name="T117" fmla="*/ 603 h 35"/>
                  <a:gd name="T118" fmla="*/ 3827 w 29"/>
                  <a:gd name="T119" fmla="*/ 5526 h 3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9" h="35">
                    <a:moveTo>
                      <a:pt x="3" y="29"/>
                    </a:moveTo>
                    <a:cubicBezTo>
                      <a:pt x="4" y="24"/>
                      <a:pt x="5" y="19"/>
                      <a:pt x="7" y="15"/>
                    </a:cubicBezTo>
                    <a:cubicBezTo>
                      <a:pt x="7" y="15"/>
                      <a:pt x="6" y="14"/>
                      <a:pt x="6" y="14"/>
                    </a:cubicBezTo>
                    <a:cubicBezTo>
                      <a:pt x="5" y="18"/>
                      <a:pt x="4" y="23"/>
                      <a:pt x="3" y="27"/>
                    </a:cubicBezTo>
                    <a:cubicBezTo>
                      <a:pt x="4" y="27"/>
                      <a:pt x="4" y="27"/>
                      <a:pt x="5" y="27"/>
                    </a:cubicBezTo>
                    <a:cubicBezTo>
                      <a:pt x="6" y="22"/>
                      <a:pt x="7" y="16"/>
                      <a:pt x="8" y="10"/>
                    </a:cubicBezTo>
                    <a:cubicBezTo>
                      <a:pt x="8" y="10"/>
                      <a:pt x="7" y="10"/>
                      <a:pt x="7" y="10"/>
                    </a:cubicBezTo>
                    <a:cubicBezTo>
                      <a:pt x="6" y="16"/>
                      <a:pt x="5" y="22"/>
                      <a:pt x="4" y="28"/>
                    </a:cubicBezTo>
                    <a:cubicBezTo>
                      <a:pt x="5" y="28"/>
                      <a:pt x="5" y="28"/>
                      <a:pt x="6" y="28"/>
                    </a:cubicBezTo>
                    <a:cubicBezTo>
                      <a:pt x="7" y="22"/>
                      <a:pt x="8" y="15"/>
                      <a:pt x="9" y="8"/>
                    </a:cubicBezTo>
                    <a:cubicBezTo>
                      <a:pt x="8" y="8"/>
                      <a:pt x="8" y="8"/>
                      <a:pt x="7" y="8"/>
                    </a:cubicBezTo>
                    <a:cubicBezTo>
                      <a:pt x="7" y="8"/>
                      <a:pt x="7" y="9"/>
                      <a:pt x="7" y="10"/>
                    </a:cubicBezTo>
                    <a:cubicBezTo>
                      <a:pt x="8" y="10"/>
                      <a:pt x="8" y="10"/>
                      <a:pt x="9" y="10"/>
                    </a:cubicBezTo>
                    <a:cubicBezTo>
                      <a:pt x="9" y="7"/>
                      <a:pt x="9" y="4"/>
                      <a:pt x="9" y="1"/>
                    </a:cubicBezTo>
                    <a:cubicBezTo>
                      <a:pt x="8" y="1"/>
                      <a:pt x="8" y="1"/>
                      <a:pt x="7" y="1"/>
                    </a:cubicBezTo>
                    <a:cubicBezTo>
                      <a:pt x="7" y="8"/>
                      <a:pt x="6" y="14"/>
                      <a:pt x="5" y="21"/>
                    </a:cubicBezTo>
                    <a:cubicBezTo>
                      <a:pt x="6" y="21"/>
                      <a:pt x="6" y="21"/>
                      <a:pt x="7" y="21"/>
                    </a:cubicBezTo>
                    <a:cubicBezTo>
                      <a:pt x="7" y="15"/>
                      <a:pt x="8" y="10"/>
                      <a:pt x="10" y="5"/>
                    </a:cubicBezTo>
                    <a:cubicBezTo>
                      <a:pt x="9" y="5"/>
                      <a:pt x="9" y="5"/>
                      <a:pt x="9" y="5"/>
                    </a:cubicBezTo>
                    <a:cubicBezTo>
                      <a:pt x="10" y="11"/>
                      <a:pt x="9" y="18"/>
                      <a:pt x="8" y="25"/>
                    </a:cubicBezTo>
                    <a:cubicBezTo>
                      <a:pt x="8" y="25"/>
                      <a:pt x="9" y="25"/>
                      <a:pt x="9" y="25"/>
                    </a:cubicBezTo>
                    <a:cubicBezTo>
                      <a:pt x="9" y="19"/>
                      <a:pt x="10" y="13"/>
                      <a:pt x="12" y="7"/>
                    </a:cubicBezTo>
                    <a:cubicBezTo>
                      <a:pt x="11" y="7"/>
                      <a:pt x="11" y="7"/>
                      <a:pt x="10" y="7"/>
                    </a:cubicBezTo>
                    <a:cubicBezTo>
                      <a:pt x="11" y="14"/>
                      <a:pt x="10" y="21"/>
                      <a:pt x="10" y="28"/>
                    </a:cubicBezTo>
                    <a:cubicBezTo>
                      <a:pt x="10" y="28"/>
                      <a:pt x="11" y="28"/>
                      <a:pt x="11" y="28"/>
                    </a:cubicBezTo>
                    <a:cubicBezTo>
                      <a:pt x="12" y="22"/>
                      <a:pt x="13" y="16"/>
                      <a:pt x="15" y="11"/>
                    </a:cubicBezTo>
                    <a:cubicBezTo>
                      <a:pt x="14" y="11"/>
                      <a:pt x="14" y="11"/>
                      <a:pt x="13" y="11"/>
                    </a:cubicBezTo>
                    <a:cubicBezTo>
                      <a:pt x="14" y="17"/>
                      <a:pt x="13" y="23"/>
                      <a:pt x="11" y="29"/>
                    </a:cubicBezTo>
                    <a:cubicBezTo>
                      <a:pt x="12" y="30"/>
                      <a:pt x="12" y="30"/>
                      <a:pt x="13" y="30"/>
                    </a:cubicBezTo>
                    <a:cubicBezTo>
                      <a:pt x="12" y="24"/>
                      <a:pt x="14" y="19"/>
                      <a:pt x="15" y="14"/>
                    </a:cubicBezTo>
                    <a:cubicBezTo>
                      <a:pt x="15" y="14"/>
                      <a:pt x="14" y="14"/>
                      <a:pt x="14" y="14"/>
                    </a:cubicBezTo>
                    <a:cubicBezTo>
                      <a:pt x="15" y="19"/>
                      <a:pt x="14" y="24"/>
                      <a:pt x="14" y="29"/>
                    </a:cubicBezTo>
                    <a:cubicBezTo>
                      <a:pt x="14" y="29"/>
                      <a:pt x="15" y="29"/>
                      <a:pt x="15" y="29"/>
                    </a:cubicBezTo>
                    <a:cubicBezTo>
                      <a:pt x="15" y="24"/>
                      <a:pt x="15" y="19"/>
                      <a:pt x="17" y="13"/>
                    </a:cubicBezTo>
                    <a:cubicBezTo>
                      <a:pt x="16" y="13"/>
                      <a:pt x="16" y="13"/>
                      <a:pt x="15" y="13"/>
                    </a:cubicBezTo>
                    <a:cubicBezTo>
                      <a:pt x="16" y="18"/>
                      <a:pt x="16" y="23"/>
                      <a:pt x="16" y="28"/>
                    </a:cubicBezTo>
                    <a:cubicBezTo>
                      <a:pt x="16" y="28"/>
                      <a:pt x="17" y="28"/>
                      <a:pt x="17" y="28"/>
                    </a:cubicBezTo>
                    <a:cubicBezTo>
                      <a:pt x="17" y="24"/>
                      <a:pt x="17" y="20"/>
                      <a:pt x="18" y="15"/>
                    </a:cubicBezTo>
                    <a:cubicBezTo>
                      <a:pt x="17" y="15"/>
                      <a:pt x="17" y="15"/>
                      <a:pt x="16" y="15"/>
                    </a:cubicBezTo>
                    <a:cubicBezTo>
                      <a:pt x="17" y="20"/>
                      <a:pt x="17" y="25"/>
                      <a:pt x="17" y="30"/>
                    </a:cubicBezTo>
                    <a:cubicBezTo>
                      <a:pt x="18" y="30"/>
                      <a:pt x="18" y="30"/>
                      <a:pt x="19" y="30"/>
                    </a:cubicBezTo>
                    <a:cubicBezTo>
                      <a:pt x="19" y="25"/>
                      <a:pt x="19" y="20"/>
                      <a:pt x="20" y="16"/>
                    </a:cubicBezTo>
                    <a:cubicBezTo>
                      <a:pt x="19" y="16"/>
                      <a:pt x="19" y="16"/>
                      <a:pt x="18" y="16"/>
                    </a:cubicBezTo>
                    <a:cubicBezTo>
                      <a:pt x="19" y="20"/>
                      <a:pt x="19" y="25"/>
                      <a:pt x="19" y="30"/>
                    </a:cubicBezTo>
                    <a:cubicBezTo>
                      <a:pt x="20" y="30"/>
                      <a:pt x="20" y="30"/>
                      <a:pt x="21" y="30"/>
                    </a:cubicBezTo>
                    <a:cubicBezTo>
                      <a:pt x="21" y="26"/>
                      <a:pt x="21" y="22"/>
                      <a:pt x="21" y="18"/>
                    </a:cubicBezTo>
                    <a:cubicBezTo>
                      <a:pt x="21" y="18"/>
                      <a:pt x="20" y="18"/>
                      <a:pt x="20" y="18"/>
                    </a:cubicBezTo>
                    <a:cubicBezTo>
                      <a:pt x="22" y="21"/>
                      <a:pt x="22" y="25"/>
                      <a:pt x="23" y="29"/>
                    </a:cubicBezTo>
                    <a:cubicBezTo>
                      <a:pt x="23" y="29"/>
                      <a:pt x="24" y="29"/>
                      <a:pt x="24" y="28"/>
                    </a:cubicBezTo>
                    <a:cubicBezTo>
                      <a:pt x="23" y="26"/>
                      <a:pt x="22" y="19"/>
                      <a:pt x="27" y="27"/>
                    </a:cubicBezTo>
                    <a:cubicBezTo>
                      <a:pt x="27" y="26"/>
                      <a:pt x="28" y="26"/>
                      <a:pt x="28" y="26"/>
                    </a:cubicBezTo>
                    <a:cubicBezTo>
                      <a:pt x="25" y="24"/>
                      <a:pt x="23" y="22"/>
                      <a:pt x="20" y="20"/>
                    </a:cubicBezTo>
                    <a:cubicBezTo>
                      <a:pt x="20" y="20"/>
                      <a:pt x="19" y="21"/>
                      <a:pt x="19" y="21"/>
                    </a:cubicBezTo>
                    <a:cubicBezTo>
                      <a:pt x="21" y="22"/>
                      <a:pt x="22" y="23"/>
                      <a:pt x="23" y="24"/>
                    </a:cubicBezTo>
                    <a:cubicBezTo>
                      <a:pt x="24" y="24"/>
                      <a:pt x="24" y="23"/>
                      <a:pt x="24" y="23"/>
                    </a:cubicBezTo>
                    <a:cubicBezTo>
                      <a:pt x="21" y="20"/>
                      <a:pt x="18" y="18"/>
                      <a:pt x="15" y="15"/>
                    </a:cubicBezTo>
                    <a:cubicBezTo>
                      <a:pt x="14" y="15"/>
                      <a:pt x="14" y="15"/>
                      <a:pt x="14" y="16"/>
                    </a:cubicBezTo>
                    <a:cubicBezTo>
                      <a:pt x="17" y="18"/>
                      <a:pt x="20" y="20"/>
                      <a:pt x="23" y="23"/>
                    </a:cubicBezTo>
                    <a:cubicBezTo>
                      <a:pt x="24" y="23"/>
                      <a:pt x="25" y="22"/>
                      <a:pt x="24" y="22"/>
                    </a:cubicBezTo>
                    <a:cubicBezTo>
                      <a:pt x="21" y="18"/>
                      <a:pt x="18" y="15"/>
                      <a:pt x="16" y="11"/>
                    </a:cubicBezTo>
                    <a:cubicBezTo>
                      <a:pt x="16" y="12"/>
                      <a:pt x="15" y="12"/>
                      <a:pt x="15" y="12"/>
                    </a:cubicBezTo>
                    <a:cubicBezTo>
                      <a:pt x="20" y="14"/>
                      <a:pt x="24" y="19"/>
                      <a:pt x="26" y="24"/>
                    </a:cubicBezTo>
                    <a:cubicBezTo>
                      <a:pt x="27" y="24"/>
                      <a:pt x="27" y="23"/>
                      <a:pt x="28" y="23"/>
                    </a:cubicBezTo>
                    <a:cubicBezTo>
                      <a:pt x="26" y="21"/>
                      <a:pt x="24" y="19"/>
                      <a:pt x="23" y="16"/>
                    </a:cubicBezTo>
                    <a:cubicBezTo>
                      <a:pt x="23" y="16"/>
                      <a:pt x="22" y="17"/>
                      <a:pt x="22" y="17"/>
                    </a:cubicBezTo>
                    <a:cubicBezTo>
                      <a:pt x="24" y="19"/>
                      <a:pt x="25" y="22"/>
                      <a:pt x="26" y="25"/>
                    </a:cubicBezTo>
                    <a:cubicBezTo>
                      <a:pt x="26" y="25"/>
                      <a:pt x="27" y="25"/>
                      <a:pt x="27" y="24"/>
                    </a:cubicBezTo>
                    <a:cubicBezTo>
                      <a:pt x="25" y="22"/>
                      <a:pt x="23" y="19"/>
                      <a:pt x="22" y="17"/>
                    </a:cubicBezTo>
                    <a:cubicBezTo>
                      <a:pt x="21" y="16"/>
                      <a:pt x="20" y="17"/>
                      <a:pt x="21" y="18"/>
                    </a:cubicBezTo>
                    <a:cubicBezTo>
                      <a:pt x="21" y="19"/>
                      <a:pt x="22" y="21"/>
                      <a:pt x="22" y="22"/>
                    </a:cubicBezTo>
                    <a:cubicBezTo>
                      <a:pt x="23" y="22"/>
                      <a:pt x="23" y="22"/>
                      <a:pt x="24" y="22"/>
                    </a:cubicBezTo>
                    <a:cubicBezTo>
                      <a:pt x="19" y="17"/>
                      <a:pt x="15" y="12"/>
                      <a:pt x="9" y="8"/>
                    </a:cubicBezTo>
                    <a:cubicBezTo>
                      <a:pt x="9" y="8"/>
                      <a:pt x="8" y="9"/>
                      <a:pt x="9" y="10"/>
                    </a:cubicBezTo>
                    <a:cubicBezTo>
                      <a:pt x="11" y="13"/>
                      <a:pt x="14" y="15"/>
                      <a:pt x="18" y="16"/>
                    </a:cubicBezTo>
                    <a:cubicBezTo>
                      <a:pt x="18" y="16"/>
                      <a:pt x="19" y="16"/>
                      <a:pt x="18" y="15"/>
                    </a:cubicBezTo>
                    <a:cubicBezTo>
                      <a:pt x="16" y="12"/>
                      <a:pt x="13" y="9"/>
                      <a:pt x="11" y="6"/>
                    </a:cubicBezTo>
                    <a:cubicBezTo>
                      <a:pt x="10" y="6"/>
                      <a:pt x="10" y="7"/>
                      <a:pt x="10" y="7"/>
                    </a:cubicBezTo>
                    <a:cubicBezTo>
                      <a:pt x="12" y="9"/>
                      <a:pt x="14" y="11"/>
                      <a:pt x="16" y="13"/>
                    </a:cubicBezTo>
                    <a:cubicBezTo>
                      <a:pt x="17" y="14"/>
                      <a:pt x="18" y="13"/>
                      <a:pt x="18" y="12"/>
                    </a:cubicBezTo>
                    <a:cubicBezTo>
                      <a:pt x="16" y="10"/>
                      <a:pt x="14" y="8"/>
                      <a:pt x="12" y="5"/>
                    </a:cubicBezTo>
                    <a:cubicBezTo>
                      <a:pt x="12" y="6"/>
                      <a:pt x="11" y="6"/>
                      <a:pt x="11" y="6"/>
                    </a:cubicBezTo>
                    <a:cubicBezTo>
                      <a:pt x="14" y="8"/>
                      <a:pt x="16" y="11"/>
                      <a:pt x="18" y="14"/>
                    </a:cubicBezTo>
                    <a:cubicBezTo>
                      <a:pt x="18" y="14"/>
                      <a:pt x="18" y="13"/>
                      <a:pt x="19" y="13"/>
                    </a:cubicBezTo>
                    <a:cubicBezTo>
                      <a:pt x="15" y="10"/>
                      <a:pt x="13" y="7"/>
                      <a:pt x="10" y="4"/>
                    </a:cubicBezTo>
                    <a:cubicBezTo>
                      <a:pt x="9" y="4"/>
                      <a:pt x="8" y="4"/>
                      <a:pt x="8" y="5"/>
                    </a:cubicBezTo>
                    <a:cubicBezTo>
                      <a:pt x="9" y="10"/>
                      <a:pt x="9" y="15"/>
                      <a:pt x="11" y="20"/>
                    </a:cubicBezTo>
                    <a:cubicBezTo>
                      <a:pt x="11" y="21"/>
                      <a:pt x="13" y="21"/>
                      <a:pt x="12" y="20"/>
                    </a:cubicBezTo>
                    <a:cubicBezTo>
                      <a:pt x="12" y="18"/>
                      <a:pt x="12" y="18"/>
                      <a:pt x="11" y="17"/>
                    </a:cubicBezTo>
                    <a:cubicBezTo>
                      <a:pt x="11" y="16"/>
                      <a:pt x="10" y="16"/>
                      <a:pt x="10" y="17"/>
                    </a:cubicBezTo>
                    <a:cubicBezTo>
                      <a:pt x="9" y="19"/>
                      <a:pt x="8" y="20"/>
                      <a:pt x="7" y="22"/>
                    </a:cubicBezTo>
                    <a:cubicBezTo>
                      <a:pt x="7" y="23"/>
                      <a:pt x="8" y="24"/>
                      <a:pt x="9" y="23"/>
                    </a:cubicBezTo>
                    <a:cubicBezTo>
                      <a:pt x="9" y="20"/>
                      <a:pt x="10" y="18"/>
                      <a:pt x="9" y="15"/>
                    </a:cubicBezTo>
                    <a:cubicBezTo>
                      <a:pt x="9" y="14"/>
                      <a:pt x="8" y="14"/>
                      <a:pt x="8" y="15"/>
                    </a:cubicBezTo>
                    <a:cubicBezTo>
                      <a:pt x="8" y="19"/>
                      <a:pt x="8" y="23"/>
                      <a:pt x="8" y="27"/>
                    </a:cubicBezTo>
                    <a:cubicBezTo>
                      <a:pt x="8" y="28"/>
                      <a:pt x="9" y="28"/>
                      <a:pt x="9" y="27"/>
                    </a:cubicBezTo>
                    <a:cubicBezTo>
                      <a:pt x="10" y="23"/>
                      <a:pt x="10" y="19"/>
                      <a:pt x="10" y="15"/>
                    </a:cubicBezTo>
                    <a:cubicBezTo>
                      <a:pt x="10" y="14"/>
                      <a:pt x="9" y="14"/>
                      <a:pt x="9" y="15"/>
                    </a:cubicBezTo>
                    <a:cubicBezTo>
                      <a:pt x="8" y="19"/>
                      <a:pt x="7" y="23"/>
                      <a:pt x="7" y="27"/>
                    </a:cubicBezTo>
                    <a:cubicBezTo>
                      <a:pt x="7" y="28"/>
                      <a:pt x="8" y="28"/>
                      <a:pt x="9" y="27"/>
                    </a:cubicBezTo>
                    <a:cubicBezTo>
                      <a:pt x="9" y="26"/>
                      <a:pt x="9" y="25"/>
                      <a:pt x="10" y="24"/>
                    </a:cubicBezTo>
                    <a:cubicBezTo>
                      <a:pt x="9" y="24"/>
                      <a:pt x="9" y="24"/>
                      <a:pt x="9" y="24"/>
                    </a:cubicBezTo>
                    <a:cubicBezTo>
                      <a:pt x="7" y="25"/>
                      <a:pt x="6" y="26"/>
                      <a:pt x="5" y="27"/>
                    </a:cubicBezTo>
                    <a:cubicBezTo>
                      <a:pt x="5" y="28"/>
                      <a:pt x="5" y="28"/>
                      <a:pt x="5" y="29"/>
                    </a:cubicBezTo>
                    <a:cubicBezTo>
                      <a:pt x="7" y="28"/>
                      <a:pt x="8" y="28"/>
                      <a:pt x="10" y="28"/>
                    </a:cubicBezTo>
                    <a:cubicBezTo>
                      <a:pt x="11" y="28"/>
                      <a:pt x="11" y="27"/>
                      <a:pt x="10" y="27"/>
                    </a:cubicBezTo>
                    <a:cubicBezTo>
                      <a:pt x="8" y="27"/>
                      <a:pt x="6" y="27"/>
                      <a:pt x="4" y="26"/>
                    </a:cubicBezTo>
                    <a:cubicBezTo>
                      <a:pt x="4" y="26"/>
                      <a:pt x="3" y="27"/>
                      <a:pt x="4" y="28"/>
                    </a:cubicBezTo>
                    <a:cubicBezTo>
                      <a:pt x="5" y="28"/>
                      <a:pt x="5" y="29"/>
                      <a:pt x="6" y="30"/>
                    </a:cubicBezTo>
                    <a:cubicBezTo>
                      <a:pt x="7" y="30"/>
                      <a:pt x="7" y="29"/>
                      <a:pt x="7" y="29"/>
                    </a:cubicBezTo>
                    <a:cubicBezTo>
                      <a:pt x="5" y="29"/>
                      <a:pt x="4" y="29"/>
                      <a:pt x="3" y="29"/>
                    </a:cubicBezTo>
                    <a:cubicBezTo>
                      <a:pt x="2" y="29"/>
                      <a:pt x="2" y="30"/>
                      <a:pt x="2" y="30"/>
                    </a:cubicBezTo>
                    <a:cubicBezTo>
                      <a:pt x="4" y="32"/>
                      <a:pt x="6" y="32"/>
                      <a:pt x="9" y="32"/>
                    </a:cubicBezTo>
                    <a:cubicBezTo>
                      <a:pt x="10" y="33"/>
                      <a:pt x="10" y="31"/>
                      <a:pt x="9" y="31"/>
                    </a:cubicBezTo>
                    <a:cubicBezTo>
                      <a:pt x="7" y="31"/>
                      <a:pt x="5" y="30"/>
                      <a:pt x="3" y="30"/>
                    </a:cubicBezTo>
                    <a:cubicBezTo>
                      <a:pt x="2" y="30"/>
                      <a:pt x="1" y="31"/>
                      <a:pt x="2" y="31"/>
                    </a:cubicBezTo>
                    <a:cubicBezTo>
                      <a:pt x="5" y="32"/>
                      <a:pt x="7" y="33"/>
                      <a:pt x="11" y="32"/>
                    </a:cubicBezTo>
                    <a:cubicBezTo>
                      <a:pt x="11" y="32"/>
                      <a:pt x="12" y="31"/>
                      <a:pt x="11" y="31"/>
                    </a:cubicBezTo>
                    <a:cubicBezTo>
                      <a:pt x="9" y="30"/>
                      <a:pt x="7" y="29"/>
                      <a:pt x="5" y="29"/>
                    </a:cubicBezTo>
                    <a:cubicBezTo>
                      <a:pt x="5" y="29"/>
                      <a:pt x="5" y="30"/>
                      <a:pt x="5" y="30"/>
                    </a:cubicBezTo>
                    <a:cubicBezTo>
                      <a:pt x="7" y="30"/>
                      <a:pt x="10" y="30"/>
                      <a:pt x="13" y="30"/>
                    </a:cubicBezTo>
                    <a:cubicBezTo>
                      <a:pt x="14" y="30"/>
                      <a:pt x="14" y="29"/>
                      <a:pt x="13" y="29"/>
                    </a:cubicBezTo>
                    <a:cubicBezTo>
                      <a:pt x="10" y="28"/>
                      <a:pt x="7" y="28"/>
                      <a:pt x="4" y="28"/>
                    </a:cubicBezTo>
                    <a:cubicBezTo>
                      <a:pt x="3" y="28"/>
                      <a:pt x="3" y="30"/>
                      <a:pt x="4" y="30"/>
                    </a:cubicBezTo>
                    <a:cubicBezTo>
                      <a:pt x="8" y="30"/>
                      <a:pt x="13" y="30"/>
                      <a:pt x="17" y="29"/>
                    </a:cubicBezTo>
                    <a:cubicBezTo>
                      <a:pt x="18" y="29"/>
                      <a:pt x="17" y="28"/>
                      <a:pt x="16" y="28"/>
                    </a:cubicBezTo>
                    <a:cubicBezTo>
                      <a:pt x="13" y="27"/>
                      <a:pt x="10" y="27"/>
                      <a:pt x="6" y="29"/>
                    </a:cubicBezTo>
                    <a:cubicBezTo>
                      <a:pt x="6" y="29"/>
                      <a:pt x="6" y="30"/>
                      <a:pt x="6" y="30"/>
                    </a:cubicBezTo>
                    <a:cubicBezTo>
                      <a:pt x="11" y="32"/>
                      <a:pt x="15" y="32"/>
                      <a:pt x="19" y="30"/>
                    </a:cubicBezTo>
                    <a:cubicBezTo>
                      <a:pt x="19" y="30"/>
                      <a:pt x="19" y="29"/>
                      <a:pt x="18" y="29"/>
                    </a:cubicBezTo>
                    <a:cubicBezTo>
                      <a:pt x="16" y="28"/>
                      <a:pt x="14" y="28"/>
                      <a:pt x="12" y="28"/>
                    </a:cubicBezTo>
                    <a:cubicBezTo>
                      <a:pt x="11" y="28"/>
                      <a:pt x="10" y="30"/>
                      <a:pt x="11" y="30"/>
                    </a:cubicBezTo>
                    <a:cubicBezTo>
                      <a:pt x="15" y="30"/>
                      <a:pt x="18" y="31"/>
                      <a:pt x="21" y="30"/>
                    </a:cubicBezTo>
                    <a:cubicBezTo>
                      <a:pt x="22" y="30"/>
                      <a:pt x="22" y="29"/>
                      <a:pt x="21" y="29"/>
                    </a:cubicBezTo>
                    <a:cubicBezTo>
                      <a:pt x="19" y="28"/>
                      <a:pt x="16" y="28"/>
                      <a:pt x="14" y="29"/>
                    </a:cubicBezTo>
                    <a:cubicBezTo>
                      <a:pt x="13" y="29"/>
                      <a:pt x="13" y="30"/>
                      <a:pt x="14" y="30"/>
                    </a:cubicBezTo>
                    <a:cubicBezTo>
                      <a:pt x="18" y="31"/>
                      <a:pt x="20" y="30"/>
                      <a:pt x="23" y="28"/>
                    </a:cubicBezTo>
                    <a:cubicBezTo>
                      <a:pt x="24" y="28"/>
                      <a:pt x="24" y="27"/>
                      <a:pt x="23" y="27"/>
                    </a:cubicBezTo>
                    <a:cubicBezTo>
                      <a:pt x="21" y="26"/>
                      <a:pt x="20" y="26"/>
                      <a:pt x="18" y="26"/>
                    </a:cubicBezTo>
                    <a:cubicBezTo>
                      <a:pt x="18" y="26"/>
                      <a:pt x="18" y="27"/>
                      <a:pt x="18" y="27"/>
                    </a:cubicBezTo>
                    <a:cubicBezTo>
                      <a:pt x="19" y="26"/>
                      <a:pt x="20" y="25"/>
                      <a:pt x="21" y="24"/>
                    </a:cubicBezTo>
                    <a:cubicBezTo>
                      <a:pt x="21" y="24"/>
                      <a:pt x="21" y="23"/>
                      <a:pt x="20" y="23"/>
                    </a:cubicBezTo>
                    <a:cubicBezTo>
                      <a:pt x="19" y="25"/>
                      <a:pt x="18" y="26"/>
                      <a:pt x="17" y="27"/>
                    </a:cubicBezTo>
                    <a:cubicBezTo>
                      <a:pt x="17" y="27"/>
                      <a:pt x="18" y="28"/>
                      <a:pt x="18" y="28"/>
                    </a:cubicBezTo>
                    <a:cubicBezTo>
                      <a:pt x="19" y="26"/>
                      <a:pt x="20" y="24"/>
                      <a:pt x="21" y="23"/>
                    </a:cubicBezTo>
                    <a:cubicBezTo>
                      <a:pt x="20" y="23"/>
                      <a:pt x="20" y="23"/>
                      <a:pt x="19" y="22"/>
                    </a:cubicBezTo>
                    <a:cubicBezTo>
                      <a:pt x="19" y="24"/>
                      <a:pt x="18" y="26"/>
                      <a:pt x="18" y="28"/>
                    </a:cubicBezTo>
                    <a:cubicBezTo>
                      <a:pt x="17" y="29"/>
                      <a:pt x="18" y="30"/>
                      <a:pt x="19" y="29"/>
                    </a:cubicBezTo>
                    <a:cubicBezTo>
                      <a:pt x="21" y="29"/>
                      <a:pt x="22" y="28"/>
                      <a:pt x="24" y="27"/>
                    </a:cubicBezTo>
                    <a:cubicBezTo>
                      <a:pt x="23" y="26"/>
                      <a:pt x="23" y="26"/>
                      <a:pt x="23" y="26"/>
                    </a:cubicBezTo>
                    <a:cubicBezTo>
                      <a:pt x="22" y="27"/>
                      <a:pt x="20" y="28"/>
                      <a:pt x="19" y="29"/>
                    </a:cubicBezTo>
                    <a:cubicBezTo>
                      <a:pt x="18" y="30"/>
                      <a:pt x="19" y="31"/>
                      <a:pt x="20" y="30"/>
                    </a:cubicBezTo>
                    <a:cubicBezTo>
                      <a:pt x="22" y="29"/>
                      <a:pt x="24" y="27"/>
                      <a:pt x="25" y="26"/>
                    </a:cubicBezTo>
                    <a:cubicBezTo>
                      <a:pt x="25" y="25"/>
                      <a:pt x="25" y="25"/>
                      <a:pt x="25" y="25"/>
                    </a:cubicBezTo>
                    <a:cubicBezTo>
                      <a:pt x="23" y="26"/>
                      <a:pt x="22" y="27"/>
                      <a:pt x="21" y="28"/>
                    </a:cubicBezTo>
                    <a:cubicBezTo>
                      <a:pt x="22" y="28"/>
                      <a:pt x="22" y="28"/>
                      <a:pt x="22" y="29"/>
                    </a:cubicBezTo>
                    <a:cubicBezTo>
                      <a:pt x="23" y="29"/>
                      <a:pt x="25" y="24"/>
                      <a:pt x="25" y="27"/>
                    </a:cubicBezTo>
                    <a:cubicBezTo>
                      <a:pt x="25" y="28"/>
                      <a:pt x="25" y="28"/>
                      <a:pt x="26" y="28"/>
                    </a:cubicBezTo>
                    <a:cubicBezTo>
                      <a:pt x="26" y="27"/>
                      <a:pt x="27" y="27"/>
                      <a:pt x="27" y="26"/>
                    </a:cubicBezTo>
                    <a:cubicBezTo>
                      <a:pt x="28" y="26"/>
                      <a:pt x="27" y="25"/>
                      <a:pt x="26" y="25"/>
                    </a:cubicBezTo>
                    <a:cubicBezTo>
                      <a:pt x="25" y="26"/>
                      <a:pt x="23" y="27"/>
                      <a:pt x="21" y="28"/>
                    </a:cubicBezTo>
                    <a:cubicBezTo>
                      <a:pt x="21" y="29"/>
                      <a:pt x="22" y="29"/>
                      <a:pt x="22" y="29"/>
                    </a:cubicBezTo>
                    <a:cubicBezTo>
                      <a:pt x="23" y="29"/>
                      <a:pt x="25" y="28"/>
                      <a:pt x="26" y="27"/>
                    </a:cubicBezTo>
                    <a:cubicBezTo>
                      <a:pt x="26" y="27"/>
                      <a:pt x="26" y="27"/>
                      <a:pt x="25" y="26"/>
                    </a:cubicBezTo>
                    <a:cubicBezTo>
                      <a:pt x="22" y="29"/>
                      <a:pt x="19" y="30"/>
                      <a:pt x="15" y="31"/>
                    </a:cubicBezTo>
                    <a:cubicBezTo>
                      <a:pt x="7" y="33"/>
                      <a:pt x="6" y="25"/>
                      <a:pt x="7" y="19"/>
                    </a:cubicBezTo>
                    <a:cubicBezTo>
                      <a:pt x="6" y="19"/>
                      <a:pt x="6" y="19"/>
                      <a:pt x="5" y="19"/>
                    </a:cubicBezTo>
                    <a:cubicBezTo>
                      <a:pt x="5" y="21"/>
                      <a:pt x="5" y="22"/>
                      <a:pt x="5" y="24"/>
                    </a:cubicBezTo>
                    <a:cubicBezTo>
                      <a:pt x="6" y="24"/>
                      <a:pt x="6" y="24"/>
                      <a:pt x="7" y="24"/>
                    </a:cubicBezTo>
                    <a:cubicBezTo>
                      <a:pt x="7" y="20"/>
                      <a:pt x="7" y="16"/>
                      <a:pt x="7" y="13"/>
                    </a:cubicBezTo>
                    <a:cubicBezTo>
                      <a:pt x="7" y="13"/>
                      <a:pt x="7" y="13"/>
                      <a:pt x="6" y="13"/>
                    </a:cubicBezTo>
                    <a:cubicBezTo>
                      <a:pt x="7" y="16"/>
                      <a:pt x="7" y="19"/>
                      <a:pt x="7" y="22"/>
                    </a:cubicBezTo>
                    <a:cubicBezTo>
                      <a:pt x="8" y="22"/>
                      <a:pt x="8" y="22"/>
                      <a:pt x="9" y="22"/>
                    </a:cubicBezTo>
                    <a:cubicBezTo>
                      <a:pt x="9" y="17"/>
                      <a:pt x="8" y="13"/>
                      <a:pt x="10" y="9"/>
                    </a:cubicBezTo>
                    <a:cubicBezTo>
                      <a:pt x="9" y="9"/>
                      <a:pt x="9" y="9"/>
                      <a:pt x="8" y="9"/>
                    </a:cubicBezTo>
                    <a:cubicBezTo>
                      <a:pt x="8" y="14"/>
                      <a:pt x="8" y="18"/>
                      <a:pt x="7" y="23"/>
                    </a:cubicBezTo>
                    <a:cubicBezTo>
                      <a:pt x="8" y="23"/>
                      <a:pt x="8" y="23"/>
                      <a:pt x="9" y="23"/>
                    </a:cubicBezTo>
                    <a:cubicBezTo>
                      <a:pt x="9" y="20"/>
                      <a:pt x="9" y="18"/>
                      <a:pt x="9" y="14"/>
                    </a:cubicBezTo>
                    <a:cubicBezTo>
                      <a:pt x="9" y="13"/>
                      <a:pt x="8" y="13"/>
                      <a:pt x="8" y="14"/>
                    </a:cubicBezTo>
                    <a:cubicBezTo>
                      <a:pt x="6" y="18"/>
                      <a:pt x="5" y="23"/>
                      <a:pt x="2" y="26"/>
                    </a:cubicBezTo>
                    <a:cubicBezTo>
                      <a:pt x="2" y="27"/>
                      <a:pt x="2" y="27"/>
                      <a:pt x="3" y="27"/>
                    </a:cubicBezTo>
                    <a:cubicBezTo>
                      <a:pt x="3" y="26"/>
                      <a:pt x="4" y="25"/>
                      <a:pt x="4" y="24"/>
                    </a:cubicBezTo>
                    <a:cubicBezTo>
                      <a:pt x="5" y="24"/>
                      <a:pt x="4" y="23"/>
                      <a:pt x="3" y="24"/>
                    </a:cubicBezTo>
                    <a:cubicBezTo>
                      <a:pt x="1" y="27"/>
                      <a:pt x="0" y="29"/>
                      <a:pt x="0" y="33"/>
                    </a:cubicBezTo>
                    <a:cubicBezTo>
                      <a:pt x="0" y="33"/>
                      <a:pt x="1" y="34"/>
                      <a:pt x="1" y="33"/>
                    </a:cubicBezTo>
                    <a:cubicBezTo>
                      <a:pt x="4" y="29"/>
                      <a:pt x="6" y="25"/>
                      <a:pt x="8" y="21"/>
                    </a:cubicBezTo>
                    <a:cubicBezTo>
                      <a:pt x="7" y="21"/>
                      <a:pt x="7" y="21"/>
                      <a:pt x="6" y="20"/>
                    </a:cubicBezTo>
                    <a:cubicBezTo>
                      <a:pt x="7" y="22"/>
                      <a:pt x="7" y="24"/>
                      <a:pt x="6" y="26"/>
                    </a:cubicBezTo>
                    <a:cubicBezTo>
                      <a:pt x="7" y="26"/>
                      <a:pt x="7" y="26"/>
                      <a:pt x="8" y="26"/>
                    </a:cubicBezTo>
                    <a:cubicBezTo>
                      <a:pt x="8" y="24"/>
                      <a:pt x="8" y="21"/>
                      <a:pt x="9" y="19"/>
                    </a:cubicBezTo>
                    <a:cubicBezTo>
                      <a:pt x="8" y="19"/>
                      <a:pt x="8" y="19"/>
                      <a:pt x="7" y="19"/>
                    </a:cubicBezTo>
                    <a:cubicBezTo>
                      <a:pt x="7" y="21"/>
                      <a:pt x="7" y="23"/>
                      <a:pt x="7" y="25"/>
                    </a:cubicBezTo>
                    <a:cubicBezTo>
                      <a:pt x="7" y="26"/>
                      <a:pt x="8" y="26"/>
                      <a:pt x="9" y="26"/>
                    </a:cubicBezTo>
                    <a:cubicBezTo>
                      <a:pt x="10" y="23"/>
                      <a:pt x="10" y="21"/>
                      <a:pt x="11" y="19"/>
                    </a:cubicBezTo>
                    <a:cubicBezTo>
                      <a:pt x="10" y="19"/>
                      <a:pt x="10" y="19"/>
                      <a:pt x="9" y="19"/>
                    </a:cubicBezTo>
                    <a:cubicBezTo>
                      <a:pt x="11" y="24"/>
                      <a:pt x="16" y="28"/>
                      <a:pt x="21" y="23"/>
                    </a:cubicBezTo>
                    <a:cubicBezTo>
                      <a:pt x="22" y="22"/>
                      <a:pt x="21" y="21"/>
                      <a:pt x="20" y="22"/>
                    </a:cubicBezTo>
                    <a:cubicBezTo>
                      <a:pt x="18" y="23"/>
                      <a:pt x="18" y="24"/>
                      <a:pt x="17" y="26"/>
                    </a:cubicBezTo>
                    <a:cubicBezTo>
                      <a:pt x="16" y="26"/>
                      <a:pt x="17" y="27"/>
                      <a:pt x="17" y="27"/>
                    </a:cubicBezTo>
                    <a:cubicBezTo>
                      <a:pt x="20" y="28"/>
                      <a:pt x="21" y="28"/>
                      <a:pt x="23" y="28"/>
                    </a:cubicBezTo>
                    <a:cubicBezTo>
                      <a:pt x="23" y="27"/>
                      <a:pt x="23" y="27"/>
                      <a:pt x="23" y="26"/>
                    </a:cubicBezTo>
                    <a:cubicBezTo>
                      <a:pt x="20" y="27"/>
                      <a:pt x="19" y="29"/>
                      <a:pt x="18" y="31"/>
                    </a:cubicBezTo>
                    <a:cubicBezTo>
                      <a:pt x="18" y="31"/>
                      <a:pt x="18" y="32"/>
                      <a:pt x="19" y="32"/>
                    </a:cubicBezTo>
                    <a:cubicBezTo>
                      <a:pt x="21" y="32"/>
                      <a:pt x="23" y="32"/>
                      <a:pt x="25" y="30"/>
                    </a:cubicBezTo>
                    <a:cubicBezTo>
                      <a:pt x="26" y="30"/>
                      <a:pt x="25" y="29"/>
                      <a:pt x="24" y="29"/>
                    </a:cubicBezTo>
                    <a:cubicBezTo>
                      <a:pt x="23" y="29"/>
                      <a:pt x="23" y="29"/>
                      <a:pt x="22" y="30"/>
                    </a:cubicBezTo>
                    <a:cubicBezTo>
                      <a:pt x="22" y="30"/>
                      <a:pt x="22" y="30"/>
                      <a:pt x="22" y="31"/>
                    </a:cubicBezTo>
                    <a:cubicBezTo>
                      <a:pt x="24" y="30"/>
                      <a:pt x="26" y="29"/>
                      <a:pt x="27" y="28"/>
                    </a:cubicBezTo>
                    <a:cubicBezTo>
                      <a:pt x="28" y="28"/>
                      <a:pt x="27" y="27"/>
                      <a:pt x="26" y="27"/>
                    </a:cubicBezTo>
                    <a:cubicBezTo>
                      <a:pt x="26" y="27"/>
                      <a:pt x="25" y="28"/>
                      <a:pt x="24" y="28"/>
                    </a:cubicBezTo>
                    <a:cubicBezTo>
                      <a:pt x="24" y="28"/>
                      <a:pt x="25" y="29"/>
                      <a:pt x="25" y="29"/>
                    </a:cubicBezTo>
                    <a:cubicBezTo>
                      <a:pt x="26" y="27"/>
                      <a:pt x="27" y="26"/>
                      <a:pt x="28" y="25"/>
                    </a:cubicBezTo>
                    <a:cubicBezTo>
                      <a:pt x="27" y="25"/>
                      <a:pt x="27" y="24"/>
                      <a:pt x="27" y="24"/>
                    </a:cubicBezTo>
                    <a:cubicBezTo>
                      <a:pt x="26" y="25"/>
                      <a:pt x="26" y="25"/>
                      <a:pt x="25" y="26"/>
                    </a:cubicBezTo>
                    <a:cubicBezTo>
                      <a:pt x="24" y="27"/>
                      <a:pt x="25" y="28"/>
                      <a:pt x="26" y="27"/>
                    </a:cubicBezTo>
                    <a:cubicBezTo>
                      <a:pt x="27" y="27"/>
                      <a:pt x="28" y="26"/>
                      <a:pt x="29" y="25"/>
                    </a:cubicBezTo>
                    <a:cubicBezTo>
                      <a:pt x="28" y="25"/>
                      <a:pt x="28" y="25"/>
                      <a:pt x="28" y="24"/>
                    </a:cubicBezTo>
                    <a:cubicBezTo>
                      <a:pt x="27" y="25"/>
                      <a:pt x="27" y="26"/>
                      <a:pt x="27" y="27"/>
                    </a:cubicBezTo>
                    <a:cubicBezTo>
                      <a:pt x="26" y="27"/>
                      <a:pt x="27" y="28"/>
                      <a:pt x="28" y="27"/>
                    </a:cubicBezTo>
                    <a:cubicBezTo>
                      <a:pt x="28" y="27"/>
                      <a:pt x="28" y="27"/>
                      <a:pt x="29" y="27"/>
                    </a:cubicBezTo>
                    <a:cubicBezTo>
                      <a:pt x="29" y="27"/>
                      <a:pt x="29" y="26"/>
                      <a:pt x="29" y="26"/>
                    </a:cubicBezTo>
                    <a:cubicBezTo>
                      <a:pt x="24" y="23"/>
                      <a:pt x="20" y="19"/>
                      <a:pt x="16" y="16"/>
                    </a:cubicBezTo>
                    <a:cubicBezTo>
                      <a:pt x="15" y="16"/>
                      <a:pt x="15" y="16"/>
                      <a:pt x="15" y="17"/>
                    </a:cubicBezTo>
                    <a:cubicBezTo>
                      <a:pt x="13" y="20"/>
                      <a:pt x="13" y="22"/>
                      <a:pt x="13" y="25"/>
                    </a:cubicBezTo>
                    <a:cubicBezTo>
                      <a:pt x="13" y="26"/>
                      <a:pt x="15" y="26"/>
                      <a:pt x="15" y="25"/>
                    </a:cubicBezTo>
                    <a:cubicBezTo>
                      <a:pt x="15" y="22"/>
                      <a:pt x="15" y="19"/>
                      <a:pt x="14" y="16"/>
                    </a:cubicBezTo>
                    <a:cubicBezTo>
                      <a:pt x="14" y="16"/>
                      <a:pt x="13" y="17"/>
                      <a:pt x="13" y="17"/>
                    </a:cubicBezTo>
                    <a:cubicBezTo>
                      <a:pt x="14" y="19"/>
                      <a:pt x="15" y="21"/>
                      <a:pt x="16" y="24"/>
                    </a:cubicBezTo>
                    <a:cubicBezTo>
                      <a:pt x="17" y="24"/>
                      <a:pt x="17" y="24"/>
                      <a:pt x="18" y="24"/>
                    </a:cubicBezTo>
                    <a:cubicBezTo>
                      <a:pt x="17" y="22"/>
                      <a:pt x="16" y="21"/>
                      <a:pt x="15" y="20"/>
                    </a:cubicBezTo>
                    <a:cubicBezTo>
                      <a:pt x="15" y="19"/>
                      <a:pt x="14" y="19"/>
                      <a:pt x="14" y="20"/>
                    </a:cubicBezTo>
                    <a:cubicBezTo>
                      <a:pt x="13" y="23"/>
                      <a:pt x="13" y="25"/>
                      <a:pt x="13" y="28"/>
                    </a:cubicBezTo>
                    <a:cubicBezTo>
                      <a:pt x="13" y="29"/>
                      <a:pt x="14" y="29"/>
                      <a:pt x="15" y="28"/>
                    </a:cubicBezTo>
                    <a:cubicBezTo>
                      <a:pt x="15" y="27"/>
                      <a:pt x="16" y="26"/>
                      <a:pt x="16" y="24"/>
                    </a:cubicBezTo>
                    <a:cubicBezTo>
                      <a:pt x="15" y="24"/>
                      <a:pt x="15" y="24"/>
                      <a:pt x="14" y="24"/>
                    </a:cubicBezTo>
                    <a:cubicBezTo>
                      <a:pt x="14" y="25"/>
                      <a:pt x="14" y="27"/>
                      <a:pt x="14" y="28"/>
                    </a:cubicBezTo>
                    <a:cubicBezTo>
                      <a:pt x="14" y="29"/>
                      <a:pt x="16" y="29"/>
                      <a:pt x="16" y="28"/>
                    </a:cubicBezTo>
                    <a:cubicBezTo>
                      <a:pt x="16" y="27"/>
                      <a:pt x="17" y="25"/>
                      <a:pt x="17" y="23"/>
                    </a:cubicBezTo>
                    <a:cubicBezTo>
                      <a:pt x="17" y="23"/>
                      <a:pt x="16" y="23"/>
                      <a:pt x="16" y="23"/>
                    </a:cubicBezTo>
                    <a:cubicBezTo>
                      <a:pt x="16" y="24"/>
                      <a:pt x="16" y="26"/>
                      <a:pt x="17" y="27"/>
                    </a:cubicBezTo>
                    <a:cubicBezTo>
                      <a:pt x="17" y="28"/>
                      <a:pt x="18" y="27"/>
                      <a:pt x="18" y="27"/>
                    </a:cubicBezTo>
                    <a:cubicBezTo>
                      <a:pt x="18" y="25"/>
                      <a:pt x="18" y="24"/>
                      <a:pt x="20" y="22"/>
                    </a:cubicBezTo>
                    <a:cubicBezTo>
                      <a:pt x="21" y="24"/>
                      <a:pt x="21" y="25"/>
                      <a:pt x="22" y="26"/>
                    </a:cubicBezTo>
                    <a:cubicBezTo>
                      <a:pt x="23" y="27"/>
                      <a:pt x="24" y="26"/>
                      <a:pt x="24" y="25"/>
                    </a:cubicBezTo>
                    <a:cubicBezTo>
                      <a:pt x="23" y="23"/>
                      <a:pt x="23" y="19"/>
                      <a:pt x="21" y="17"/>
                    </a:cubicBezTo>
                    <a:cubicBezTo>
                      <a:pt x="20" y="17"/>
                      <a:pt x="20" y="17"/>
                      <a:pt x="20" y="17"/>
                    </a:cubicBezTo>
                    <a:cubicBezTo>
                      <a:pt x="20" y="17"/>
                      <a:pt x="20" y="17"/>
                      <a:pt x="19" y="17"/>
                    </a:cubicBezTo>
                    <a:cubicBezTo>
                      <a:pt x="19" y="18"/>
                      <a:pt x="19" y="19"/>
                      <a:pt x="20" y="18"/>
                    </a:cubicBezTo>
                    <a:cubicBezTo>
                      <a:pt x="19" y="19"/>
                      <a:pt x="22" y="25"/>
                      <a:pt x="22" y="26"/>
                    </a:cubicBezTo>
                    <a:cubicBezTo>
                      <a:pt x="23" y="26"/>
                      <a:pt x="23" y="26"/>
                      <a:pt x="24" y="25"/>
                    </a:cubicBezTo>
                    <a:cubicBezTo>
                      <a:pt x="22" y="23"/>
                      <a:pt x="21" y="22"/>
                      <a:pt x="20" y="20"/>
                    </a:cubicBezTo>
                    <a:cubicBezTo>
                      <a:pt x="20" y="20"/>
                      <a:pt x="19" y="19"/>
                      <a:pt x="19" y="20"/>
                    </a:cubicBezTo>
                    <a:cubicBezTo>
                      <a:pt x="17" y="22"/>
                      <a:pt x="16" y="24"/>
                      <a:pt x="17" y="27"/>
                    </a:cubicBezTo>
                    <a:cubicBezTo>
                      <a:pt x="17" y="26"/>
                      <a:pt x="17" y="26"/>
                      <a:pt x="18" y="26"/>
                    </a:cubicBezTo>
                    <a:cubicBezTo>
                      <a:pt x="18" y="25"/>
                      <a:pt x="17" y="24"/>
                      <a:pt x="17" y="23"/>
                    </a:cubicBezTo>
                    <a:cubicBezTo>
                      <a:pt x="17" y="22"/>
                      <a:pt x="16" y="22"/>
                      <a:pt x="16" y="23"/>
                    </a:cubicBezTo>
                    <a:cubicBezTo>
                      <a:pt x="15" y="25"/>
                      <a:pt x="15" y="26"/>
                      <a:pt x="14" y="28"/>
                    </a:cubicBezTo>
                    <a:cubicBezTo>
                      <a:pt x="15" y="28"/>
                      <a:pt x="15" y="28"/>
                      <a:pt x="16" y="28"/>
                    </a:cubicBezTo>
                    <a:cubicBezTo>
                      <a:pt x="16" y="27"/>
                      <a:pt x="16" y="25"/>
                      <a:pt x="16" y="24"/>
                    </a:cubicBezTo>
                    <a:cubicBezTo>
                      <a:pt x="16" y="23"/>
                      <a:pt x="15" y="23"/>
                      <a:pt x="15" y="24"/>
                    </a:cubicBezTo>
                    <a:cubicBezTo>
                      <a:pt x="14" y="25"/>
                      <a:pt x="14" y="27"/>
                      <a:pt x="13" y="28"/>
                    </a:cubicBezTo>
                    <a:cubicBezTo>
                      <a:pt x="14" y="28"/>
                      <a:pt x="14" y="28"/>
                      <a:pt x="15" y="28"/>
                    </a:cubicBezTo>
                    <a:cubicBezTo>
                      <a:pt x="15" y="25"/>
                      <a:pt x="15" y="23"/>
                      <a:pt x="15" y="20"/>
                    </a:cubicBezTo>
                    <a:cubicBezTo>
                      <a:pt x="15" y="20"/>
                      <a:pt x="14" y="20"/>
                      <a:pt x="14" y="20"/>
                    </a:cubicBezTo>
                    <a:cubicBezTo>
                      <a:pt x="15" y="22"/>
                      <a:pt x="16" y="23"/>
                      <a:pt x="16" y="24"/>
                    </a:cubicBezTo>
                    <a:cubicBezTo>
                      <a:pt x="17" y="25"/>
                      <a:pt x="18" y="25"/>
                      <a:pt x="18" y="24"/>
                    </a:cubicBezTo>
                    <a:cubicBezTo>
                      <a:pt x="17" y="21"/>
                      <a:pt x="16" y="19"/>
                      <a:pt x="14" y="16"/>
                    </a:cubicBezTo>
                    <a:cubicBezTo>
                      <a:pt x="13" y="15"/>
                      <a:pt x="12" y="16"/>
                      <a:pt x="13" y="17"/>
                    </a:cubicBezTo>
                    <a:cubicBezTo>
                      <a:pt x="13" y="20"/>
                      <a:pt x="13" y="22"/>
                      <a:pt x="13" y="25"/>
                    </a:cubicBezTo>
                    <a:cubicBezTo>
                      <a:pt x="14" y="25"/>
                      <a:pt x="14" y="25"/>
                      <a:pt x="15" y="25"/>
                    </a:cubicBezTo>
                    <a:cubicBezTo>
                      <a:pt x="14" y="10"/>
                      <a:pt x="23" y="28"/>
                      <a:pt x="27" y="26"/>
                    </a:cubicBezTo>
                    <a:cubicBezTo>
                      <a:pt x="27" y="26"/>
                      <a:pt x="28" y="27"/>
                      <a:pt x="28" y="27"/>
                    </a:cubicBezTo>
                    <a:cubicBezTo>
                      <a:pt x="28" y="26"/>
                      <a:pt x="29" y="25"/>
                      <a:pt x="29" y="25"/>
                    </a:cubicBezTo>
                    <a:cubicBezTo>
                      <a:pt x="29" y="24"/>
                      <a:pt x="28" y="23"/>
                      <a:pt x="28" y="24"/>
                    </a:cubicBezTo>
                    <a:cubicBezTo>
                      <a:pt x="27" y="25"/>
                      <a:pt x="26" y="25"/>
                      <a:pt x="25" y="26"/>
                    </a:cubicBezTo>
                    <a:cubicBezTo>
                      <a:pt x="25" y="27"/>
                      <a:pt x="26" y="27"/>
                      <a:pt x="26" y="27"/>
                    </a:cubicBezTo>
                    <a:cubicBezTo>
                      <a:pt x="27" y="26"/>
                      <a:pt x="27" y="26"/>
                      <a:pt x="28" y="25"/>
                    </a:cubicBezTo>
                    <a:cubicBezTo>
                      <a:pt x="28" y="24"/>
                      <a:pt x="27" y="23"/>
                      <a:pt x="27" y="24"/>
                    </a:cubicBezTo>
                    <a:cubicBezTo>
                      <a:pt x="26" y="25"/>
                      <a:pt x="25" y="27"/>
                      <a:pt x="24" y="28"/>
                    </a:cubicBezTo>
                    <a:cubicBezTo>
                      <a:pt x="23" y="29"/>
                      <a:pt x="24" y="29"/>
                      <a:pt x="24" y="29"/>
                    </a:cubicBezTo>
                    <a:cubicBezTo>
                      <a:pt x="25" y="29"/>
                      <a:pt x="26" y="29"/>
                      <a:pt x="27" y="28"/>
                    </a:cubicBezTo>
                    <a:cubicBezTo>
                      <a:pt x="27" y="28"/>
                      <a:pt x="27" y="27"/>
                      <a:pt x="26" y="27"/>
                    </a:cubicBezTo>
                    <a:cubicBezTo>
                      <a:pt x="25" y="28"/>
                      <a:pt x="23" y="29"/>
                      <a:pt x="22" y="30"/>
                    </a:cubicBezTo>
                    <a:cubicBezTo>
                      <a:pt x="21" y="30"/>
                      <a:pt x="21" y="31"/>
                      <a:pt x="22" y="31"/>
                    </a:cubicBezTo>
                    <a:cubicBezTo>
                      <a:pt x="23" y="31"/>
                      <a:pt x="24" y="31"/>
                      <a:pt x="25" y="31"/>
                    </a:cubicBezTo>
                    <a:cubicBezTo>
                      <a:pt x="24" y="30"/>
                      <a:pt x="24" y="30"/>
                      <a:pt x="24" y="29"/>
                    </a:cubicBezTo>
                    <a:cubicBezTo>
                      <a:pt x="20" y="30"/>
                      <a:pt x="20" y="29"/>
                      <a:pt x="23" y="28"/>
                    </a:cubicBezTo>
                    <a:cubicBezTo>
                      <a:pt x="24" y="27"/>
                      <a:pt x="24" y="26"/>
                      <a:pt x="23" y="26"/>
                    </a:cubicBezTo>
                    <a:cubicBezTo>
                      <a:pt x="19" y="27"/>
                      <a:pt x="17" y="26"/>
                      <a:pt x="21" y="23"/>
                    </a:cubicBezTo>
                    <a:cubicBezTo>
                      <a:pt x="21" y="23"/>
                      <a:pt x="20" y="22"/>
                      <a:pt x="20" y="22"/>
                    </a:cubicBezTo>
                    <a:cubicBezTo>
                      <a:pt x="15" y="24"/>
                      <a:pt x="12" y="23"/>
                      <a:pt x="11" y="18"/>
                    </a:cubicBezTo>
                    <a:cubicBezTo>
                      <a:pt x="10" y="18"/>
                      <a:pt x="9" y="18"/>
                      <a:pt x="9" y="18"/>
                    </a:cubicBezTo>
                    <a:cubicBezTo>
                      <a:pt x="9" y="21"/>
                      <a:pt x="8" y="23"/>
                      <a:pt x="7" y="25"/>
                    </a:cubicBezTo>
                    <a:cubicBezTo>
                      <a:pt x="8" y="25"/>
                      <a:pt x="8" y="25"/>
                      <a:pt x="9" y="25"/>
                    </a:cubicBezTo>
                    <a:cubicBezTo>
                      <a:pt x="9" y="23"/>
                      <a:pt x="9" y="21"/>
                      <a:pt x="9" y="19"/>
                    </a:cubicBezTo>
                    <a:cubicBezTo>
                      <a:pt x="9" y="18"/>
                      <a:pt x="7" y="18"/>
                      <a:pt x="7" y="19"/>
                    </a:cubicBezTo>
                    <a:cubicBezTo>
                      <a:pt x="7" y="21"/>
                      <a:pt x="7" y="24"/>
                      <a:pt x="6" y="26"/>
                    </a:cubicBezTo>
                    <a:cubicBezTo>
                      <a:pt x="6" y="27"/>
                      <a:pt x="8" y="27"/>
                      <a:pt x="8" y="26"/>
                    </a:cubicBezTo>
                    <a:cubicBezTo>
                      <a:pt x="8" y="24"/>
                      <a:pt x="8" y="22"/>
                      <a:pt x="8" y="20"/>
                    </a:cubicBezTo>
                    <a:cubicBezTo>
                      <a:pt x="8" y="20"/>
                      <a:pt x="7" y="19"/>
                      <a:pt x="7" y="20"/>
                    </a:cubicBezTo>
                    <a:cubicBezTo>
                      <a:pt x="4" y="24"/>
                      <a:pt x="2" y="28"/>
                      <a:pt x="0" y="32"/>
                    </a:cubicBezTo>
                    <a:cubicBezTo>
                      <a:pt x="1" y="32"/>
                      <a:pt x="1" y="33"/>
                      <a:pt x="1" y="33"/>
                    </a:cubicBezTo>
                    <a:cubicBezTo>
                      <a:pt x="2" y="29"/>
                      <a:pt x="3" y="27"/>
                      <a:pt x="4" y="24"/>
                    </a:cubicBezTo>
                    <a:cubicBezTo>
                      <a:pt x="4" y="24"/>
                      <a:pt x="3" y="24"/>
                      <a:pt x="3" y="24"/>
                    </a:cubicBezTo>
                    <a:cubicBezTo>
                      <a:pt x="3" y="25"/>
                      <a:pt x="2" y="26"/>
                      <a:pt x="2" y="26"/>
                    </a:cubicBezTo>
                    <a:cubicBezTo>
                      <a:pt x="1" y="27"/>
                      <a:pt x="2" y="28"/>
                      <a:pt x="3" y="27"/>
                    </a:cubicBezTo>
                    <a:cubicBezTo>
                      <a:pt x="6" y="24"/>
                      <a:pt x="7" y="19"/>
                      <a:pt x="9" y="14"/>
                    </a:cubicBezTo>
                    <a:cubicBezTo>
                      <a:pt x="9" y="14"/>
                      <a:pt x="8" y="14"/>
                      <a:pt x="8" y="14"/>
                    </a:cubicBezTo>
                    <a:cubicBezTo>
                      <a:pt x="7" y="17"/>
                      <a:pt x="7" y="20"/>
                      <a:pt x="7" y="23"/>
                    </a:cubicBezTo>
                    <a:cubicBezTo>
                      <a:pt x="7" y="24"/>
                      <a:pt x="8" y="24"/>
                      <a:pt x="9" y="24"/>
                    </a:cubicBezTo>
                    <a:cubicBezTo>
                      <a:pt x="9" y="19"/>
                      <a:pt x="10" y="14"/>
                      <a:pt x="10" y="9"/>
                    </a:cubicBezTo>
                    <a:cubicBezTo>
                      <a:pt x="10" y="8"/>
                      <a:pt x="9" y="8"/>
                      <a:pt x="8" y="8"/>
                    </a:cubicBezTo>
                    <a:cubicBezTo>
                      <a:pt x="7" y="13"/>
                      <a:pt x="7" y="17"/>
                      <a:pt x="7" y="22"/>
                    </a:cubicBezTo>
                    <a:cubicBezTo>
                      <a:pt x="7" y="23"/>
                      <a:pt x="9" y="23"/>
                      <a:pt x="9" y="22"/>
                    </a:cubicBezTo>
                    <a:cubicBezTo>
                      <a:pt x="9" y="18"/>
                      <a:pt x="9" y="15"/>
                      <a:pt x="7" y="12"/>
                    </a:cubicBezTo>
                    <a:cubicBezTo>
                      <a:pt x="7" y="11"/>
                      <a:pt x="6" y="11"/>
                      <a:pt x="6" y="12"/>
                    </a:cubicBezTo>
                    <a:cubicBezTo>
                      <a:pt x="5" y="16"/>
                      <a:pt x="5" y="20"/>
                      <a:pt x="5" y="24"/>
                    </a:cubicBezTo>
                    <a:cubicBezTo>
                      <a:pt x="5" y="24"/>
                      <a:pt x="7" y="24"/>
                      <a:pt x="7" y="24"/>
                    </a:cubicBezTo>
                    <a:cubicBezTo>
                      <a:pt x="7" y="22"/>
                      <a:pt x="7" y="21"/>
                      <a:pt x="7" y="19"/>
                    </a:cubicBezTo>
                    <a:cubicBezTo>
                      <a:pt x="7" y="18"/>
                      <a:pt x="5" y="18"/>
                      <a:pt x="5" y="19"/>
                    </a:cubicBezTo>
                    <a:cubicBezTo>
                      <a:pt x="5" y="24"/>
                      <a:pt x="3" y="31"/>
                      <a:pt x="10" y="33"/>
                    </a:cubicBezTo>
                    <a:cubicBezTo>
                      <a:pt x="15" y="35"/>
                      <a:pt x="23" y="31"/>
                      <a:pt x="26" y="27"/>
                    </a:cubicBezTo>
                    <a:cubicBezTo>
                      <a:pt x="27" y="27"/>
                      <a:pt x="26" y="26"/>
                      <a:pt x="25" y="26"/>
                    </a:cubicBezTo>
                    <a:cubicBezTo>
                      <a:pt x="24" y="27"/>
                      <a:pt x="22" y="27"/>
                      <a:pt x="21" y="28"/>
                    </a:cubicBezTo>
                    <a:cubicBezTo>
                      <a:pt x="20" y="29"/>
                      <a:pt x="21" y="30"/>
                      <a:pt x="22" y="29"/>
                    </a:cubicBezTo>
                    <a:cubicBezTo>
                      <a:pt x="24" y="29"/>
                      <a:pt x="25" y="28"/>
                      <a:pt x="27" y="26"/>
                    </a:cubicBezTo>
                    <a:cubicBezTo>
                      <a:pt x="27" y="26"/>
                      <a:pt x="26" y="26"/>
                      <a:pt x="26" y="25"/>
                    </a:cubicBezTo>
                    <a:cubicBezTo>
                      <a:pt x="26" y="26"/>
                      <a:pt x="25" y="26"/>
                      <a:pt x="25" y="27"/>
                    </a:cubicBezTo>
                    <a:cubicBezTo>
                      <a:pt x="25" y="27"/>
                      <a:pt x="26" y="27"/>
                      <a:pt x="26" y="27"/>
                    </a:cubicBezTo>
                    <a:cubicBezTo>
                      <a:pt x="27" y="26"/>
                      <a:pt x="27" y="26"/>
                      <a:pt x="26" y="24"/>
                    </a:cubicBezTo>
                    <a:cubicBezTo>
                      <a:pt x="26" y="24"/>
                      <a:pt x="25" y="23"/>
                      <a:pt x="25" y="24"/>
                    </a:cubicBezTo>
                    <a:cubicBezTo>
                      <a:pt x="24" y="25"/>
                      <a:pt x="22" y="26"/>
                      <a:pt x="21" y="28"/>
                    </a:cubicBezTo>
                    <a:cubicBezTo>
                      <a:pt x="21" y="28"/>
                      <a:pt x="22" y="29"/>
                      <a:pt x="22" y="29"/>
                    </a:cubicBezTo>
                    <a:cubicBezTo>
                      <a:pt x="23" y="28"/>
                      <a:pt x="25" y="27"/>
                      <a:pt x="26" y="26"/>
                    </a:cubicBezTo>
                    <a:cubicBezTo>
                      <a:pt x="26" y="25"/>
                      <a:pt x="25" y="24"/>
                      <a:pt x="25" y="25"/>
                    </a:cubicBezTo>
                    <a:cubicBezTo>
                      <a:pt x="23" y="26"/>
                      <a:pt x="21" y="27"/>
                      <a:pt x="19" y="29"/>
                    </a:cubicBezTo>
                    <a:cubicBezTo>
                      <a:pt x="19" y="29"/>
                      <a:pt x="20" y="30"/>
                      <a:pt x="20" y="30"/>
                    </a:cubicBezTo>
                    <a:cubicBezTo>
                      <a:pt x="21" y="29"/>
                      <a:pt x="23" y="28"/>
                      <a:pt x="24" y="27"/>
                    </a:cubicBezTo>
                    <a:cubicBezTo>
                      <a:pt x="24" y="26"/>
                      <a:pt x="24" y="25"/>
                      <a:pt x="23" y="25"/>
                    </a:cubicBezTo>
                    <a:cubicBezTo>
                      <a:pt x="21" y="26"/>
                      <a:pt x="20" y="27"/>
                      <a:pt x="18" y="28"/>
                    </a:cubicBezTo>
                    <a:cubicBezTo>
                      <a:pt x="18" y="29"/>
                      <a:pt x="19" y="29"/>
                      <a:pt x="19" y="29"/>
                    </a:cubicBezTo>
                    <a:cubicBezTo>
                      <a:pt x="21" y="27"/>
                      <a:pt x="21" y="25"/>
                      <a:pt x="21" y="22"/>
                    </a:cubicBezTo>
                    <a:cubicBezTo>
                      <a:pt x="21" y="21"/>
                      <a:pt x="20" y="21"/>
                      <a:pt x="19" y="22"/>
                    </a:cubicBezTo>
                    <a:cubicBezTo>
                      <a:pt x="18" y="24"/>
                      <a:pt x="17" y="25"/>
                      <a:pt x="17" y="27"/>
                    </a:cubicBezTo>
                    <a:cubicBezTo>
                      <a:pt x="17" y="28"/>
                      <a:pt x="18" y="29"/>
                      <a:pt x="18" y="28"/>
                    </a:cubicBezTo>
                    <a:cubicBezTo>
                      <a:pt x="19" y="27"/>
                      <a:pt x="20" y="25"/>
                      <a:pt x="22" y="24"/>
                    </a:cubicBezTo>
                    <a:cubicBezTo>
                      <a:pt x="22" y="23"/>
                      <a:pt x="21" y="22"/>
                      <a:pt x="20" y="23"/>
                    </a:cubicBezTo>
                    <a:cubicBezTo>
                      <a:pt x="19" y="24"/>
                      <a:pt x="18" y="25"/>
                      <a:pt x="17" y="26"/>
                    </a:cubicBezTo>
                    <a:cubicBezTo>
                      <a:pt x="17" y="27"/>
                      <a:pt x="17" y="28"/>
                      <a:pt x="18" y="28"/>
                    </a:cubicBezTo>
                    <a:cubicBezTo>
                      <a:pt x="19" y="28"/>
                      <a:pt x="21" y="28"/>
                      <a:pt x="23" y="28"/>
                    </a:cubicBezTo>
                    <a:cubicBezTo>
                      <a:pt x="23" y="28"/>
                      <a:pt x="23" y="27"/>
                      <a:pt x="23" y="27"/>
                    </a:cubicBezTo>
                    <a:cubicBezTo>
                      <a:pt x="20" y="28"/>
                      <a:pt x="17" y="29"/>
                      <a:pt x="14" y="29"/>
                    </a:cubicBezTo>
                    <a:cubicBezTo>
                      <a:pt x="14" y="29"/>
                      <a:pt x="14" y="30"/>
                      <a:pt x="14" y="30"/>
                    </a:cubicBezTo>
                    <a:cubicBezTo>
                      <a:pt x="16" y="29"/>
                      <a:pt x="19" y="29"/>
                      <a:pt x="21" y="30"/>
                    </a:cubicBezTo>
                    <a:cubicBezTo>
                      <a:pt x="21" y="30"/>
                      <a:pt x="21" y="29"/>
                      <a:pt x="21" y="29"/>
                    </a:cubicBezTo>
                    <a:cubicBezTo>
                      <a:pt x="18" y="29"/>
                      <a:pt x="15" y="29"/>
                      <a:pt x="12" y="28"/>
                    </a:cubicBezTo>
                    <a:cubicBezTo>
                      <a:pt x="12" y="29"/>
                      <a:pt x="12" y="29"/>
                      <a:pt x="12" y="30"/>
                    </a:cubicBezTo>
                    <a:cubicBezTo>
                      <a:pt x="14" y="29"/>
                      <a:pt x="16" y="30"/>
                      <a:pt x="18" y="30"/>
                    </a:cubicBezTo>
                    <a:cubicBezTo>
                      <a:pt x="18" y="30"/>
                      <a:pt x="18" y="29"/>
                      <a:pt x="18" y="29"/>
                    </a:cubicBezTo>
                    <a:cubicBezTo>
                      <a:pt x="14" y="31"/>
                      <a:pt x="10" y="30"/>
                      <a:pt x="7" y="29"/>
                    </a:cubicBezTo>
                    <a:cubicBezTo>
                      <a:pt x="7" y="29"/>
                      <a:pt x="7" y="30"/>
                      <a:pt x="7" y="30"/>
                    </a:cubicBezTo>
                    <a:cubicBezTo>
                      <a:pt x="10" y="29"/>
                      <a:pt x="13" y="29"/>
                      <a:pt x="16" y="29"/>
                    </a:cubicBezTo>
                    <a:cubicBezTo>
                      <a:pt x="16" y="29"/>
                      <a:pt x="16" y="28"/>
                      <a:pt x="16" y="28"/>
                    </a:cubicBezTo>
                    <a:cubicBezTo>
                      <a:pt x="12" y="29"/>
                      <a:pt x="8" y="28"/>
                      <a:pt x="4" y="28"/>
                    </a:cubicBezTo>
                    <a:cubicBezTo>
                      <a:pt x="4" y="29"/>
                      <a:pt x="4" y="29"/>
                      <a:pt x="4" y="30"/>
                    </a:cubicBezTo>
                    <a:cubicBezTo>
                      <a:pt x="7" y="30"/>
                      <a:pt x="10" y="30"/>
                      <a:pt x="13" y="30"/>
                    </a:cubicBezTo>
                    <a:cubicBezTo>
                      <a:pt x="13" y="30"/>
                      <a:pt x="13" y="29"/>
                      <a:pt x="13" y="29"/>
                    </a:cubicBezTo>
                    <a:cubicBezTo>
                      <a:pt x="10" y="29"/>
                      <a:pt x="7" y="29"/>
                      <a:pt x="5" y="29"/>
                    </a:cubicBezTo>
                    <a:cubicBezTo>
                      <a:pt x="4" y="28"/>
                      <a:pt x="4" y="30"/>
                      <a:pt x="5" y="30"/>
                    </a:cubicBezTo>
                    <a:cubicBezTo>
                      <a:pt x="7" y="31"/>
                      <a:pt x="8" y="31"/>
                      <a:pt x="10" y="32"/>
                    </a:cubicBezTo>
                    <a:cubicBezTo>
                      <a:pt x="10" y="32"/>
                      <a:pt x="10" y="31"/>
                      <a:pt x="11" y="31"/>
                    </a:cubicBezTo>
                    <a:cubicBezTo>
                      <a:pt x="8" y="31"/>
                      <a:pt x="5" y="31"/>
                      <a:pt x="3" y="30"/>
                    </a:cubicBezTo>
                    <a:cubicBezTo>
                      <a:pt x="3" y="30"/>
                      <a:pt x="2" y="31"/>
                      <a:pt x="2" y="31"/>
                    </a:cubicBezTo>
                    <a:cubicBezTo>
                      <a:pt x="4" y="32"/>
                      <a:pt x="7" y="32"/>
                      <a:pt x="9" y="32"/>
                    </a:cubicBezTo>
                    <a:cubicBezTo>
                      <a:pt x="9" y="32"/>
                      <a:pt x="9" y="31"/>
                      <a:pt x="9" y="31"/>
                    </a:cubicBezTo>
                    <a:cubicBezTo>
                      <a:pt x="7" y="31"/>
                      <a:pt x="5" y="30"/>
                      <a:pt x="3" y="29"/>
                    </a:cubicBezTo>
                    <a:cubicBezTo>
                      <a:pt x="3" y="30"/>
                      <a:pt x="3" y="30"/>
                      <a:pt x="3" y="31"/>
                    </a:cubicBezTo>
                    <a:cubicBezTo>
                      <a:pt x="4" y="31"/>
                      <a:pt x="5" y="30"/>
                      <a:pt x="7" y="30"/>
                    </a:cubicBezTo>
                    <a:cubicBezTo>
                      <a:pt x="8" y="30"/>
                      <a:pt x="8" y="29"/>
                      <a:pt x="8" y="29"/>
                    </a:cubicBezTo>
                    <a:cubicBezTo>
                      <a:pt x="7" y="28"/>
                      <a:pt x="6" y="27"/>
                      <a:pt x="5" y="27"/>
                    </a:cubicBezTo>
                    <a:cubicBezTo>
                      <a:pt x="4" y="27"/>
                      <a:pt x="4" y="27"/>
                      <a:pt x="4" y="28"/>
                    </a:cubicBezTo>
                    <a:cubicBezTo>
                      <a:pt x="6" y="28"/>
                      <a:pt x="8" y="28"/>
                      <a:pt x="10" y="28"/>
                    </a:cubicBezTo>
                    <a:cubicBezTo>
                      <a:pt x="10" y="28"/>
                      <a:pt x="10" y="27"/>
                      <a:pt x="10" y="27"/>
                    </a:cubicBezTo>
                    <a:cubicBezTo>
                      <a:pt x="8" y="27"/>
                      <a:pt x="7" y="27"/>
                      <a:pt x="5" y="27"/>
                    </a:cubicBezTo>
                    <a:cubicBezTo>
                      <a:pt x="4" y="27"/>
                      <a:pt x="4" y="29"/>
                      <a:pt x="5" y="29"/>
                    </a:cubicBezTo>
                    <a:cubicBezTo>
                      <a:pt x="8" y="29"/>
                      <a:pt x="10" y="28"/>
                      <a:pt x="10" y="24"/>
                    </a:cubicBezTo>
                    <a:cubicBezTo>
                      <a:pt x="10" y="23"/>
                      <a:pt x="9" y="23"/>
                      <a:pt x="9" y="23"/>
                    </a:cubicBezTo>
                    <a:cubicBezTo>
                      <a:pt x="8" y="25"/>
                      <a:pt x="8" y="25"/>
                      <a:pt x="7" y="27"/>
                    </a:cubicBezTo>
                    <a:cubicBezTo>
                      <a:pt x="8" y="27"/>
                      <a:pt x="8" y="27"/>
                      <a:pt x="9" y="27"/>
                    </a:cubicBezTo>
                    <a:cubicBezTo>
                      <a:pt x="9" y="23"/>
                      <a:pt x="10" y="19"/>
                      <a:pt x="10" y="15"/>
                    </a:cubicBezTo>
                    <a:cubicBezTo>
                      <a:pt x="10" y="15"/>
                      <a:pt x="9" y="15"/>
                      <a:pt x="9" y="15"/>
                    </a:cubicBezTo>
                    <a:cubicBezTo>
                      <a:pt x="9" y="19"/>
                      <a:pt x="8" y="23"/>
                      <a:pt x="8" y="27"/>
                    </a:cubicBezTo>
                    <a:cubicBezTo>
                      <a:pt x="8" y="27"/>
                      <a:pt x="9" y="27"/>
                      <a:pt x="9" y="27"/>
                    </a:cubicBezTo>
                    <a:cubicBezTo>
                      <a:pt x="9" y="23"/>
                      <a:pt x="9" y="19"/>
                      <a:pt x="9" y="15"/>
                    </a:cubicBezTo>
                    <a:cubicBezTo>
                      <a:pt x="9" y="15"/>
                      <a:pt x="8" y="15"/>
                      <a:pt x="8" y="15"/>
                    </a:cubicBezTo>
                    <a:cubicBezTo>
                      <a:pt x="8" y="18"/>
                      <a:pt x="8" y="20"/>
                      <a:pt x="7" y="22"/>
                    </a:cubicBezTo>
                    <a:cubicBezTo>
                      <a:pt x="8" y="23"/>
                      <a:pt x="8" y="23"/>
                      <a:pt x="9" y="23"/>
                    </a:cubicBezTo>
                    <a:cubicBezTo>
                      <a:pt x="9" y="23"/>
                      <a:pt x="10" y="16"/>
                      <a:pt x="11" y="20"/>
                    </a:cubicBezTo>
                    <a:cubicBezTo>
                      <a:pt x="11" y="20"/>
                      <a:pt x="12" y="20"/>
                      <a:pt x="12" y="20"/>
                    </a:cubicBezTo>
                    <a:cubicBezTo>
                      <a:pt x="11" y="15"/>
                      <a:pt x="10" y="10"/>
                      <a:pt x="10" y="5"/>
                    </a:cubicBezTo>
                    <a:cubicBezTo>
                      <a:pt x="10" y="5"/>
                      <a:pt x="9" y="5"/>
                      <a:pt x="9" y="5"/>
                    </a:cubicBezTo>
                    <a:cubicBezTo>
                      <a:pt x="12" y="8"/>
                      <a:pt x="14" y="12"/>
                      <a:pt x="18" y="14"/>
                    </a:cubicBezTo>
                    <a:cubicBezTo>
                      <a:pt x="19" y="15"/>
                      <a:pt x="19" y="14"/>
                      <a:pt x="19" y="13"/>
                    </a:cubicBezTo>
                    <a:cubicBezTo>
                      <a:pt x="17" y="10"/>
                      <a:pt x="15" y="7"/>
                      <a:pt x="12" y="5"/>
                    </a:cubicBezTo>
                    <a:cubicBezTo>
                      <a:pt x="11" y="5"/>
                      <a:pt x="10" y="6"/>
                      <a:pt x="11" y="6"/>
                    </a:cubicBezTo>
                    <a:cubicBezTo>
                      <a:pt x="13" y="8"/>
                      <a:pt x="15" y="11"/>
                      <a:pt x="16" y="13"/>
                    </a:cubicBezTo>
                    <a:cubicBezTo>
                      <a:pt x="17" y="13"/>
                      <a:pt x="17" y="13"/>
                      <a:pt x="17" y="12"/>
                    </a:cubicBezTo>
                    <a:cubicBezTo>
                      <a:pt x="15" y="10"/>
                      <a:pt x="13" y="8"/>
                      <a:pt x="11" y="6"/>
                    </a:cubicBezTo>
                    <a:cubicBezTo>
                      <a:pt x="10" y="5"/>
                      <a:pt x="9" y="6"/>
                      <a:pt x="10" y="7"/>
                    </a:cubicBezTo>
                    <a:cubicBezTo>
                      <a:pt x="12" y="10"/>
                      <a:pt x="15" y="13"/>
                      <a:pt x="17" y="16"/>
                    </a:cubicBezTo>
                    <a:cubicBezTo>
                      <a:pt x="17" y="15"/>
                      <a:pt x="18" y="15"/>
                      <a:pt x="18" y="15"/>
                    </a:cubicBezTo>
                    <a:cubicBezTo>
                      <a:pt x="15" y="13"/>
                      <a:pt x="12" y="12"/>
                      <a:pt x="10" y="9"/>
                    </a:cubicBezTo>
                    <a:cubicBezTo>
                      <a:pt x="9" y="9"/>
                      <a:pt x="9" y="9"/>
                      <a:pt x="9" y="10"/>
                    </a:cubicBezTo>
                    <a:cubicBezTo>
                      <a:pt x="14" y="13"/>
                      <a:pt x="18" y="18"/>
                      <a:pt x="23" y="23"/>
                    </a:cubicBezTo>
                    <a:cubicBezTo>
                      <a:pt x="23" y="23"/>
                      <a:pt x="24" y="23"/>
                      <a:pt x="24" y="22"/>
                    </a:cubicBezTo>
                    <a:cubicBezTo>
                      <a:pt x="23" y="20"/>
                      <a:pt x="23" y="19"/>
                      <a:pt x="22" y="17"/>
                    </a:cubicBezTo>
                    <a:cubicBezTo>
                      <a:pt x="21" y="17"/>
                      <a:pt x="21" y="17"/>
                      <a:pt x="21" y="18"/>
                    </a:cubicBezTo>
                    <a:cubicBezTo>
                      <a:pt x="22" y="20"/>
                      <a:pt x="24" y="23"/>
                      <a:pt x="26" y="25"/>
                    </a:cubicBezTo>
                    <a:cubicBezTo>
                      <a:pt x="26" y="26"/>
                      <a:pt x="27" y="25"/>
                      <a:pt x="27" y="25"/>
                    </a:cubicBezTo>
                    <a:cubicBezTo>
                      <a:pt x="26" y="21"/>
                      <a:pt x="25" y="19"/>
                      <a:pt x="23" y="16"/>
                    </a:cubicBezTo>
                    <a:cubicBezTo>
                      <a:pt x="23" y="15"/>
                      <a:pt x="21" y="16"/>
                      <a:pt x="22" y="17"/>
                    </a:cubicBezTo>
                    <a:cubicBezTo>
                      <a:pt x="23" y="20"/>
                      <a:pt x="24" y="22"/>
                      <a:pt x="27" y="24"/>
                    </a:cubicBezTo>
                    <a:cubicBezTo>
                      <a:pt x="27" y="25"/>
                      <a:pt x="28" y="24"/>
                      <a:pt x="28" y="23"/>
                    </a:cubicBezTo>
                    <a:cubicBezTo>
                      <a:pt x="25" y="18"/>
                      <a:pt x="21" y="13"/>
                      <a:pt x="16" y="11"/>
                    </a:cubicBezTo>
                    <a:cubicBezTo>
                      <a:pt x="15" y="11"/>
                      <a:pt x="15" y="11"/>
                      <a:pt x="15" y="12"/>
                    </a:cubicBezTo>
                    <a:cubicBezTo>
                      <a:pt x="17" y="16"/>
                      <a:pt x="20" y="19"/>
                      <a:pt x="23" y="23"/>
                    </a:cubicBezTo>
                    <a:cubicBezTo>
                      <a:pt x="23" y="22"/>
                      <a:pt x="24" y="22"/>
                      <a:pt x="24" y="22"/>
                    </a:cubicBezTo>
                    <a:cubicBezTo>
                      <a:pt x="21" y="19"/>
                      <a:pt x="18" y="16"/>
                      <a:pt x="15" y="14"/>
                    </a:cubicBezTo>
                    <a:cubicBezTo>
                      <a:pt x="14" y="14"/>
                      <a:pt x="13" y="15"/>
                      <a:pt x="14" y="16"/>
                    </a:cubicBezTo>
                    <a:cubicBezTo>
                      <a:pt x="17" y="19"/>
                      <a:pt x="20" y="22"/>
                      <a:pt x="23" y="24"/>
                    </a:cubicBezTo>
                    <a:cubicBezTo>
                      <a:pt x="24" y="25"/>
                      <a:pt x="25" y="24"/>
                      <a:pt x="24" y="23"/>
                    </a:cubicBezTo>
                    <a:cubicBezTo>
                      <a:pt x="23" y="22"/>
                      <a:pt x="21" y="21"/>
                      <a:pt x="20" y="20"/>
                    </a:cubicBezTo>
                    <a:cubicBezTo>
                      <a:pt x="19" y="19"/>
                      <a:pt x="18" y="20"/>
                      <a:pt x="19" y="21"/>
                    </a:cubicBezTo>
                    <a:cubicBezTo>
                      <a:pt x="22" y="23"/>
                      <a:pt x="24" y="25"/>
                      <a:pt x="27" y="27"/>
                    </a:cubicBezTo>
                    <a:cubicBezTo>
                      <a:pt x="28" y="27"/>
                      <a:pt x="29" y="26"/>
                      <a:pt x="28" y="26"/>
                    </a:cubicBezTo>
                    <a:cubicBezTo>
                      <a:pt x="27" y="24"/>
                      <a:pt x="25" y="23"/>
                      <a:pt x="23" y="22"/>
                    </a:cubicBezTo>
                    <a:cubicBezTo>
                      <a:pt x="22" y="22"/>
                      <a:pt x="22" y="22"/>
                      <a:pt x="22" y="22"/>
                    </a:cubicBezTo>
                    <a:cubicBezTo>
                      <a:pt x="22" y="25"/>
                      <a:pt x="22" y="27"/>
                      <a:pt x="23" y="29"/>
                    </a:cubicBezTo>
                    <a:cubicBezTo>
                      <a:pt x="23" y="30"/>
                      <a:pt x="25" y="29"/>
                      <a:pt x="24" y="28"/>
                    </a:cubicBezTo>
                    <a:cubicBezTo>
                      <a:pt x="24" y="25"/>
                      <a:pt x="23" y="21"/>
                      <a:pt x="21" y="17"/>
                    </a:cubicBezTo>
                    <a:cubicBezTo>
                      <a:pt x="21" y="17"/>
                      <a:pt x="20" y="17"/>
                      <a:pt x="20" y="18"/>
                    </a:cubicBezTo>
                    <a:cubicBezTo>
                      <a:pt x="19" y="22"/>
                      <a:pt x="19" y="26"/>
                      <a:pt x="19" y="30"/>
                    </a:cubicBezTo>
                    <a:cubicBezTo>
                      <a:pt x="19" y="31"/>
                      <a:pt x="21" y="31"/>
                      <a:pt x="21" y="30"/>
                    </a:cubicBezTo>
                    <a:cubicBezTo>
                      <a:pt x="21" y="25"/>
                      <a:pt x="21" y="20"/>
                      <a:pt x="20" y="15"/>
                    </a:cubicBezTo>
                    <a:cubicBezTo>
                      <a:pt x="20" y="15"/>
                      <a:pt x="19" y="15"/>
                      <a:pt x="18" y="15"/>
                    </a:cubicBezTo>
                    <a:cubicBezTo>
                      <a:pt x="17" y="20"/>
                      <a:pt x="17" y="25"/>
                      <a:pt x="17" y="30"/>
                    </a:cubicBezTo>
                    <a:cubicBezTo>
                      <a:pt x="17" y="31"/>
                      <a:pt x="19" y="31"/>
                      <a:pt x="19" y="30"/>
                    </a:cubicBezTo>
                    <a:cubicBezTo>
                      <a:pt x="19" y="25"/>
                      <a:pt x="19" y="20"/>
                      <a:pt x="18" y="15"/>
                    </a:cubicBezTo>
                    <a:cubicBezTo>
                      <a:pt x="18" y="14"/>
                      <a:pt x="17" y="14"/>
                      <a:pt x="16" y="15"/>
                    </a:cubicBezTo>
                    <a:cubicBezTo>
                      <a:pt x="16" y="20"/>
                      <a:pt x="16" y="24"/>
                      <a:pt x="16" y="28"/>
                    </a:cubicBezTo>
                    <a:cubicBezTo>
                      <a:pt x="16" y="29"/>
                      <a:pt x="17" y="29"/>
                      <a:pt x="17" y="28"/>
                    </a:cubicBezTo>
                    <a:cubicBezTo>
                      <a:pt x="17" y="23"/>
                      <a:pt x="18" y="18"/>
                      <a:pt x="17" y="13"/>
                    </a:cubicBezTo>
                    <a:cubicBezTo>
                      <a:pt x="17" y="12"/>
                      <a:pt x="16" y="12"/>
                      <a:pt x="15" y="13"/>
                    </a:cubicBezTo>
                    <a:cubicBezTo>
                      <a:pt x="14" y="18"/>
                      <a:pt x="14" y="23"/>
                      <a:pt x="14" y="29"/>
                    </a:cubicBezTo>
                    <a:cubicBezTo>
                      <a:pt x="14" y="30"/>
                      <a:pt x="15" y="30"/>
                      <a:pt x="15" y="29"/>
                    </a:cubicBezTo>
                    <a:cubicBezTo>
                      <a:pt x="15" y="24"/>
                      <a:pt x="17" y="19"/>
                      <a:pt x="15" y="14"/>
                    </a:cubicBezTo>
                    <a:cubicBezTo>
                      <a:pt x="15" y="13"/>
                      <a:pt x="14" y="13"/>
                      <a:pt x="14" y="14"/>
                    </a:cubicBezTo>
                    <a:cubicBezTo>
                      <a:pt x="12" y="19"/>
                      <a:pt x="11" y="24"/>
                      <a:pt x="11" y="30"/>
                    </a:cubicBezTo>
                    <a:cubicBezTo>
                      <a:pt x="11" y="30"/>
                      <a:pt x="13" y="31"/>
                      <a:pt x="13" y="30"/>
                    </a:cubicBezTo>
                    <a:cubicBezTo>
                      <a:pt x="14" y="23"/>
                      <a:pt x="15" y="17"/>
                      <a:pt x="15" y="11"/>
                    </a:cubicBezTo>
                    <a:cubicBezTo>
                      <a:pt x="15" y="10"/>
                      <a:pt x="14" y="10"/>
                      <a:pt x="13" y="11"/>
                    </a:cubicBezTo>
                    <a:cubicBezTo>
                      <a:pt x="11" y="16"/>
                      <a:pt x="10" y="22"/>
                      <a:pt x="10" y="28"/>
                    </a:cubicBezTo>
                    <a:cubicBezTo>
                      <a:pt x="10" y="29"/>
                      <a:pt x="11" y="29"/>
                      <a:pt x="11" y="28"/>
                    </a:cubicBezTo>
                    <a:cubicBezTo>
                      <a:pt x="12" y="21"/>
                      <a:pt x="12" y="14"/>
                      <a:pt x="12" y="7"/>
                    </a:cubicBezTo>
                    <a:cubicBezTo>
                      <a:pt x="12" y="6"/>
                      <a:pt x="11" y="6"/>
                      <a:pt x="10" y="7"/>
                    </a:cubicBezTo>
                    <a:cubicBezTo>
                      <a:pt x="9" y="13"/>
                      <a:pt x="8" y="19"/>
                      <a:pt x="8" y="25"/>
                    </a:cubicBezTo>
                    <a:cubicBezTo>
                      <a:pt x="8" y="26"/>
                      <a:pt x="9" y="26"/>
                      <a:pt x="9" y="25"/>
                    </a:cubicBezTo>
                    <a:cubicBezTo>
                      <a:pt x="10" y="18"/>
                      <a:pt x="12" y="11"/>
                      <a:pt x="10" y="4"/>
                    </a:cubicBezTo>
                    <a:cubicBezTo>
                      <a:pt x="10" y="4"/>
                      <a:pt x="9" y="3"/>
                      <a:pt x="9" y="4"/>
                    </a:cubicBezTo>
                    <a:cubicBezTo>
                      <a:pt x="6" y="9"/>
                      <a:pt x="5" y="15"/>
                      <a:pt x="5" y="21"/>
                    </a:cubicBezTo>
                    <a:cubicBezTo>
                      <a:pt x="5" y="22"/>
                      <a:pt x="7" y="22"/>
                      <a:pt x="7" y="21"/>
                    </a:cubicBezTo>
                    <a:cubicBezTo>
                      <a:pt x="7" y="14"/>
                      <a:pt x="9" y="8"/>
                      <a:pt x="9" y="1"/>
                    </a:cubicBezTo>
                    <a:cubicBezTo>
                      <a:pt x="9" y="0"/>
                      <a:pt x="7" y="0"/>
                      <a:pt x="7" y="1"/>
                    </a:cubicBezTo>
                    <a:cubicBezTo>
                      <a:pt x="7" y="4"/>
                      <a:pt x="7" y="7"/>
                      <a:pt x="7" y="10"/>
                    </a:cubicBezTo>
                    <a:cubicBezTo>
                      <a:pt x="7" y="11"/>
                      <a:pt x="9" y="11"/>
                      <a:pt x="9" y="10"/>
                    </a:cubicBezTo>
                    <a:cubicBezTo>
                      <a:pt x="9" y="9"/>
                      <a:pt x="9" y="8"/>
                      <a:pt x="9" y="8"/>
                    </a:cubicBezTo>
                    <a:cubicBezTo>
                      <a:pt x="9" y="7"/>
                      <a:pt x="7" y="7"/>
                      <a:pt x="7" y="8"/>
                    </a:cubicBezTo>
                    <a:cubicBezTo>
                      <a:pt x="6" y="15"/>
                      <a:pt x="5" y="21"/>
                      <a:pt x="4" y="28"/>
                    </a:cubicBezTo>
                    <a:cubicBezTo>
                      <a:pt x="4" y="29"/>
                      <a:pt x="5" y="29"/>
                      <a:pt x="6" y="28"/>
                    </a:cubicBezTo>
                    <a:cubicBezTo>
                      <a:pt x="7" y="22"/>
                      <a:pt x="8" y="16"/>
                      <a:pt x="8" y="10"/>
                    </a:cubicBezTo>
                    <a:cubicBezTo>
                      <a:pt x="8" y="9"/>
                      <a:pt x="7" y="9"/>
                      <a:pt x="7" y="10"/>
                    </a:cubicBezTo>
                    <a:cubicBezTo>
                      <a:pt x="5" y="15"/>
                      <a:pt x="5" y="21"/>
                      <a:pt x="3" y="27"/>
                    </a:cubicBezTo>
                    <a:cubicBezTo>
                      <a:pt x="3" y="28"/>
                      <a:pt x="4" y="28"/>
                      <a:pt x="5" y="27"/>
                    </a:cubicBezTo>
                    <a:cubicBezTo>
                      <a:pt x="6" y="23"/>
                      <a:pt x="6" y="19"/>
                      <a:pt x="7" y="15"/>
                    </a:cubicBezTo>
                    <a:cubicBezTo>
                      <a:pt x="7" y="14"/>
                      <a:pt x="6" y="13"/>
                      <a:pt x="6" y="14"/>
                    </a:cubicBezTo>
                    <a:cubicBezTo>
                      <a:pt x="4" y="19"/>
                      <a:pt x="3" y="23"/>
                      <a:pt x="1" y="28"/>
                    </a:cubicBezTo>
                    <a:cubicBezTo>
                      <a:pt x="1" y="29"/>
                      <a:pt x="2" y="29"/>
                      <a:pt x="3" y="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0" name="Freeform 22"/>
              <p:cNvSpPr>
                <a:spLocks/>
              </p:cNvSpPr>
              <p:nvPr/>
            </p:nvSpPr>
            <p:spPr bwMode="auto">
              <a:xfrm>
                <a:off x="260" y="421"/>
                <a:ext cx="77" cy="97"/>
              </a:xfrm>
              <a:custGeom>
                <a:avLst/>
                <a:gdLst>
                  <a:gd name="T0" fmla="*/ 12825 w 27"/>
                  <a:gd name="T1" fmla="*/ 3247 h 34"/>
                  <a:gd name="T2" fmla="*/ 3782 w 27"/>
                  <a:gd name="T3" fmla="*/ 4362 h 34"/>
                  <a:gd name="T4" fmla="*/ 7001 w 27"/>
                  <a:gd name="T5" fmla="*/ 8148 h 34"/>
                  <a:gd name="T6" fmla="*/ 11898 w 27"/>
                  <a:gd name="T7" fmla="*/ 12445 h 34"/>
                  <a:gd name="T8" fmla="*/ 5823 w 27"/>
                  <a:gd name="T9" fmla="*/ 16230 h 34"/>
                  <a:gd name="T10" fmla="*/ 2042 w 27"/>
                  <a:gd name="T11" fmla="*/ 13977 h 34"/>
                  <a:gd name="T12" fmla="*/ 3180 w 27"/>
                  <a:gd name="T13" fmla="*/ 8684 h 34"/>
                  <a:gd name="T14" fmla="*/ 2042 w 27"/>
                  <a:gd name="T15" fmla="*/ 8148 h 34"/>
                  <a:gd name="T16" fmla="*/ 2644 w 27"/>
                  <a:gd name="T17" fmla="*/ 15700 h 34"/>
                  <a:gd name="T18" fmla="*/ 11322 w 27"/>
                  <a:gd name="T19" fmla="*/ 16630 h 34"/>
                  <a:gd name="T20" fmla="*/ 11322 w 27"/>
                  <a:gd name="T21" fmla="*/ 9686 h 34"/>
                  <a:gd name="T22" fmla="*/ 5498 w 27"/>
                  <a:gd name="T23" fmla="*/ 5829 h 34"/>
                  <a:gd name="T24" fmla="*/ 7001 w 27"/>
                  <a:gd name="T25" fmla="*/ 2043 h 34"/>
                  <a:gd name="T26" fmla="*/ 11898 w 27"/>
                  <a:gd name="T27" fmla="*/ 3786 h 34"/>
                  <a:gd name="T28" fmla="*/ 12825 w 27"/>
                  <a:gd name="T29" fmla="*/ 3247 h 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34">
                    <a:moveTo>
                      <a:pt x="24" y="6"/>
                    </a:moveTo>
                    <a:cubicBezTo>
                      <a:pt x="20" y="0"/>
                      <a:pt x="7" y="0"/>
                      <a:pt x="7" y="8"/>
                    </a:cubicBezTo>
                    <a:cubicBezTo>
                      <a:pt x="7" y="11"/>
                      <a:pt x="11" y="13"/>
                      <a:pt x="13" y="15"/>
                    </a:cubicBezTo>
                    <a:cubicBezTo>
                      <a:pt x="16" y="17"/>
                      <a:pt x="21" y="19"/>
                      <a:pt x="22" y="23"/>
                    </a:cubicBezTo>
                    <a:cubicBezTo>
                      <a:pt x="25" y="31"/>
                      <a:pt x="16" y="32"/>
                      <a:pt x="11" y="30"/>
                    </a:cubicBezTo>
                    <a:cubicBezTo>
                      <a:pt x="8" y="30"/>
                      <a:pt x="6" y="28"/>
                      <a:pt x="4" y="26"/>
                    </a:cubicBezTo>
                    <a:cubicBezTo>
                      <a:pt x="2" y="22"/>
                      <a:pt x="3" y="19"/>
                      <a:pt x="6" y="16"/>
                    </a:cubicBezTo>
                    <a:cubicBezTo>
                      <a:pt x="6" y="15"/>
                      <a:pt x="5" y="14"/>
                      <a:pt x="4" y="15"/>
                    </a:cubicBezTo>
                    <a:cubicBezTo>
                      <a:pt x="1" y="19"/>
                      <a:pt x="0" y="25"/>
                      <a:pt x="5" y="29"/>
                    </a:cubicBezTo>
                    <a:cubicBezTo>
                      <a:pt x="10" y="32"/>
                      <a:pt x="16" y="34"/>
                      <a:pt x="21" y="31"/>
                    </a:cubicBezTo>
                    <a:cubicBezTo>
                      <a:pt x="27" y="29"/>
                      <a:pt x="24" y="21"/>
                      <a:pt x="21" y="18"/>
                    </a:cubicBezTo>
                    <a:cubicBezTo>
                      <a:pt x="17" y="15"/>
                      <a:pt x="13" y="14"/>
                      <a:pt x="10" y="11"/>
                    </a:cubicBezTo>
                    <a:cubicBezTo>
                      <a:pt x="7" y="8"/>
                      <a:pt x="10" y="5"/>
                      <a:pt x="13" y="4"/>
                    </a:cubicBezTo>
                    <a:cubicBezTo>
                      <a:pt x="16" y="3"/>
                      <a:pt x="21" y="4"/>
                      <a:pt x="22" y="7"/>
                    </a:cubicBezTo>
                    <a:cubicBezTo>
                      <a:pt x="23" y="8"/>
                      <a:pt x="24" y="7"/>
                      <a:pt x="24"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1" name="Freeform 23"/>
              <p:cNvSpPr>
                <a:spLocks/>
              </p:cNvSpPr>
              <p:nvPr/>
            </p:nvSpPr>
            <p:spPr bwMode="auto">
              <a:xfrm>
                <a:off x="320" y="458"/>
                <a:ext cx="43" cy="57"/>
              </a:xfrm>
              <a:custGeom>
                <a:avLst/>
                <a:gdLst>
                  <a:gd name="T0" fmla="*/ 2712 w 15"/>
                  <a:gd name="T1" fmla="*/ 3753 h 20"/>
                  <a:gd name="T2" fmla="*/ 2170 w 15"/>
                  <a:gd name="T3" fmla="*/ 1713 h 20"/>
                  <a:gd name="T4" fmla="*/ 1766 w 15"/>
                  <a:gd name="T5" fmla="*/ 1713 h 20"/>
                  <a:gd name="T6" fmla="*/ 3838 w 15"/>
                  <a:gd name="T7" fmla="*/ 10696 h 20"/>
                  <a:gd name="T8" fmla="*/ 6550 w 15"/>
                  <a:gd name="T9" fmla="*/ 601 h 20"/>
                  <a:gd name="T10" fmla="*/ 5604 w 15"/>
                  <a:gd name="T11" fmla="*/ 601 h 20"/>
                  <a:gd name="T12" fmla="*/ 3838 w 15"/>
                  <a:gd name="T13" fmla="*/ 9559 h 20"/>
                  <a:gd name="T14" fmla="*/ 2170 w 15"/>
                  <a:gd name="T15" fmla="*/ 1713 h 20"/>
                  <a:gd name="T16" fmla="*/ 1766 w 15"/>
                  <a:gd name="T17" fmla="*/ 1713 h 20"/>
                  <a:gd name="T18" fmla="*/ 1766 w 15"/>
                  <a:gd name="T19" fmla="*/ 4355 h 20"/>
                  <a:gd name="T20" fmla="*/ 2712 w 15"/>
                  <a:gd name="T21" fmla="*/ 3753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 h="20">
                    <a:moveTo>
                      <a:pt x="5" y="7"/>
                    </a:moveTo>
                    <a:cubicBezTo>
                      <a:pt x="4" y="6"/>
                      <a:pt x="4" y="4"/>
                      <a:pt x="4" y="3"/>
                    </a:cubicBezTo>
                    <a:cubicBezTo>
                      <a:pt x="4" y="3"/>
                      <a:pt x="3" y="3"/>
                      <a:pt x="3" y="3"/>
                    </a:cubicBezTo>
                    <a:cubicBezTo>
                      <a:pt x="2" y="6"/>
                      <a:pt x="0" y="20"/>
                      <a:pt x="7" y="20"/>
                    </a:cubicBezTo>
                    <a:cubicBezTo>
                      <a:pt x="15" y="20"/>
                      <a:pt x="12" y="6"/>
                      <a:pt x="12" y="1"/>
                    </a:cubicBezTo>
                    <a:cubicBezTo>
                      <a:pt x="12" y="0"/>
                      <a:pt x="10" y="0"/>
                      <a:pt x="10" y="1"/>
                    </a:cubicBezTo>
                    <a:cubicBezTo>
                      <a:pt x="10" y="4"/>
                      <a:pt x="13" y="19"/>
                      <a:pt x="7" y="18"/>
                    </a:cubicBezTo>
                    <a:cubicBezTo>
                      <a:pt x="2" y="18"/>
                      <a:pt x="4" y="6"/>
                      <a:pt x="4" y="3"/>
                    </a:cubicBezTo>
                    <a:cubicBezTo>
                      <a:pt x="4" y="2"/>
                      <a:pt x="3" y="2"/>
                      <a:pt x="3" y="3"/>
                    </a:cubicBezTo>
                    <a:cubicBezTo>
                      <a:pt x="2" y="4"/>
                      <a:pt x="3" y="6"/>
                      <a:pt x="3" y="8"/>
                    </a:cubicBezTo>
                    <a:cubicBezTo>
                      <a:pt x="3" y="9"/>
                      <a:pt x="5" y="8"/>
                      <a:pt x="5"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2" name="Freeform 24"/>
              <p:cNvSpPr>
                <a:spLocks/>
              </p:cNvSpPr>
              <p:nvPr/>
            </p:nvSpPr>
            <p:spPr bwMode="auto">
              <a:xfrm>
                <a:off x="345" y="452"/>
                <a:ext cx="43" cy="60"/>
              </a:xfrm>
              <a:custGeom>
                <a:avLst/>
                <a:gdLst>
                  <a:gd name="T0" fmla="*/ 8316 w 15"/>
                  <a:gd name="T1" fmla="*/ 4409 h 21"/>
                  <a:gd name="T2" fmla="*/ 616 w 15"/>
                  <a:gd name="T3" fmla="*/ 4923 h 21"/>
                  <a:gd name="T4" fmla="*/ 2170 w 15"/>
                  <a:gd name="T5" fmla="*/ 10260 h 21"/>
                  <a:gd name="T6" fmla="*/ 6550 w 15"/>
                  <a:gd name="T7" fmla="*/ 9331 h 21"/>
                  <a:gd name="T8" fmla="*/ 6221 w 15"/>
                  <a:gd name="T9" fmla="*/ 8726 h 21"/>
                  <a:gd name="T10" fmla="*/ 2170 w 15"/>
                  <a:gd name="T11" fmla="*/ 9331 h 21"/>
                  <a:gd name="T12" fmla="*/ 1766 w 15"/>
                  <a:gd name="T13" fmla="*/ 4923 h 21"/>
                  <a:gd name="T14" fmla="*/ 7158 w 15"/>
                  <a:gd name="T15" fmla="*/ 4409 h 21"/>
                  <a:gd name="T16" fmla="*/ 8316 w 15"/>
                  <a:gd name="T17" fmla="*/ 4409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21">
                    <a:moveTo>
                      <a:pt x="15" y="8"/>
                    </a:moveTo>
                    <a:cubicBezTo>
                      <a:pt x="13" y="0"/>
                      <a:pt x="4" y="3"/>
                      <a:pt x="1" y="9"/>
                    </a:cubicBezTo>
                    <a:cubicBezTo>
                      <a:pt x="0" y="12"/>
                      <a:pt x="1" y="17"/>
                      <a:pt x="4" y="19"/>
                    </a:cubicBezTo>
                    <a:cubicBezTo>
                      <a:pt x="7" y="21"/>
                      <a:pt x="10" y="19"/>
                      <a:pt x="12" y="17"/>
                    </a:cubicBezTo>
                    <a:cubicBezTo>
                      <a:pt x="13" y="16"/>
                      <a:pt x="11" y="15"/>
                      <a:pt x="11" y="16"/>
                    </a:cubicBezTo>
                    <a:cubicBezTo>
                      <a:pt x="9" y="18"/>
                      <a:pt x="6" y="19"/>
                      <a:pt x="4" y="17"/>
                    </a:cubicBezTo>
                    <a:cubicBezTo>
                      <a:pt x="2" y="15"/>
                      <a:pt x="2" y="11"/>
                      <a:pt x="3" y="9"/>
                    </a:cubicBezTo>
                    <a:cubicBezTo>
                      <a:pt x="5" y="4"/>
                      <a:pt x="12" y="3"/>
                      <a:pt x="13" y="8"/>
                    </a:cubicBezTo>
                    <a:cubicBezTo>
                      <a:pt x="14" y="9"/>
                      <a:pt x="15" y="9"/>
                      <a:pt x="15"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3" name="Freeform 25"/>
              <p:cNvSpPr>
                <a:spLocks/>
              </p:cNvSpPr>
              <p:nvPr/>
            </p:nvSpPr>
            <p:spPr bwMode="auto">
              <a:xfrm>
                <a:off x="380" y="443"/>
                <a:ext cx="37" cy="75"/>
              </a:xfrm>
              <a:custGeom>
                <a:avLst/>
                <a:gdLst>
                  <a:gd name="T0" fmla="*/ 6893 w 13"/>
                  <a:gd name="T1" fmla="*/ 4561 h 26"/>
                  <a:gd name="T2" fmla="*/ 601 w 13"/>
                  <a:gd name="T3" fmla="*/ 7970 h 26"/>
                  <a:gd name="T4" fmla="*/ 6367 w 13"/>
                  <a:gd name="T5" fmla="*/ 10393 h 26"/>
                  <a:gd name="T6" fmla="*/ 5766 w 13"/>
                  <a:gd name="T7" fmla="*/ 10393 h 26"/>
                  <a:gd name="T8" fmla="*/ 1110 w 13"/>
                  <a:gd name="T9" fmla="*/ 7970 h 26"/>
                  <a:gd name="T10" fmla="*/ 6367 w 13"/>
                  <a:gd name="T11" fmla="*/ 4561 h 26"/>
                  <a:gd name="T12" fmla="*/ 6893 w 13"/>
                  <a:gd name="T13" fmla="*/ 4561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26">
                    <a:moveTo>
                      <a:pt x="13" y="8"/>
                    </a:moveTo>
                    <a:cubicBezTo>
                      <a:pt x="9" y="0"/>
                      <a:pt x="1" y="9"/>
                      <a:pt x="1" y="14"/>
                    </a:cubicBezTo>
                    <a:cubicBezTo>
                      <a:pt x="0" y="20"/>
                      <a:pt x="10" y="26"/>
                      <a:pt x="12" y="18"/>
                    </a:cubicBezTo>
                    <a:cubicBezTo>
                      <a:pt x="12" y="17"/>
                      <a:pt x="11" y="17"/>
                      <a:pt x="11" y="18"/>
                    </a:cubicBezTo>
                    <a:cubicBezTo>
                      <a:pt x="9" y="24"/>
                      <a:pt x="2" y="18"/>
                      <a:pt x="2" y="14"/>
                    </a:cubicBezTo>
                    <a:cubicBezTo>
                      <a:pt x="3" y="10"/>
                      <a:pt x="9" y="3"/>
                      <a:pt x="12" y="8"/>
                    </a:cubicBezTo>
                    <a:cubicBezTo>
                      <a:pt x="12" y="9"/>
                      <a:pt x="13" y="8"/>
                      <a:pt x="13"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4" name="Freeform 26"/>
              <p:cNvSpPr>
                <a:spLocks/>
              </p:cNvSpPr>
              <p:nvPr/>
            </p:nvSpPr>
            <p:spPr bwMode="auto">
              <a:xfrm>
                <a:off x="411" y="452"/>
                <a:ext cx="46" cy="52"/>
              </a:xfrm>
              <a:custGeom>
                <a:avLst/>
                <a:gdLst>
                  <a:gd name="T0" fmla="*/ 2398 w 16"/>
                  <a:gd name="T1" fmla="*/ 5859 h 18"/>
                  <a:gd name="T2" fmla="*/ 7869 w 16"/>
                  <a:gd name="T3" fmla="*/ 4047 h 18"/>
                  <a:gd name="T4" fmla="*/ 7869 w 16"/>
                  <a:gd name="T5" fmla="*/ 3420 h 18"/>
                  <a:gd name="T6" fmla="*/ 0 w 16"/>
                  <a:gd name="T7" fmla="*/ 7043 h 18"/>
                  <a:gd name="T8" fmla="*/ 3347 w 16"/>
                  <a:gd name="T9" fmla="*/ 10440 h 18"/>
                  <a:gd name="T10" fmla="*/ 8481 w 16"/>
                  <a:gd name="T11" fmla="*/ 6410 h 18"/>
                  <a:gd name="T12" fmla="*/ 7869 w 16"/>
                  <a:gd name="T13" fmla="*/ 6410 h 18"/>
                  <a:gd name="T14" fmla="*/ 3347 w 16"/>
                  <a:gd name="T15" fmla="*/ 9256 h 18"/>
                  <a:gd name="T16" fmla="*/ 1785 w 16"/>
                  <a:gd name="T17" fmla="*/ 4608 h 18"/>
                  <a:gd name="T18" fmla="*/ 6299 w 16"/>
                  <a:gd name="T19" fmla="*/ 3420 h 18"/>
                  <a:gd name="T20" fmla="*/ 4514 w 16"/>
                  <a:gd name="T21" fmla="*/ 4608 h 18"/>
                  <a:gd name="T22" fmla="*/ 2398 w 16"/>
                  <a:gd name="T23" fmla="*/ 5232 h 18"/>
                  <a:gd name="T24" fmla="*/ 2398 w 16"/>
                  <a:gd name="T25" fmla="*/ 5859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18">
                    <a:moveTo>
                      <a:pt x="4" y="10"/>
                    </a:moveTo>
                    <a:cubicBezTo>
                      <a:pt x="7" y="9"/>
                      <a:pt x="11" y="11"/>
                      <a:pt x="14" y="7"/>
                    </a:cubicBezTo>
                    <a:cubicBezTo>
                      <a:pt x="14" y="7"/>
                      <a:pt x="14" y="7"/>
                      <a:pt x="14" y="6"/>
                    </a:cubicBezTo>
                    <a:cubicBezTo>
                      <a:pt x="9" y="0"/>
                      <a:pt x="0" y="5"/>
                      <a:pt x="0" y="12"/>
                    </a:cubicBezTo>
                    <a:cubicBezTo>
                      <a:pt x="0" y="15"/>
                      <a:pt x="3" y="18"/>
                      <a:pt x="6" y="18"/>
                    </a:cubicBezTo>
                    <a:cubicBezTo>
                      <a:pt x="10" y="17"/>
                      <a:pt x="13" y="14"/>
                      <a:pt x="15" y="11"/>
                    </a:cubicBezTo>
                    <a:cubicBezTo>
                      <a:pt x="16" y="11"/>
                      <a:pt x="14" y="10"/>
                      <a:pt x="14" y="11"/>
                    </a:cubicBezTo>
                    <a:cubicBezTo>
                      <a:pt x="12" y="13"/>
                      <a:pt x="9" y="15"/>
                      <a:pt x="6" y="16"/>
                    </a:cubicBezTo>
                    <a:cubicBezTo>
                      <a:pt x="2" y="17"/>
                      <a:pt x="1" y="11"/>
                      <a:pt x="3" y="8"/>
                    </a:cubicBezTo>
                    <a:cubicBezTo>
                      <a:pt x="4" y="5"/>
                      <a:pt x="8" y="4"/>
                      <a:pt x="11" y="6"/>
                    </a:cubicBezTo>
                    <a:cubicBezTo>
                      <a:pt x="14" y="8"/>
                      <a:pt x="9" y="8"/>
                      <a:pt x="8" y="8"/>
                    </a:cubicBezTo>
                    <a:cubicBezTo>
                      <a:pt x="6" y="8"/>
                      <a:pt x="5" y="8"/>
                      <a:pt x="4" y="9"/>
                    </a:cubicBezTo>
                    <a:cubicBezTo>
                      <a:pt x="3" y="9"/>
                      <a:pt x="3" y="11"/>
                      <a:pt x="4"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5" name="Freeform 27"/>
              <p:cNvSpPr>
                <a:spLocks/>
              </p:cNvSpPr>
              <p:nvPr/>
            </p:nvSpPr>
            <p:spPr bwMode="auto">
              <a:xfrm>
                <a:off x="445" y="455"/>
                <a:ext cx="38" cy="43"/>
              </a:xfrm>
              <a:custGeom>
                <a:avLst/>
                <a:gdLst>
                  <a:gd name="T0" fmla="*/ 7442 w 13"/>
                  <a:gd name="T1" fmla="*/ 1766 h 15"/>
                  <a:gd name="T2" fmla="*/ 4896 w 13"/>
                  <a:gd name="T3" fmla="*/ 0 h 15"/>
                  <a:gd name="T4" fmla="*/ 2546 w 13"/>
                  <a:gd name="T5" fmla="*/ 1766 h 15"/>
                  <a:gd name="T6" fmla="*/ 3221 w 13"/>
                  <a:gd name="T7" fmla="*/ 3297 h 15"/>
                  <a:gd name="T8" fmla="*/ 3870 w 13"/>
                  <a:gd name="T9" fmla="*/ 5063 h 15"/>
                  <a:gd name="T10" fmla="*/ 3870 w 13"/>
                  <a:gd name="T11" fmla="*/ 6550 h 15"/>
                  <a:gd name="T12" fmla="*/ 649 w 13"/>
                  <a:gd name="T13" fmla="*/ 7158 h 15"/>
                  <a:gd name="T14" fmla="*/ 649 w 13"/>
                  <a:gd name="T15" fmla="*/ 7774 h 15"/>
                  <a:gd name="T16" fmla="*/ 4896 w 13"/>
                  <a:gd name="T17" fmla="*/ 5604 h 15"/>
                  <a:gd name="T18" fmla="*/ 4247 w 13"/>
                  <a:gd name="T19" fmla="*/ 5063 h 15"/>
                  <a:gd name="T20" fmla="*/ 3870 w 13"/>
                  <a:gd name="T21" fmla="*/ 2712 h 15"/>
                  <a:gd name="T22" fmla="*/ 3870 w 13"/>
                  <a:gd name="T23" fmla="*/ 1150 h 15"/>
                  <a:gd name="T24" fmla="*/ 6869 w 13"/>
                  <a:gd name="T25" fmla="*/ 2170 h 15"/>
                  <a:gd name="T26" fmla="*/ 7442 w 13"/>
                  <a:gd name="T27" fmla="*/ 1766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 h="15">
                    <a:moveTo>
                      <a:pt x="12" y="3"/>
                    </a:moveTo>
                    <a:cubicBezTo>
                      <a:pt x="11" y="1"/>
                      <a:pt x="10" y="0"/>
                      <a:pt x="8" y="0"/>
                    </a:cubicBezTo>
                    <a:cubicBezTo>
                      <a:pt x="6" y="1"/>
                      <a:pt x="4" y="1"/>
                      <a:pt x="4" y="3"/>
                    </a:cubicBezTo>
                    <a:cubicBezTo>
                      <a:pt x="4" y="4"/>
                      <a:pt x="5" y="5"/>
                      <a:pt x="5" y="6"/>
                    </a:cubicBezTo>
                    <a:cubicBezTo>
                      <a:pt x="5" y="7"/>
                      <a:pt x="5" y="8"/>
                      <a:pt x="6" y="9"/>
                    </a:cubicBezTo>
                    <a:cubicBezTo>
                      <a:pt x="6" y="10"/>
                      <a:pt x="8" y="11"/>
                      <a:pt x="6" y="12"/>
                    </a:cubicBezTo>
                    <a:cubicBezTo>
                      <a:pt x="5" y="13"/>
                      <a:pt x="3" y="13"/>
                      <a:pt x="1" y="13"/>
                    </a:cubicBezTo>
                    <a:cubicBezTo>
                      <a:pt x="0" y="12"/>
                      <a:pt x="0" y="14"/>
                      <a:pt x="1" y="14"/>
                    </a:cubicBezTo>
                    <a:cubicBezTo>
                      <a:pt x="3" y="15"/>
                      <a:pt x="9" y="13"/>
                      <a:pt x="8" y="10"/>
                    </a:cubicBezTo>
                    <a:cubicBezTo>
                      <a:pt x="8" y="9"/>
                      <a:pt x="8" y="9"/>
                      <a:pt x="7" y="9"/>
                    </a:cubicBezTo>
                    <a:cubicBezTo>
                      <a:pt x="6" y="8"/>
                      <a:pt x="7" y="6"/>
                      <a:pt x="6" y="5"/>
                    </a:cubicBezTo>
                    <a:cubicBezTo>
                      <a:pt x="6" y="4"/>
                      <a:pt x="5" y="3"/>
                      <a:pt x="6" y="2"/>
                    </a:cubicBezTo>
                    <a:cubicBezTo>
                      <a:pt x="8" y="2"/>
                      <a:pt x="10" y="2"/>
                      <a:pt x="11" y="4"/>
                    </a:cubicBezTo>
                    <a:cubicBezTo>
                      <a:pt x="12" y="5"/>
                      <a:pt x="13" y="4"/>
                      <a:pt x="12"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 name="Freeform 28"/>
              <p:cNvSpPr>
                <a:spLocks/>
              </p:cNvSpPr>
              <p:nvPr/>
            </p:nvSpPr>
            <p:spPr bwMode="auto">
              <a:xfrm>
                <a:off x="471" y="443"/>
                <a:ext cx="37" cy="58"/>
              </a:xfrm>
              <a:custGeom>
                <a:avLst/>
                <a:gdLst>
                  <a:gd name="T0" fmla="*/ 6367 w 13"/>
                  <a:gd name="T1" fmla="*/ 632 h 20"/>
                  <a:gd name="T2" fmla="*/ 3734 w 13"/>
                  <a:gd name="T3" fmla="*/ 1195 h 20"/>
                  <a:gd name="T4" fmla="*/ 2624 w 13"/>
                  <a:gd name="T5" fmla="*/ 3466 h 20"/>
                  <a:gd name="T6" fmla="*/ 3734 w 13"/>
                  <a:gd name="T7" fmla="*/ 4736 h 20"/>
                  <a:gd name="T8" fmla="*/ 4870 w 13"/>
                  <a:gd name="T9" fmla="*/ 7215 h 20"/>
                  <a:gd name="T10" fmla="*/ 601 w 13"/>
                  <a:gd name="T11" fmla="*/ 10051 h 20"/>
                  <a:gd name="T12" fmla="*/ 601 w 13"/>
                  <a:gd name="T13" fmla="*/ 11319 h 20"/>
                  <a:gd name="T14" fmla="*/ 5766 w 13"/>
                  <a:gd name="T15" fmla="*/ 8419 h 20"/>
                  <a:gd name="T16" fmla="*/ 4870 w 13"/>
                  <a:gd name="T17" fmla="*/ 5316 h 20"/>
                  <a:gd name="T18" fmla="*/ 4269 w 13"/>
                  <a:gd name="T19" fmla="*/ 4095 h 20"/>
                  <a:gd name="T20" fmla="*/ 6367 w 13"/>
                  <a:gd name="T21" fmla="*/ 1833 h 20"/>
                  <a:gd name="T22" fmla="*/ 6367 w 13"/>
                  <a:gd name="T23" fmla="*/ 632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 h="20">
                    <a:moveTo>
                      <a:pt x="12" y="1"/>
                    </a:moveTo>
                    <a:cubicBezTo>
                      <a:pt x="10" y="1"/>
                      <a:pt x="9" y="0"/>
                      <a:pt x="7" y="2"/>
                    </a:cubicBezTo>
                    <a:cubicBezTo>
                      <a:pt x="6" y="3"/>
                      <a:pt x="4" y="5"/>
                      <a:pt x="5" y="6"/>
                    </a:cubicBezTo>
                    <a:cubicBezTo>
                      <a:pt x="6" y="7"/>
                      <a:pt x="6" y="8"/>
                      <a:pt x="7" y="8"/>
                    </a:cubicBezTo>
                    <a:cubicBezTo>
                      <a:pt x="8" y="9"/>
                      <a:pt x="8" y="11"/>
                      <a:pt x="9" y="12"/>
                    </a:cubicBezTo>
                    <a:cubicBezTo>
                      <a:pt x="12" y="16"/>
                      <a:pt x="4" y="18"/>
                      <a:pt x="1" y="17"/>
                    </a:cubicBezTo>
                    <a:cubicBezTo>
                      <a:pt x="0" y="17"/>
                      <a:pt x="0" y="18"/>
                      <a:pt x="1" y="19"/>
                    </a:cubicBezTo>
                    <a:cubicBezTo>
                      <a:pt x="5" y="20"/>
                      <a:pt x="10" y="18"/>
                      <a:pt x="11" y="14"/>
                    </a:cubicBezTo>
                    <a:cubicBezTo>
                      <a:pt x="12" y="12"/>
                      <a:pt x="10" y="10"/>
                      <a:pt x="9" y="9"/>
                    </a:cubicBezTo>
                    <a:cubicBezTo>
                      <a:pt x="9" y="8"/>
                      <a:pt x="8" y="8"/>
                      <a:pt x="8" y="7"/>
                    </a:cubicBezTo>
                    <a:cubicBezTo>
                      <a:pt x="5" y="4"/>
                      <a:pt x="9" y="1"/>
                      <a:pt x="12" y="3"/>
                    </a:cubicBezTo>
                    <a:cubicBezTo>
                      <a:pt x="13" y="3"/>
                      <a:pt x="13" y="2"/>
                      <a:pt x="1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7" name="Freeform 29"/>
              <p:cNvSpPr>
                <a:spLocks/>
              </p:cNvSpPr>
              <p:nvPr/>
            </p:nvSpPr>
            <p:spPr bwMode="auto">
              <a:xfrm>
                <a:off x="1757" y="978"/>
                <a:ext cx="123" cy="140"/>
              </a:xfrm>
              <a:custGeom>
                <a:avLst/>
                <a:gdLst>
                  <a:gd name="T0" fmla="*/ 20292 w 43"/>
                  <a:gd name="T1" fmla="*/ 1143 h 49"/>
                  <a:gd name="T2" fmla="*/ 6479 w 43"/>
                  <a:gd name="T3" fmla="*/ 4409 h 49"/>
                  <a:gd name="T4" fmla="*/ 9786 w 43"/>
                  <a:gd name="T5" fmla="*/ 9723 h 49"/>
                  <a:gd name="T6" fmla="*/ 16479 w 43"/>
                  <a:gd name="T7" fmla="*/ 10866 h 49"/>
                  <a:gd name="T8" fmla="*/ 18001 w 43"/>
                  <a:gd name="T9" fmla="*/ 19591 h 49"/>
                  <a:gd name="T10" fmla="*/ 5964 w 43"/>
                  <a:gd name="T11" fmla="*/ 12597 h 49"/>
                  <a:gd name="T12" fmla="*/ 4957 w 43"/>
                  <a:gd name="T13" fmla="*/ 11991 h 49"/>
                  <a:gd name="T14" fmla="*/ 21413 w 43"/>
                  <a:gd name="T15" fmla="*/ 19054 h 49"/>
                  <a:gd name="T16" fmla="*/ 16479 w 43"/>
                  <a:gd name="T17" fmla="*/ 9331 h 49"/>
                  <a:gd name="T18" fmla="*/ 9786 w 43"/>
                  <a:gd name="T19" fmla="*/ 8189 h 49"/>
                  <a:gd name="T20" fmla="*/ 8238 w 43"/>
                  <a:gd name="T21" fmla="*/ 4923 h 49"/>
                  <a:gd name="T22" fmla="*/ 13198 w 43"/>
                  <a:gd name="T23" fmla="*/ 2074 h 49"/>
                  <a:gd name="T24" fmla="*/ 20292 w 43"/>
                  <a:gd name="T25" fmla="*/ 2660 h 49"/>
                  <a:gd name="T26" fmla="*/ 20292 w 43"/>
                  <a:gd name="T27" fmla="*/ 1143 h 4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 h="49">
                    <a:moveTo>
                      <a:pt x="37" y="2"/>
                    </a:moveTo>
                    <a:cubicBezTo>
                      <a:pt x="28" y="2"/>
                      <a:pt x="19" y="0"/>
                      <a:pt x="12" y="8"/>
                    </a:cubicBezTo>
                    <a:cubicBezTo>
                      <a:pt x="7" y="13"/>
                      <a:pt x="13" y="17"/>
                      <a:pt x="18" y="18"/>
                    </a:cubicBezTo>
                    <a:cubicBezTo>
                      <a:pt x="22" y="19"/>
                      <a:pt x="26" y="19"/>
                      <a:pt x="30" y="20"/>
                    </a:cubicBezTo>
                    <a:cubicBezTo>
                      <a:pt x="37" y="23"/>
                      <a:pt x="40" y="31"/>
                      <a:pt x="33" y="36"/>
                    </a:cubicBezTo>
                    <a:cubicBezTo>
                      <a:pt x="25" y="42"/>
                      <a:pt x="5" y="35"/>
                      <a:pt x="11" y="23"/>
                    </a:cubicBezTo>
                    <a:cubicBezTo>
                      <a:pt x="12" y="22"/>
                      <a:pt x="10" y="20"/>
                      <a:pt x="9" y="22"/>
                    </a:cubicBezTo>
                    <a:cubicBezTo>
                      <a:pt x="0" y="38"/>
                      <a:pt x="31" y="49"/>
                      <a:pt x="39" y="35"/>
                    </a:cubicBezTo>
                    <a:cubicBezTo>
                      <a:pt x="43" y="28"/>
                      <a:pt x="37" y="20"/>
                      <a:pt x="30" y="17"/>
                    </a:cubicBezTo>
                    <a:cubicBezTo>
                      <a:pt x="26" y="15"/>
                      <a:pt x="22" y="16"/>
                      <a:pt x="18" y="15"/>
                    </a:cubicBezTo>
                    <a:cubicBezTo>
                      <a:pt x="14" y="15"/>
                      <a:pt x="13" y="13"/>
                      <a:pt x="15" y="9"/>
                    </a:cubicBezTo>
                    <a:cubicBezTo>
                      <a:pt x="17" y="6"/>
                      <a:pt x="22" y="5"/>
                      <a:pt x="24" y="4"/>
                    </a:cubicBezTo>
                    <a:cubicBezTo>
                      <a:pt x="29" y="4"/>
                      <a:pt x="33" y="5"/>
                      <a:pt x="37" y="5"/>
                    </a:cubicBezTo>
                    <a:cubicBezTo>
                      <a:pt x="39" y="6"/>
                      <a:pt x="39" y="3"/>
                      <a:pt x="37"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8" name="Freeform 30"/>
              <p:cNvSpPr>
                <a:spLocks/>
              </p:cNvSpPr>
              <p:nvPr/>
            </p:nvSpPr>
            <p:spPr bwMode="auto">
              <a:xfrm>
                <a:off x="1805" y="961"/>
                <a:ext cx="29" cy="163"/>
              </a:xfrm>
              <a:custGeom>
                <a:avLst/>
                <a:gdLst>
                  <a:gd name="T0" fmla="*/ 4736 w 10"/>
                  <a:gd name="T1" fmla="*/ 1144 h 57"/>
                  <a:gd name="T2" fmla="*/ 4095 w 10"/>
                  <a:gd name="T3" fmla="*/ 606 h 57"/>
                  <a:gd name="T4" fmla="*/ 2488 w 10"/>
                  <a:gd name="T5" fmla="*/ 1144 h 57"/>
                  <a:gd name="T6" fmla="*/ 2488 w 10"/>
                  <a:gd name="T7" fmla="*/ 30029 h 57"/>
                  <a:gd name="T8" fmla="*/ 4095 w 10"/>
                  <a:gd name="T9" fmla="*/ 30029 h 57"/>
                  <a:gd name="T10" fmla="*/ 4095 w 10"/>
                  <a:gd name="T11" fmla="*/ 29088 h 57"/>
                  <a:gd name="T12" fmla="*/ 2488 w 10"/>
                  <a:gd name="T13" fmla="*/ 29088 h 57"/>
                  <a:gd name="T14" fmla="*/ 2488 w 10"/>
                  <a:gd name="T15" fmla="*/ 30029 h 57"/>
                  <a:gd name="T16" fmla="*/ 4095 w 10"/>
                  <a:gd name="T17" fmla="*/ 30029 h 57"/>
                  <a:gd name="T18" fmla="*/ 4095 w 10"/>
                  <a:gd name="T19" fmla="*/ 1144 h 57"/>
                  <a:gd name="T20" fmla="*/ 3120 w 10"/>
                  <a:gd name="T21" fmla="*/ 1733 h 57"/>
                  <a:gd name="T22" fmla="*/ 3466 w 10"/>
                  <a:gd name="T23" fmla="*/ 2085 h 57"/>
                  <a:gd name="T24" fmla="*/ 4736 w 10"/>
                  <a:gd name="T25" fmla="*/ 1144 h 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 h="57">
                    <a:moveTo>
                      <a:pt x="8" y="2"/>
                    </a:moveTo>
                    <a:cubicBezTo>
                      <a:pt x="8" y="2"/>
                      <a:pt x="7" y="1"/>
                      <a:pt x="7" y="1"/>
                    </a:cubicBezTo>
                    <a:cubicBezTo>
                      <a:pt x="6" y="0"/>
                      <a:pt x="5" y="1"/>
                      <a:pt x="4" y="2"/>
                    </a:cubicBezTo>
                    <a:cubicBezTo>
                      <a:pt x="0" y="19"/>
                      <a:pt x="5" y="37"/>
                      <a:pt x="4" y="55"/>
                    </a:cubicBezTo>
                    <a:cubicBezTo>
                      <a:pt x="5" y="55"/>
                      <a:pt x="6" y="55"/>
                      <a:pt x="7" y="55"/>
                    </a:cubicBezTo>
                    <a:cubicBezTo>
                      <a:pt x="7" y="54"/>
                      <a:pt x="7" y="54"/>
                      <a:pt x="7" y="53"/>
                    </a:cubicBezTo>
                    <a:cubicBezTo>
                      <a:pt x="7" y="51"/>
                      <a:pt x="4" y="51"/>
                      <a:pt x="4" y="53"/>
                    </a:cubicBezTo>
                    <a:cubicBezTo>
                      <a:pt x="4" y="54"/>
                      <a:pt x="4" y="54"/>
                      <a:pt x="4" y="55"/>
                    </a:cubicBezTo>
                    <a:cubicBezTo>
                      <a:pt x="4" y="57"/>
                      <a:pt x="7" y="57"/>
                      <a:pt x="7" y="55"/>
                    </a:cubicBezTo>
                    <a:cubicBezTo>
                      <a:pt x="8" y="38"/>
                      <a:pt x="3" y="20"/>
                      <a:pt x="7" y="2"/>
                    </a:cubicBezTo>
                    <a:cubicBezTo>
                      <a:pt x="6" y="3"/>
                      <a:pt x="5" y="3"/>
                      <a:pt x="5" y="3"/>
                    </a:cubicBezTo>
                    <a:cubicBezTo>
                      <a:pt x="5" y="4"/>
                      <a:pt x="6" y="4"/>
                      <a:pt x="6" y="4"/>
                    </a:cubicBezTo>
                    <a:cubicBezTo>
                      <a:pt x="8" y="6"/>
                      <a:pt x="10" y="3"/>
                      <a:pt x="8"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9" name="Freeform 31"/>
              <p:cNvSpPr>
                <a:spLocks/>
              </p:cNvSpPr>
              <p:nvPr/>
            </p:nvSpPr>
            <p:spPr bwMode="auto">
              <a:xfrm>
                <a:off x="1825" y="967"/>
                <a:ext cx="23" cy="160"/>
              </a:xfrm>
              <a:custGeom>
                <a:avLst/>
                <a:gdLst>
                  <a:gd name="T0" fmla="*/ 2398 w 8"/>
                  <a:gd name="T1" fmla="*/ 603 h 56"/>
                  <a:gd name="T2" fmla="*/ 1164 w 8"/>
                  <a:gd name="T3" fmla="*/ 13134 h 56"/>
                  <a:gd name="T4" fmla="*/ 1785 w 8"/>
                  <a:gd name="T5" fmla="*/ 29314 h 56"/>
                  <a:gd name="T6" fmla="*/ 3347 w 8"/>
                  <a:gd name="T7" fmla="*/ 29314 h 56"/>
                  <a:gd name="T8" fmla="*/ 2737 w 8"/>
                  <a:gd name="T9" fmla="*/ 16400 h 56"/>
                  <a:gd name="T10" fmla="*/ 3968 w 8"/>
                  <a:gd name="T11" fmla="*/ 1723 h 56"/>
                  <a:gd name="T12" fmla="*/ 2398 w 8"/>
                  <a:gd name="T13" fmla="*/ 603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56">
                    <a:moveTo>
                      <a:pt x="4" y="1"/>
                    </a:moveTo>
                    <a:cubicBezTo>
                      <a:pt x="0" y="7"/>
                      <a:pt x="1" y="17"/>
                      <a:pt x="2" y="24"/>
                    </a:cubicBezTo>
                    <a:cubicBezTo>
                      <a:pt x="3" y="34"/>
                      <a:pt x="3" y="44"/>
                      <a:pt x="3" y="54"/>
                    </a:cubicBezTo>
                    <a:cubicBezTo>
                      <a:pt x="3" y="56"/>
                      <a:pt x="6" y="56"/>
                      <a:pt x="6" y="54"/>
                    </a:cubicBezTo>
                    <a:cubicBezTo>
                      <a:pt x="6" y="46"/>
                      <a:pt x="6" y="38"/>
                      <a:pt x="5" y="30"/>
                    </a:cubicBezTo>
                    <a:cubicBezTo>
                      <a:pt x="5" y="22"/>
                      <a:pt x="2" y="9"/>
                      <a:pt x="7" y="3"/>
                    </a:cubicBezTo>
                    <a:cubicBezTo>
                      <a:pt x="8" y="1"/>
                      <a:pt x="5"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0" name="Freeform 32"/>
              <p:cNvSpPr>
                <a:spLocks/>
              </p:cNvSpPr>
              <p:nvPr/>
            </p:nvSpPr>
            <p:spPr bwMode="auto">
              <a:xfrm>
                <a:off x="585" y="295"/>
                <a:ext cx="260" cy="243"/>
              </a:xfrm>
              <a:custGeom>
                <a:avLst/>
                <a:gdLst>
                  <a:gd name="T0" fmla="*/ 31046 w 91"/>
                  <a:gd name="T1" fmla="*/ 3808 h 85"/>
                  <a:gd name="T2" fmla="*/ 16400 w 91"/>
                  <a:gd name="T3" fmla="*/ 5935 h 85"/>
                  <a:gd name="T4" fmla="*/ 3803 w 91"/>
                  <a:gd name="T5" fmla="*/ 21773 h 85"/>
                  <a:gd name="T6" fmla="*/ 24931 w 91"/>
                  <a:gd name="T7" fmla="*/ 45818 h 85"/>
                  <a:gd name="T8" fmla="*/ 46254 w 91"/>
                  <a:gd name="T9" fmla="*/ 20841 h 85"/>
                  <a:gd name="T10" fmla="*/ 26660 w 91"/>
                  <a:gd name="T11" fmla="*/ 2076 h 85"/>
                  <a:gd name="T12" fmla="*/ 27266 w 91"/>
                  <a:gd name="T13" fmla="*/ 2664 h 85"/>
                  <a:gd name="T14" fmla="*/ 44571 w 91"/>
                  <a:gd name="T15" fmla="*/ 19117 h 85"/>
                  <a:gd name="T16" fmla="*/ 26660 w 91"/>
                  <a:gd name="T17" fmla="*/ 44698 h 85"/>
                  <a:gd name="T18" fmla="*/ 4409 w 91"/>
                  <a:gd name="T19" fmla="*/ 25581 h 85"/>
                  <a:gd name="T20" fmla="*/ 14669 w 91"/>
                  <a:gd name="T21" fmla="*/ 7616 h 85"/>
                  <a:gd name="T22" fmla="*/ 31046 w 91"/>
                  <a:gd name="T23" fmla="*/ 4414 h 85"/>
                  <a:gd name="T24" fmla="*/ 31046 w 91"/>
                  <a:gd name="T25" fmla="*/ 3808 h 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1" h="85">
                    <a:moveTo>
                      <a:pt x="57" y="7"/>
                    </a:moveTo>
                    <a:cubicBezTo>
                      <a:pt x="49" y="1"/>
                      <a:pt x="38" y="6"/>
                      <a:pt x="30" y="11"/>
                    </a:cubicBezTo>
                    <a:cubicBezTo>
                      <a:pt x="18" y="17"/>
                      <a:pt x="11" y="28"/>
                      <a:pt x="7" y="40"/>
                    </a:cubicBezTo>
                    <a:cubicBezTo>
                      <a:pt x="0" y="65"/>
                      <a:pt x="25" y="83"/>
                      <a:pt x="46" y="84"/>
                    </a:cubicBezTo>
                    <a:cubicBezTo>
                      <a:pt x="68" y="85"/>
                      <a:pt x="89" y="59"/>
                      <a:pt x="85" y="38"/>
                    </a:cubicBezTo>
                    <a:cubicBezTo>
                      <a:pt x="82" y="26"/>
                      <a:pt x="65" y="0"/>
                      <a:pt x="49" y="4"/>
                    </a:cubicBezTo>
                    <a:cubicBezTo>
                      <a:pt x="49" y="4"/>
                      <a:pt x="49" y="6"/>
                      <a:pt x="50" y="5"/>
                    </a:cubicBezTo>
                    <a:cubicBezTo>
                      <a:pt x="63" y="2"/>
                      <a:pt x="78" y="24"/>
                      <a:pt x="82" y="35"/>
                    </a:cubicBezTo>
                    <a:cubicBezTo>
                      <a:pt x="91" y="56"/>
                      <a:pt x="69" y="80"/>
                      <a:pt x="49" y="82"/>
                    </a:cubicBezTo>
                    <a:cubicBezTo>
                      <a:pt x="29" y="85"/>
                      <a:pt x="7" y="68"/>
                      <a:pt x="8" y="47"/>
                    </a:cubicBezTo>
                    <a:cubicBezTo>
                      <a:pt x="8" y="34"/>
                      <a:pt x="17" y="21"/>
                      <a:pt x="27" y="14"/>
                    </a:cubicBezTo>
                    <a:cubicBezTo>
                      <a:pt x="34" y="9"/>
                      <a:pt x="48" y="2"/>
                      <a:pt x="57" y="8"/>
                    </a:cubicBezTo>
                    <a:cubicBezTo>
                      <a:pt x="57" y="9"/>
                      <a:pt x="58" y="7"/>
                      <a:pt x="57"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1" name="Freeform 33"/>
              <p:cNvSpPr>
                <a:spLocks/>
              </p:cNvSpPr>
              <p:nvPr/>
            </p:nvSpPr>
            <p:spPr bwMode="auto">
              <a:xfrm>
                <a:off x="617" y="303"/>
                <a:ext cx="208" cy="212"/>
              </a:xfrm>
              <a:custGeom>
                <a:avLst/>
                <a:gdLst>
                  <a:gd name="T0" fmla="*/ 601 w 73"/>
                  <a:gd name="T1" fmla="*/ 13872 h 74"/>
                  <a:gd name="T2" fmla="*/ 8095 w 73"/>
                  <a:gd name="T3" fmla="*/ 21635 h 74"/>
                  <a:gd name="T4" fmla="*/ 15546 w 73"/>
                  <a:gd name="T5" fmla="*/ 22569 h 74"/>
                  <a:gd name="T6" fmla="*/ 24592 w 73"/>
                  <a:gd name="T7" fmla="*/ 23185 h 74"/>
                  <a:gd name="T8" fmla="*/ 24592 w 73"/>
                  <a:gd name="T9" fmla="*/ 27626 h 74"/>
                  <a:gd name="T10" fmla="*/ 27231 w 73"/>
                  <a:gd name="T11" fmla="*/ 39741 h 74"/>
                  <a:gd name="T12" fmla="*/ 28334 w 73"/>
                  <a:gd name="T13" fmla="*/ 40349 h 74"/>
                  <a:gd name="T14" fmla="*/ 34212 w 73"/>
                  <a:gd name="T15" fmla="*/ 28167 h 74"/>
                  <a:gd name="T16" fmla="*/ 35853 w 73"/>
                  <a:gd name="T17" fmla="*/ 21020 h 74"/>
                  <a:gd name="T18" fmla="*/ 27231 w 73"/>
                  <a:gd name="T19" fmla="*/ 18713 h 74"/>
                  <a:gd name="T20" fmla="*/ 18786 w 73"/>
                  <a:gd name="T21" fmla="*/ 20478 h 74"/>
                  <a:gd name="T22" fmla="*/ 15962 w 73"/>
                  <a:gd name="T23" fmla="*/ 19871 h 74"/>
                  <a:gd name="T24" fmla="*/ 17073 w 73"/>
                  <a:gd name="T25" fmla="*/ 14880 h 74"/>
                  <a:gd name="T26" fmla="*/ 20313 w 73"/>
                  <a:gd name="T27" fmla="*/ 13330 h 74"/>
                  <a:gd name="T28" fmla="*/ 24057 w 73"/>
                  <a:gd name="T29" fmla="*/ 6532 h 74"/>
                  <a:gd name="T30" fmla="*/ 23065 w 73"/>
                  <a:gd name="T31" fmla="*/ 607 h 74"/>
                  <a:gd name="T32" fmla="*/ 23065 w 73"/>
                  <a:gd name="T33" fmla="*/ 0 h 74"/>
                  <a:gd name="T34" fmla="*/ 20817 w 73"/>
                  <a:gd name="T35" fmla="*/ 3292 h 74"/>
                  <a:gd name="T36" fmla="*/ 22530 w 73"/>
                  <a:gd name="T37" fmla="*/ 5598 h 74"/>
                  <a:gd name="T38" fmla="*/ 21415 w 73"/>
                  <a:gd name="T39" fmla="*/ 10440 h 74"/>
                  <a:gd name="T40" fmla="*/ 13899 w 73"/>
                  <a:gd name="T41" fmla="*/ 16038 h 74"/>
                  <a:gd name="T42" fmla="*/ 31573 w 73"/>
                  <a:gd name="T43" fmla="*/ 18713 h 74"/>
                  <a:gd name="T44" fmla="*/ 30972 w 73"/>
                  <a:gd name="T45" fmla="*/ 33198 h 74"/>
                  <a:gd name="T46" fmla="*/ 29470 w 73"/>
                  <a:gd name="T47" fmla="*/ 36450 h 74"/>
                  <a:gd name="T48" fmla="*/ 28935 w 73"/>
                  <a:gd name="T49" fmla="*/ 39200 h 74"/>
                  <a:gd name="T50" fmla="*/ 30046 w 73"/>
                  <a:gd name="T51" fmla="*/ 36450 h 74"/>
                  <a:gd name="T52" fmla="*/ 28334 w 73"/>
                  <a:gd name="T53" fmla="*/ 31459 h 74"/>
                  <a:gd name="T54" fmla="*/ 25168 w 73"/>
                  <a:gd name="T55" fmla="*/ 23185 h 74"/>
                  <a:gd name="T56" fmla="*/ 15546 w 73"/>
                  <a:gd name="T57" fmla="*/ 22177 h 74"/>
                  <a:gd name="T58" fmla="*/ 3750 w 73"/>
                  <a:gd name="T59" fmla="*/ 15422 h 74"/>
                  <a:gd name="T60" fmla="*/ 601 w 73"/>
                  <a:gd name="T61" fmla="*/ 13330 h 74"/>
                  <a:gd name="T62" fmla="*/ 601 w 73"/>
                  <a:gd name="T63" fmla="*/ 13872 h 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 h="74">
                    <a:moveTo>
                      <a:pt x="1" y="25"/>
                    </a:moveTo>
                    <a:cubicBezTo>
                      <a:pt x="6" y="25"/>
                      <a:pt x="10" y="36"/>
                      <a:pt x="15" y="39"/>
                    </a:cubicBezTo>
                    <a:cubicBezTo>
                      <a:pt x="19" y="42"/>
                      <a:pt x="24" y="42"/>
                      <a:pt x="29" y="41"/>
                    </a:cubicBezTo>
                    <a:cubicBezTo>
                      <a:pt x="33" y="41"/>
                      <a:pt x="44" y="37"/>
                      <a:pt x="46" y="42"/>
                    </a:cubicBezTo>
                    <a:cubicBezTo>
                      <a:pt x="47" y="45"/>
                      <a:pt x="46" y="48"/>
                      <a:pt x="46" y="50"/>
                    </a:cubicBezTo>
                    <a:cubicBezTo>
                      <a:pt x="48" y="59"/>
                      <a:pt x="58" y="60"/>
                      <a:pt x="51" y="72"/>
                    </a:cubicBezTo>
                    <a:cubicBezTo>
                      <a:pt x="51" y="73"/>
                      <a:pt x="52" y="74"/>
                      <a:pt x="53" y="73"/>
                    </a:cubicBezTo>
                    <a:cubicBezTo>
                      <a:pt x="57" y="66"/>
                      <a:pt x="61" y="59"/>
                      <a:pt x="64" y="51"/>
                    </a:cubicBezTo>
                    <a:cubicBezTo>
                      <a:pt x="66" y="47"/>
                      <a:pt x="69" y="42"/>
                      <a:pt x="67" y="38"/>
                    </a:cubicBezTo>
                    <a:cubicBezTo>
                      <a:pt x="66" y="31"/>
                      <a:pt x="56" y="32"/>
                      <a:pt x="51" y="34"/>
                    </a:cubicBezTo>
                    <a:cubicBezTo>
                      <a:pt x="46" y="35"/>
                      <a:pt x="41" y="37"/>
                      <a:pt x="35" y="37"/>
                    </a:cubicBezTo>
                    <a:cubicBezTo>
                      <a:pt x="34" y="37"/>
                      <a:pt x="32" y="37"/>
                      <a:pt x="30" y="36"/>
                    </a:cubicBezTo>
                    <a:cubicBezTo>
                      <a:pt x="28" y="31"/>
                      <a:pt x="29" y="28"/>
                      <a:pt x="32" y="27"/>
                    </a:cubicBezTo>
                    <a:cubicBezTo>
                      <a:pt x="35" y="26"/>
                      <a:pt x="36" y="25"/>
                      <a:pt x="38" y="24"/>
                    </a:cubicBezTo>
                    <a:cubicBezTo>
                      <a:pt x="40" y="22"/>
                      <a:pt x="45" y="15"/>
                      <a:pt x="45" y="12"/>
                    </a:cubicBezTo>
                    <a:cubicBezTo>
                      <a:pt x="45" y="10"/>
                      <a:pt x="36" y="1"/>
                      <a:pt x="43" y="1"/>
                    </a:cubicBezTo>
                    <a:cubicBezTo>
                      <a:pt x="44" y="1"/>
                      <a:pt x="44" y="0"/>
                      <a:pt x="43" y="0"/>
                    </a:cubicBezTo>
                    <a:cubicBezTo>
                      <a:pt x="39" y="0"/>
                      <a:pt x="37" y="1"/>
                      <a:pt x="39" y="6"/>
                    </a:cubicBezTo>
                    <a:cubicBezTo>
                      <a:pt x="40" y="7"/>
                      <a:pt x="41" y="9"/>
                      <a:pt x="42" y="10"/>
                    </a:cubicBezTo>
                    <a:cubicBezTo>
                      <a:pt x="44" y="13"/>
                      <a:pt x="41" y="16"/>
                      <a:pt x="40" y="19"/>
                    </a:cubicBezTo>
                    <a:cubicBezTo>
                      <a:pt x="37" y="25"/>
                      <a:pt x="29" y="24"/>
                      <a:pt x="26" y="29"/>
                    </a:cubicBezTo>
                    <a:cubicBezTo>
                      <a:pt x="18" y="45"/>
                      <a:pt x="55" y="34"/>
                      <a:pt x="59" y="34"/>
                    </a:cubicBezTo>
                    <a:cubicBezTo>
                      <a:pt x="73" y="34"/>
                      <a:pt x="61" y="54"/>
                      <a:pt x="58" y="60"/>
                    </a:cubicBezTo>
                    <a:cubicBezTo>
                      <a:pt x="57" y="62"/>
                      <a:pt x="56" y="64"/>
                      <a:pt x="55" y="66"/>
                    </a:cubicBezTo>
                    <a:cubicBezTo>
                      <a:pt x="53" y="68"/>
                      <a:pt x="53" y="69"/>
                      <a:pt x="54" y="71"/>
                    </a:cubicBezTo>
                    <a:cubicBezTo>
                      <a:pt x="55" y="69"/>
                      <a:pt x="56" y="67"/>
                      <a:pt x="56" y="66"/>
                    </a:cubicBezTo>
                    <a:cubicBezTo>
                      <a:pt x="56" y="62"/>
                      <a:pt x="56" y="59"/>
                      <a:pt x="53" y="57"/>
                    </a:cubicBezTo>
                    <a:cubicBezTo>
                      <a:pt x="48" y="52"/>
                      <a:pt x="48" y="49"/>
                      <a:pt x="47" y="42"/>
                    </a:cubicBezTo>
                    <a:cubicBezTo>
                      <a:pt x="46" y="35"/>
                      <a:pt x="33" y="39"/>
                      <a:pt x="29" y="40"/>
                    </a:cubicBezTo>
                    <a:cubicBezTo>
                      <a:pt x="18" y="42"/>
                      <a:pt x="12" y="36"/>
                      <a:pt x="7" y="28"/>
                    </a:cubicBezTo>
                    <a:cubicBezTo>
                      <a:pt x="6" y="25"/>
                      <a:pt x="4" y="24"/>
                      <a:pt x="1" y="24"/>
                    </a:cubicBezTo>
                    <a:cubicBezTo>
                      <a:pt x="0" y="24"/>
                      <a:pt x="0" y="25"/>
                      <a:pt x="1" y="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2" name="Freeform 34"/>
              <p:cNvSpPr>
                <a:spLocks/>
              </p:cNvSpPr>
              <p:nvPr/>
            </p:nvSpPr>
            <p:spPr bwMode="auto">
              <a:xfrm>
                <a:off x="634" y="306"/>
                <a:ext cx="103" cy="112"/>
              </a:xfrm>
              <a:custGeom>
                <a:avLst/>
                <a:gdLst>
                  <a:gd name="T0" fmla="*/ 1737 w 36"/>
                  <a:gd name="T1" fmla="*/ 10135 h 39"/>
                  <a:gd name="T2" fmla="*/ 3282 w 36"/>
                  <a:gd name="T3" fmla="*/ 7817 h 39"/>
                  <a:gd name="T4" fmla="*/ 3282 w 36"/>
                  <a:gd name="T5" fmla="*/ 15654 h 39"/>
                  <a:gd name="T6" fmla="*/ 2669 w 36"/>
                  <a:gd name="T7" fmla="*/ 17954 h 39"/>
                  <a:gd name="T8" fmla="*/ 5977 w 36"/>
                  <a:gd name="T9" fmla="*/ 7200 h 39"/>
                  <a:gd name="T10" fmla="*/ 5551 w 36"/>
                  <a:gd name="T11" fmla="*/ 19118 h 39"/>
                  <a:gd name="T12" fmla="*/ 5977 w 36"/>
                  <a:gd name="T13" fmla="*/ 20677 h 39"/>
                  <a:gd name="T14" fmla="*/ 9390 w 36"/>
                  <a:gd name="T15" fmla="*/ 7200 h 39"/>
                  <a:gd name="T16" fmla="*/ 8858 w 36"/>
                  <a:gd name="T17" fmla="*/ 19726 h 39"/>
                  <a:gd name="T18" fmla="*/ 10912 w 36"/>
                  <a:gd name="T19" fmla="*/ 7817 h 39"/>
                  <a:gd name="T20" fmla="*/ 9980 w 36"/>
                  <a:gd name="T21" fmla="*/ 16174 h 39"/>
                  <a:gd name="T22" fmla="*/ 8858 w 36"/>
                  <a:gd name="T23" fmla="*/ 21294 h 39"/>
                  <a:gd name="T24" fmla="*/ 9980 w 36"/>
                  <a:gd name="T25" fmla="*/ 19726 h 39"/>
                  <a:gd name="T26" fmla="*/ 10912 w 36"/>
                  <a:gd name="T27" fmla="*/ 5632 h 39"/>
                  <a:gd name="T28" fmla="*/ 11525 w 36"/>
                  <a:gd name="T29" fmla="*/ 4503 h 39"/>
                  <a:gd name="T30" fmla="*/ 12057 w 36"/>
                  <a:gd name="T31" fmla="*/ 8363 h 39"/>
                  <a:gd name="T32" fmla="*/ 12057 w 36"/>
                  <a:gd name="T33" fmla="*/ 11703 h 39"/>
                  <a:gd name="T34" fmla="*/ 14220 w 36"/>
                  <a:gd name="T35" fmla="*/ 3886 h 39"/>
                  <a:gd name="T36" fmla="*/ 14220 w 36"/>
                  <a:gd name="T37" fmla="*/ 11160 h 39"/>
                  <a:gd name="T38" fmla="*/ 14220 w 36"/>
                  <a:gd name="T39" fmla="*/ 12314 h 39"/>
                  <a:gd name="T40" fmla="*/ 17616 w 36"/>
                  <a:gd name="T41" fmla="*/ 3340 h 39"/>
                  <a:gd name="T42" fmla="*/ 17616 w 36"/>
                  <a:gd name="T43" fmla="*/ 7817 h 39"/>
                  <a:gd name="T44" fmla="*/ 19770 w 36"/>
                  <a:gd name="T45" fmla="*/ 2722 h 39"/>
                  <a:gd name="T46" fmla="*/ 17616 w 36"/>
                  <a:gd name="T47" fmla="*/ 10755 h 39"/>
                  <a:gd name="T48" fmla="*/ 14735 w 36"/>
                  <a:gd name="T49" fmla="*/ 9592 h 39"/>
                  <a:gd name="T50" fmla="*/ 15882 w 36"/>
                  <a:gd name="T51" fmla="*/ 2722 h 39"/>
                  <a:gd name="T52" fmla="*/ 14735 w 36"/>
                  <a:gd name="T53" fmla="*/ 6657 h 39"/>
                  <a:gd name="T54" fmla="*/ 12057 w 36"/>
                  <a:gd name="T55" fmla="*/ 11703 h 39"/>
                  <a:gd name="T56" fmla="*/ 12672 w 36"/>
                  <a:gd name="T57" fmla="*/ 3340 h 39"/>
                  <a:gd name="T58" fmla="*/ 12057 w 36"/>
                  <a:gd name="T59" fmla="*/ 2722 h 39"/>
                  <a:gd name="T60" fmla="*/ 11525 w 36"/>
                  <a:gd name="T61" fmla="*/ 7817 h 39"/>
                  <a:gd name="T62" fmla="*/ 9390 w 36"/>
                  <a:gd name="T63" fmla="*/ 19726 h 39"/>
                  <a:gd name="T64" fmla="*/ 9390 w 36"/>
                  <a:gd name="T65" fmla="*/ 21294 h 39"/>
                  <a:gd name="T66" fmla="*/ 9390 w 36"/>
                  <a:gd name="T67" fmla="*/ 17954 h 39"/>
                  <a:gd name="T68" fmla="*/ 10912 w 36"/>
                  <a:gd name="T69" fmla="*/ 5089 h 39"/>
                  <a:gd name="T70" fmla="*/ 10372 w 36"/>
                  <a:gd name="T71" fmla="*/ 5632 h 39"/>
                  <a:gd name="T72" fmla="*/ 7098 w 36"/>
                  <a:gd name="T73" fmla="*/ 19118 h 39"/>
                  <a:gd name="T74" fmla="*/ 8243 w 36"/>
                  <a:gd name="T75" fmla="*/ 5089 h 39"/>
                  <a:gd name="T76" fmla="*/ 6509 w 36"/>
                  <a:gd name="T77" fmla="*/ 11703 h 39"/>
                  <a:gd name="T78" fmla="*/ 4429 w 36"/>
                  <a:gd name="T79" fmla="*/ 14615 h 39"/>
                  <a:gd name="T80" fmla="*/ 4429 w 36"/>
                  <a:gd name="T81" fmla="*/ 7200 h 39"/>
                  <a:gd name="T82" fmla="*/ 4429 w 36"/>
                  <a:gd name="T83" fmla="*/ 6252 h 39"/>
                  <a:gd name="T84" fmla="*/ 1147 w 36"/>
                  <a:gd name="T85" fmla="*/ 15232 h 39"/>
                  <a:gd name="T86" fmla="*/ 0 w 36"/>
                  <a:gd name="T87" fmla="*/ 14615 h 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 h="39">
                    <a:moveTo>
                      <a:pt x="1" y="26"/>
                    </a:moveTo>
                    <a:cubicBezTo>
                      <a:pt x="2" y="25"/>
                      <a:pt x="2" y="23"/>
                      <a:pt x="2" y="22"/>
                    </a:cubicBezTo>
                    <a:cubicBezTo>
                      <a:pt x="5" y="19"/>
                      <a:pt x="5" y="18"/>
                      <a:pt x="3" y="18"/>
                    </a:cubicBezTo>
                    <a:cubicBezTo>
                      <a:pt x="2" y="21"/>
                      <a:pt x="2" y="24"/>
                      <a:pt x="1" y="27"/>
                    </a:cubicBezTo>
                    <a:cubicBezTo>
                      <a:pt x="1" y="27"/>
                      <a:pt x="2" y="27"/>
                      <a:pt x="2" y="27"/>
                    </a:cubicBezTo>
                    <a:cubicBezTo>
                      <a:pt x="3" y="23"/>
                      <a:pt x="4" y="18"/>
                      <a:pt x="6" y="14"/>
                    </a:cubicBezTo>
                    <a:cubicBezTo>
                      <a:pt x="6" y="16"/>
                      <a:pt x="6" y="19"/>
                      <a:pt x="5" y="21"/>
                    </a:cubicBezTo>
                    <a:cubicBezTo>
                      <a:pt x="5" y="23"/>
                      <a:pt x="5" y="25"/>
                      <a:pt x="4" y="27"/>
                    </a:cubicBezTo>
                    <a:cubicBezTo>
                      <a:pt x="4" y="28"/>
                      <a:pt x="5" y="29"/>
                      <a:pt x="6" y="28"/>
                    </a:cubicBezTo>
                    <a:cubicBezTo>
                      <a:pt x="7" y="23"/>
                      <a:pt x="8" y="18"/>
                      <a:pt x="10" y="14"/>
                    </a:cubicBezTo>
                    <a:cubicBezTo>
                      <a:pt x="9" y="14"/>
                      <a:pt x="9" y="13"/>
                      <a:pt x="8" y="13"/>
                    </a:cubicBezTo>
                    <a:cubicBezTo>
                      <a:pt x="7" y="20"/>
                      <a:pt x="5" y="26"/>
                      <a:pt x="5" y="32"/>
                    </a:cubicBezTo>
                    <a:cubicBezTo>
                      <a:pt x="5" y="33"/>
                      <a:pt x="6" y="33"/>
                      <a:pt x="7" y="32"/>
                    </a:cubicBezTo>
                    <a:cubicBezTo>
                      <a:pt x="10" y="27"/>
                      <a:pt x="11" y="21"/>
                      <a:pt x="12" y="15"/>
                    </a:cubicBezTo>
                    <a:cubicBezTo>
                      <a:pt x="13" y="13"/>
                      <a:pt x="13" y="12"/>
                      <a:pt x="11" y="13"/>
                    </a:cubicBezTo>
                    <a:cubicBezTo>
                      <a:pt x="11" y="16"/>
                      <a:pt x="11" y="20"/>
                      <a:pt x="10" y="23"/>
                    </a:cubicBezTo>
                    <a:cubicBezTo>
                      <a:pt x="9" y="26"/>
                      <a:pt x="9" y="30"/>
                      <a:pt x="9" y="33"/>
                    </a:cubicBezTo>
                    <a:cubicBezTo>
                      <a:pt x="9" y="34"/>
                      <a:pt x="10" y="34"/>
                      <a:pt x="10" y="34"/>
                    </a:cubicBezTo>
                    <a:cubicBezTo>
                      <a:pt x="14" y="26"/>
                      <a:pt x="14" y="17"/>
                      <a:pt x="16" y="9"/>
                    </a:cubicBezTo>
                    <a:cubicBezTo>
                      <a:pt x="15" y="9"/>
                      <a:pt x="15" y="9"/>
                      <a:pt x="15" y="9"/>
                    </a:cubicBezTo>
                    <a:cubicBezTo>
                      <a:pt x="13" y="18"/>
                      <a:pt x="12" y="28"/>
                      <a:pt x="11" y="37"/>
                    </a:cubicBezTo>
                    <a:cubicBezTo>
                      <a:pt x="11" y="38"/>
                      <a:pt x="13" y="38"/>
                      <a:pt x="13" y="37"/>
                    </a:cubicBezTo>
                    <a:cubicBezTo>
                      <a:pt x="16" y="30"/>
                      <a:pt x="17" y="23"/>
                      <a:pt x="18" y="15"/>
                    </a:cubicBezTo>
                    <a:cubicBezTo>
                      <a:pt x="19" y="13"/>
                      <a:pt x="19" y="13"/>
                      <a:pt x="17" y="13"/>
                    </a:cubicBezTo>
                    <a:cubicBezTo>
                      <a:pt x="17" y="17"/>
                      <a:pt x="17" y="20"/>
                      <a:pt x="16" y="24"/>
                    </a:cubicBezTo>
                    <a:cubicBezTo>
                      <a:pt x="16" y="28"/>
                      <a:pt x="15" y="32"/>
                      <a:pt x="15" y="35"/>
                    </a:cubicBezTo>
                    <a:cubicBezTo>
                      <a:pt x="15" y="35"/>
                      <a:pt x="16" y="35"/>
                      <a:pt x="16" y="35"/>
                    </a:cubicBezTo>
                    <a:cubicBezTo>
                      <a:pt x="16" y="31"/>
                      <a:pt x="17" y="27"/>
                      <a:pt x="18" y="22"/>
                    </a:cubicBezTo>
                    <a:cubicBezTo>
                      <a:pt x="18" y="20"/>
                      <a:pt x="19" y="19"/>
                      <a:pt x="19" y="17"/>
                    </a:cubicBezTo>
                    <a:cubicBezTo>
                      <a:pt x="20" y="16"/>
                      <a:pt x="20" y="15"/>
                      <a:pt x="20" y="14"/>
                    </a:cubicBezTo>
                    <a:cubicBezTo>
                      <a:pt x="21" y="12"/>
                      <a:pt x="21" y="11"/>
                      <a:pt x="20" y="11"/>
                    </a:cubicBezTo>
                    <a:cubicBezTo>
                      <a:pt x="19" y="15"/>
                      <a:pt x="19" y="18"/>
                      <a:pt x="19" y="22"/>
                    </a:cubicBezTo>
                    <a:cubicBezTo>
                      <a:pt x="18" y="24"/>
                      <a:pt x="18" y="27"/>
                      <a:pt x="18" y="29"/>
                    </a:cubicBezTo>
                    <a:cubicBezTo>
                      <a:pt x="17" y="34"/>
                      <a:pt x="19" y="31"/>
                      <a:pt x="19" y="29"/>
                    </a:cubicBezTo>
                    <a:cubicBezTo>
                      <a:pt x="19" y="28"/>
                      <a:pt x="17" y="29"/>
                      <a:pt x="17" y="29"/>
                    </a:cubicBezTo>
                    <a:cubicBezTo>
                      <a:pt x="17" y="32"/>
                      <a:pt x="17" y="35"/>
                      <a:pt x="16" y="38"/>
                    </a:cubicBezTo>
                    <a:cubicBezTo>
                      <a:pt x="16" y="39"/>
                      <a:pt x="17" y="39"/>
                      <a:pt x="17" y="38"/>
                    </a:cubicBezTo>
                    <a:cubicBezTo>
                      <a:pt x="18" y="37"/>
                      <a:pt x="18" y="36"/>
                      <a:pt x="18" y="36"/>
                    </a:cubicBezTo>
                    <a:cubicBezTo>
                      <a:pt x="18" y="35"/>
                      <a:pt x="18" y="35"/>
                      <a:pt x="18" y="35"/>
                    </a:cubicBezTo>
                    <a:cubicBezTo>
                      <a:pt x="18" y="35"/>
                      <a:pt x="19" y="19"/>
                      <a:pt x="20" y="18"/>
                    </a:cubicBezTo>
                    <a:cubicBezTo>
                      <a:pt x="20" y="16"/>
                      <a:pt x="20" y="13"/>
                      <a:pt x="21" y="11"/>
                    </a:cubicBezTo>
                    <a:cubicBezTo>
                      <a:pt x="20" y="9"/>
                      <a:pt x="20" y="9"/>
                      <a:pt x="20" y="10"/>
                    </a:cubicBezTo>
                    <a:cubicBezTo>
                      <a:pt x="19" y="12"/>
                      <a:pt x="19" y="13"/>
                      <a:pt x="19" y="15"/>
                    </a:cubicBezTo>
                    <a:cubicBezTo>
                      <a:pt x="19" y="15"/>
                      <a:pt x="20" y="16"/>
                      <a:pt x="21" y="15"/>
                    </a:cubicBezTo>
                    <a:cubicBezTo>
                      <a:pt x="21" y="14"/>
                      <a:pt x="21" y="8"/>
                      <a:pt x="21" y="8"/>
                    </a:cubicBezTo>
                    <a:cubicBezTo>
                      <a:pt x="20" y="7"/>
                      <a:pt x="20" y="8"/>
                      <a:pt x="21" y="10"/>
                    </a:cubicBezTo>
                    <a:cubicBezTo>
                      <a:pt x="21" y="13"/>
                      <a:pt x="20" y="16"/>
                      <a:pt x="20" y="20"/>
                    </a:cubicBezTo>
                    <a:cubicBezTo>
                      <a:pt x="21" y="19"/>
                      <a:pt x="22" y="17"/>
                      <a:pt x="22" y="15"/>
                    </a:cubicBezTo>
                    <a:cubicBezTo>
                      <a:pt x="23" y="13"/>
                      <a:pt x="24" y="11"/>
                      <a:pt x="24" y="9"/>
                    </a:cubicBezTo>
                    <a:cubicBezTo>
                      <a:pt x="23" y="8"/>
                      <a:pt x="22" y="9"/>
                      <a:pt x="23" y="11"/>
                    </a:cubicBezTo>
                    <a:cubicBezTo>
                      <a:pt x="23" y="15"/>
                      <a:pt x="22" y="18"/>
                      <a:pt x="22" y="21"/>
                    </a:cubicBezTo>
                    <a:cubicBezTo>
                      <a:pt x="21" y="22"/>
                      <a:pt x="23" y="23"/>
                      <a:pt x="23" y="22"/>
                    </a:cubicBezTo>
                    <a:cubicBezTo>
                      <a:pt x="25" y="17"/>
                      <a:pt x="26" y="12"/>
                      <a:pt x="27" y="7"/>
                    </a:cubicBezTo>
                    <a:cubicBezTo>
                      <a:pt x="27" y="7"/>
                      <a:pt x="26" y="7"/>
                      <a:pt x="26" y="7"/>
                    </a:cubicBezTo>
                    <a:cubicBezTo>
                      <a:pt x="25" y="9"/>
                      <a:pt x="25" y="10"/>
                      <a:pt x="25" y="12"/>
                    </a:cubicBezTo>
                    <a:cubicBezTo>
                      <a:pt x="25" y="15"/>
                      <a:pt x="24" y="17"/>
                      <a:pt x="24" y="20"/>
                    </a:cubicBezTo>
                    <a:cubicBezTo>
                      <a:pt x="24" y="21"/>
                      <a:pt x="25" y="21"/>
                      <a:pt x="26" y="20"/>
                    </a:cubicBezTo>
                    <a:cubicBezTo>
                      <a:pt x="27" y="15"/>
                      <a:pt x="29" y="10"/>
                      <a:pt x="31" y="5"/>
                    </a:cubicBezTo>
                    <a:cubicBezTo>
                      <a:pt x="30" y="5"/>
                      <a:pt x="30" y="5"/>
                      <a:pt x="29" y="5"/>
                    </a:cubicBezTo>
                    <a:cubicBezTo>
                      <a:pt x="28" y="10"/>
                      <a:pt x="27" y="16"/>
                      <a:pt x="26" y="22"/>
                    </a:cubicBezTo>
                    <a:cubicBezTo>
                      <a:pt x="26" y="23"/>
                      <a:pt x="28" y="23"/>
                      <a:pt x="28" y="22"/>
                    </a:cubicBezTo>
                    <a:cubicBezTo>
                      <a:pt x="29" y="19"/>
                      <a:pt x="29" y="15"/>
                      <a:pt x="30" y="12"/>
                    </a:cubicBezTo>
                    <a:cubicBezTo>
                      <a:pt x="31" y="10"/>
                      <a:pt x="31" y="8"/>
                      <a:pt x="32" y="6"/>
                    </a:cubicBezTo>
                    <a:cubicBezTo>
                      <a:pt x="33" y="3"/>
                      <a:pt x="32" y="2"/>
                      <a:pt x="32" y="6"/>
                    </a:cubicBezTo>
                    <a:cubicBezTo>
                      <a:pt x="32" y="9"/>
                      <a:pt x="32" y="11"/>
                      <a:pt x="31" y="14"/>
                    </a:cubicBezTo>
                    <a:cubicBezTo>
                      <a:pt x="31" y="17"/>
                      <a:pt x="31" y="17"/>
                      <a:pt x="32" y="14"/>
                    </a:cubicBezTo>
                    <a:cubicBezTo>
                      <a:pt x="33" y="9"/>
                      <a:pt x="35" y="9"/>
                      <a:pt x="35" y="15"/>
                    </a:cubicBezTo>
                    <a:cubicBezTo>
                      <a:pt x="35" y="16"/>
                      <a:pt x="36" y="16"/>
                      <a:pt x="36" y="15"/>
                    </a:cubicBezTo>
                    <a:cubicBezTo>
                      <a:pt x="36" y="11"/>
                      <a:pt x="36" y="8"/>
                      <a:pt x="36" y="5"/>
                    </a:cubicBezTo>
                    <a:cubicBezTo>
                      <a:pt x="35" y="4"/>
                      <a:pt x="34" y="4"/>
                      <a:pt x="34" y="5"/>
                    </a:cubicBezTo>
                    <a:cubicBezTo>
                      <a:pt x="32" y="9"/>
                      <a:pt x="31" y="14"/>
                      <a:pt x="31" y="19"/>
                    </a:cubicBezTo>
                    <a:cubicBezTo>
                      <a:pt x="30" y="20"/>
                      <a:pt x="32" y="20"/>
                      <a:pt x="32" y="19"/>
                    </a:cubicBezTo>
                    <a:cubicBezTo>
                      <a:pt x="33" y="13"/>
                      <a:pt x="34" y="7"/>
                      <a:pt x="34" y="1"/>
                    </a:cubicBezTo>
                    <a:cubicBezTo>
                      <a:pt x="34" y="0"/>
                      <a:pt x="32" y="0"/>
                      <a:pt x="32" y="1"/>
                    </a:cubicBezTo>
                    <a:cubicBezTo>
                      <a:pt x="30" y="6"/>
                      <a:pt x="29" y="11"/>
                      <a:pt x="27" y="17"/>
                    </a:cubicBezTo>
                    <a:cubicBezTo>
                      <a:pt x="27" y="21"/>
                      <a:pt x="28" y="21"/>
                      <a:pt x="29" y="15"/>
                    </a:cubicBezTo>
                    <a:cubicBezTo>
                      <a:pt x="29" y="12"/>
                      <a:pt x="30" y="8"/>
                      <a:pt x="31" y="5"/>
                    </a:cubicBezTo>
                    <a:cubicBezTo>
                      <a:pt x="31" y="4"/>
                      <a:pt x="30" y="4"/>
                      <a:pt x="29" y="5"/>
                    </a:cubicBezTo>
                    <a:cubicBezTo>
                      <a:pt x="28" y="9"/>
                      <a:pt x="26" y="13"/>
                      <a:pt x="25" y="17"/>
                    </a:cubicBezTo>
                    <a:cubicBezTo>
                      <a:pt x="25" y="17"/>
                      <a:pt x="26" y="17"/>
                      <a:pt x="26" y="17"/>
                    </a:cubicBezTo>
                    <a:cubicBezTo>
                      <a:pt x="26" y="16"/>
                      <a:pt x="26" y="14"/>
                      <a:pt x="27" y="12"/>
                    </a:cubicBezTo>
                    <a:cubicBezTo>
                      <a:pt x="27" y="10"/>
                      <a:pt x="27" y="7"/>
                      <a:pt x="28" y="4"/>
                    </a:cubicBezTo>
                    <a:cubicBezTo>
                      <a:pt x="28" y="3"/>
                      <a:pt x="26" y="3"/>
                      <a:pt x="26" y="4"/>
                    </a:cubicBezTo>
                    <a:cubicBezTo>
                      <a:pt x="25" y="10"/>
                      <a:pt x="23" y="16"/>
                      <a:pt x="22" y="21"/>
                    </a:cubicBezTo>
                    <a:cubicBezTo>
                      <a:pt x="22" y="22"/>
                      <a:pt x="22" y="22"/>
                      <a:pt x="23" y="22"/>
                    </a:cubicBezTo>
                    <a:cubicBezTo>
                      <a:pt x="24" y="17"/>
                      <a:pt x="25" y="11"/>
                      <a:pt x="25" y="6"/>
                    </a:cubicBezTo>
                    <a:cubicBezTo>
                      <a:pt x="25" y="5"/>
                      <a:pt x="24" y="5"/>
                      <a:pt x="23" y="6"/>
                    </a:cubicBezTo>
                    <a:cubicBezTo>
                      <a:pt x="22" y="11"/>
                      <a:pt x="20" y="17"/>
                      <a:pt x="19" y="22"/>
                    </a:cubicBezTo>
                    <a:cubicBezTo>
                      <a:pt x="19" y="23"/>
                      <a:pt x="21" y="23"/>
                      <a:pt x="21" y="22"/>
                    </a:cubicBezTo>
                    <a:cubicBezTo>
                      <a:pt x="22" y="17"/>
                      <a:pt x="22" y="11"/>
                      <a:pt x="22" y="5"/>
                    </a:cubicBezTo>
                    <a:cubicBezTo>
                      <a:pt x="22" y="4"/>
                      <a:pt x="21" y="4"/>
                      <a:pt x="20" y="5"/>
                    </a:cubicBezTo>
                    <a:cubicBezTo>
                      <a:pt x="20" y="6"/>
                      <a:pt x="20" y="8"/>
                      <a:pt x="20" y="10"/>
                    </a:cubicBezTo>
                    <a:cubicBezTo>
                      <a:pt x="19" y="13"/>
                      <a:pt x="21" y="12"/>
                      <a:pt x="21" y="14"/>
                    </a:cubicBezTo>
                    <a:cubicBezTo>
                      <a:pt x="21" y="12"/>
                      <a:pt x="21" y="10"/>
                      <a:pt x="21" y="8"/>
                    </a:cubicBezTo>
                    <a:cubicBezTo>
                      <a:pt x="21" y="7"/>
                      <a:pt x="20" y="7"/>
                      <a:pt x="20" y="8"/>
                    </a:cubicBezTo>
                    <a:cubicBezTo>
                      <a:pt x="18" y="17"/>
                      <a:pt x="18" y="26"/>
                      <a:pt x="17" y="35"/>
                    </a:cubicBezTo>
                    <a:cubicBezTo>
                      <a:pt x="17" y="36"/>
                      <a:pt x="17" y="36"/>
                      <a:pt x="17" y="36"/>
                    </a:cubicBezTo>
                    <a:cubicBezTo>
                      <a:pt x="16" y="36"/>
                      <a:pt x="16" y="37"/>
                      <a:pt x="16" y="38"/>
                    </a:cubicBezTo>
                    <a:cubicBezTo>
                      <a:pt x="16" y="38"/>
                      <a:pt x="17" y="38"/>
                      <a:pt x="17" y="38"/>
                    </a:cubicBezTo>
                    <a:cubicBezTo>
                      <a:pt x="18" y="35"/>
                      <a:pt x="18" y="32"/>
                      <a:pt x="19" y="29"/>
                    </a:cubicBezTo>
                    <a:cubicBezTo>
                      <a:pt x="18" y="29"/>
                      <a:pt x="18" y="29"/>
                      <a:pt x="17" y="29"/>
                    </a:cubicBezTo>
                    <a:cubicBezTo>
                      <a:pt x="17" y="30"/>
                      <a:pt x="17" y="31"/>
                      <a:pt x="17" y="32"/>
                    </a:cubicBezTo>
                    <a:cubicBezTo>
                      <a:pt x="17" y="33"/>
                      <a:pt x="19" y="33"/>
                      <a:pt x="19" y="32"/>
                    </a:cubicBezTo>
                    <a:cubicBezTo>
                      <a:pt x="20" y="25"/>
                      <a:pt x="21" y="17"/>
                      <a:pt x="21" y="9"/>
                    </a:cubicBezTo>
                    <a:cubicBezTo>
                      <a:pt x="21" y="8"/>
                      <a:pt x="20" y="8"/>
                      <a:pt x="20" y="9"/>
                    </a:cubicBezTo>
                    <a:cubicBezTo>
                      <a:pt x="18" y="18"/>
                      <a:pt x="15" y="26"/>
                      <a:pt x="15" y="35"/>
                    </a:cubicBezTo>
                    <a:cubicBezTo>
                      <a:pt x="15" y="36"/>
                      <a:pt x="16" y="36"/>
                      <a:pt x="16" y="35"/>
                    </a:cubicBezTo>
                    <a:cubicBezTo>
                      <a:pt x="17" y="27"/>
                      <a:pt x="19" y="19"/>
                      <a:pt x="19" y="10"/>
                    </a:cubicBezTo>
                    <a:cubicBezTo>
                      <a:pt x="19" y="10"/>
                      <a:pt x="18" y="9"/>
                      <a:pt x="17" y="10"/>
                    </a:cubicBezTo>
                    <a:cubicBezTo>
                      <a:pt x="16" y="18"/>
                      <a:pt x="15" y="25"/>
                      <a:pt x="13" y="32"/>
                    </a:cubicBezTo>
                    <a:cubicBezTo>
                      <a:pt x="12" y="35"/>
                      <a:pt x="12" y="35"/>
                      <a:pt x="13" y="34"/>
                    </a:cubicBezTo>
                    <a:cubicBezTo>
                      <a:pt x="13" y="32"/>
                      <a:pt x="13" y="29"/>
                      <a:pt x="14" y="26"/>
                    </a:cubicBezTo>
                    <a:cubicBezTo>
                      <a:pt x="14" y="20"/>
                      <a:pt x="15" y="15"/>
                      <a:pt x="16" y="9"/>
                    </a:cubicBezTo>
                    <a:cubicBezTo>
                      <a:pt x="16" y="8"/>
                      <a:pt x="15" y="8"/>
                      <a:pt x="15" y="9"/>
                    </a:cubicBezTo>
                    <a:cubicBezTo>
                      <a:pt x="13" y="16"/>
                      <a:pt x="12" y="22"/>
                      <a:pt x="10" y="29"/>
                    </a:cubicBezTo>
                    <a:cubicBezTo>
                      <a:pt x="10" y="32"/>
                      <a:pt x="11" y="31"/>
                      <a:pt x="11" y="26"/>
                    </a:cubicBezTo>
                    <a:cubicBezTo>
                      <a:pt x="11" y="24"/>
                      <a:pt x="12" y="22"/>
                      <a:pt x="12" y="21"/>
                    </a:cubicBezTo>
                    <a:cubicBezTo>
                      <a:pt x="12" y="17"/>
                      <a:pt x="13" y="14"/>
                      <a:pt x="13" y="10"/>
                    </a:cubicBezTo>
                    <a:cubicBezTo>
                      <a:pt x="13" y="9"/>
                      <a:pt x="12" y="9"/>
                      <a:pt x="12" y="10"/>
                    </a:cubicBezTo>
                    <a:cubicBezTo>
                      <a:pt x="10" y="15"/>
                      <a:pt x="10" y="21"/>
                      <a:pt x="8" y="26"/>
                    </a:cubicBezTo>
                    <a:cubicBezTo>
                      <a:pt x="5" y="35"/>
                      <a:pt x="7" y="26"/>
                      <a:pt x="7" y="23"/>
                    </a:cubicBezTo>
                    <a:cubicBezTo>
                      <a:pt x="8" y="20"/>
                      <a:pt x="9" y="17"/>
                      <a:pt x="10" y="14"/>
                    </a:cubicBezTo>
                    <a:cubicBezTo>
                      <a:pt x="10" y="13"/>
                      <a:pt x="8" y="12"/>
                      <a:pt x="8" y="13"/>
                    </a:cubicBezTo>
                    <a:cubicBezTo>
                      <a:pt x="6" y="18"/>
                      <a:pt x="6" y="23"/>
                      <a:pt x="4" y="27"/>
                    </a:cubicBezTo>
                    <a:cubicBezTo>
                      <a:pt x="5" y="27"/>
                      <a:pt x="5" y="28"/>
                      <a:pt x="6" y="28"/>
                    </a:cubicBezTo>
                    <a:cubicBezTo>
                      <a:pt x="7" y="22"/>
                      <a:pt x="8" y="17"/>
                      <a:pt x="8" y="11"/>
                    </a:cubicBezTo>
                    <a:cubicBezTo>
                      <a:pt x="8" y="11"/>
                      <a:pt x="7" y="11"/>
                      <a:pt x="6" y="11"/>
                    </a:cubicBezTo>
                    <a:cubicBezTo>
                      <a:pt x="3" y="16"/>
                      <a:pt x="2" y="21"/>
                      <a:pt x="1" y="27"/>
                    </a:cubicBezTo>
                    <a:cubicBezTo>
                      <a:pt x="0" y="28"/>
                      <a:pt x="2" y="28"/>
                      <a:pt x="2" y="27"/>
                    </a:cubicBezTo>
                    <a:cubicBezTo>
                      <a:pt x="3" y="23"/>
                      <a:pt x="4" y="20"/>
                      <a:pt x="5" y="16"/>
                    </a:cubicBezTo>
                    <a:cubicBezTo>
                      <a:pt x="5" y="15"/>
                      <a:pt x="4" y="14"/>
                      <a:pt x="4" y="15"/>
                    </a:cubicBezTo>
                    <a:cubicBezTo>
                      <a:pt x="1" y="19"/>
                      <a:pt x="0" y="22"/>
                      <a:pt x="0" y="26"/>
                    </a:cubicBezTo>
                    <a:cubicBezTo>
                      <a:pt x="0" y="27"/>
                      <a:pt x="2" y="27"/>
                      <a:pt x="1" y="2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3" name="Freeform 35"/>
              <p:cNvSpPr>
                <a:spLocks/>
              </p:cNvSpPr>
              <p:nvPr/>
            </p:nvSpPr>
            <p:spPr bwMode="auto">
              <a:xfrm>
                <a:off x="683" y="406"/>
                <a:ext cx="17" cy="17"/>
              </a:xfrm>
              <a:custGeom>
                <a:avLst/>
                <a:gdLst>
                  <a:gd name="T0" fmla="*/ 0 w 6"/>
                  <a:gd name="T1" fmla="*/ 1091 h 6"/>
                  <a:gd name="T2" fmla="*/ 595 w 6"/>
                  <a:gd name="T3" fmla="*/ 2570 h 6"/>
                  <a:gd name="T4" fmla="*/ 1091 w 6"/>
                  <a:gd name="T5" fmla="*/ 2570 h 6"/>
                  <a:gd name="T6" fmla="*/ 1686 w 6"/>
                  <a:gd name="T7" fmla="*/ 1686 h 6"/>
                  <a:gd name="T8" fmla="*/ 2570 w 6"/>
                  <a:gd name="T9" fmla="*/ 1091 h 6"/>
                  <a:gd name="T10" fmla="*/ 2570 w 6"/>
                  <a:gd name="T11" fmla="*/ 595 h 6"/>
                  <a:gd name="T12" fmla="*/ 1091 w 6"/>
                  <a:gd name="T13" fmla="*/ 1091 h 6"/>
                  <a:gd name="T14" fmla="*/ 595 w 6"/>
                  <a:gd name="T15" fmla="*/ 2000 h 6"/>
                  <a:gd name="T16" fmla="*/ 1091 w 6"/>
                  <a:gd name="T17" fmla="*/ 2000 h 6"/>
                  <a:gd name="T18" fmla="*/ 1091 w 6"/>
                  <a:gd name="T19" fmla="*/ 1091 h 6"/>
                  <a:gd name="T20" fmla="*/ 0 w 6"/>
                  <a:gd name="T21" fmla="*/ 1091 h 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 h="6">
                    <a:moveTo>
                      <a:pt x="0" y="2"/>
                    </a:moveTo>
                    <a:cubicBezTo>
                      <a:pt x="0" y="3"/>
                      <a:pt x="0" y="4"/>
                      <a:pt x="1" y="5"/>
                    </a:cubicBezTo>
                    <a:cubicBezTo>
                      <a:pt x="1" y="6"/>
                      <a:pt x="2" y="5"/>
                      <a:pt x="2" y="5"/>
                    </a:cubicBezTo>
                    <a:cubicBezTo>
                      <a:pt x="2" y="4"/>
                      <a:pt x="2" y="3"/>
                      <a:pt x="3" y="3"/>
                    </a:cubicBezTo>
                    <a:cubicBezTo>
                      <a:pt x="4" y="3"/>
                      <a:pt x="5" y="3"/>
                      <a:pt x="5" y="2"/>
                    </a:cubicBezTo>
                    <a:cubicBezTo>
                      <a:pt x="6" y="2"/>
                      <a:pt x="5" y="0"/>
                      <a:pt x="5" y="1"/>
                    </a:cubicBezTo>
                    <a:cubicBezTo>
                      <a:pt x="4" y="1"/>
                      <a:pt x="3" y="1"/>
                      <a:pt x="2" y="2"/>
                    </a:cubicBezTo>
                    <a:cubicBezTo>
                      <a:pt x="1" y="2"/>
                      <a:pt x="1" y="3"/>
                      <a:pt x="1" y="4"/>
                    </a:cubicBezTo>
                    <a:cubicBezTo>
                      <a:pt x="1" y="4"/>
                      <a:pt x="2" y="4"/>
                      <a:pt x="2" y="4"/>
                    </a:cubicBezTo>
                    <a:cubicBezTo>
                      <a:pt x="2" y="4"/>
                      <a:pt x="2" y="3"/>
                      <a:pt x="2" y="2"/>
                    </a:cubicBezTo>
                    <a:cubicBezTo>
                      <a:pt x="2" y="1"/>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4" name="Freeform 36"/>
              <p:cNvSpPr>
                <a:spLocks/>
              </p:cNvSpPr>
              <p:nvPr/>
            </p:nvSpPr>
            <p:spPr bwMode="auto">
              <a:xfrm>
                <a:off x="737" y="401"/>
                <a:ext cx="68" cy="83"/>
              </a:xfrm>
              <a:custGeom>
                <a:avLst/>
                <a:gdLst>
                  <a:gd name="T0" fmla="*/ 595 w 24"/>
                  <a:gd name="T1" fmla="*/ 3827 h 29"/>
                  <a:gd name="T2" fmla="*/ 2000 w 24"/>
                  <a:gd name="T3" fmla="*/ 3286 h 29"/>
                  <a:gd name="T4" fmla="*/ 2000 w 24"/>
                  <a:gd name="T5" fmla="*/ 7642 h 29"/>
                  <a:gd name="T6" fmla="*/ 3686 w 24"/>
                  <a:gd name="T7" fmla="*/ 10953 h 29"/>
                  <a:gd name="T8" fmla="*/ 5097 w 24"/>
                  <a:gd name="T9" fmla="*/ 12679 h 29"/>
                  <a:gd name="T10" fmla="*/ 6775 w 24"/>
                  <a:gd name="T11" fmla="*/ 14227 h 29"/>
                  <a:gd name="T12" fmla="*/ 7282 w 24"/>
                  <a:gd name="T13" fmla="*/ 15358 h 29"/>
                  <a:gd name="T14" fmla="*/ 8262 w 24"/>
                  <a:gd name="T15" fmla="*/ 9986 h 29"/>
                  <a:gd name="T16" fmla="*/ 8758 w 24"/>
                  <a:gd name="T17" fmla="*/ 8864 h 29"/>
                  <a:gd name="T18" fmla="*/ 9353 w 24"/>
                  <a:gd name="T19" fmla="*/ 8864 h 29"/>
                  <a:gd name="T20" fmla="*/ 10444 w 24"/>
                  <a:gd name="T21" fmla="*/ 8248 h 29"/>
                  <a:gd name="T22" fmla="*/ 10965 w 24"/>
                  <a:gd name="T23" fmla="*/ 4430 h 29"/>
                  <a:gd name="T24" fmla="*/ 7282 w 24"/>
                  <a:gd name="T25" fmla="*/ 5578 h 29"/>
                  <a:gd name="T26" fmla="*/ 6775 w 24"/>
                  <a:gd name="T27" fmla="*/ 8248 h 29"/>
                  <a:gd name="T28" fmla="*/ 4777 w 24"/>
                  <a:gd name="T29" fmla="*/ 6520 h 29"/>
                  <a:gd name="T30" fmla="*/ 5097 w 24"/>
                  <a:gd name="T31" fmla="*/ 8248 h 29"/>
                  <a:gd name="T32" fmla="*/ 3686 w 24"/>
                  <a:gd name="T33" fmla="*/ 3286 h 29"/>
                  <a:gd name="T34" fmla="*/ 10444 w 24"/>
                  <a:gd name="T35" fmla="*/ 5578 h 29"/>
                  <a:gd name="T36" fmla="*/ 9353 w 24"/>
                  <a:gd name="T37" fmla="*/ 9405 h 29"/>
                  <a:gd name="T38" fmla="*/ 7282 w 24"/>
                  <a:gd name="T39" fmla="*/ 9405 h 29"/>
                  <a:gd name="T40" fmla="*/ 5667 w 24"/>
                  <a:gd name="T41" fmla="*/ 10412 h 29"/>
                  <a:gd name="T42" fmla="*/ 3686 w 24"/>
                  <a:gd name="T43" fmla="*/ 10953 h 29"/>
                  <a:gd name="T44" fmla="*/ 8758 w 24"/>
                  <a:gd name="T45" fmla="*/ 2089 h 29"/>
                  <a:gd name="T46" fmla="*/ 5097 w 24"/>
                  <a:gd name="T47" fmla="*/ 8248 h 29"/>
                  <a:gd name="T48" fmla="*/ 4777 w 24"/>
                  <a:gd name="T49" fmla="*/ 10412 h 29"/>
                  <a:gd name="T50" fmla="*/ 5097 w 24"/>
                  <a:gd name="T51" fmla="*/ 6520 h 29"/>
                  <a:gd name="T52" fmla="*/ 5097 w 24"/>
                  <a:gd name="T53" fmla="*/ 3286 h 29"/>
                  <a:gd name="T54" fmla="*/ 6775 w 24"/>
                  <a:gd name="T55" fmla="*/ 4430 h 29"/>
                  <a:gd name="T56" fmla="*/ 5667 w 24"/>
                  <a:gd name="T57" fmla="*/ 6520 h 29"/>
                  <a:gd name="T58" fmla="*/ 8758 w 24"/>
                  <a:gd name="T59" fmla="*/ 2089 h 29"/>
                  <a:gd name="T60" fmla="*/ 4182 w 24"/>
                  <a:gd name="T61" fmla="*/ 12075 h 29"/>
                  <a:gd name="T62" fmla="*/ 5667 w 24"/>
                  <a:gd name="T63" fmla="*/ 10412 h 29"/>
                  <a:gd name="T64" fmla="*/ 6775 w 24"/>
                  <a:gd name="T65" fmla="*/ 14227 h 29"/>
                  <a:gd name="T66" fmla="*/ 7868 w 24"/>
                  <a:gd name="T67" fmla="*/ 13220 h 29"/>
                  <a:gd name="T68" fmla="*/ 7868 w 24"/>
                  <a:gd name="T69" fmla="*/ 8248 h 29"/>
                  <a:gd name="T70" fmla="*/ 3686 w 24"/>
                  <a:gd name="T71" fmla="*/ 3286 h 29"/>
                  <a:gd name="T72" fmla="*/ 5097 w 24"/>
                  <a:gd name="T73" fmla="*/ 8248 h 29"/>
                  <a:gd name="T74" fmla="*/ 4777 w 24"/>
                  <a:gd name="T75" fmla="*/ 6520 h 29"/>
                  <a:gd name="T76" fmla="*/ 6775 w 24"/>
                  <a:gd name="T77" fmla="*/ 8248 h 29"/>
                  <a:gd name="T78" fmla="*/ 7282 w 24"/>
                  <a:gd name="T79" fmla="*/ 5578 h 29"/>
                  <a:gd name="T80" fmla="*/ 11350 w 24"/>
                  <a:gd name="T81" fmla="*/ 4971 h 29"/>
                  <a:gd name="T82" fmla="*/ 11350 w 24"/>
                  <a:gd name="T83" fmla="*/ 8248 h 29"/>
                  <a:gd name="T84" fmla="*/ 10444 w 24"/>
                  <a:gd name="T85" fmla="*/ 8864 h 29"/>
                  <a:gd name="T86" fmla="*/ 9874 w 24"/>
                  <a:gd name="T87" fmla="*/ 9405 h 29"/>
                  <a:gd name="T88" fmla="*/ 9353 w 24"/>
                  <a:gd name="T89" fmla="*/ 9986 h 29"/>
                  <a:gd name="T90" fmla="*/ 7868 w 24"/>
                  <a:gd name="T91" fmla="*/ 15358 h 29"/>
                  <a:gd name="T92" fmla="*/ 7868 w 24"/>
                  <a:gd name="T93" fmla="*/ 14227 h 29"/>
                  <a:gd name="T94" fmla="*/ 6191 w 24"/>
                  <a:gd name="T95" fmla="*/ 12679 h 29"/>
                  <a:gd name="T96" fmla="*/ 4777 w 24"/>
                  <a:gd name="T97" fmla="*/ 10953 h 29"/>
                  <a:gd name="T98" fmla="*/ 3091 w 24"/>
                  <a:gd name="T99" fmla="*/ 7642 h 29"/>
                  <a:gd name="T100" fmla="*/ 3091 w 24"/>
                  <a:gd name="T101" fmla="*/ 3286 h 29"/>
                  <a:gd name="T102" fmla="*/ 0 w 24"/>
                  <a:gd name="T103" fmla="*/ 2089 h 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 h="29">
                    <a:moveTo>
                      <a:pt x="1" y="4"/>
                    </a:moveTo>
                    <a:cubicBezTo>
                      <a:pt x="1" y="4"/>
                      <a:pt x="1" y="4"/>
                      <a:pt x="1" y="4"/>
                    </a:cubicBezTo>
                    <a:cubicBezTo>
                      <a:pt x="1" y="4"/>
                      <a:pt x="0" y="4"/>
                      <a:pt x="0" y="5"/>
                    </a:cubicBezTo>
                    <a:cubicBezTo>
                      <a:pt x="0" y="5"/>
                      <a:pt x="1" y="6"/>
                      <a:pt x="1" y="7"/>
                    </a:cubicBezTo>
                    <a:cubicBezTo>
                      <a:pt x="1" y="7"/>
                      <a:pt x="2" y="7"/>
                      <a:pt x="2" y="7"/>
                    </a:cubicBezTo>
                    <a:cubicBezTo>
                      <a:pt x="3" y="6"/>
                      <a:pt x="4" y="5"/>
                      <a:pt x="5" y="4"/>
                    </a:cubicBezTo>
                    <a:cubicBezTo>
                      <a:pt x="5" y="4"/>
                      <a:pt x="4" y="3"/>
                      <a:pt x="4" y="3"/>
                    </a:cubicBezTo>
                    <a:cubicBezTo>
                      <a:pt x="4" y="4"/>
                      <a:pt x="4" y="5"/>
                      <a:pt x="4" y="6"/>
                    </a:cubicBezTo>
                    <a:cubicBezTo>
                      <a:pt x="5" y="7"/>
                      <a:pt x="6" y="7"/>
                      <a:pt x="6" y="6"/>
                    </a:cubicBezTo>
                    <a:cubicBezTo>
                      <a:pt x="6" y="5"/>
                      <a:pt x="7" y="4"/>
                      <a:pt x="7" y="3"/>
                    </a:cubicBezTo>
                    <a:cubicBezTo>
                      <a:pt x="7" y="3"/>
                      <a:pt x="6" y="3"/>
                      <a:pt x="6" y="3"/>
                    </a:cubicBezTo>
                    <a:cubicBezTo>
                      <a:pt x="6" y="7"/>
                      <a:pt x="5" y="10"/>
                      <a:pt x="4" y="14"/>
                    </a:cubicBezTo>
                    <a:cubicBezTo>
                      <a:pt x="4" y="15"/>
                      <a:pt x="5" y="15"/>
                      <a:pt x="6" y="14"/>
                    </a:cubicBezTo>
                    <a:cubicBezTo>
                      <a:pt x="6" y="10"/>
                      <a:pt x="7" y="7"/>
                      <a:pt x="9" y="3"/>
                    </a:cubicBezTo>
                    <a:cubicBezTo>
                      <a:pt x="8" y="3"/>
                      <a:pt x="8" y="3"/>
                      <a:pt x="7" y="3"/>
                    </a:cubicBezTo>
                    <a:cubicBezTo>
                      <a:pt x="8" y="9"/>
                      <a:pt x="7" y="14"/>
                      <a:pt x="7" y="20"/>
                    </a:cubicBezTo>
                    <a:cubicBezTo>
                      <a:pt x="7" y="21"/>
                      <a:pt x="8" y="21"/>
                      <a:pt x="9" y="20"/>
                    </a:cubicBezTo>
                    <a:cubicBezTo>
                      <a:pt x="11" y="15"/>
                      <a:pt x="11" y="10"/>
                      <a:pt x="12" y="5"/>
                    </a:cubicBezTo>
                    <a:cubicBezTo>
                      <a:pt x="11" y="5"/>
                      <a:pt x="11" y="5"/>
                      <a:pt x="10" y="5"/>
                    </a:cubicBezTo>
                    <a:cubicBezTo>
                      <a:pt x="11" y="11"/>
                      <a:pt x="11" y="17"/>
                      <a:pt x="10" y="23"/>
                    </a:cubicBezTo>
                    <a:cubicBezTo>
                      <a:pt x="10" y="24"/>
                      <a:pt x="12" y="24"/>
                      <a:pt x="12" y="23"/>
                    </a:cubicBezTo>
                    <a:cubicBezTo>
                      <a:pt x="13" y="16"/>
                      <a:pt x="15" y="9"/>
                      <a:pt x="17" y="1"/>
                    </a:cubicBezTo>
                    <a:cubicBezTo>
                      <a:pt x="16" y="1"/>
                      <a:pt x="16" y="1"/>
                      <a:pt x="15" y="1"/>
                    </a:cubicBezTo>
                    <a:cubicBezTo>
                      <a:pt x="15" y="10"/>
                      <a:pt x="14" y="18"/>
                      <a:pt x="13" y="26"/>
                    </a:cubicBezTo>
                    <a:cubicBezTo>
                      <a:pt x="14" y="26"/>
                      <a:pt x="14" y="26"/>
                      <a:pt x="15" y="26"/>
                    </a:cubicBezTo>
                    <a:cubicBezTo>
                      <a:pt x="15" y="19"/>
                      <a:pt x="16" y="11"/>
                      <a:pt x="17" y="3"/>
                    </a:cubicBezTo>
                    <a:cubicBezTo>
                      <a:pt x="17" y="3"/>
                      <a:pt x="16" y="3"/>
                      <a:pt x="16" y="3"/>
                    </a:cubicBezTo>
                    <a:cubicBezTo>
                      <a:pt x="16" y="12"/>
                      <a:pt x="14" y="20"/>
                      <a:pt x="14" y="28"/>
                    </a:cubicBezTo>
                    <a:cubicBezTo>
                      <a:pt x="14" y="29"/>
                      <a:pt x="15" y="29"/>
                      <a:pt x="15" y="28"/>
                    </a:cubicBezTo>
                    <a:cubicBezTo>
                      <a:pt x="16" y="20"/>
                      <a:pt x="18" y="13"/>
                      <a:pt x="20" y="5"/>
                    </a:cubicBezTo>
                    <a:cubicBezTo>
                      <a:pt x="19" y="5"/>
                      <a:pt x="19" y="5"/>
                      <a:pt x="18" y="5"/>
                    </a:cubicBezTo>
                    <a:cubicBezTo>
                      <a:pt x="18" y="9"/>
                      <a:pt x="17" y="14"/>
                      <a:pt x="16" y="18"/>
                    </a:cubicBezTo>
                    <a:cubicBezTo>
                      <a:pt x="17" y="18"/>
                      <a:pt x="17" y="18"/>
                      <a:pt x="18" y="18"/>
                    </a:cubicBezTo>
                    <a:cubicBezTo>
                      <a:pt x="18" y="13"/>
                      <a:pt x="19" y="8"/>
                      <a:pt x="20" y="2"/>
                    </a:cubicBezTo>
                    <a:cubicBezTo>
                      <a:pt x="19" y="2"/>
                      <a:pt x="19" y="2"/>
                      <a:pt x="18" y="2"/>
                    </a:cubicBezTo>
                    <a:cubicBezTo>
                      <a:pt x="19" y="7"/>
                      <a:pt x="18" y="12"/>
                      <a:pt x="17" y="16"/>
                    </a:cubicBezTo>
                    <a:cubicBezTo>
                      <a:pt x="18" y="16"/>
                      <a:pt x="18" y="17"/>
                      <a:pt x="19" y="17"/>
                    </a:cubicBezTo>
                    <a:cubicBezTo>
                      <a:pt x="19" y="13"/>
                      <a:pt x="19" y="9"/>
                      <a:pt x="20" y="5"/>
                    </a:cubicBezTo>
                    <a:cubicBezTo>
                      <a:pt x="20" y="5"/>
                      <a:pt x="19" y="5"/>
                      <a:pt x="19" y="5"/>
                    </a:cubicBezTo>
                    <a:cubicBezTo>
                      <a:pt x="19" y="9"/>
                      <a:pt x="19" y="12"/>
                      <a:pt x="18" y="16"/>
                    </a:cubicBezTo>
                    <a:cubicBezTo>
                      <a:pt x="19" y="16"/>
                      <a:pt x="19" y="16"/>
                      <a:pt x="20" y="16"/>
                    </a:cubicBezTo>
                    <a:cubicBezTo>
                      <a:pt x="20" y="12"/>
                      <a:pt x="21" y="7"/>
                      <a:pt x="22" y="3"/>
                    </a:cubicBezTo>
                    <a:cubicBezTo>
                      <a:pt x="22" y="3"/>
                      <a:pt x="22" y="3"/>
                      <a:pt x="21" y="3"/>
                    </a:cubicBezTo>
                    <a:cubicBezTo>
                      <a:pt x="21" y="7"/>
                      <a:pt x="21" y="11"/>
                      <a:pt x="20" y="15"/>
                    </a:cubicBezTo>
                    <a:cubicBezTo>
                      <a:pt x="21" y="15"/>
                      <a:pt x="21" y="15"/>
                      <a:pt x="22" y="15"/>
                    </a:cubicBezTo>
                    <a:cubicBezTo>
                      <a:pt x="22" y="10"/>
                      <a:pt x="23" y="5"/>
                      <a:pt x="24" y="1"/>
                    </a:cubicBezTo>
                    <a:cubicBezTo>
                      <a:pt x="24" y="1"/>
                      <a:pt x="23" y="1"/>
                      <a:pt x="23" y="0"/>
                    </a:cubicBezTo>
                    <a:cubicBezTo>
                      <a:pt x="22" y="3"/>
                      <a:pt x="22" y="6"/>
                      <a:pt x="21" y="8"/>
                    </a:cubicBezTo>
                    <a:cubicBezTo>
                      <a:pt x="21" y="8"/>
                      <a:pt x="22" y="8"/>
                      <a:pt x="22" y="8"/>
                    </a:cubicBezTo>
                    <a:cubicBezTo>
                      <a:pt x="21" y="6"/>
                      <a:pt x="20" y="5"/>
                      <a:pt x="19" y="3"/>
                    </a:cubicBezTo>
                    <a:cubicBezTo>
                      <a:pt x="19" y="3"/>
                      <a:pt x="18" y="3"/>
                      <a:pt x="18" y="3"/>
                    </a:cubicBezTo>
                    <a:cubicBezTo>
                      <a:pt x="16" y="5"/>
                      <a:pt x="15" y="7"/>
                      <a:pt x="14" y="10"/>
                    </a:cubicBezTo>
                    <a:cubicBezTo>
                      <a:pt x="15" y="10"/>
                      <a:pt x="15" y="10"/>
                      <a:pt x="16" y="10"/>
                    </a:cubicBezTo>
                    <a:cubicBezTo>
                      <a:pt x="16" y="8"/>
                      <a:pt x="16" y="6"/>
                      <a:pt x="17" y="3"/>
                    </a:cubicBezTo>
                    <a:cubicBezTo>
                      <a:pt x="17" y="2"/>
                      <a:pt x="15" y="2"/>
                      <a:pt x="15" y="3"/>
                    </a:cubicBezTo>
                    <a:cubicBezTo>
                      <a:pt x="14" y="7"/>
                      <a:pt x="14" y="11"/>
                      <a:pt x="13" y="15"/>
                    </a:cubicBezTo>
                    <a:cubicBezTo>
                      <a:pt x="14" y="15"/>
                      <a:pt x="14" y="15"/>
                      <a:pt x="15" y="15"/>
                    </a:cubicBezTo>
                    <a:cubicBezTo>
                      <a:pt x="15" y="11"/>
                      <a:pt x="15" y="6"/>
                      <a:pt x="14" y="2"/>
                    </a:cubicBezTo>
                    <a:cubicBezTo>
                      <a:pt x="14" y="1"/>
                      <a:pt x="13" y="1"/>
                      <a:pt x="13" y="1"/>
                    </a:cubicBezTo>
                    <a:cubicBezTo>
                      <a:pt x="11" y="5"/>
                      <a:pt x="10" y="8"/>
                      <a:pt x="9" y="12"/>
                    </a:cubicBezTo>
                    <a:cubicBezTo>
                      <a:pt x="9" y="12"/>
                      <a:pt x="10" y="12"/>
                      <a:pt x="10" y="12"/>
                    </a:cubicBezTo>
                    <a:cubicBezTo>
                      <a:pt x="10" y="8"/>
                      <a:pt x="10" y="5"/>
                      <a:pt x="11" y="1"/>
                    </a:cubicBezTo>
                    <a:cubicBezTo>
                      <a:pt x="11" y="1"/>
                      <a:pt x="10" y="1"/>
                      <a:pt x="10" y="1"/>
                    </a:cubicBezTo>
                    <a:cubicBezTo>
                      <a:pt x="11" y="6"/>
                      <a:pt x="10" y="11"/>
                      <a:pt x="10" y="15"/>
                    </a:cubicBezTo>
                    <a:cubicBezTo>
                      <a:pt x="10" y="16"/>
                      <a:pt x="11" y="16"/>
                      <a:pt x="11" y="15"/>
                    </a:cubicBezTo>
                    <a:cubicBezTo>
                      <a:pt x="11" y="11"/>
                      <a:pt x="12" y="7"/>
                      <a:pt x="11" y="3"/>
                    </a:cubicBezTo>
                    <a:cubicBezTo>
                      <a:pt x="11" y="3"/>
                      <a:pt x="10" y="3"/>
                      <a:pt x="9" y="3"/>
                    </a:cubicBezTo>
                    <a:cubicBezTo>
                      <a:pt x="9" y="4"/>
                      <a:pt x="8" y="5"/>
                      <a:pt x="7" y="6"/>
                    </a:cubicBezTo>
                    <a:cubicBezTo>
                      <a:pt x="8" y="7"/>
                      <a:pt x="8" y="7"/>
                      <a:pt x="8" y="7"/>
                    </a:cubicBezTo>
                    <a:cubicBezTo>
                      <a:pt x="12" y="1"/>
                      <a:pt x="14" y="13"/>
                      <a:pt x="14" y="15"/>
                    </a:cubicBezTo>
                    <a:cubicBezTo>
                      <a:pt x="15" y="16"/>
                      <a:pt x="15" y="16"/>
                      <a:pt x="16" y="15"/>
                    </a:cubicBezTo>
                    <a:cubicBezTo>
                      <a:pt x="17" y="13"/>
                      <a:pt x="18" y="12"/>
                      <a:pt x="20" y="10"/>
                    </a:cubicBezTo>
                    <a:cubicBezTo>
                      <a:pt x="20" y="10"/>
                      <a:pt x="20" y="10"/>
                      <a:pt x="19" y="10"/>
                    </a:cubicBezTo>
                    <a:cubicBezTo>
                      <a:pt x="19" y="15"/>
                      <a:pt x="18" y="19"/>
                      <a:pt x="15" y="24"/>
                    </a:cubicBezTo>
                    <a:cubicBezTo>
                      <a:pt x="16" y="24"/>
                      <a:pt x="16" y="24"/>
                      <a:pt x="17" y="24"/>
                    </a:cubicBezTo>
                    <a:cubicBezTo>
                      <a:pt x="17" y="21"/>
                      <a:pt x="17" y="19"/>
                      <a:pt x="18" y="17"/>
                    </a:cubicBezTo>
                    <a:cubicBezTo>
                      <a:pt x="18" y="17"/>
                      <a:pt x="17" y="16"/>
                      <a:pt x="17" y="16"/>
                    </a:cubicBezTo>
                    <a:cubicBezTo>
                      <a:pt x="16" y="19"/>
                      <a:pt x="14" y="23"/>
                      <a:pt x="13" y="26"/>
                    </a:cubicBezTo>
                    <a:cubicBezTo>
                      <a:pt x="14" y="26"/>
                      <a:pt x="14" y="26"/>
                      <a:pt x="15" y="26"/>
                    </a:cubicBezTo>
                    <a:cubicBezTo>
                      <a:pt x="15" y="23"/>
                      <a:pt x="15" y="20"/>
                      <a:pt x="14" y="17"/>
                    </a:cubicBezTo>
                    <a:cubicBezTo>
                      <a:pt x="13" y="14"/>
                      <a:pt x="10" y="14"/>
                      <a:pt x="9" y="12"/>
                    </a:cubicBezTo>
                    <a:cubicBezTo>
                      <a:pt x="8" y="11"/>
                      <a:pt x="7" y="12"/>
                      <a:pt x="7" y="13"/>
                    </a:cubicBezTo>
                    <a:cubicBezTo>
                      <a:pt x="8" y="15"/>
                      <a:pt x="9" y="17"/>
                      <a:pt x="10" y="19"/>
                    </a:cubicBezTo>
                    <a:cubicBezTo>
                      <a:pt x="10" y="20"/>
                      <a:pt x="11" y="20"/>
                      <a:pt x="11" y="19"/>
                    </a:cubicBezTo>
                    <a:cubicBezTo>
                      <a:pt x="11" y="16"/>
                      <a:pt x="10" y="13"/>
                      <a:pt x="10" y="9"/>
                    </a:cubicBezTo>
                    <a:cubicBezTo>
                      <a:pt x="10" y="8"/>
                      <a:pt x="8" y="8"/>
                      <a:pt x="9" y="9"/>
                    </a:cubicBezTo>
                    <a:cubicBezTo>
                      <a:pt x="9" y="11"/>
                      <a:pt x="9" y="13"/>
                      <a:pt x="9" y="15"/>
                    </a:cubicBezTo>
                    <a:cubicBezTo>
                      <a:pt x="9" y="16"/>
                      <a:pt x="8" y="21"/>
                      <a:pt x="7" y="20"/>
                    </a:cubicBezTo>
                    <a:cubicBezTo>
                      <a:pt x="6" y="19"/>
                      <a:pt x="6" y="17"/>
                      <a:pt x="5" y="16"/>
                    </a:cubicBezTo>
                    <a:cubicBezTo>
                      <a:pt x="4" y="12"/>
                      <a:pt x="6" y="12"/>
                      <a:pt x="9" y="9"/>
                    </a:cubicBezTo>
                    <a:cubicBezTo>
                      <a:pt x="10" y="7"/>
                      <a:pt x="1" y="13"/>
                      <a:pt x="12" y="5"/>
                    </a:cubicBezTo>
                    <a:cubicBezTo>
                      <a:pt x="13" y="4"/>
                      <a:pt x="15" y="4"/>
                      <a:pt x="17" y="4"/>
                    </a:cubicBezTo>
                    <a:cubicBezTo>
                      <a:pt x="18" y="4"/>
                      <a:pt x="18" y="2"/>
                      <a:pt x="17" y="2"/>
                    </a:cubicBezTo>
                    <a:cubicBezTo>
                      <a:pt x="16" y="2"/>
                      <a:pt x="15" y="2"/>
                      <a:pt x="15" y="2"/>
                    </a:cubicBezTo>
                    <a:cubicBezTo>
                      <a:pt x="14" y="2"/>
                      <a:pt x="14" y="2"/>
                      <a:pt x="14" y="3"/>
                    </a:cubicBezTo>
                    <a:cubicBezTo>
                      <a:pt x="14" y="7"/>
                      <a:pt x="12" y="11"/>
                      <a:pt x="10" y="15"/>
                    </a:cubicBezTo>
                    <a:cubicBezTo>
                      <a:pt x="11" y="15"/>
                      <a:pt x="11" y="15"/>
                      <a:pt x="12" y="15"/>
                    </a:cubicBezTo>
                    <a:cubicBezTo>
                      <a:pt x="12" y="14"/>
                      <a:pt x="12" y="13"/>
                      <a:pt x="11" y="12"/>
                    </a:cubicBezTo>
                    <a:cubicBezTo>
                      <a:pt x="11" y="11"/>
                      <a:pt x="10" y="11"/>
                      <a:pt x="10" y="12"/>
                    </a:cubicBezTo>
                    <a:cubicBezTo>
                      <a:pt x="10" y="14"/>
                      <a:pt x="9" y="17"/>
                      <a:pt x="9" y="19"/>
                    </a:cubicBezTo>
                    <a:cubicBezTo>
                      <a:pt x="9" y="20"/>
                      <a:pt x="10" y="20"/>
                      <a:pt x="11" y="19"/>
                    </a:cubicBezTo>
                    <a:cubicBezTo>
                      <a:pt x="12" y="15"/>
                      <a:pt x="12" y="12"/>
                      <a:pt x="13" y="8"/>
                    </a:cubicBezTo>
                    <a:cubicBezTo>
                      <a:pt x="13" y="7"/>
                      <a:pt x="11" y="7"/>
                      <a:pt x="11" y="8"/>
                    </a:cubicBezTo>
                    <a:cubicBezTo>
                      <a:pt x="11" y="9"/>
                      <a:pt x="10" y="10"/>
                      <a:pt x="10" y="12"/>
                    </a:cubicBezTo>
                    <a:cubicBezTo>
                      <a:pt x="9" y="11"/>
                      <a:pt x="8" y="11"/>
                      <a:pt x="7" y="11"/>
                    </a:cubicBezTo>
                    <a:cubicBezTo>
                      <a:pt x="8" y="9"/>
                      <a:pt x="9" y="8"/>
                      <a:pt x="11" y="9"/>
                    </a:cubicBezTo>
                    <a:cubicBezTo>
                      <a:pt x="12" y="9"/>
                      <a:pt x="13" y="9"/>
                      <a:pt x="13" y="8"/>
                    </a:cubicBezTo>
                    <a:cubicBezTo>
                      <a:pt x="12" y="6"/>
                      <a:pt x="12" y="7"/>
                      <a:pt x="10" y="6"/>
                    </a:cubicBezTo>
                    <a:cubicBezTo>
                      <a:pt x="10" y="6"/>
                      <a:pt x="10" y="6"/>
                      <a:pt x="9" y="6"/>
                    </a:cubicBezTo>
                    <a:cubicBezTo>
                      <a:pt x="7" y="8"/>
                      <a:pt x="6" y="11"/>
                      <a:pt x="5" y="14"/>
                    </a:cubicBezTo>
                    <a:cubicBezTo>
                      <a:pt x="4" y="14"/>
                      <a:pt x="5" y="14"/>
                      <a:pt x="5" y="15"/>
                    </a:cubicBezTo>
                    <a:cubicBezTo>
                      <a:pt x="10" y="16"/>
                      <a:pt x="12" y="12"/>
                      <a:pt x="13" y="8"/>
                    </a:cubicBezTo>
                    <a:cubicBezTo>
                      <a:pt x="12" y="8"/>
                      <a:pt x="12" y="8"/>
                      <a:pt x="11" y="8"/>
                    </a:cubicBezTo>
                    <a:cubicBezTo>
                      <a:pt x="11" y="11"/>
                      <a:pt x="10" y="15"/>
                      <a:pt x="9" y="19"/>
                    </a:cubicBezTo>
                    <a:cubicBezTo>
                      <a:pt x="10" y="19"/>
                      <a:pt x="10" y="19"/>
                      <a:pt x="11" y="19"/>
                    </a:cubicBezTo>
                    <a:cubicBezTo>
                      <a:pt x="11" y="17"/>
                      <a:pt x="11" y="14"/>
                      <a:pt x="11" y="12"/>
                    </a:cubicBezTo>
                    <a:cubicBezTo>
                      <a:pt x="11" y="12"/>
                      <a:pt x="10" y="12"/>
                      <a:pt x="10" y="12"/>
                    </a:cubicBezTo>
                    <a:cubicBezTo>
                      <a:pt x="10" y="13"/>
                      <a:pt x="10" y="14"/>
                      <a:pt x="10" y="15"/>
                    </a:cubicBezTo>
                    <a:cubicBezTo>
                      <a:pt x="11" y="16"/>
                      <a:pt x="12" y="16"/>
                      <a:pt x="12" y="15"/>
                    </a:cubicBezTo>
                    <a:cubicBezTo>
                      <a:pt x="13" y="13"/>
                      <a:pt x="14" y="4"/>
                      <a:pt x="17" y="4"/>
                    </a:cubicBezTo>
                    <a:cubicBezTo>
                      <a:pt x="17" y="3"/>
                      <a:pt x="17" y="3"/>
                      <a:pt x="17" y="2"/>
                    </a:cubicBezTo>
                    <a:cubicBezTo>
                      <a:pt x="11" y="2"/>
                      <a:pt x="9" y="6"/>
                      <a:pt x="5" y="9"/>
                    </a:cubicBezTo>
                    <a:cubicBezTo>
                      <a:pt x="2" y="12"/>
                      <a:pt x="5" y="20"/>
                      <a:pt x="7" y="22"/>
                    </a:cubicBezTo>
                    <a:cubicBezTo>
                      <a:pt x="7" y="23"/>
                      <a:pt x="8" y="22"/>
                      <a:pt x="8" y="22"/>
                    </a:cubicBezTo>
                    <a:cubicBezTo>
                      <a:pt x="12" y="19"/>
                      <a:pt x="10" y="13"/>
                      <a:pt x="10" y="9"/>
                    </a:cubicBezTo>
                    <a:cubicBezTo>
                      <a:pt x="9" y="9"/>
                      <a:pt x="9" y="9"/>
                      <a:pt x="9" y="9"/>
                    </a:cubicBezTo>
                    <a:cubicBezTo>
                      <a:pt x="9" y="13"/>
                      <a:pt x="9" y="16"/>
                      <a:pt x="10" y="19"/>
                    </a:cubicBezTo>
                    <a:cubicBezTo>
                      <a:pt x="10" y="19"/>
                      <a:pt x="11" y="19"/>
                      <a:pt x="11" y="19"/>
                    </a:cubicBezTo>
                    <a:cubicBezTo>
                      <a:pt x="11" y="17"/>
                      <a:pt x="10" y="14"/>
                      <a:pt x="9" y="12"/>
                    </a:cubicBezTo>
                    <a:cubicBezTo>
                      <a:pt x="8" y="12"/>
                      <a:pt x="8" y="13"/>
                      <a:pt x="7" y="13"/>
                    </a:cubicBezTo>
                    <a:cubicBezTo>
                      <a:pt x="8" y="14"/>
                      <a:pt x="9" y="15"/>
                      <a:pt x="11" y="16"/>
                    </a:cubicBezTo>
                    <a:cubicBezTo>
                      <a:pt x="14" y="18"/>
                      <a:pt x="13" y="23"/>
                      <a:pt x="13" y="26"/>
                    </a:cubicBezTo>
                    <a:cubicBezTo>
                      <a:pt x="13" y="27"/>
                      <a:pt x="15" y="27"/>
                      <a:pt x="15" y="26"/>
                    </a:cubicBezTo>
                    <a:cubicBezTo>
                      <a:pt x="16" y="23"/>
                      <a:pt x="17" y="20"/>
                      <a:pt x="18" y="17"/>
                    </a:cubicBezTo>
                    <a:cubicBezTo>
                      <a:pt x="19" y="16"/>
                      <a:pt x="17" y="15"/>
                      <a:pt x="17" y="16"/>
                    </a:cubicBezTo>
                    <a:cubicBezTo>
                      <a:pt x="16" y="19"/>
                      <a:pt x="15" y="21"/>
                      <a:pt x="15" y="24"/>
                    </a:cubicBezTo>
                    <a:cubicBezTo>
                      <a:pt x="15" y="25"/>
                      <a:pt x="16" y="25"/>
                      <a:pt x="17" y="25"/>
                    </a:cubicBezTo>
                    <a:cubicBezTo>
                      <a:pt x="19" y="20"/>
                      <a:pt x="21" y="15"/>
                      <a:pt x="21" y="10"/>
                    </a:cubicBezTo>
                    <a:cubicBezTo>
                      <a:pt x="21" y="9"/>
                      <a:pt x="20" y="9"/>
                      <a:pt x="19" y="9"/>
                    </a:cubicBezTo>
                    <a:cubicBezTo>
                      <a:pt x="17" y="11"/>
                      <a:pt x="16" y="12"/>
                      <a:pt x="15" y="15"/>
                    </a:cubicBezTo>
                    <a:cubicBezTo>
                      <a:pt x="15" y="15"/>
                      <a:pt x="15" y="15"/>
                      <a:pt x="16" y="15"/>
                    </a:cubicBezTo>
                    <a:cubicBezTo>
                      <a:pt x="15" y="11"/>
                      <a:pt x="15" y="6"/>
                      <a:pt x="11" y="3"/>
                    </a:cubicBezTo>
                    <a:cubicBezTo>
                      <a:pt x="11" y="3"/>
                      <a:pt x="10" y="3"/>
                      <a:pt x="10" y="3"/>
                    </a:cubicBezTo>
                    <a:cubicBezTo>
                      <a:pt x="9" y="4"/>
                      <a:pt x="8" y="5"/>
                      <a:pt x="7" y="6"/>
                    </a:cubicBezTo>
                    <a:cubicBezTo>
                      <a:pt x="7" y="7"/>
                      <a:pt x="8" y="8"/>
                      <a:pt x="8" y="7"/>
                    </a:cubicBezTo>
                    <a:cubicBezTo>
                      <a:pt x="9" y="6"/>
                      <a:pt x="10" y="5"/>
                      <a:pt x="11" y="4"/>
                    </a:cubicBezTo>
                    <a:cubicBezTo>
                      <a:pt x="10" y="4"/>
                      <a:pt x="10" y="4"/>
                      <a:pt x="9" y="4"/>
                    </a:cubicBezTo>
                    <a:cubicBezTo>
                      <a:pt x="10" y="8"/>
                      <a:pt x="10" y="12"/>
                      <a:pt x="10" y="15"/>
                    </a:cubicBezTo>
                    <a:cubicBezTo>
                      <a:pt x="10" y="15"/>
                      <a:pt x="11" y="15"/>
                      <a:pt x="11" y="15"/>
                    </a:cubicBezTo>
                    <a:cubicBezTo>
                      <a:pt x="11" y="10"/>
                      <a:pt x="12" y="5"/>
                      <a:pt x="11" y="0"/>
                    </a:cubicBezTo>
                    <a:cubicBezTo>
                      <a:pt x="11" y="0"/>
                      <a:pt x="10" y="0"/>
                      <a:pt x="10" y="0"/>
                    </a:cubicBezTo>
                    <a:cubicBezTo>
                      <a:pt x="9" y="4"/>
                      <a:pt x="9" y="8"/>
                      <a:pt x="9" y="12"/>
                    </a:cubicBezTo>
                    <a:cubicBezTo>
                      <a:pt x="9" y="13"/>
                      <a:pt x="10" y="13"/>
                      <a:pt x="10" y="12"/>
                    </a:cubicBezTo>
                    <a:cubicBezTo>
                      <a:pt x="11" y="9"/>
                      <a:pt x="12" y="5"/>
                      <a:pt x="14" y="2"/>
                    </a:cubicBezTo>
                    <a:cubicBezTo>
                      <a:pt x="14" y="2"/>
                      <a:pt x="13" y="2"/>
                      <a:pt x="13" y="2"/>
                    </a:cubicBezTo>
                    <a:cubicBezTo>
                      <a:pt x="14" y="6"/>
                      <a:pt x="13" y="11"/>
                      <a:pt x="13" y="15"/>
                    </a:cubicBezTo>
                    <a:cubicBezTo>
                      <a:pt x="13" y="16"/>
                      <a:pt x="14" y="16"/>
                      <a:pt x="15" y="15"/>
                    </a:cubicBezTo>
                    <a:cubicBezTo>
                      <a:pt x="15" y="11"/>
                      <a:pt x="15" y="7"/>
                      <a:pt x="17" y="3"/>
                    </a:cubicBezTo>
                    <a:cubicBezTo>
                      <a:pt x="16" y="3"/>
                      <a:pt x="16" y="3"/>
                      <a:pt x="15" y="3"/>
                    </a:cubicBezTo>
                    <a:cubicBezTo>
                      <a:pt x="15" y="6"/>
                      <a:pt x="15" y="8"/>
                      <a:pt x="14" y="10"/>
                    </a:cubicBezTo>
                    <a:cubicBezTo>
                      <a:pt x="14" y="11"/>
                      <a:pt x="16" y="11"/>
                      <a:pt x="16" y="11"/>
                    </a:cubicBezTo>
                    <a:cubicBezTo>
                      <a:pt x="16" y="10"/>
                      <a:pt x="18" y="4"/>
                      <a:pt x="19" y="5"/>
                    </a:cubicBezTo>
                    <a:cubicBezTo>
                      <a:pt x="19" y="6"/>
                      <a:pt x="20" y="7"/>
                      <a:pt x="21" y="9"/>
                    </a:cubicBezTo>
                    <a:cubicBezTo>
                      <a:pt x="21" y="9"/>
                      <a:pt x="22" y="9"/>
                      <a:pt x="22" y="9"/>
                    </a:cubicBezTo>
                    <a:cubicBezTo>
                      <a:pt x="23" y="6"/>
                      <a:pt x="24" y="4"/>
                      <a:pt x="24" y="1"/>
                    </a:cubicBezTo>
                    <a:cubicBezTo>
                      <a:pt x="24" y="0"/>
                      <a:pt x="23" y="0"/>
                      <a:pt x="23" y="0"/>
                    </a:cubicBezTo>
                    <a:cubicBezTo>
                      <a:pt x="21" y="5"/>
                      <a:pt x="20" y="10"/>
                      <a:pt x="20" y="15"/>
                    </a:cubicBezTo>
                    <a:cubicBezTo>
                      <a:pt x="20" y="15"/>
                      <a:pt x="22" y="15"/>
                      <a:pt x="22" y="15"/>
                    </a:cubicBezTo>
                    <a:cubicBezTo>
                      <a:pt x="22" y="11"/>
                      <a:pt x="23" y="7"/>
                      <a:pt x="23" y="3"/>
                    </a:cubicBezTo>
                    <a:cubicBezTo>
                      <a:pt x="22" y="2"/>
                      <a:pt x="21" y="2"/>
                      <a:pt x="21" y="2"/>
                    </a:cubicBezTo>
                    <a:cubicBezTo>
                      <a:pt x="20" y="7"/>
                      <a:pt x="19" y="11"/>
                      <a:pt x="18" y="16"/>
                    </a:cubicBezTo>
                    <a:cubicBezTo>
                      <a:pt x="18" y="17"/>
                      <a:pt x="20" y="17"/>
                      <a:pt x="20" y="16"/>
                    </a:cubicBezTo>
                    <a:cubicBezTo>
                      <a:pt x="20" y="12"/>
                      <a:pt x="21" y="9"/>
                      <a:pt x="21" y="5"/>
                    </a:cubicBezTo>
                    <a:cubicBezTo>
                      <a:pt x="20" y="4"/>
                      <a:pt x="19" y="4"/>
                      <a:pt x="19" y="5"/>
                    </a:cubicBezTo>
                    <a:cubicBezTo>
                      <a:pt x="18" y="9"/>
                      <a:pt x="17" y="13"/>
                      <a:pt x="17" y="17"/>
                    </a:cubicBezTo>
                    <a:cubicBezTo>
                      <a:pt x="17" y="17"/>
                      <a:pt x="18" y="18"/>
                      <a:pt x="19" y="17"/>
                    </a:cubicBezTo>
                    <a:cubicBezTo>
                      <a:pt x="20" y="12"/>
                      <a:pt x="20" y="7"/>
                      <a:pt x="20" y="2"/>
                    </a:cubicBezTo>
                    <a:cubicBezTo>
                      <a:pt x="20" y="1"/>
                      <a:pt x="19" y="1"/>
                      <a:pt x="18" y="2"/>
                    </a:cubicBezTo>
                    <a:cubicBezTo>
                      <a:pt x="17" y="7"/>
                      <a:pt x="17" y="13"/>
                      <a:pt x="16" y="18"/>
                    </a:cubicBezTo>
                    <a:cubicBezTo>
                      <a:pt x="16" y="19"/>
                      <a:pt x="18" y="19"/>
                      <a:pt x="18" y="18"/>
                    </a:cubicBezTo>
                    <a:cubicBezTo>
                      <a:pt x="19" y="14"/>
                      <a:pt x="20" y="9"/>
                      <a:pt x="20" y="5"/>
                    </a:cubicBezTo>
                    <a:cubicBezTo>
                      <a:pt x="20" y="4"/>
                      <a:pt x="19" y="4"/>
                      <a:pt x="18" y="5"/>
                    </a:cubicBezTo>
                    <a:cubicBezTo>
                      <a:pt x="16" y="12"/>
                      <a:pt x="15" y="20"/>
                      <a:pt x="14" y="28"/>
                    </a:cubicBezTo>
                    <a:cubicBezTo>
                      <a:pt x="14" y="28"/>
                      <a:pt x="15" y="28"/>
                      <a:pt x="15" y="28"/>
                    </a:cubicBezTo>
                    <a:cubicBezTo>
                      <a:pt x="16" y="20"/>
                      <a:pt x="17" y="12"/>
                      <a:pt x="17" y="3"/>
                    </a:cubicBezTo>
                    <a:cubicBezTo>
                      <a:pt x="17" y="2"/>
                      <a:pt x="16" y="2"/>
                      <a:pt x="16" y="3"/>
                    </a:cubicBezTo>
                    <a:cubicBezTo>
                      <a:pt x="14" y="11"/>
                      <a:pt x="14" y="18"/>
                      <a:pt x="13" y="26"/>
                    </a:cubicBezTo>
                    <a:cubicBezTo>
                      <a:pt x="13" y="27"/>
                      <a:pt x="15" y="27"/>
                      <a:pt x="15" y="26"/>
                    </a:cubicBezTo>
                    <a:cubicBezTo>
                      <a:pt x="15" y="18"/>
                      <a:pt x="16" y="10"/>
                      <a:pt x="17" y="1"/>
                    </a:cubicBezTo>
                    <a:cubicBezTo>
                      <a:pt x="17" y="0"/>
                      <a:pt x="15" y="0"/>
                      <a:pt x="15" y="1"/>
                    </a:cubicBezTo>
                    <a:cubicBezTo>
                      <a:pt x="13" y="8"/>
                      <a:pt x="11" y="16"/>
                      <a:pt x="10" y="23"/>
                    </a:cubicBezTo>
                    <a:cubicBezTo>
                      <a:pt x="11" y="23"/>
                      <a:pt x="11" y="23"/>
                      <a:pt x="12" y="23"/>
                    </a:cubicBezTo>
                    <a:cubicBezTo>
                      <a:pt x="12" y="17"/>
                      <a:pt x="12" y="11"/>
                      <a:pt x="12" y="5"/>
                    </a:cubicBezTo>
                    <a:cubicBezTo>
                      <a:pt x="12" y="4"/>
                      <a:pt x="11" y="4"/>
                      <a:pt x="10" y="5"/>
                    </a:cubicBezTo>
                    <a:cubicBezTo>
                      <a:pt x="10" y="10"/>
                      <a:pt x="9" y="15"/>
                      <a:pt x="7" y="20"/>
                    </a:cubicBezTo>
                    <a:cubicBezTo>
                      <a:pt x="8" y="20"/>
                      <a:pt x="8" y="20"/>
                      <a:pt x="9" y="20"/>
                    </a:cubicBezTo>
                    <a:cubicBezTo>
                      <a:pt x="9" y="14"/>
                      <a:pt x="10" y="8"/>
                      <a:pt x="9" y="3"/>
                    </a:cubicBezTo>
                    <a:cubicBezTo>
                      <a:pt x="9" y="2"/>
                      <a:pt x="8" y="2"/>
                      <a:pt x="7" y="3"/>
                    </a:cubicBezTo>
                    <a:cubicBezTo>
                      <a:pt x="6" y="6"/>
                      <a:pt x="5" y="10"/>
                      <a:pt x="4" y="14"/>
                    </a:cubicBezTo>
                    <a:cubicBezTo>
                      <a:pt x="5" y="14"/>
                      <a:pt x="5" y="14"/>
                      <a:pt x="6" y="14"/>
                    </a:cubicBezTo>
                    <a:cubicBezTo>
                      <a:pt x="6" y="11"/>
                      <a:pt x="7" y="7"/>
                      <a:pt x="7" y="3"/>
                    </a:cubicBezTo>
                    <a:cubicBezTo>
                      <a:pt x="7" y="2"/>
                      <a:pt x="6" y="2"/>
                      <a:pt x="6" y="3"/>
                    </a:cubicBezTo>
                    <a:cubicBezTo>
                      <a:pt x="5" y="4"/>
                      <a:pt x="5" y="5"/>
                      <a:pt x="5" y="6"/>
                    </a:cubicBezTo>
                    <a:cubicBezTo>
                      <a:pt x="5" y="6"/>
                      <a:pt x="6" y="6"/>
                      <a:pt x="6" y="6"/>
                    </a:cubicBezTo>
                    <a:cubicBezTo>
                      <a:pt x="6" y="4"/>
                      <a:pt x="6" y="5"/>
                      <a:pt x="5" y="3"/>
                    </a:cubicBezTo>
                    <a:cubicBezTo>
                      <a:pt x="5" y="2"/>
                      <a:pt x="4" y="2"/>
                      <a:pt x="4" y="3"/>
                    </a:cubicBezTo>
                    <a:cubicBezTo>
                      <a:pt x="3" y="5"/>
                      <a:pt x="3" y="6"/>
                      <a:pt x="1" y="4"/>
                    </a:cubicBezTo>
                    <a:cubicBezTo>
                      <a:pt x="1" y="3"/>
                      <a:pt x="0" y="3"/>
                      <a:pt x="0" y="4"/>
                    </a:cubicBezTo>
                    <a:cubicBezTo>
                      <a:pt x="0" y="4"/>
                      <a:pt x="0" y="4"/>
                      <a:pt x="0" y="4"/>
                    </a:cubicBezTo>
                    <a:cubicBezTo>
                      <a:pt x="0" y="5"/>
                      <a:pt x="1" y="5"/>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5" name="Freeform 37"/>
              <p:cNvSpPr>
                <a:spLocks/>
              </p:cNvSpPr>
              <p:nvPr/>
            </p:nvSpPr>
            <p:spPr bwMode="auto">
              <a:xfrm>
                <a:off x="628" y="295"/>
                <a:ext cx="129" cy="117"/>
              </a:xfrm>
              <a:custGeom>
                <a:avLst/>
                <a:gdLst>
                  <a:gd name="T0" fmla="*/ 11613 w 45"/>
                  <a:gd name="T1" fmla="*/ 16637 h 41"/>
                  <a:gd name="T2" fmla="*/ 14932 w 45"/>
                  <a:gd name="T3" fmla="*/ 13991 h 41"/>
                  <a:gd name="T4" fmla="*/ 12771 w 45"/>
                  <a:gd name="T5" fmla="*/ 16246 h 41"/>
                  <a:gd name="T6" fmla="*/ 14932 w 45"/>
                  <a:gd name="T7" fmla="*/ 8689 h 41"/>
                  <a:gd name="T8" fmla="*/ 11002 w 45"/>
                  <a:gd name="T9" fmla="*/ 9691 h 41"/>
                  <a:gd name="T10" fmla="*/ 9451 w 45"/>
                  <a:gd name="T11" fmla="*/ 15709 h 41"/>
                  <a:gd name="T12" fmla="*/ 8316 w 45"/>
                  <a:gd name="T13" fmla="*/ 20033 h 41"/>
                  <a:gd name="T14" fmla="*/ 7158 w 45"/>
                  <a:gd name="T15" fmla="*/ 11945 h 41"/>
                  <a:gd name="T16" fmla="*/ 5063 w 45"/>
                  <a:gd name="T17" fmla="*/ 12459 h 41"/>
                  <a:gd name="T18" fmla="*/ 3297 w 45"/>
                  <a:gd name="T19" fmla="*/ 11945 h 41"/>
                  <a:gd name="T20" fmla="*/ 2170 w 45"/>
                  <a:gd name="T21" fmla="*/ 13991 h 41"/>
                  <a:gd name="T22" fmla="*/ 616 w 45"/>
                  <a:gd name="T23" fmla="*/ 12876 h 41"/>
                  <a:gd name="T24" fmla="*/ 8316 w 45"/>
                  <a:gd name="T25" fmla="*/ 7020 h 41"/>
                  <a:gd name="T26" fmla="*/ 10059 w 45"/>
                  <a:gd name="T27" fmla="*/ 5830 h 41"/>
                  <a:gd name="T28" fmla="*/ 6221 w 45"/>
                  <a:gd name="T29" fmla="*/ 9691 h 41"/>
                  <a:gd name="T30" fmla="*/ 19929 w 45"/>
                  <a:gd name="T31" fmla="*/ 10205 h 41"/>
                  <a:gd name="T32" fmla="*/ 8907 w 45"/>
                  <a:gd name="T33" fmla="*/ 18891 h 41"/>
                  <a:gd name="T34" fmla="*/ 5604 w 45"/>
                  <a:gd name="T35" fmla="*/ 19496 h 41"/>
                  <a:gd name="T36" fmla="*/ 5604 w 45"/>
                  <a:gd name="T37" fmla="*/ 16246 h 41"/>
                  <a:gd name="T38" fmla="*/ 4455 w 45"/>
                  <a:gd name="T39" fmla="*/ 13452 h 41"/>
                  <a:gd name="T40" fmla="*/ 5604 w 45"/>
                  <a:gd name="T41" fmla="*/ 9691 h 41"/>
                  <a:gd name="T42" fmla="*/ 7158 w 45"/>
                  <a:gd name="T43" fmla="*/ 13452 h 41"/>
                  <a:gd name="T44" fmla="*/ 9451 w 45"/>
                  <a:gd name="T45" fmla="*/ 13991 h 41"/>
                  <a:gd name="T46" fmla="*/ 11613 w 45"/>
                  <a:gd name="T47" fmla="*/ 10205 h 41"/>
                  <a:gd name="T48" fmla="*/ 13921 w 45"/>
                  <a:gd name="T49" fmla="*/ 12876 h 41"/>
                  <a:gd name="T50" fmla="*/ 16065 w 45"/>
                  <a:gd name="T51" fmla="*/ 11343 h 41"/>
                  <a:gd name="T52" fmla="*/ 18777 w 45"/>
                  <a:gd name="T53" fmla="*/ 9691 h 41"/>
                  <a:gd name="T54" fmla="*/ 18777 w 45"/>
                  <a:gd name="T55" fmla="*/ 7020 h 41"/>
                  <a:gd name="T56" fmla="*/ 17226 w 45"/>
                  <a:gd name="T57" fmla="*/ 5830 h 41"/>
                  <a:gd name="T58" fmla="*/ 16681 w 45"/>
                  <a:gd name="T59" fmla="*/ 9691 h 41"/>
                  <a:gd name="T60" fmla="*/ 13921 w 45"/>
                  <a:gd name="T61" fmla="*/ 12876 h 41"/>
                  <a:gd name="T62" fmla="*/ 13921 w 45"/>
                  <a:gd name="T63" fmla="*/ 6432 h 41"/>
                  <a:gd name="T64" fmla="*/ 13379 w 45"/>
                  <a:gd name="T65" fmla="*/ 8159 h 41"/>
                  <a:gd name="T66" fmla="*/ 12229 w 45"/>
                  <a:gd name="T67" fmla="*/ 13991 h 41"/>
                  <a:gd name="T68" fmla="*/ 9451 w 45"/>
                  <a:gd name="T69" fmla="*/ 13991 h 41"/>
                  <a:gd name="T70" fmla="*/ 10059 w 45"/>
                  <a:gd name="T71" fmla="*/ 7548 h 41"/>
                  <a:gd name="T72" fmla="*/ 7774 w 45"/>
                  <a:gd name="T73" fmla="*/ 8689 h 41"/>
                  <a:gd name="T74" fmla="*/ 5063 w 45"/>
                  <a:gd name="T75" fmla="*/ 12459 h 41"/>
                  <a:gd name="T76" fmla="*/ 3838 w 45"/>
                  <a:gd name="T77" fmla="*/ 15130 h 41"/>
                  <a:gd name="T78" fmla="*/ 3297 w 45"/>
                  <a:gd name="T79" fmla="*/ 16637 h 41"/>
                  <a:gd name="T80" fmla="*/ 6221 w 45"/>
                  <a:gd name="T81" fmla="*/ 19496 h 41"/>
                  <a:gd name="T82" fmla="*/ 7774 w 45"/>
                  <a:gd name="T83" fmla="*/ 22150 h 41"/>
                  <a:gd name="T84" fmla="*/ 8316 w 45"/>
                  <a:gd name="T85" fmla="*/ 21539 h 41"/>
                  <a:gd name="T86" fmla="*/ 10059 w 45"/>
                  <a:gd name="T87" fmla="*/ 20033 h 41"/>
                  <a:gd name="T88" fmla="*/ 5604 w 45"/>
                  <a:gd name="T89" fmla="*/ 8689 h 41"/>
                  <a:gd name="T90" fmla="*/ 8907 w 45"/>
                  <a:gd name="T91" fmla="*/ 5505 h 41"/>
                  <a:gd name="T92" fmla="*/ 10059 w 45"/>
                  <a:gd name="T93" fmla="*/ 7020 h 41"/>
                  <a:gd name="T94" fmla="*/ 1150 w 45"/>
                  <a:gd name="T95" fmla="*/ 13452 h 41"/>
                  <a:gd name="T96" fmla="*/ 2712 w 45"/>
                  <a:gd name="T97" fmla="*/ 12876 h 41"/>
                  <a:gd name="T98" fmla="*/ 2712 w 45"/>
                  <a:gd name="T99" fmla="*/ 15130 h 41"/>
                  <a:gd name="T100" fmla="*/ 5063 w 45"/>
                  <a:gd name="T101" fmla="*/ 18891 h 41"/>
                  <a:gd name="T102" fmla="*/ 5604 w 45"/>
                  <a:gd name="T103" fmla="*/ 15709 h 41"/>
                  <a:gd name="T104" fmla="*/ 8316 w 45"/>
                  <a:gd name="T105" fmla="*/ 13452 h 41"/>
                  <a:gd name="T106" fmla="*/ 9451 w 45"/>
                  <a:gd name="T107" fmla="*/ 12876 h 41"/>
                  <a:gd name="T108" fmla="*/ 9451 w 45"/>
                  <a:gd name="T109" fmla="*/ 17778 h 41"/>
                  <a:gd name="T110" fmla="*/ 11613 w 45"/>
                  <a:gd name="T111" fmla="*/ 13452 h 41"/>
                  <a:gd name="T112" fmla="*/ 14514 w 45"/>
                  <a:gd name="T113" fmla="*/ 8159 h 41"/>
                  <a:gd name="T114" fmla="*/ 15457 w 45"/>
                  <a:gd name="T115" fmla="*/ 11945 h 41"/>
                  <a:gd name="T116" fmla="*/ 14932 w 45"/>
                  <a:gd name="T117" fmla="*/ 13991 h 41"/>
                  <a:gd name="T118" fmla="*/ 12771 w 45"/>
                  <a:gd name="T119" fmla="*/ 16246 h 41"/>
                  <a:gd name="T120" fmla="*/ 11002 w 45"/>
                  <a:gd name="T121" fmla="*/ 16246 h 41"/>
                  <a:gd name="T122" fmla="*/ 11613 w 45"/>
                  <a:gd name="T123" fmla="*/ 12459 h 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5" h="41">
                    <a:moveTo>
                      <a:pt x="21" y="23"/>
                    </a:moveTo>
                    <a:cubicBezTo>
                      <a:pt x="21" y="25"/>
                      <a:pt x="21" y="28"/>
                      <a:pt x="20" y="30"/>
                    </a:cubicBezTo>
                    <a:cubicBezTo>
                      <a:pt x="20" y="31"/>
                      <a:pt x="21" y="32"/>
                      <a:pt x="21" y="31"/>
                    </a:cubicBezTo>
                    <a:cubicBezTo>
                      <a:pt x="24" y="24"/>
                      <a:pt x="22" y="29"/>
                      <a:pt x="21" y="31"/>
                    </a:cubicBezTo>
                    <a:cubicBezTo>
                      <a:pt x="20" y="32"/>
                      <a:pt x="22" y="32"/>
                      <a:pt x="22" y="32"/>
                    </a:cubicBezTo>
                    <a:cubicBezTo>
                      <a:pt x="24" y="30"/>
                      <a:pt x="25" y="28"/>
                      <a:pt x="27" y="26"/>
                    </a:cubicBezTo>
                    <a:cubicBezTo>
                      <a:pt x="28" y="25"/>
                      <a:pt x="27" y="24"/>
                      <a:pt x="26" y="25"/>
                    </a:cubicBezTo>
                    <a:cubicBezTo>
                      <a:pt x="25" y="26"/>
                      <a:pt x="23" y="27"/>
                      <a:pt x="22" y="29"/>
                    </a:cubicBezTo>
                    <a:cubicBezTo>
                      <a:pt x="23" y="29"/>
                      <a:pt x="23" y="29"/>
                      <a:pt x="23" y="30"/>
                    </a:cubicBezTo>
                    <a:cubicBezTo>
                      <a:pt x="26" y="26"/>
                      <a:pt x="29" y="23"/>
                      <a:pt x="31" y="19"/>
                    </a:cubicBezTo>
                    <a:cubicBezTo>
                      <a:pt x="31" y="19"/>
                      <a:pt x="30" y="18"/>
                      <a:pt x="30" y="18"/>
                    </a:cubicBezTo>
                    <a:cubicBezTo>
                      <a:pt x="27" y="19"/>
                      <a:pt x="25" y="20"/>
                      <a:pt x="27" y="16"/>
                    </a:cubicBezTo>
                    <a:cubicBezTo>
                      <a:pt x="27" y="16"/>
                      <a:pt x="26" y="16"/>
                      <a:pt x="26" y="15"/>
                    </a:cubicBezTo>
                    <a:cubicBezTo>
                      <a:pt x="25" y="17"/>
                      <a:pt x="25" y="18"/>
                      <a:pt x="24" y="20"/>
                    </a:cubicBezTo>
                    <a:cubicBezTo>
                      <a:pt x="22" y="24"/>
                      <a:pt x="20" y="21"/>
                      <a:pt x="20" y="18"/>
                    </a:cubicBezTo>
                    <a:cubicBezTo>
                      <a:pt x="20" y="17"/>
                      <a:pt x="19" y="17"/>
                      <a:pt x="18" y="18"/>
                    </a:cubicBezTo>
                    <a:cubicBezTo>
                      <a:pt x="18" y="22"/>
                      <a:pt x="17" y="26"/>
                      <a:pt x="17" y="31"/>
                    </a:cubicBezTo>
                    <a:cubicBezTo>
                      <a:pt x="18" y="31"/>
                      <a:pt x="18" y="31"/>
                      <a:pt x="17" y="29"/>
                    </a:cubicBezTo>
                    <a:cubicBezTo>
                      <a:pt x="18" y="26"/>
                      <a:pt x="17" y="24"/>
                      <a:pt x="17" y="22"/>
                    </a:cubicBezTo>
                    <a:cubicBezTo>
                      <a:pt x="17" y="21"/>
                      <a:pt x="16" y="21"/>
                      <a:pt x="16" y="21"/>
                    </a:cubicBezTo>
                    <a:cubicBezTo>
                      <a:pt x="15" y="26"/>
                      <a:pt x="15" y="31"/>
                      <a:pt x="15" y="37"/>
                    </a:cubicBezTo>
                    <a:cubicBezTo>
                      <a:pt x="15" y="37"/>
                      <a:pt x="16" y="37"/>
                      <a:pt x="16" y="37"/>
                    </a:cubicBezTo>
                    <a:cubicBezTo>
                      <a:pt x="16" y="31"/>
                      <a:pt x="16" y="27"/>
                      <a:pt x="15" y="22"/>
                    </a:cubicBezTo>
                    <a:cubicBezTo>
                      <a:pt x="15" y="21"/>
                      <a:pt x="14" y="21"/>
                      <a:pt x="13" y="22"/>
                    </a:cubicBezTo>
                    <a:cubicBezTo>
                      <a:pt x="13" y="25"/>
                      <a:pt x="11" y="30"/>
                      <a:pt x="12" y="33"/>
                    </a:cubicBezTo>
                    <a:cubicBezTo>
                      <a:pt x="11" y="30"/>
                      <a:pt x="11" y="26"/>
                      <a:pt x="10" y="23"/>
                    </a:cubicBezTo>
                    <a:cubicBezTo>
                      <a:pt x="10" y="22"/>
                      <a:pt x="9" y="23"/>
                      <a:pt x="9" y="23"/>
                    </a:cubicBezTo>
                    <a:cubicBezTo>
                      <a:pt x="9" y="26"/>
                      <a:pt x="9" y="28"/>
                      <a:pt x="9" y="31"/>
                    </a:cubicBezTo>
                    <a:cubicBezTo>
                      <a:pt x="9" y="33"/>
                      <a:pt x="10" y="34"/>
                      <a:pt x="9" y="31"/>
                    </a:cubicBezTo>
                    <a:cubicBezTo>
                      <a:pt x="8" y="28"/>
                      <a:pt x="6" y="26"/>
                      <a:pt x="6" y="22"/>
                    </a:cubicBezTo>
                    <a:cubicBezTo>
                      <a:pt x="6" y="22"/>
                      <a:pt x="5" y="21"/>
                      <a:pt x="5" y="22"/>
                    </a:cubicBezTo>
                    <a:cubicBezTo>
                      <a:pt x="5" y="23"/>
                      <a:pt x="4" y="25"/>
                      <a:pt x="4" y="26"/>
                    </a:cubicBezTo>
                    <a:cubicBezTo>
                      <a:pt x="5" y="26"/>
                      <a:pt x="5" y="26"/>
                      <a:pt x="4" y="26"/>
                    </a:cubicBezTo>
                    <a:cubicBezTo>
                      <a:pt x="5" y="32"/>
                      <a:pt x="4" y="23"/>
                      <a:pt x="4" y="22"/>
                    </a:cubicBezTo>
                    <a:cubicBezTo>
                      <a:pt x="4" y="21"/>
                      <a:pt x="3" y="21"/>
                      <a:pt x="3" y="22"/>
                    </a:cubicBezTo>
                    <a:cubicBezTo>
                      <a:pt x="2" y="22"/>
                      <a:pt x="1" y="23"/>
                      <a:pt x="1" y="24"/>
                    </a:cubicBezTo>
                    <a:cubicBezTo>
                      <a:pt x="0" y="24"/>
                      <a:pt x="1" y="25"/>
                      <a:pt x="2" y="25"/>
                    </a:cubicBezTo>
                    <a:cubicBezTo>
                      <a:pt x="5" y="21"/>
                      <a:pt x="9" y="18"/>
                      <a:pt x="13" y="16"/>
                    </a:cubicBezTo>
                    <a:cubicBezTo>
                      <a:pt x="16" y="15"/>
                      <a:pt x="16" y="14"/>
                      <a:pt x="15" y="13"/>
                    </a:cubicBezTo>
                    <a:cubicBezTo>
                      <a:pt x="12" y="15"/>
                      <a:pt x="10" y="17"/>
                      <a:pt x="8" y="19"/>
                    </a:cubicBezTo>
                    <a:cubicBezTo>
                      <a:pt x="9" y="19"/>
                      <a:pt x="9" y="19"/>
                      <a:pt x="9" y="20"/>
                    </a:cubicBezTo>
                    <a:cubicBezTo>
                      <a:pt x="12" y="16"/>
                      <a:pt x="15" y="14"/>
                      <a:pt x="18" y="11"/>
                    </a:cubicBezTo>
                    <a:cubicBezTo>
                      <a:pt x="17" y="11"/>
                      <a:pt x="17" y="10"/>
                      <a:pt x="16" y="10"/>
                    </a:cubicBezTo>
                    <a:cubicBezTo>
                      <a:pt x="14" y="12"/>
                      <a:pt x="13" y="14"/>
                      <a:pt x="10" y="16"/>
                    </a:cubicBezTo>
                    <a:cubicBezTo>
                      <a:pt x="10" y="17"/>
                      <a:pt x="10" y="17"/>
                      <a:pt x="11" y="18"/>
                    </a:cubicBezTo>
                    <a:cubicBezTo>
                      <a:pt x="14" y="15"/>
                      <a:pt x="18" y="13"/>
                      <a:pt x="22" y="11"/>
                    </a:cubicBezTo>
                    <a:cubicBezTo>
                      <a:pt x="25" y="9"/>
                      <a:pt x="28" y="8"/>
                      <a:pt x="31" y="8"/>
                    </a:cubicBezTo>
                    <a:cubicBezTo>
                      <a:pt x="38" y="7"/>
                      <a:pt x="38" y="15"/>
                      <a:pt x="36" y="19"/>
                    </a:cubicBezTo>
                    <a:cubicBezTo>
                      <a:pt x="33" y="23"/>
                      <a:pt x="27" y="25"/>
                      <a:pt x="22" y="28"/>
                    </a:cubicBezTo>
                    <a:cubicBezTo>
                      <a:pt x="21" y="29"/>
                      <a:pt x="17" y="35"/>
                      <a:pt x="17" y="35"/>
                    </a:cubicBezTo>
                    <a:cubicBezTo>
                      <a:pt x="17" y="35"/>
                      <a:pt x="16" y="35"/>
                      <a:pt x="16" y="35"/>
                    </a:cubicBezTo>
                    <a:cubicBezTo>
                      <a:pt x="16" y="36"/>
                      <a:pt x="16" y="40"/>
                      <a:pt x="15" y="38"/>
                    </a:cubicBezTo>
                    <a:cubicBezTo>
                      <a:pt x="14" y="38"/>
                      <a:pt x="13" y="38"/>
                      <a:pt x="13" y="39"/>
                    </a:cubicBezTo>
                    <a:cubicBezTo>
                      <a:pt x="14" y="41"/>
                      <a:pt x="9" y="36"/>
                      <a:pt x="10" y="36"/>
                    </a:cubicBezTo>
                    <a:cubicBezTo>
                      <a:pt x="6" y="33"/>
                      <a:pt x="10" y="38"/>
                      <a:pt x="12" y="39"/>
                    </a:cubicBezTo>
                    <a:cubicBezTo>
                      <a:pt x="12" y="39"/>
                      <a:pt x="13" y="38"/>
                      <a:pt x="13" y="38"/>
                    </a:cubicBezTo>
                    <a:cubicBezTo>
                      <a:pt x="11" y="35"/>
                      <a:pt x="8" y="33"/>
                      <a:pt x="10" y="30"/>
                    </a:cubicBezTo>
                    <a:cubicBezTo>
                      <a:pt x="12" y="27"/>
                      <a:pt x="11" y="23"/>
                      <a:pt x="11" y="20"/>
                    </a:cubicBezTo>
                    <a:cubicBezTo>
                      <a:pt x="11" y="19"/>
                      <a:pt x="10" y="19"/>
                      <a:pt x="10" y="20"/>
                    </a:cubicBezTo>
                    <a:cubicBezTo>
                      <a:pt x="9" y="21"/>
                      <a:pt x="8" y="23"/>
                      <a:pt x="8" y="25"/>
                    </a:cubicBezTo>
                    <a:cubicBezTo>
                      <a:pt x="9" y="22"/>
                      <a:pt x="11" y="19"/>
                      <a:pt x="13" y="16"/>
                    </a:cubicBezTo>
                    <a:cubicBezTo>
                      <a:pt x="12" y="16"/>
                      <a:pt x="12" y="16"/>
                      <a:pt x="11" y="16"/>
                    </a:cubicBezTo>
                    <a:cubicBezTo>
                      <a:pt x="11" y="16"/>
                      <a:pt x="10" y="17"/>
                      <a:pt x="10" y="18"/>
                    </a:cubicBezTo>
                    <a:cubicBezTo>
                      <a:pt x="8" y="20"/>
                      <a:pt x="8" y="21"/>
                      <a:pt x="10" y="20"/>
                    </a:cubicBezTo>
                    <a:cubicBezTo>
                      <a:pt x="11" y="20"/>
                      <a:pt x="12" y="20"/>
                      <a:pt x="13" y="21"/>
                    </a:cubicBezTo>
                    <a:cubicBezTo>
                      <a:pt x="13" y="22"/>
                      <a:pt x="13" y="24"/>
                      <a:pt x="13" y="25"/>
                    </a:cubicBezTo>
                    <a:cubicBezTo>
                      <a:pt x="13" y="26"/>
                      <a:pt x="14" y="26"/>
                      <a:pt x="15" y="26"/>
                    </a:cubicBezTo>
                    <a:cubicBezTo>
                      <a:pt x="15" y="24"/>
                      <a:pt x="16" y="23"/>
                      <a:pt x="17" y="21"/>
                    </a:cubicBezTo>
                    <a:cubicBezTo>
                      <a:pt x="19" y="15"/>
                      <a:pt x="18" y="23"/>
                      <a:pt x="17" y="26"/>
                    </a:cubicBezTo>
                    <a:cubicBezTo>
                      <a:pt x="18" y="26"/>
                      <a:pt x="18" y="26"/>
                      <a:pt x="19" y="26"/>
                    </a:cubicBezTo>
                    <a:cubicBezTo>
                      <a:pt x="19" y="23"/>
                      <a:pt x="20" y="19"/>
                      <a:pt x="21" y="16"/>
                    </a:cubicBezTo>
                    <a:cubicBezTo>
                      <a:pt x="20" y="16"/>
                      <a:pt x="20" y="16"/>
                      <a:pt x="21" y="19"/>
                    </a:cubicBezTo>
                    <a:cubicBezTo>
                      <a:pt x="20" y="21"/>
                      <a:pt x="21" y="22"/>
                      <a:pt x="22" y="21"/>
                    </a:cubicBezTo>
                    <a:cubicBezTo>
                      <a:pt x="24" y="11"/>
                      <a:pt x="21" y="31"/>
                      <a:pt x="24" y="18"/>
                    </a:cubicBezTo>
                    <a:cubicBezTo>
                      <a:pt x="26" y="9"/>
                      <a:pt x="25" y="21"/>
                      <a:pt x="25" y="24"/>
                    </a:cubicBezTo>
                    <a:cubicBezTo>
                      <a:pt x="25" y="24"/>
                      <a:pt x="26" y="24"/>
                      <a:pt x="26" y="24"/>
                    </a:cubicBezTo>
                    <a:cubicBezTo>
                      <a:pt x="27" y="21"/>
                      <a:pt x="27" y="17"/>
                      <a:pt x="27" y="14"/>
                    </a:cubicBezTo>
                    <a:cubicBezTo>
                      <a:pt x="28" y="8"/>
                      <a:pt x="29" y="19"/>
                      <a:pt x="29" y="21"/>
                    </a:cubicBezTo>
                    <a:cubicBezTo>
                      <a:pt x="28" y="22"/>
                      <a:pt x="30" y="22"/>
                      <a:pt x="30" y="21"/>
                    </a:cubicBezTo>
                    <a:cubicBezTo>
                      <a:pt x="30" y="19"/>
                      <a:pt x="32" y="8"/>
                      <a:pt x="33" y="17"/>
                    </a:cubicBezTo>
                    <a:cubicBezTo>
                      <a:pt x="33" y="18"/>
                      <a:pt x="34" y="18"/>
                      <a:pt x="34" y="18"/>
                    </a:cubicBezTo>
                    <a:cubicBezTo>
                      <a:pt x="34" y="16"/>
                      <a:pt x="35" y="14"/>
                      <a:pt x="36" y="13"/>
                    </a:cubicBezTo>
                    <a:cubicBezTo>
                      <a:pt x="37" y="12"/>
                      <a:pt x="37" y="11"/>
                      <a:pt x="36" y="11"/>
                    </a:cubicBezTo>
                    <a:cubicBezTo>
                      <a:pt x="34" y="12"/>
                      <a:pt x="35" y="12"/>
                      <a:pt x="34" y="13"/>
                    </a:cubicBezTo>
                    <a:cubicBezTo>
                      <a:pt x="32" y="16"/>
                      <a:pt x="34" y="15"/>
                      <a:pt x="34" y="15"/>
                    </a:cubicBezTo>
                    <a:cubicBezTo>
                      <a:pt x="34" y="14"/>
                      <a:pt x="33" y="13"/>
                      <a:pt x="33" y="11"/>
                    </a:cubicBezTo>
                    <a:cubicBezTo>
                      <a:pt x="33" y="11"/>
                      <a:pt x="32" y="11"/>
                      <a:pt x="31" y="11"/>
                    </a:cubicBezTo>
                    <a:cubicBezTo>
                      <a:pt x="31" y="12"/>
                      <a:pt x="31" y="13"/>
                      <a:pt x="30" y="14"/>
                    </a:cubicBezTo>
                    <a:cubicBezTo>
                      <a:pt x="30" y="14"/>
                      <a:pt x="30" y="15"/>
                      <a:pt x="30" y="16"/>
                    </a:cubicBezTo>
                    <a:cubicBezTo>
                      <a:pt x="28" y="18"/>
                      <a:pt x="28" y="19"/>
                      <a:pt x="30" y="18"/>
                    </a:cubicBezTo>
                    <a:cubicBezTo>
                      <a:pt x="30" y="15"/>
                      <a:pt x="30" y="11"/>
                      <a:pt x="29" y="8"/>
                    </a:cubicBezTo>
                    <a:cubicBezTo>
                      <a:pt x="29" y="7"/>
                      <a:pt x="28" y="7"/>
                      <a:pt x="28" y="8"/>
                    </a:cubicBezTo>
                    <a:cubicBezTo>
                      <a:pt x="25" y="13"/>
                      <a:pt x="25" y="18"/>
                      <a:pt x="25" y="24"/>
                    </a:cubicBezTo>
                    <a:cubicBezTo>
                      <a:pt x="25" y="25"/>
                      <a:pt x="26" y="25"/>
                      <a:pt x="26" y="24"/>
                    </a:cubicBezTo>
                    <a:cubicBezTo>
                      <a:pt x="27" y="20"/>
                      <a:pt x="27" y="16"/>
                      <a:pt x="27" y="12"/>
                    </a:cubicBezTo>
                    <a:cubicBezTo>
                      <a:pt x="27" y="11"/>
                      <a:pt x="26" y="11"/>
                      <a:pt x="25" y="12"/>
                    </a:cubicBezTo>
                    <a:cubicBezTo>
                      <a:pt x="23" y="16"/>
                      <a:pt x="22" y="20"/>
                      <a:pt x="22" y="24"/>
                    </a:cubicBezTo>
                    <a:cubicBezTo>
                      <a:pt x="22" y="25"/>
                      <a:pt x="23" y="26"/>
                      <a:pt x="24" y="25"/>
                    </a:cubicBezTo>
                    <a:cubicBezTo>
                      <a:pt x="24" y="21"/>
                      <a:pt x="24" y="18"/>
                      <a:pt x="24" y="15"/>
                    </a:cubicBezTo>
                    <a:cubicBezTo>
                      <a:pt x="23" y="14"/>
                      <a:pt x="22" y="14"/>
                      <a:pt x="22" y="15"/>
                    </a:cubicBezTo>
                    <a:cubicBezTo>
                      <a:pt x="21" y="18"/>
                      <a:pt x="21" y="22"/>
                      <a:pt x="20" y="26"/>
                    </a:cubicBezTo>
                    <a:cubicBezTo>
                      <a:pt x="20" y="27"/>
                      <a:pt x="22" y="27"/>
                      <a:pt x="22" y="26"/>
                    </a:cubicBezTo>
                    <a:cubicBezTo>
                      <a:pt x="22" y="22"/>
                      <a:pt x="23" y="18"/>
                      <a:pt x="22" y="13"/>
                    </a:cubicBezTo>
                    <a:cubicBezTo>
                      <a:pt x="22" y="13"/>
                      <a:pt x="21" y="12"/>
                      <a:pt x="21" y="13"/>
                    </a:cubicBezTo>
                    <a:cubicBezTo>
                      <a:pt x="19" y="17"/>
                      <a:pt x="18" y="21"/>
                      <a:pt x="17" y="26"/>
                    </a:cubicBezTo>
                    <a:cubicBezTo>
                      <a:pt x="17" y="27"/>
                      <a:pt x="18" y="27"/>
                      <a:pt x="19" y="26"/>
                    </a:cubicBezTo>
                    <a:cubicBezTo>
                      <a:pt x="20" y="22"/>
                      <a:pt x="20" y="18"/>
                      <a:pt x="19" y="14"/>
                    </a:cubicBezTo>
                    <a:cubicBezTo>
                      <a:pt x="19" y="14"/>
                      <a:pt x="18" y="14"/>
                      <a:pt x="18" y="14"/>
                    </a:cubicBezTo>
                    <a:cubicBezTo>
                      <a:pt x="17" y="16"/>
                      <a:pt x="16" y="19"/>
                      <a:pt x="15" y="21"/>
                    </a:cubicBezTo>
                    <a:cubicBezTo>
                      <a:pt x="15" y="24"/>
                      <a:pt x="15" y="24"/>
                      <a:pt x="15" y="21"/>
                    </a:cubicBezTo>
                    <a:cubicBezTo>
                      <a:pt x="15" y="19"/>
                      <a:pt x="14" y="17"/>
                      <a:pt x="14" y="16"/>
                    </a:cubicBezTo>
                    <a:cubicBezTo>
                      <a:pt x="14" y="15"/>
                      <a:pt x="13" y="15"/>
                      <a:pt x="13" y="15"/>
                    </a:cubicBezTo>
                    <a:cubicBezTo>
                      <a:pt x="10" y="17"/>
                      <a:pt x="9" y="20"/>
                      <a:pt x="7" y="23"/>
                    </a:cubicBezTo>
                    <a:cubicBezTo>
                      <a:pt x="7" y="24"/>
                      <a:pt x="8" y="24"/>
                      <a:pt x="9" y="23"/>
                    </a:cubicBezTo>
                    <a:cubicBezTo>
                      <a:pt x="10" y="21"/>
                      <a:pt x="11" y="19"/>
                      <a:pt x="13" y="16"/>
                    </a:cubicBezTo>
                    <a:cubicBezTo>
                      <a:pt x="13" y="16"/>
                      <a:pt x="12" y="15"/>
                      <a:pt x="11" y="16"/>
                    </a:cubicBezTo>
                    <a:cubicBezTo>
                      <a:pt x="9" y="20"/>
                      <a:pt x="7" y="23"/>
                      <a:pt x="7" y="28"/>
                    </a:cubicBezTo>
                    <a:cubicBezTo>
                      <a:pt x="7" y="29"/>
                      <a:pt x="9" y="29"/>
                      <a:pt x="9" y="28"/>
                    </a:cubicBezTo>
                    <a:cubicBezTo>
                      <a:pt x="9" y="26"/>
                      <a:pt x="10" y="24"/>
                      <a:pt x="10" y="22"/>
                    </a:cubicBezTo>
                    <a:cubicBezTo>
                      <a:pt x="10" y="25"/>
                      <a:pt x="9" y="29"/>
                      <a:pt x="6" y="31"/>
                    </a:cubicBezTo>
                    <a:cubicBezTo>
                      <a:pt x="6" y="32"/>
                      <a:pt x="6" y="32"/>
                      <a:pt x="6" y="32"/>
                    </a:cubicBezTo>
                    <a:cubicBezTo>
                      <a:pt x="7" y="33"/>
                      <a:pt x="8" y="34"/>
                      <a:pt x="9" y="35"/>
                    </a:cubicBezTo>
                    <a:cubicBezTo>
                      <a:pt x="10" y="36"/>
                      <a:pt x="10" y="36"/>
                      <a:pt x="11" y="36"/>
                    </a:cubicBezTo>
                    <a:cubicBezTo>
                      <a:pt x="9" y="35"/>
                      <a:pt x="8" y="34"/>
                      <a:pt x="7" y="33"/>
                    </a:cubicBezTo>
                    <a:cubicBezTo>
                      <a:pt x="6" y="33"/>
                      <a:pt x="6" y="34"/>
                      <a:pt x="6" y="35"/>
                    </a:cubicBezTo>
                    <a:cubicBezTo>
                      <a:pt x="8" y="37"/>
                      <a:pt x="11" y="39"/>
                      <a:pt x="14" y="41"/>
                    </a:cubicBezTo>
                    <a:cubicBezTo>
                      <a:pt x="14" y="41"/>
                      <a:pt x="14" y="41"/>
                      <a:pt x="15" y="41"/>
                    </a:cubicBezTo>
                    <a:cubicBezTo>
                      <a:pt x="15" y="41"/>
                      <a:pt x="15" y="41"/>
                      <a:pt x="15" y="41"/>
                    </a:cubicBezTo>
                    <a:cubicBezTo>
                      <a:pt x="15" y="41"/>
                      <a:pt x="15" y="40"/>
                      <a:pt x="15" y="40"/>
                    </a:cubicBezTo>
                    <a:cubicBezTo>
                      <a:pt x="15" y="39"/>
                      <a:pt x="14" y="40"/>
                      <a:pt x="16" y="41"/>
                    </a:cubicBezTo>
                    <a:cubicBezTo>
                      <a:pt x="16" y="41"/>
                      <a:pt x="17" y="41"/>
                      <a:pt x="17" y="40"/>
                    </a:cubicBezTo>
                    <a:cubicBezTo>
                      <a:pt x="16" y="39"/>
                      <a:pt x="17" y="37"/>
                      <a:pt x="18" y="37"/>
                    </a:cubicBezTo>
                    <a:cubicBezTo>
                      <a:pt x="19" y="37"/>
                      <a:pt x="19" y="36"/>
                      <a:pt x="19" y="36"/>
                    </a:cubicBezTo>
                    <a:cubicBezTo>
                      <a:pt x="19" y="25"/>
                      <a:pt x="45" y="24"/>
                      <a:pt x="38" y="10"/>
                    </a:cubicBezTo>
                    <a:cubicBezTo>
                      <a:pt x="33" y="0"/>
                      <a:pt x="15" y="12"/>
                      <a:pt x="10" y="16"/>
                    </a:cubicBezTo>
                    <a:cubicBezTo>
                      <a:pt x="9" y="17"/>
                      <a:pt x="10" y="18"/>
                      <a:pt x="11" y="18"/>
                    </a:cubicBezTo>
                    <a:cubicBezTo>
                      <a:pt x="13" y="16"/>
                      <a:pt x="15" y="14"/>
                      <a:pt x="18" y="11"/>
                    </a:cubicBezTo>
                    <a:cubicBezTo>
                      <a:pt x="18" y="10"/>
                      <a:pt x="17" y="9"/>
                      <a:pt x="16" y="10"/>
                    </a:cubicBezTo>
                    <a:cubicBezTo>
                      <a:pt x="14" y="13"/>
                      <a:pt x="11" y="15"/>
                      <a:pt x="8" y="19"/>
                    </a:cubicBezTo>
                    <a:cubicBezTo>
                      <a:pt x="8" y="19"/>
                      <a:pt x="9" y="20"/>
                      <a:pt x="9" y="20"/>
                    </a:cubicBezTo>
                    <a:cubicBezTo>
                      <a:pt x="12" y="17"/>
                      <a:pt x="15" y="15"/>
                      <a:pt x="18" y="13"/>
                    </a:cubicBezTo>
                    <a:cubicBezTo>
                      <a:pt x="18" y="12"/>
                      <a:pt x="18" y="11"/>
                      <a:pt x="17" y="12"/>
                    </a:cubicBezTo>
                    <a:cubicBezTo>
                      <a:pt x="11" y="15"/>
                      <a:pt x="5" y="19"/>
                      <a:pt x="1" y="24"/>
                    </a:cubicBezTo>
                    <a:cubicBezTo>
                      <a:pt x="1" y="24"/>
                      <a:pt x="1" y="24"/>
                      <a:pt x="2" y="25"/>
                    </a:cubicBezTo>
                    <a:cubicBezTo>
                      <a:pt x="4" y="23"/>
                      <a:pt x="4" y="28"/>
                      <a:pt x="5" y="30"/>
                    </a:cubicBezTo>
                    <a:cubicBezTo>
                      <a:pt x="5" y="31"/>
                      <a:pt x="7" y="31"/>
                      <a:pt x="6" y="30"/>
                    </a:cubicBezTo>
                    <a:cubicBezTo>
                      <a:pt x="6" y="28"/>
                      <a:pt x="5" y="26"/>
                      <a:pt x="5" y="24"/>
                    </a:cubicBezTo>
                    <a:cubicBezTo>
                      <a:pt x="5" y="23"/>
                      <a:pt x="3" y="23"/>
                      <a:pt x="3" y="24"/>
                    </a:cubicBezTo>
                    <a:cubicBezTo>
                      <a:pt x="3" y="25"/>
                      <a:pt x="3" y="27"/>
                      <a:pt x="3" y="28"/>
                    </a:cubicBezTo>
                    <a:cubicBezTo>
                      <a:pt x="4" y="29"/>
                      <a:pt x="5" y="29"/>
                      <a:pt x="5" y="28"/>
                    </a:cubicBezTo>
                    <a:cubicBezTo>
                      <a:pt x="5" y="27"/>
                      <a:pt x="6" y="26"/>
                      <a:pt x="6" y="25"/>
                    </a:cubicBezTo>
                    <a:cubicBezTo>
                      <a:pt x="6" y="25"/>
                      <a:pt x="4" y="23"/>
                      <a:pt x="5" y="27"/>
                    </a:cubicBezTo>
                    <a:cubicBezTo>
                      <a:pt x="6" y="29"/>
                      <a:pt x="8" y="32"/>
                      <a:pt x="9" y="35"/>
                    </a:cubicBezTo>
                    <a:cubicBezTo>
                      <a:pt x="9" y="36"/>
                      <a:pt x="10" y="36"/>
                      <a:pt x="10" y="35"/>
                    </a:cubicBezTo>
                    <a:cubicBezTo>
                      <a:pt x="10" y="32"/>
                      <a:pt x="10" y="29"/>
                      <a:pt x="10" y="26"/>
                    </a:cubicBezTo>
                    <a:cubicBezTo>
                      <a:pt x="9" y="26"/>
                      <a:pt x="9" y="27"/>
                      <a:pt x="10" y="29"/>
                    </a:cubicBezTo>
                    <a:cubicBezTo>
                      <a:pt x="10" y="31"/>
                      <a:pt x="11" y="33"/>
                      <a:pt x="11" y="36"/>
                    </a:cubicBezTo>
                    <a:cubicBezTo>
                      <a:pt x="12" y="37"/>
                      <a:pt x="13" y="37"/>
                      <a:pt x="13" y="36"/>
                    </a:cubicBezTo>
                    <a:cubicBezTo>
                      <a:pt x="14" y="32"/>
                      <a:pt x="14" y="28"/>
                      <a:pt x="15" y="25"/>
                    </a:cubicBezTo>
                    <a:cubicBezTo>
                      <a:pt x="14" y="27"/>
                      <a:pt x="15" y="33"/>
                      <a:pt x="15" y="37"/>
                    </a:cubicBezTo>
                    <a:cubicBezTo>
                      <a:pt x="15" y="37"/>
                      <a:pt x="16" y="37"/>
                      <a:pt x="16" y="37"/>
                    </a:cubicBezTo>
                    <a:cubicBezTo>
                      <a:pt x="16" y="32"/>
                      <a:pt x="16" y="28"/>
                      <a:pt x="17" y="24"/>
                    </a:cubicBezTo>
                    <a:cubicBezTo>
                      <a:pt x="16" y="23"/>
                      <a:pt x="15" y="24"/>
                      <a:pt x="16" y="26"/>
                    </a:cubicBezTo>
                    <a:cubicBezTo>
                      <a:pt x="16" y="29"/>
                      <a:pt x="16" y="31"/>
                      <a:pt x="16" y="33"/>
                    </a:cubicBezTo>
                    <a:cubicBezTo>
                      <a:pt x="16" y="34"/>
                      <a:pt x="17" y="34"/>
                      <a:pt x="17" y="33"/>
                    </a:cubicBezTo>
                    <a:cubicBezTo>
                      <a:pt x="18" y="29"/>
                      <a:pt x="19" y="25"/>
                      <a:pt x="19" y="21"/>
                    </a:cubicBezTo>
                    <a:cubicBezTo>
                      <a:pt x="19" y="20"/>
                      <a:pt x="18" y="20"/>
                      <a:pt x="19" y="22"/>
                    </a:cubicBezTo>
                    <a:cubicBezTo>
                      <a:pt x="20" y="24"/>
                      <a:pt x="20" y="24"/>
                      <a:pt x="21" y="25"/>
                    </a:cubicBezTo>
                    <a:cubicBezTo>
                      <a:pt x="22" y="26"/>
                      <a:pt x="22" y="25"/>
                      <a:pt x="23" y="25"/>
                    </a:cubicBezTo>
                    <a:cubicBezTo>
                      <a:pt x="24" y="22"/>
                      <a:pt x="26" y="19"/>
                      <a:pt x="27" y="16"/>
                    </a:cubicBezTo>
                    <a:cubicBezTo>
                      <a:pt x="28" y="15"/>
                      <a:pt x="26" y="14"/>
                      <a:pt x="26" y="15"/>
                    </a:cubicBezTo>
                    <a:cubicBezTo>
                      <a:pt x="25" y="17"/>
                      <a:pt x="24" y="18"/>
                      <a:pt x="24" y="20"/>
                    </a:cubicBezTo>
                    <a:cubicBezTo>
                      <a:pt x="24" y="21"/>
                      <a:pt x="24" y="21"/>
                      <a:pt x="25" y="21"/>
                    </a:cubicBezTo>
                    <a:cubicBezTo>
                      <a:pt x="27" y="20"/>
                      <a:pt x="30" y="18"/>
                      <a:pt x="28" y="22"/>
                    </a:cubicBezTo>
                    <a:cubicBezTo>
                      <a:pt x="26" y="24"/>
                      <a:pt x="24" y="27"/>
                      <a:pt x="22" y="29"/>
                    </a:cubicBezTo>
                    <a:cubicBezTo>
                      <a:pt x="22" y="29"/>
                      <a:pt x="23" y="30"/>
                      <a:pt x="23" y="30"/>
                    </a:cubicBezTo>
                    <a:cubicBezTo>
                      <a:pt x="24" y="28"/>
                      <a:pt x="26" y="27"/>
                      <a:pt x="27" y="26"/>
                    </a:cubicBezTo>
                    <a:cubicBezTo>
                      <a:pt x="27" y="26"/>
                      <a:pt x="26" y="25"/>
                      <a:pt x="26" y="25"/>
                    </a:cubicBezTo>
                    <a:cubicBezTo>
                      <a:pt x="25" y="26"/>
                      <a:pt x="23" y="28"/>
                      <a:pt x="22" y="29"/>
                    </a:cubicBezTo>
                    <a:cubicBezTo>
                      <a:pt x="23" y="29"/>
                      <a:pt x="23" y="29"/>
                      <a:pt x="23" y="30"/>
                    </a:cubicBezTo>
                    <a:cubicBezTo>
                      <a:pt x="23" y="28"/>
                      <a:pt x="24" y="27"/>
                      <a:pt x="24" y="26"/>
                    </a:cubicBezTo>
                    <a:cubicBezTo>
                      <a:pt x="24" y="25"/>
                      <a:pt x="23" y="25"/>
                      <a:pt x="23" y="25"/>
                    </a:cubicBezTo>
                    <a:cubicBezTo>
                      <a:pt x="21" y="27"/>
                      <a:pt x="21" y="28"/>
                      <a:pt x="20" y="30"/>
                    </a:cubicBezTo>
                    <a:cubicBezTo>
                      <a:pt x="20" y="30"/>
                      <a:pt x="21" y="31"/>
                      <a:pt x="21" y="31"/>
                    </a:cubicBezTo>
                    <a:cubicBezTo>
                      <a:pt x="22" y="28"/>
                      <a:pt x="22" y="26"/>
                      <a:pt x="22" y="23"/>
                    </a:cubicBezTo>
                    <a:cubicBezTo>
                      <a:pt x="22" y="22"/>
                      <a:pt x="20" y="22"/>
                      <a:pt x="21" y="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 name="Freeform 38"/>
              <p:cNvSpPr>
                <a:spLocks/>
              </p:cNvSpPr>
              <p:nvPr/>
            </p:nvSpPr>
            <p:spPr bwMode="auto">
              <a:xfrm>
                <a:off x="1400" y="1890"/>
                <a:ext cx="237" cy="232"/>
              </a:xfrm>
              <a:custGeom>
                <a:avLst/>
                <a:gdLst>
                  <a:gd name="T0" fmla="*/ 30379 w 83"/>
                  <a:gd name="T1" fmla="*/ 3832 h 81"/>
                  <a:gd name="T2" fmla="*/ 3261 w 83"/>
                  <a:gd name="T3" fmla="*/ 14267 h 81"/>
                  <a:gd name="T4" fmla="*/ 15762 w 83"/>
                  <a:gd name="T5" fmla="*/ 41445 h 81"/>
                  <a:gd name="T6" fmla="*/ 42349 w 83"/>
                  <a:gd name="T7" fmla="*/ 27588 h 81"/>
                  <a:gd name="T8" fmla="*/ 26590 w 83"/>
                  <a:gd name="T9" fmla="*/ 3832 h 81"/>
                  <a:gd name="T10" fmla="*/ 25984 w 83"/>
                  <a:gd name="T11" fmla="*/ 4440 h 81"/>
                  <a:gd name="T12" fmla="*/ 41746 w 83"/>
                  <a:gd name="T13" fmla="*/ 25448 h 81"/>
                  <a:gd name="T14" fmla="*/ 19023 w 83"/>
                  <a:gd name="T15" fmla="*/ 41445 h 81"/>
                  <a:gd name="T16" fmla="*/ 3261 w 83"/>
                  <a:gd name="T17" fmla="*/ 19245 h 81"/>
                  <a:gd name="T18" fmla="*/ 29776 w 83"/>
                  <a:gd name="T19" fmla="*/ 4981 h 81"/>
                  <a:gd name="T20" fmla="*/ 30379 w 83"/>
                  <a:gd name="T21" fmla="*/ 3832 h 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3" h="81">
                    <a:moveTo>
                      <a:pt x="56" y="7"/>
                    </a:moveTo>
                    <a:cubicBezTo>
                      <a:pt x="39" y="0"/>
                      <a:pt x="12" y="7"/>
                      <a:pt x="6" y="26"/>
                    </a:cubicBezTo>
                    <a:cubicBezTo>
                      <a:pt x="0" y="45"/>
                      <a:pt x="11" y="68"/>
                      <a:pt x="29" y="75"/>
                    </a:cubicBezTo>
                    <a:cubicBezTo>
                      <a:pt x="47" y="81"/>
                      <a:pt x="73" y="68"/>
                      <a:pt x="78" y="50"/>
                    </a:cubicBezTo>
                    <a:cubicBezTo>
                      <a:pt x="83" y="31"/>
                      <a:pt x="68" y="9"/>
                      <a:pt x="49" y="7"/>
                    </a:cubicBezTo>
                    <a:cubicBezTo>
                      <a:pt x="48" y="7"/>
                      <a:pt x="48" y="8"/>
                      <a:pt x="48" y="8"/>
                    </a:cubicBezTo>
                    <a:cubicBezTo>
                      <a:pt x="66" y="11"/>
                      <a:pt x="78" y="28"/>
                      <a:pt x="77" y="46"/>
                    </a:cubicBezTo>
                    <a:cubicBezTo>
                      <a:pt x="76" y="65"/>
                      <a:pt x="52" y="75"/>
                      <a:pt x="35" y="75"/>
                    </a:cubicBezTo>
                    <a:cubicBezTo>
                      <a:pt x="17" y="74"/>
                      <a:pt x="5" y="51"/>
                      <a:pt x="6" y="35"/>
                    </a:cubicBezTo>
                    <a:cubicBezTo>
                      <a:pt x="6" y="12"/>
                      <a:pt x="36" y="0"/>
                      <a:pt x="55" y="9"/>
                    </a:cubicBezTo>
                    <a:cubicBezTo>
                      <a:pt x="56" y="9"/>
                      <a:pt x="56" y="8"/>
                      <a:pt x="56"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7" name="Freeform 39"/>
              <p:cNvSpPr>
                <a:spLocks/>
              </p:cNvSpPr>
              <p:nvPr/>
            </p:nvSpPr>
            <p:spPr bwMode="auto">
              <a:xfrm>
                <a:off x="1417" y="1902"/>
                <a:ext cx="186" cy="203"/>
              </a:xfrm>
              <a:custGeom>
                <a:avLst/>
                <a:gdLst>
                  <a:gd name="T0" fmla="*/ 19169 w 65"/>
                  <a:gd name="T1" fmla="*/ 606 h 71"/>
                  <a:gd name="T2" fmla="*/ 9392 w 65"/>
                  <a:gd name="T3" fmla="*/ 8223 h 71"/>
                  <a:gd name="T4" fmla="*/ 3814 w 65"/>
                  <a:gd name="T5" fmla="*/ 13552 h 71"/>
                  <a:gd name="T6" fmla="*/ 8859 w 65"/>
                  <a:gd name="T7" fmla="*/ 17364 h 71"/>
                  <a:gd name="T8" fmla="*/ 10914 w 65"/>
                  <a:gd name="T9" fmla="*/ 17976 h 71"/>
                  <a:gd name="T10" fmla="*/ 6519 w 65"/>
                  <a:gd name="T11" fmla="*/ 17976 h 71"/>
                  <a:gd name="T12" fmla="*/ 3814 w 65"/>
                  <a:gd name="T13" fmla="*/ 19122 h 71"/>
                  <a:gd name="T14" fmla="*/ 2670 w 65"/>
                  <a:gd name="T15" fmla="*/ 25195 h 71"/>
                  <a:gd name="T16" fmla="*/ 9392 w 65"/>
                  <a:gd name="T17" fmla="*/ 30010 h 71"/>
                  <a:gd name="T18" fmla="*/ 19169 w 65"/>
                  <a:gd name="T19" fmla="*/ 37089 h 71"/>
                  <a:gd name="T20" fmla="*/ 21462 w 65"/>
                  <a:gd name="T21" fmla="*/ 29404 h 71"/>
                  <a:gd name="T22" fmla="*/ 21462 w 65"/>
                  <a:gd name="T23" fmla="*/ 22390 h 71"/>
                  <a:gd name="T24" fmla="*/ 21462 w 65"/>
                  <a:gd name="T25" fmla="*/ 20240 h 71"/>
                  <a:gd name="T26" fmla="*/ 21462 w 65"/>
                  <a:gd name="T27" fmla="*/ 17364 h 71"/>
                  <a:gd name="T28" fmla="*/ 25679 w 65"/>
                  <a:gd name="T29" fmla="*/ 19660 h 71"/>
                  <a:gd name="T30" fmla="*/ 28561 w 65"/>
                  <a:gd name="T31" fmla="*/ 20846 h 71"/>
                  <a:gd name="T32" fmla="*/ 31231 w 65"/>
                  <a:gd name="T33" fmla="*/ 15311 h 71"/>
                  <a:gd name="T34" fmla="*/ 30716 w 65"/>
                  <a:gd name="T35" fmla="*/ 4955 h 71"/>
                  <a:gd name="T36" fmla="*/ 30109 w 65"/>
                  <a:gd name="T37" fmla="*/ 5544 h 71"/>
                  <a:gd name="T38" fmla="*/ 31846 w 65"/>
                  <a:gd name="T39" fmla="*/ 11502 h 71"/>
                  <a:gd name="T40" fmla="*/ 29176 w 65"/>
                  <a:gd name="T41" fmla="*/ 14167 h 71"/>
                  <a:gd name="T42" fmla="*/ 28020 w 65"/>
                  <a:gd name="T43" fmla="*/ 14699 h 71"/>
                  <a:gd name="T44" fmla="*/ 26876 w 65"/>
                  <a:gd name="T45" fmla="*/ 19660 h 71"/>
                  <a:gd name="T46" fmla="*/ 18654 w 65"/>
                  <a:gd name="T47" fmla="*/ 16972 h 71"/>
                  <a:gd name="T48" fmla="*/ 20314 w 65"/>
                  <a:gd name="T49" fmla="*/ 23511 h 71"/>
                  <a:gd name="T50" fmla="*/ 21462 w 65"/>
                  <a:gd name="T51" fmla="*/ 33818 h 71"/>
                  <a:gd name="T52" fmla="*/ 17106 w 65"/>
                  <a:gd name="T53" fmla="*/ 35551 h 71"/>
                  <a:gd name="T54" fmla="*/ 14222 w 65"/>
                  <a:gd name="T55" fmla="*/ 32274 h 71"/>
                  <a:gd name="T56" fmla="*/ 10407 w 65"/>
                  <a:gd name="T57" fmla="*/ 29404 h 71"/>
                  <a:gd name="T58" fmla="*/ 8247 w 65"/>
                  <a:gd name="T59" fmla="*/ 29078 h 71"/>
                  <a:gd name="T60" fmla="*/ 6519 w 65"/>
                  <a:gd name="T61" fmla="*/ 27860 h 71"/>
                  <a:gd name="T62" fmla="*/ 6519 w 65"/>
                  <a:gd name="T63" fmla="*/ 18507 h 71"/>
                  <a:gd name="T64" fmla="*/ 12070 w 65"/>
                  <a:gd name="T65" fmla="*/ 17976 h 71"/>
                  <a:gd name="T66" fmla="*/ 12070 w 65"/>
                  <a:gd name="T67" fmla="*/ 17364 h 71"/>
                  <a:gd name="T68" fmla="*/ 10407 w 65"/>
                  <a:gd name="T69" fmla="*/ 15851 h 71"/>
                  <a:gd name="T70" fmla="*/ 5978 w 65"/>
                  <a:gd name="T71" fmla="*/ 17364 h 71"/>
                  <a:gd name="T72" fmla="*/ 6519 w 65"/>
                  <a:gd name="T73" fmla="*/ 10284 h 71"/>
                  <a:gd name="T74" fmla="*/ 19776 w 65"/>
                  <a:gd name="T75" fmla="*/ 606 h 71"/>
                  <a:gd name="T76" fmla="*/ 19169 w 65"/>
                  <a:gd name="T77" fmla="*/ 606 h 7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5" h="71">
                    <a:moveTo>
                      <a:pt x="35" y="1"/>
                    </a:moveTo>
                    <a:cubicBezTo>
                      <a:pt x="34" y="10"/>
                      <a:pt x="24" y="12"/>
                      <a:pt x="17" y="15"/>
                    </a:cubicBezTo>
                    <a:cubicBezTo>
                      <a:pt x="12" y="17"/>
                      <a:pt x="9" y="20"/>
                      <a:pt x="7" y="25"/>
                    </a:cubicBezTo>
                    <a:cubicBezTo>
                      <a:pt x="0" y="35"/>
                      <a:pt x="9" y="34"/>
                      <a:pt x="16" y="32"/>
                    </a:cubicBezTo>
                    <a:cubicBezTo>
                      <a:pt x="17" y="31"/>
                      <a:pt x="19" y="31"/>
                      <a:pt x="20" y="33"/>
                    </a:cubicBezTo>
                    <a:cubicBezTo>
                      <a:pt x="18" y="34"/>
                      <a:pt x="14" y="33"/>
                      <a:pt x="12" y="33"/>
                    </a:cubicBezTo>
                    <a:cubicBezTo>
                      <a:pt x="10" y="33"/>
                      <a:pt x="9" y="34"/>
                      <a:pt x="7" y="35"/>
                    </a:cubicBezTo>
                    <a:cubicBezTo>
                      <a:pt x="4" y="36"/>
                      <a:pt x="3" y="43"/>
                      <a:pt x="5" y="46"/>
                    </a:cubicBezTo>
                    <a:cubicBezTo>
                      <a:pt x="8" y="51"/>
                      <a:pt x="12" y="53"/>
                      <a:pt x="17" y="55"/>
                    </a:cubicBezTo>
                    <a:cubicBezTo>
                      <a:pt x="25" y="57"/>
                      <a:pt x="27" y="66"/>
                      <a:pt x="35" y="68"/>
                    </a:cubicBezTo>
                    <a:cubicBezTo>
                      <a:pt x="43" y="71"/>
                      <a:pt x="40" y="58"/>
                      <a:pt x="39" y="54"/>
                    </a:cubicBezTo>
                    <a:cubicBezTo>
                      <a:pt x="38" y="49"/>
                      <a:pt x="38" y="46"/>
                      <a:pt x="39" y="41"/>
                    </a:cubicBezTo>
                    <a:cubicBezTo>
                      <a:pt x="40" y="39"/>
                      <a:pt x="40" y="39"/>
                      <a:pt x="39" y="37"/>
                    </a:cubicBezTo>
                    <a:cubicBezTo>
                      <a:pt x="38" y="35"/>
                      <a:pt x="33" y="28"/>
                      <a:pt x="39" y="32"/>
                    </a:cubicBezTo>
                    <a:cubicBezTo>
                      <a:pt x="42" y="33"/>
                      <a:pt x="44" y="35"/>
                      <a:pt x="47" y="36"/>
                    </a:cubicBezTo>
                    <a:cubicBezTo>
                      <a:pt x="48" y="37"/>
                      <a:pt x="50" y="39"/>
                      <a:pt x="52" y="38"/>
                    </a:cubicBezTo>
                    <a:cubicBezTo>
                      <a:pt x="57" y="36"/>
                      <a:pt x="47" y="26"/>
                      <a:pt x="57" y="28"/>
                    </a:cubicBezTo>
                    <a:cubicBezTo>
                      <a:pt x="65" y="30"/>
                      <a:pt x="57" y="11"/>
                      <a:pt x="56" y="9"/>
                    </a:cubicBezTo>
                    <a:cubicBezTo>
                      <a:pt x="55" y="8"/>
                      <a:pt x="54" y="9"/>
                      <a:pt x="55" y="10"/>
                    </a:cubicBezTo>
                    <a:cubicBezTo>
                      <a:pt x="57" y="13"/>
                      <a:pt x="57" y="17"/>
                      <a:pt x="58" y="21"/>
                    </a:cubicBezTo>
                    <a:cubicBezTo>
                      <a:pt x="60" y="27"/>
                      <a:pt x="56" y="25"/>
                      <a:pt x="53" y="26"/>
                    </a:cubicBezTo>
                    <a:cubicBezTo>
                      <a:pt x="52" y="26"/>
                      <a:pt x="51" y="27"/>
                      <a:pt x="51" y="27"/>
                    </a:cubicBezTo>
                    <a:cubicBezTo>
                      <a:pt x="50" y="29"/>
                      <a:pt x="51" y="37"/>
                      <a:pt x="49" y="36"/>
                    </a:cubicBezTo>
                    <a:cubicBezTo>
                      <a:pt x="47" y="35"/>
                      <a:pt x="36" y="25"/>
                      <a:pt x="34" y="31"/>
                    </a:cubicBezTo>
                    <a:cubicBezTo>
                      <a:pt x="32" y="35"/>
                      <a:pt x="39" y="38"/>
                      <a:pt x="37" y="43"/>
                    </a:cubicBezTo>
                    <a:cubicBezTo>
                      <a:pt x="35" y="49"/>
                      <a:pt x="39" y="57"/>
                      <a:pt x="39" y="62"/>
                    </a:cubicBezTo>
                    <a:cubicBezTo>
                      <a:pt x="40" y="66"/>
                      <a:pt x="37" y="68"/>
                      <a:pt x="31" y="65"/>
                    </a:cubicBezTo>
                    <a:cubicBezTo>
                      <a:pt x="28" y="64"/>
                      <a:pt x="28" y="62"/>
                      <a:pt x="26" y="59"/>
                    </a:cubicBezTo>
                    <a:cubicBezTo>
                      <a:pt x="24" y="57"/>
                      <a:pt x="22" y="55"/>
                      <a:pt x="19" y="54"/>
                    </a:cubicBezTo>
                    <a:cubicBezTo>
                      <a:pt x="18" y="54"/>
                      <a:pt x="17" y="53"/>
                      <a:pt x="15" y="53"/>
                    </a:cubicBezTo>
                    <a:cubicBezTo>
                      <a:pt x="14" y="52"/>
                      <a:pt x="13" y="51"/>
                      <a:pt x="12" y="51"/>
                    </a:cubicBezTo>
                    <a:cubicBezTo>
                      <a:pt x="5" y="48"/>
                      <a:pt x="5" y="42"/>
                      <a:pt x="12" y="34"/>
                    </a:cubicBezTo>
                    <a:cubicBezTo>
                      <a:pt x="16" y="34"/>
                      <a:pt x="19" y="35"/>
                      <a:pt x="22" y="33"/>
                    </a:cubicBezTo>
                    <a:cubicBezTo>
                      <a:pt x="22" y="33"/>
                      <a:pt x="23" y="33"/>
                      <a:pt x="22" y="32"/>
                    </a:cubicBezTo>
                    <a:cubicBezTo>
                      <a:pt x="22" y="30"/>
                      <a:pt x="21" y="29"/>
                      <a:pt x="19" y="29"/>
                    </a:cubicBezTo>
                    <a:cubicBezTo>
                      <a:pt x="16" y="30"/>
                      <a:pt x="13" y="31"/>
                      <a:pt x="11" y="32"/>
                    </a:cubicBezTo>
                    <a:cubicBezTo>
                      <a:pt x="1" y="35"/>
                      <a:pt x="10" y="21"/>
                      <a:pt x="12" y="19"/>
                    </a:cubicBezTo>
                    <a:cubicBezTo>
                      <a:pt x="19" y="12"/>
                      <a:pt x="35" y="14"/>
                      <a:pt x="36" y="1"/>
                    </a:cubicBezTo>
                    <a:cubicBezTo>
                      <a:pt x="36" y="0"/>
                      <a:pt x="35" y="0"/>
                      <a:pt x="35"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8" name="Freeform 40"/>
              <p:cNvSpPr>
                <a:spLocks/>
              </p:cNvSpPr>
              <p:nvPr/>
            </p:nvSpPr>
            <p:spPr bwMode="auto">
              <a:xfrm>
                <a:off x="1431" y="1999"/>
                <a:ext cx="23" cy="34"/>
              </a:xfrm>
              <a:custGeom>
                <a:avLst/>
                <a:gdLst>
                  <a:gd name="T0" fmla="*/ 1164 w 8"/>
                  <a:gd name="T1" fmla="*/ 4777 h 12"/>
                  <a:gd name="T2" fmla="*/ 621 w 8"/>
                  <a:gd name="T3" fmla="*/ 5097 h 12"/>
                  <a:gd name="T4" fmla="*/ 1164 w 8"/>
                  <a:gd name="T5" fmla="*/ 5667 h 12"/>
                  <a:gd name="T6" fmla="*/ 3968 w 8"/>
                  <a:gd name="T7" fmla="*/ 595 h 12"/>
                  <a:gd name="T8" fmla="*/ 3347 w 8"/>
                  <a:gd name="T9" fmla="*/ 0 h 12"/>
                  <a:gd name="T10" fmla="*/ 621 w 8"/>
                  <a:gd name="T11" fmla="*/ 5097 h 12"/>
                  <a:gd name="T12" fmla="*/ 1164 w 8"/>
                  <a:gd name="T13" fmla="*/ 5667 h 12"/>
                  <a:gd name="T14" fmla="*/ 1785 w 8"/>
                  <a:gd name="T15" fmla="*/ 5097 h 12"/>
                  <a:gd name="T16" fmla="*/ 1164 w 8"/>
                  <a:gd name="T17" fmla="*/ 477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12">
                    <a:moveTo>
                      <a:pt x="2" y="9"/>
                    </a:moveTo>
                    <a:cubicBezTo>
                      <a:pt x="2" y="9"/>
                      <a:pt x="1" y="10"/>
                      <a:pt x="1" y="10"/>
                    </a:cubicBezTo>
                    <a:cubicBezTo>
                      <a:pt x="1" y="10"/>
                      <a:pt x="2" y="11"/>
                      <a:pt x="2" y="11"/>
                    </a:cubicBezTo>
                    <a:cubicBezTo>
                      <a:pt x="3" y="8"/>
                      <a:pt x="4" y="4"/>
                      <a:pt x="7" y="1"/>
                    </a:cubicBezTo>
                    <a:cubicBezTo>
                      <a:pt x="8" y="1"/>
                      <a:pt x="7" y="0"/>
                      <a:pt x="6" y="0"/>
                    </a:cubicBezTo>
                    <a:cubicBezTo>
                      <a:pt x="3" y="3"/>
                      <a:pt x="2" y="7"/>
                      <a:pt x="1" y="10"/>
                    </a:cubicBezTo>
                    <a:cubicBezTo>
                      <a:pt x="0" y="11"/>
                      <a:pt x="1" y="12"/>
                      <a:pt x="2" y="11"/>
                    </a:cubicBezTo>
                    <a:cubicBezTo>
                      <a:pt x="2" y="11"/>
                      <a:pt x="2" y="10"/>
                      <a:pt x="3" y="10"/>
                    </a:cubicBezTo>
                    <a:cubicBezTo>
                      <a:pt x="3" y="9"/>
                      <a:pt x="2" y="8"/>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9" name="Freeform 41"/>
              <p:cNvSpPr>
                <a:spLocks/>
              </p:cNvSpPr>
              <p:nvPr/>
            </p:nvSpPr>
            <p:spPr bwMode="auto">
              <a:xfrm>
                <a:off x="1437" y="1999"/>
                <a:ext cx="26" cy="43"/>
              </a:xfrm>
              <a:custGeom>
                <a:avLst/>
                <a:gdLst>
                  <a:gd name="T0" fmla="*/ 1184 w 9"/>
                  <a:gd name="T1" fmla="*/ 8316 h 15"/>
                  <a:gd name="T2" fmla="*/ 5232 w 9"/>
                  <a:gd name="T3" fmla="*/ 616 h 15"/>
                  <a:gd name="T4" fmla="*/ 4608 w 9"/>
                  <a:gd name="T5" fmla="*/ 616 h 15"/>
                  <a:gd name="T6" fmla="*/ 0 w 9"/>
                  <a:gd name="T7" fmla="*/ 7774 h 15"/>
                  <a:gd name="T8" fmla="*/ 1184 w 9"/>
                  <a:gd name="T9" fmla="*/ 831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5">
                    <a:moveTo>
                      <a:pt x="2" y="15"/>
                    </a:moveTo>
                    <a:cubicBezTo>
                      <a:pt x="4" y="10"/>
                      <a:pt x="7" y="6"/>
                      <a:pt x="9" y="1"/>
                    </a:cubicBezTo>
                    <a:cubicBezTo>
                      <a:pt x="9" y="0"/>
                      <a:pt x="8" y="0"/>
                      <a:pt x="8" y="1"/>
                    </a:cubicBezTo>
                    <a:cubicBezTo>
                      <a:pt x="6" y="5"/>
                      <a:pt x="3" y="10"/>
                      <a:pt x="0" y="14"/>
                    </a:cubicBezTo>
                    <a:cubicBezTo>
                      <a:pt x="0" y="15"/>
                      <a:pt x="1" y="15"/>
                      <a:pt x="2"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0" name="Freeform 42"/>
              <p:cNvSpPr>
                <a:spLocks/>
              </p:cNvSpPr>
              <p:nvPr/>
            </p:nvSpPr>
            <p:spPr bwMode="auto">
              <a:xfrm>
                <a:off x="1440" y="1999"/>
                <a:ext cx="31" cy="43"/>
              </a:xfrm>
              <a:custGeom>
                <a:avLst/>
                <a:gdLst>
                  <a:gd name="T0" fmla="*/ 1071 w 11"/>
                  <a:gd name="T1" fmla="*/ 8316 h 15"/>
                  <a:gd name="T2" fmla="*/ 1945 w 11"/>
                  <a:gd name="T3" fmla="*/ 6550 h 15"/>
                  <a:gd name="T4" fmla="*/ 3018 w 11"/>
                  <a:gd name="T5" fmla="*/ 4455 h 15"/>
                  <a:gd name="T6" fmla="*/ 4098 w 11"/>
                  <a:gd name="T7" fmla="*/ 2170 h 15"/>
                  <a:gd name="T8" fmla="*/ 4988 w 11"/>
                  <a:gd name="T9" fmla="*/ 616 h 15"/>
                  <a:gd name="T10" fmla="*/ 4408 w 11"/>
                  <a:gd name="T11" fmla="*/ 616 h 15"/>
                  <a:gd name="T12" fmla="*/ 4408 w 11"/>
                  <a:gd name="T13" fmla="*/ 616 h 15"/>
                  <a:gd name="T14" fmla="*/ 4988 w 11"/>
                  <a:gd name="T15" fmla="*/ 616 h 15"/>
                  <a:gd name="T16" fmla="*/ 4988 w 11"/>
                  <a:gd name="T17" fmla="*/ 0 h 15"/>
                  <a:gd name="T18" fmla="*/ 4408 w 11"/>
                  <a:gd name="T19" fmla="*/ 0 h 15"/>
                  <a:gd name="T20" fmla="*/ 3018 w 11"/>
                  <a:gd name="T21" fmla="*/ 3297 h 15"/>
                  <a:gd name="T22" fmla="*/ 1945 w 11"/>
                  <a:gd name="T23" fmla="*/ 5063 h 15"/>
                  <a:gd name="T24" fmla="*/ 516 w 11"/>
                  <a:gd name="T25" fmla="*/ 7774 h 15"/>
                  <a:gd name="T26" fmla="*/ 1071 w 11"/>
                  <a:gd name="T27" fmla="*/ 8316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 h="15">
                    <a:moveTo>
                      <a:pt x="2" y="15"/>
                    </a:moveTo>
                    <a:cubicBezTo>
                      <a:pt x="2" y="14"/>
                      <a:pt x="3" y="13"/>
                      <a:pt x="4" y="12"/>
                    </a:cubicBezTo>
                    <a:cubicBezTo>
                      <a:pt x="5" y="11"/>
                      <a:pt x="5" y="9"/>
                      <a:pt x="6" y="8"/>
                    </a:cubicBezTo>
                    <a:cubicBezTo>
                      <a:pt x="7" y="6"/>
                      <a:pt x="8" y="5"/>
                      <a:pt x="8" y="4"/>
                    </a:cubicBezTo>
                    <a:cubicBezTo>
                      <a:pt x="9" y="3"/>
                      <a:pt x="9" y="2"/>
                      <a:pt x="10" y="1"/>
                    </a:cubicBezTo>
                    <a:cubicBezTo>
                      <a:pt x="10" y="1"/>
                      <a:pt x="10" y="1"/>
                      <a:pt x="9" y="1"/>
                    </a:cubicBezTo>
                    <a:cubicBezTo>
                      <a:pt x="9" y="0"/>
                      <a:pt x="9" y="0"/>
                      <a:pt x="9" y="1"/>
                    </a:cubicBezTo>
                    <a:cubicBezTo>
                      <a:pt x="9" y="2"/>
                      <a:pt x="10" y="2"/>
                      <a:pt x="10" y="1"/>
                    </a:cubicBezTo>
                    <a:cubicBezTo>
                      <a:pt x="10" y="1"/>
                      <a:pt x="11" y="0"/>
                      <a:pt x="10" y="0"/>
                    </a:cubicBezTo>
                    <a:cubicBezTo>
                      <a:pt x="10" y="0"/>
                      <a:pt x="10" y="0"/>
                      <a:pt x="9" y="0"/>
                    </a:cubicBezTo>
                    <a:cubicBezTo>
                      <a:pt x="8" y="1"/>
                      <a:pt x="7" y="4"/>
                      <a:pt x="6" y="6"/>
                    </a:cubicBezTo>
                    <a:cubicBezTo>
                      <a:pt x="5" y="7"/>
                      <a:pt x="4" y="8"/>
                      <a:pt x="4" y="9"/>
                    </a:cubicBezTo>
                    <a:cubicBezTo>
                      <a:pt x="3" y="10"/>
                      <a:pt x="2" y="13"/>
                      <a:pt x="1" y="14"/>
                    </a:cubicBezTo>
                    <a:cubicBezTo>
                      <a:pt x="0" y="14"/>
                      <a:pt x="1" y="15"/>
                      <a:pt x="2"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1" name="Freeform 43"/>
              <p:cNvSpPr>
                <a:spLocks/>
              </p:cNvSpPr>
              <p:nvPr/>
            </p:nvSpPr>
            <p:spPr bwMode="auto">
              <a:xfrm>
                <a:off x="1448" y="1996"/>
                <a:ext cx="29" cy="52"/>
              </a:xfrm>
              <a:custGeom>
                <a:avLst/>
                <a:gdLst>
                  <a:gd name="T0" fmla="*/ 632 w 10"/>
                  <a:gd name="T1" fmla="*/ 9880 h 18"/>
                  <a:gd name="T2" fmla="*/ 5954 w 10"/>
                  <a:gd name="T3" fmla="*/ 627 h 18"/>
                  <a:gd name="T4" fmla="*/ 4736 w 10"/>
                  <a:gd name="T5" fmla="*/ 627 h 18"/>
                  <a:gd name="T6" fmla="*/ 0 w 10"/>
                  <a:gd name="T7" fmla="*/ 9256 h 18"/>
                  <a:gd name="T8" fmla="*/ 632 w 10"/>
                  <a:gd name="T9" fmla="*/ 988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8">
                    <a:moveTo>
                      <a:pt x="1" y="17"/>
                    </a:moveTo>
                    <a:cubicBezTo>
                      <a:pt x="4" y="11"/>
                      <a:pt x="8" y="7"/>
                      <a:pt x="10" y="1"/>
                    </a:cubicBezTo>
                    <a:cubicBezTo>
                      <a:pt x="10" y="0"/>
                      <a:pt x="9" y="0"/>
                      <a:pt x="8" y="1"/>
                    </a:cubicBezTo>
                    <a:cubicBezTo>
                      <a:pt x="6" y="6"/>
                      <a:pt x="2" y="11"/>
                      <a:pt x="0" y="16"/>
                    </a:cubicBezTo>
                    <a:cubicBezTo>
                      <a:pt x="0" y="17"/>
                      <a:pt x="1" y="18"/>
                      <a:pt x="1"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2" name="Freeform 44"/>
              <p:cNvSpPr>
                <a:spLocks/>
              </p:cNvSpPr>
              <p:nvPr/>
            </p:nvSpPr>
            <p:spPr bwMode="auto">
              <a:xfrm>
                <a:off x="1454" y="1999"/>
                <a:ext cx="29" cy="43"/>
              </a:xfrm>
              <a:custGeom>
                <a:avLst/>
                <a:gdLst>
                  <a:gd name="T0" fmla="*/ 1195 w 10"/>
                  <a:gd name="T1" fmla="*/ 8316 h 15"/>
                  <a:gd name="T2" fmla="*/ 5954 w 10"/>
                  <a:gd name="T3" fmla="*/ 616 h 15"/>
                  <a:gd name="T4" fmla="*/ 4736 w 10"/>
                  <a:gd name="T5" fmla="*/ 616 h 15"/>
                  <a:gd name="T6" fmla="*/ 0 w 10"/>
                  <a:gd name="T7" fmla="*/ 7774 h 15"/>
                  <a:gd name="T8" fmla="*/ 1195 w 10"/>
                  <a:gd name="T9" fmla="*/ 831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5">
                    <a:moveTo>
                      <a:pt x="2" y="15"/>
                    </a:moveTo>
                    <a:cubicBezTo>
                      <a:pt x="4" y="10"/>
                      <a:pt x="7" y="6"/>
                      <a:pt x="10" y="1"/>
                    </a:cubicBezTo>
                    <a:cubicBezTo>
                      <a:pt x="10" y="1"/>
                      <a:pt x="9" y="0"/>
                      <a:pt x="8" y="1"/>
                    </a:cubicBezTo>
                    <a:cubicBezTo>
                      <a:pt x="6" y="5"/>
                      <a:pt x="3" y="10"/>
                      <a:pt x="0" y="14"/>
                    </a:cubicBezTo>
                    <a:cubicBezTo>
                      <a:pt x="0" y="15"/>
                      <a:pt x="1" y="15"/>
                      <a:pt x="2"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3" name="Freeform 45"/>
              <p:cNvSpPr>
                <a:spLocks/>
              </p:cNvSpPr>
              <p:nvPr/>
            </p:nvSpPr>
            <p:spPr bwMode="auto">
              <a:xfrm>
                <a:off x="1460" y="1996"/>
                <a:ext cx="34" cy="54"/>
              </a:xfrm>
              <a:custGeom>
                <a:avLst/>
                <a:gdLst>
                  <a:gd name="T0" fmla="*/ 1091 w 12"/>
                  <a:gd name="T1" fmla="*/ 9984 h 19"/>
                  <a:gd name="T2" fmla="*/ 5667 w 12"/>
                  <a:gd name="T3" fmla="*/ 597 h 19"/>
                  <a:gd name="T4" fmla="*/ 5097 w 12"/>
                  <a:gd name="T5" fmla="*/ 0 h 19"/>
                  <a:gd name="T6" fmla="*/ 0 w 12"/>
                  <a:gd name="T7" fmla="*/ 9459 h 19"/>
                  <a:gd name="T8" fmla="*/ 1091 w 12"/>
                  <a:gd name="T9" fmla="*/ 9984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9">
                    <a:moveTo>
                      <a:pt x="2" y="19"/>
                    </a:moveTo>
                    <a:cubicBezTo>
                      <a:pt x="3" y="12"/>
                      <a:pt x="7" y="6"/>
                      <a:pt x="11" y="1"/>
                    </a:cubicBezTo>
                    <a:cubicBezTo>
                      <a:pt x="12" y="1"/>
                      <a:pt x="11" y="0"/>
                      <a:pt x="10" y="0"/>
                    </a:cubicBezTo>
                    <a:cubicBezTo>
                      <a:pt x="6" y="6"/>
                      <a:pt x="2" y="12"/>
                      <a:pt x="0" y="18"/>
                    </a:cubicBezTo>
                    <a:cubicBezTo>
                      <a:pt x="0" y="19"/>
                      <a:pt x="1" y="19"/>
                      <a:pt x="2"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4" name="Freeform 46"/>
              <p:cNvSpPr>
                <a:spLocks/>
              </p:cNvSpPr>
              <p:nvPr/>
            </p:nvSpPr>
            <p:spPr bwMode="auto">
              <a:xfrm>
                <a:off x="1465" y="2005"/>
                <a:ext cx="35" cy="51"/>
              </a:xfrm>
              <a:custGeom>
                <a:avLst/>
                <a:gdLst>
                  <a:gd name="T0" fmla="*/ 648 w 12"/>
                  <a:gd name="T1" fmla="*/ 8758 h 18"/>
                  <a:gd name="T2" fmla="*/ 6720 w 12"/>
                  <a:gd name="T3" fmla="*/ 595 h 18"/>
                  <a:gd name="T4" fmla="*/ 6151 w 12"/>
                  <a:gd name="T5" fmla="*/ 0 h 18"/>
                  <a:gd name="T6" fmla="*/ 0 w 12"/>
                  <a:gd name="T7" fmla="*/ 8262 h 18"/>
                  <a:gd name="T8" fmla="*/ 648 w 12"/>
                  <a:gd name="T9" fmla="*/ 875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8">
                    <a:moveTo>
                      <a:pt x="1" y="17"/>
                    </a:moveTo>
                    <a:cubicBezTo>
                      <a:pt x="4" y="12"/>
                      <a:pt x="7" y="6"/>
                      <a:pt x="11" y="1"/>
                    </a:cubicBezTo>
                    <a:cubicBezTo>
                      <a:pt x="12" y="0"/>
                      <a:pt x="10" y="0"/>
                      <a:pt x="10" y="0"/>
                    </a:cubicBezTo>
                    <a:cubicBezTo>
                      <a:pt x="6" y="5"/>
                      <a:pt x="3" y="11"/>
                      <a:pt x="0" y="16"/>
                    </a:cubicBezTo>
                    <a:cubicBezTo>
                      <a:pt x="0" y="17"/>
                      <a:pt x="1" y="18"/>
                      <a:pt x="1"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5" name="Freeform 47"/>
              <p:cNvSpPr>
                <a:spLocks/>
              </p:cNvSpPr>
              <p:nvPr/>
            </p:nvSpPr>
            <p:spPr bwMode="auto">
              <a:xfrm>
                <a:off x="1474" y="2010"/>
                <a:ext cx="26" cy="46"/>
              </a:xfrm>
              <a:custGeom>
                <a:avLst/>
                <a:gdLst>
                  <a:gd name="T0" fmla="*/ 627 w 9"/>
                  <a:gd name="T1" fmla="*/ 8481 h 16"/>
                  <a:gd name="T2" fmla="*/ 5232 w 9"/>
                  <a:gd name="T3" fmla="*/ 621 h 16"/>
                  <a:gd name="T4" fmla="*/ 4047 w 9"/>
                  <a:gd name="T5" fmla="*/ 0 h 16"/>
                  <a:gd name="T6" fmla="*/ 0 w 9"/>
                  <a:gd name="T7" fmla="*/ 7869 h 16"/>
                  <a:gd name="T8" fmla="*/ 627 w 9"/>
                  <a:gd name="T9" fmla="*/ 8481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6">
                    <a:moveTo>
                      <a:pt x="1" y="15"/>
                    </a:moveTo>
                    <a:cubicBezTo>
                      <a:pt x="3" y="10"/>
                      <a:pt x="6" y="5"/>
                      <a:pt x="9" y="1"/>
                    </a:cubicBezTo>
                    <a:cubicBezTo>
                      <a:pt x="9" y="0"/>
                      <a:pt x="8" y="0"/>
                      <a:pt x="7" y="0"/>
                    </a:cubicBezTo>
                    <a:cubicBezTo>
                      <a:pt x="5" y="5"/>
                      <a:pt x="2" y="9"/>
                      <a:pt x="0" y="14"/>
                    </a:cubicBezTo>
                    <a:cubicBezTo>
                      <a:pt x="0" y="15"/>
                      <a:pt x="1" y="16"/>
                      <a:pt x="1"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6" name="Freeform 48"/>
              <p:cNvSpPr>
                <a:spLocks/>
              </p:cNvSpPr>
              <p:nvPr/>
            </p:nvSpPr>
            <p:spPr bwMode="auto">
              <a:xfrm>
                <a:off x="1480" y="2019"/>
                <a:ext cx="23" cy="49"/>
              </a:xfrm>
              <a:custGeom>
                <a:avLst/>
                <a:gdLst>
                  <a:gd name="T0" fmla="*/ 621 w 8"/>
                  <a:gd name="T1" fmla="*/ 9719 h 17"/>
                  <a:gd name="T2" fmla="*/ 4514 w 8"/>
                  <a:gd name="T3" fmla="*/ 1170 h 17"/>
                  <a:gd name="T4" fmla="*/ 3968 w 8"/>
                  <a:gd name="T5" fmla="*/ 623 h 17"/>
                  <a:gd name="T6" fmla="*/ 0 w 8"/>
                  <a:gd name="T7" fmla="*/ 9172 h 17"/>
                  <a:gd name="T8" fmla="*/ 621 w 8"/>
                  <a:gd name="T9" fmla="*/ 9719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7">
                    <a:moveTo>
                      <a:pt x="1" y="17"/>
                    </a:moveTo>
                    <a:cubicBezTo>
                      <a:pt x="3" y="11"/>
                      <a:pt x="6" y="7"/>
                      <a:pt x="8" y="2"/>
                    </a:cubicBezTo>
                    <a:cubicBezTo>
                      <a:pt x="8" y="1"/>
                      <a:pt x="7" y="0"/>
                      <a:pt x="7" y="1"/>
                    </a:cubicBezTo>
                    <a:cubicBezTo>
                      <a:pt x="4" y="6"/>
                      <a:pt x="2" y="11"/>
                      <a:pt x="0" y="16"/>
                    </a:cubicBezTo>
                    <a:cubicBezTo>
                      <a:pt x="0" y="17"/>
                      <a:pt x="1" y="17"/>
                      <a:pt x="1"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 name="Freeform 49"/>
              <p:cNvSpPr>
                <a:spLocks/>
              </p:cNvSpPr>
              <p:nvPr/>
            </p:nvSpPr>
            <p:spPr bwMode="auto">
              <a:xfrm>
                <a:off x="1485" y="2019"/>
                <a:ext cx="26" cy="49"/>
              </a:xfrm>
              <a:custGeom>
                <a:avLst/>
                <a:gdLst>
                  <a:gd name="T0" fmla="*/ 1184 w 9"/>
                  <a:gd name="T1" fmla="*/ 9172 h 17"/>
                  <a:gd name="T2" fmla="*/ 4608 w 9"/>
                  <a:gd name="T3" fmla="*/ 1170 h 17"/>
                  <a:gd name="T4" fmla="*/ 4047 w 9"/>
                  <a:gd name="T5" fmla="*/ 623 h 17"/>
                  <a:gd name="T6" fmla="*/ 0 w 9"/>
                  <a:gd name="T7" fmla="*/ 8549 h 17"/>
                  <a:gd name="T8" fmla="*/ 1184 w 9"/>
                  <a:gd name="T9" fmla="*/ 9172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7">
                    <a:moveTo>
                      <a:pt x="2" y="16"/>
                    </a:moveTo>
                    <a:cubicBezTo>
                      <a:pt x="4" y="11"/>
                      <a:pt x="6" y="6"/>
                      <a:pt x="8" y="2"/>
                    </a:cubicBezTo>
                    <a:cubicBezTo>
                      <a:pt x="9" y="1"/>
                      <a:pt x="7" y="0"/>
                      <a:pt x="7" y="1"/>
                    </a:cubicBezTo>
                    <a:cubicBezTo>
                      <a:pt x="5" y="6"/>
                      <a:pt x="3" y="11"/>
                      <a:pt x="0" y="15"/>
                    </a:cubicBezTo>
                    <a:cubicBezTo>
                      <a:pt x="0" y="16"/>
                      <a:pt x="1" y="17"/>
                      <a:pt x="2"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8" name="Freeform 50"/>
              <p:cNvSpPr>
                <a:spLocks/>
              </p:cNvSpPr>
              <p:nvPr/>
            </p:nvSpPr>
            <p:spPr bwMode="auto">
              <a:xfrm>
                <a:off x="1494" y="2025"/>
                <a:ext cx="20" cy="60"/>
              </a:xfrm>
              <a:custGeom>
                <a:avLst/>
                <a:gdLst>
                  <a:gd name="T0" fmla="*/ 1143 w 7"/>
                  <a:gd name="T1" fmla="*/ 10866 h 21"/>
                  <a:gd name="T2" fmla="*/ 3803 w 7"/>
                  <a:gd name="T3" fmla="*/ 603 h 21"/>
                  <a:gd name="T4" fmla="*/ 2660 w 7"/>
                  <a:gd name="T5" fmla="*/ 603 h 21"/>
                  <a:gd name="T6" fmla="*/ 0 w 7"/>
                  <a:gd name="T7" fmla="*/ 10866 h 21"/>
                  <a:gd name="T8" fmla="*/ 1143 w 7"/>
                  <a:gd name="T9" fmla="*/ 1086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21">
                    <a:moveTo>
                      <a:pt x="2" y="20"/>
                    </a:moveTo>
                    <a:cubicBezTo>
                      <a:pt x="2" y="13"/>
                      <a:pt x="6" y="8"/>
                      <a:pt x="7" y="1"/>
                    </a:cubicBezTo>
                    <a:cubicBezTo>
                      <a:pt x="7" y="0"/>
                      <a:pt x="5" y="0"/>
                      <a:pt x="5" y="1"/>
                    </a:cubicBezTo>
                    <a:cubicBezTo>
                      <a:pt x="4" y="7"/>
                      <a:pt x="1" y="13"/>
                      <a:pt x="0" y="20"/>
                    </a:cubicBezTo>
                    <a:cubicBezTo>
                      <a:pt x="0" y="21"/>
                      <a:pt x="2" y="21"/>
                      <a:pt x="2"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9" name="Freeform 51"/>
              <p:cNvSpPr>
                <a:spLocks/>
              </p:cNvSpPr>
              <p:nvPr/>
            </p:nvSpPr>
            <p:spPr bwMode="auto">
              <a:xfrm>
                <a:off x="1497" y="2045"/>
                <a:ext cx="17" cy="43"/>
              </a:xfrm>
              <a:custGeom>
                <a:avLst/>
                <a:gdLst>
                  <a:gd name="T0" fmla="*/ 595 w 6"/>
                  <a:gd name="T1" fmla="*/ 7774 h 15"/>
                  <a:gd name="T2" fmla="*/ 3091 w 6"/>
                  <a:gd name="T3" fmla="*/ 616 h 15"/>
                  <a:gd name="T4" fmla="*/ 2000 w 6"/>
                  <a:gd name="T5" fmla="*/ 616 h 15"/>
                  <a:gd name="T6" fmla="*/ 0 w 6"/>
                  <a:gd name="T7" fmla="*/ 7774 h 15"/>
                  <a:gd name="T8" fmla="*/ 595 w 6"/>
                  <a:gd name="T9" fmla="*/ 7774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5">
                    <a:moveTo>
                      <a:pt x="1" y="14"/>
                    </a:moveTo>
                    <a:cubicBezTo>
                      <a:pt x="2" y="10"/>
                      <a:pt x="5" y="6"/>
                      <a:pt x="6" y="1"/>
                    </a:cubicBezTo>
                    <a:cubicBezTo>
                      <a:pt x="6" y="0"/>
                      <a:pt x="4" y="0"/>
                      <a:pt x="4" y="1"/>
                    </a:cubicBezTo>
                    <a:cubicBezTo>
                      <a:pt x="3" y="5"/>
                      <a:pt x="1" y="9"/>
                      <a:pt x="0" y="14"/>
                    </a:cubicBezTo>
                    <a:cubicBezTo>
                      <a:pt x="0" y="15"/>
                      <a:pt x="1" y="15"/>
                      <a:pt x="1"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0" name="Freeform 52"/>
              <p:cNvSpPr>
                <a:spLocks/>
              </p:cNvSpPr>
              <p:nvPr/>
            </p:nvSpPr>
            <p:spPr bwMode="auto">
              <a:xfrm>
                <a:off x="1505" y="2050"/>
                <a:ext cx="12" cy="40"/>
              </a:xfrm>
              <a:custGeom>
                <a:avLst/>
                <a:gdLst>
                  <a:gd name="T0" fmla="*/ 1458 w 4"/>
                  <a:gd name="T1" fmla="*/ 7069 h 14"/>
                  <a:gd name="T2" fmla="*/ 2916 w 4"/>
                  <a:gd name="T3" fmla="*/ 603 h 14"/>
                  <a:gd name="T4" fmla="*/ 1458 w 4"/>
                  <a:gd name="T5" fmla="*/ 603 h 14"/>
                  <a:gd name="T6" fmla="*/ 729 w 4"/>
                  <a:gd name="T7" fmla="*/ 7069 h 14"/>
                  <a:gd name="T8" fmla="*/ 1458 w 4"/>
                  <a:gd name="T9" fmla="*/ 7069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4">
                    <a:moveTo>
                      <a:pt x="2" y="13"/>
                    </a:moveTo>
                    <a:cubicBezTo>
                      <a:pt x="2" y="9"/>
                      <a:pt x="3" y="5"/>
                      <a:pt x="4" y="1"/>
                    </a:cubicBezTo>
                    <a:cubicBezTo>
                      <a:pt x="4" y="0"/>
                      <a:pt x="3" y="0"/>
                      <a:pt x="2" y="1"/>
                    </a:cubicBezTo>
                    <a:cubicBezTo>
                      <a:pt x="1" y="5"/>
                      <a:pt x="1" y="9"/>
                      <a:pt x="1" y="13"/>
                    </a:cubicBezTo>
                    <a:cubicBezTo>
                      <a:pt x="0" y="14"/>
                      <a:pt x="2" y="14"/>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1" name="Freeform 53"/>
              <p:cNvSpPr>
                <a:spLocks/>
              </p:cNvSpPr>
              <p:nvPr/>
            </p:nvSpPr>
            <p:spPr bwMode="auto">
              <a:xfrm>
                <a:off x="1511" y="2053"/>
                <a:ext cx="6" cy="43"/>
              </a:xfrm>
              <a:custGeom>
                <a:avLst/>
                <a:gdLst>
                  <a:gd name="T0" fmla="*/ 1458 w 2"/>
                  <a:gd name="T1" fmla="*/ 7774 h 15"/>
                  <a:gd name="T2" fmla="*/ 1458 w 2"/>
                  <a:gd name="T3" fmla="*/ 616 h 15"/>
                  <a:gd name="T4" fmla="*/ 729 w 2"/>
                  <a:gd name="T5" fmla="*/ 616 h 15"/>
                  <a:gd name="T6" fmla="*/ 0 w 2"/>
                  <a:gd name="T7" fmla="*/ 7774 h 15"/>
                  <a:gd name="T8" fmla="*/ 1458 w 2"/>
                  <a:gd name="T9" fmla="*/ 7774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5">
                    <a:moveTo>
                      <a:pt x="2" y="14"/>
                    </a:moveTo>
                    <a:cubicBezTo>
                      <a:pt x="2" y="10"/>
                      <a:pt x="2" y="5"/>
                      <a:pt x="2" y="1"/>
                    </a:cubicBezTo>
                    <a:cubicBezTo>
                      <a:pt x="2" y="0"/>
                      <a:pt x="1" y="0"/>
                      <a:pt x="1" y="1"/>
                    </a:cubicBezTo>
                    <a:cubicBezTo>
                      <a:pt x="0" y="5"/>
                      <a:pt x="0" y="10"/>
                      <a:pt x="0" y="14"/>
                    </a:cubicBezTo>
                    <a:cubicBezTo>
                      <a:pt x="0" y="15"/>
                      <a:pt x="2" y="15"/>
                      <a:pt x="2"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2" name="Freeform 54"/>
              <p:cNvSpPr>
                <a:spLocks/>
              </p:cNvSpPr>
              <p:nvPr/>
            </p:nvSpPr>
            <p:spPr bwMode="auto">
              <a:xfrm>
                <a:off x="1517" y="2056"/>
                <a:ext cx="8" cy="40"/>
              </a:xfrm>
              <a:custGeom>
                <a:avLst/>
                <a:gdLst>
                  <a:gd name="T0" fmla="*/ 661 w 3"/>
                  <a:gd name="T1" fmla="*/ 7069 h 14"/>
                  <a:gd name="T2" fmla="*/ 661 w 3"/>
                  <a:gd name="T3" fmla="*/ 0 h 14"/>
                  <a:gd name="T4" fmla="*/ 397 w 3"/>
                  <a:gd name="T5" fmla="*/ 0 h 14"/>
                  <a:gd name="T6" fmla="*/ 0 w 3"/>
                  <a:gd name="T7" fmla="*/ 6457 h 14"/>
                  <a:gd name="T8" fmla="*/ 661 w 3"/>
                  <a:gd name="T9" fmla="*/ 7069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4">
                    <a:moveTo>
                      <a:pt x="2" y="13"/>
                    </a:moveTo>
                    <a:cubicBezTo>
                      <a:pt x="3" y="9"/>
                      <a:pt x="2" y="4"/>
                      <a:pt x="2" y="0"/>
                    </a:cubicBezTo>
                    <a:cubicBezTo>
                      <a:pt x="2" y="0"/>
                      <a:pt x="1" y="0"/>
                      <a:pt x="1" y="0"/>
                    </a:cubicBezTo>
                    <a:cubicBezTo>
                      <a:pt x="1" y="4"/>
                      <a:pt x="1" y="9"/>
                      <a:pt x="0" y="12"/>
                    </a:cubicBezTo>
                    <a:cubicBezTo>
                      <a:pt x="0" y="13"/>
                      <a:pt x="1" y="14"/>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3" name="Freeform 55"/>
              <p:cNvSpPr>
                <a:spLocks/>
              </p:cNvSpPr>
              <p:nvPr/>
            </p:nvSpPr>
            <p:spPr bwMode="auto">
              <a:xfrm>
                <a:off x="1520" y="2045"/>
                <a:ext cx="5" cy="40"/>
              </a:xfrm>
              <a:custGeom>
                <a:avLst/>
                <a:gdLst>
                  <a:gd name="T0" fmla="*/ 520 w 2"/>
                  <a:gd name="T1" fmla="*/ 7069 h 14"/>
                  <a:gd name="T2" fmla="*/ 520 w 2"/>
                  <a:gd name="T3" fmla="*/ 603 h 14"/>
                  <a:gd name="T4" fmla="*/ 0 w 2"/>
                  <a:gd name="T5" fmla="*/ 603 h 14"/>
                  <a:gd name="T6" fmla="*/ 0 w 2"/>
                  <a:gd name="T7" fmla="*/ 7069 h 14"/>
                  <a:gd name="T8" fmla="*/ 520 w 2"/>
                  <a:gd name="T9" fmla="*/ 7069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4">
                    <a:moveTo>
                      <a:pt x="2" y="13"/>
                    </a:moveTo>
                    <a:cubicBezTo>
                      <a:pt x="2" y="9"/>
                      <a:pt x="2" y="5"/>
                      <a:pt x="2" y="1"/>
                    </a:cubicBezTo>
                    <a:cubicBezTo>
                      <a:pt x="2" y="0"/>
                      <a:pt x="0" y="0"/>
                      <a:pt x="0" y="1"/>
                    </a:cubicBezTo>
                    <a:cubicBezTo>
                      <a:pt x="0" y="5"/>
                      <a:pt x="0" y="9"/>
                      <a:pt x="0" y="13"/>
                    </a:cubicBezTo>
                    <a:cubicBezTo>
                      <a:pt x="0" y="14"/>
                      <a:pt x="2" y="14"/>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4" name="Freeform 56"/>
              <p:cNvSpPr>
                <a:spLocks/>
              </p:cNvSpPr>
              <p:nvPr/>
            </p:nvSpPr>
            <p:spPr bwMode="auto">
              <a:xfrm>
                <a:off x="1434" y="1956"/>
                <a:ext cx="29" cy="34"/>
              </a:xfrm>
              <a:custGeom>
                <a:avLst/>
                <a:gdLst>
                  <a:gd name="T0" fmla="*/ 632 w 10"/>
                  <a:gd name="T1" fmla="*/ 6191 h 12"/>
                  <a:gd name="T2" fmla="*/ 5316 w 10"/>
                  <a:gd name="T3" fmla="*/ 595 h 12"/>
                  <a:gd name="T4" fmla="*/ 4736 w 10"/>
                  <a:gd name="T5" fmla="*/ 0 h 12"/>
                  <a:gd name="T6" fmla="*/ 0 w 10"/>
                  <a:gd name="T7" fmla="*/ 5667 h 12"/>
                  <a:gd name="T8" fmla="*/ 632 w 10"/>
                  <a:gd name="T9" fmla="*/ 619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1" y="12"/>
                    </a:moveTo>
                    <a:cubicBezTo>
                      <a:pt x="4" y="8"/>
                      <a:pt x="6" y="4"/>
                      <a:pt x="9" y="1"/>
                    </a:cubicBezTo>
                    <a:cubicBezTo>
                      <a:pt x="10" y="1"/>
                      <a:pt x="9" y="0"/>
                      <a:pt x="8" y="0"/>
                    </a:cubicBezTo>
                    <a:cubicBezTo>
                      <a:pt x="5" y="3"/>
                      <a:pt x="3" y="7"/>
                      <a:pt x="0" y="11"/>
                    </a:cubicBezTo>
                    <a:cubicBezTo>
                      <a:pt x="0" y="11"/>
                      <a:pt x="1" y="12"/>
                      <a:pt x="1"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5" name="Freeform 57"/>
              <p:cNvSpPr>
                <a:spLocks/>
              </p:cNvSpPr>
              <p:nvPr/>
            </p:nvSpPr>
            <p:spPr bwMode="auto">
              <a:xfrm>
                <a:off x="1437" y="1956"/>
                <a:ext cx="31" cy="34"/>
              </a:xfrm>
              <a:custGeom>
                <a:avLst/>
                <a:gdLst>
                  <a:gd name="T0" fmla="*/ 1071 w 11"/>
                  <a:gd name="T1" fmla="*/ 5667 h 12"/>
                  <a:gd name="T2" fmla="*/ 4988 w 11"/>
                  <a:gd name="T3" fmla="*/ 595 h 12"/>
                  <a:gd name="T4" fmla="*/ 4408 w 11"/>
                  <a:gd name="T5" fmla="*/ 0 h 12"/>
                  <a:gd name="T6" fmla="*/ 0 w 11"/>
                  <a:gd name="T7" fmla="*/ 5667 h 12"/>
                  <a:gd name="T8" fmla="*/ 1071 w 11"/>
                  <a:gd name="T9" fmla="*/ 566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2">
                    <a:moveTo>
                      <a:pt x="2" y="11"/>
                    </a:moveTo>
                    <a:cubicBezTo>
                      <a:pt x="3" y="7"/>
                      <a:pt x="7" y="4"/>
                      <a:pt x="10" y="1"/>
                    </a:cubicBezTo>
                    <a:cubicBezTo>
                      <a:pt x="11" y="1"/>
                      <a:pt x="10" y="0"/>
                      <a:pt x="9" y="0"/>
                    </a:cubicBezTo>
                    <a:cubicBezTo>
                      <a:pt x="6" y="3"/>
                      <a:pt x="2" y="7"/>
                      <a:pt x="0" y="11"/>
                    </a:cubicBezTo>
                    <a:cubicBezTo>
                      <a:pt x="0" y="12"/>
                      <a:pt x="1" y="12"/>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6" name="Freeform 58"/>
              <p:cNvSpPr>
                <a:spLocks/>
              </p:cNvSpPr>
              <p:nvPr/>
            </p:nvSpPr>
            <p:spPr bwMode="auto">
              <a:xfrm>
                <a:off x="1454" y="1956"/>
                <a:ext cx="23" cy="29"/>
              </a:xfrm>
              <a:custGeom>
                <a:avLst/>
                <a:gdLst>
                  <a:gd name="T0" fmla="*/ 1164 w 8"/>
                  <a:gd name="T1" fmla="*/ 5954 h 10"/>
                  <a:gd name="T2" fmla="*/ 4514 w 8"/>
                  <a:gd name="T3" fmla="*/ 632 h 10"/>
                  <a:gd name="T4" fmla="*/ 3968 w 8"/>
                  <a:gd name="T5" fmla="*/ 0 h 10"/>
                  <a:gd name="T6" fmla="*/ 0 w 8"/>
                  <a:gd name="T7" fmla="*/ 5316 h 10"/>
                  <a:gd name="T8" fmla="*/ 1164 w 8"/>
                  <a:gd name="T9" fmla="*/ 5954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0">
                    <a:moveTo>
                      <a:pt x="2" y="10"/>
                    </a:moveTo>
                    <a:cubicBezTo>
                      <a:pt x="4" y="7"/>
                      <a:pt x="6" y="4"/>
                      <a:pt x="8" y="1"/>
                    </a:cubicBezTo>
                    <a:cubicBezTo>
                      <a:pt x="8" y="0"/>
                      <a:pt x="7" y="0"/>
                      <a:pt x="7" y="0"/>
                    </a:cubicBezTo>
                    <a:cubicBezTo>
                      <a:pt x="5" y="3"/>
                      <a:pt x="3" y="6"/>
                      <a:pt x="0" y="9"/>
                    </a:cubicBezTo>
                    <a:cubicBezTo>
                      <a:pt x="0" y="10"/>
                      <a:pt x="1" y="10"/>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 name="Freeform 59"/>
              <p:cNvSpPr>
                <a:spLocks/>
              </p:cNvSpPr>
              <p:nvPr/>
            </p:nvSpPr>
            <p:spPr bwMode="auto">
              <a:xfrm>
                <a:off x="1454" y="1956"/>
                <a:ext cx="26" cy="32"/>
              </a:xfrm>
              <a:custGeom>
                <a:avLst/>
                <a:gdLst>
                  <a:gd name="T0" fmla="*/ 1184 w 9"/>
                  <a:gd name="T1" fmla="*/ 6007 h 11"/>
                  <a:gd name="T2" fmla="*/ 4608 w 9"/>
                  <a:gd name="T3" fmla="*/ 643 h 11"/>
                  <a:gd name="T4" fmla="*/ 4047 w 9"/>
                  <a:gd name="T5" fmla="*/ 0 h 11"/>
                  <a:gd name="T6" fmla="*/ 0 w 9"/>
                  <a:gd name="T7" fmla="*/ 6007 h 11"/>
                  <a:gd name="T8" fmla="*/ 1184 w 9"/>
                  <a:gd name="T9" fmla="*/ 6007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1">
                    <a:moveTo>
                      <a:pt x="2" y="10"/>
                    </a:moveTo>
                    <a:cubicBezTo>
                      <a:pt x="3" y="7"/>
                      <a:pt x="6" y="4"/>
                      <a:pt x="8" y="1"/>
                    </a:cubicBezTo>
                    <a:cubicBezTo>
                      <a:pt x="9" y="1"/>
                      <a:pt x="8" y="0"/>
                      <a:pt x="7" y="0"/>
                    </a:cubicBezTo>
                    <a:cubicBezTo>
                      <a:pt x="5" y="3"/>
                      <a:pt x="2" y="6"/>
                      <a:pt x="0" y="10"/>
                    </a:cubicBezTo>
                    <a:cubicBezTo>
                      <a:pt x="0" y="10"/>
                      <a:pt x="1" y="11"/>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 name="Freeform 60"/>
              <p:cNvSpPr>
                <a:spLocks/>
              </p:cNvSpPr>
              <p:nvPr/>
            </p:nvSpPr>
            <p:spPr bwMode="auto">
              <a:xfrm>
                <a:off x="1460" y="1950"/>
                <a:ext cx="34" cy="32"/>
              </a:xfrm>
              <a:custGeom>
                <a:avLst/>
                <a:gdLst>
                  <a:gd name="T0" fmla="*/ 1091 w 12"/>
                  <a:gd name="T1" fmla="*/ 6668 h 11"/>
                  <a:gd name="T2" fmla="*/ 5667 w 12"/>
                  <a:gd name="T3" fmla="*/ 643 h 11"/>
                  <a:gd name="T4" fmla="*/ 5097 w 12"/>
                  <a:gd name="T5" fmla="*/ 643 h 11"/>
                  <a:gd name="T6" fmla="*/ 595 w 12"/>
                  <a:gd name="T7" fmla="*/ 5443 h 11"/>
                  <a:gd name="T8" fmla="*/ 1091 w 12"/>
                  <a:gd name="T9" fmla="*/ 6668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1">
                    <a:moveTo>
                      <a:pt x="2" y="11"/>
                    </a:moveTo>
                    <a:cubicBezTo>
                      <a:pt x="6" y="8"/>
                      <a:pt x="9" y="5"/>
                      <a:pt x="11" y="1"/>
                    </a:cubicBezTo>
                    <a:cubicBezTo>
                      <a:pt x="12" y="1"/>
                      <a:pt x="10" y="0"/>
                      <a:pt x="10" y="1"/>
                    </a:cubicBezTo>
                    <a:cubicBezTo>
                      <a:pt x="8" y="4"/>
                      <a:pt x="5" y="7"/>
                      <a:pt x="1" y="9"/>
                    </a:cubicBezTo>
                    <a:cubicBezTo>
                      <a:pt x="0" y="10"/>
                      <a:pt x="1" y="11"/>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 name="Freeform 61"/>
              <p:cNvSpPr>
                <a:spLocks/>
              </p:cNvSpPr>
              <p:nvPr/>
            </p:nvSpPr>
            <p:spPr bwMode="auto">
              <a:xfrm>
                <a:off x="1474" y="1962"/>
                <a:ext cx="23" cy="28"/>
              </a:xfrm>
              <a:custGeom>
                <a:avLst/>
                <a:gdLst>
                  <a:gd name="T0" fmla="*/ 621 w 8"/>
                  <a:gd name="T1" fmla="*/ 4304 h 10"/>
                  <a:gd name="T2" fmla="*/ 4514 w 8"/>
                  <a:gd name="T3" fmla="*/ 1050 h 10"/>
                  <a:gd name="T4" fmla="*/ 3968 w 8"/>
                  <a:gd name="T5" fmla="*/ 487 h 10"/>
                  <a:gd name="T6" fmla="*/ 0 w 8"/>
                  <a:gd name="T7" fmla="*/ 3819 h 10"/>
                  <a:gd name="T8" fmla="*/ 621 w 8"/>
                  <a:gd name="T9" fmla="*/ 4304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0">
                    <a:moveTo>
                      <a:pt x="1" y="9"/>
                    </a:moveTo>
                    <a:cubicBezTo>
                      <a:pt x="4" y="7"/>
                      <a:pt x="6" y="4"/>
                      <a:pt x="8" y="2"/>
                    </a:cubicBezTo>
                    <a:cubicBezTo>
                      <a:pt x="8" y="1"/>
                      <a:pt x="7" y="0"/>
                      <a:pt x="7" y="1"/>
                    </a:cubicBezTo>
                    <a:cubicBezTo>
                      <a:pt x="5" y="4"/>
                      <a:pt x="3" y="6"/>
                      <a:pt x="0" y="8"/>
                    </a:cubicBezTo>
                    <a:cubicBezTo>
                      <a:pt x="0" y="8"/>
                      <a:pt x="0" y="10"/>
                      <a:pt x="1"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 name="Freeform 62"/>
              <p:cNvSpPr>
                <a:spLocks/>
              </p:cNvSpPr>
              <p:nvPr/>
            </p:nvSpPr>
            <p:spPr bwMode="auto">
              <a:xfrm>
                <a:off x="1477" y="1965"/>
                <a:ext cx="31" cy="31"/>
              </a:xfrm>
              <a:custGeom>
                <a:avLst/>
                <a:gdLst>
                  <a:gd name="T0" fmla="*/ 1071 w 11"/>
                  <a:gd name="T1" fmla="*/ 4988 h 11"/>
                  <a:gd name="T2" fmla="*/ 4988 w 11"/>
                  <a:gd name="T3" fmla="*/ 516 h 11"/>
                  <a:gd name="T4" fmla="*/ 4408 w 11"/>
                  <a:gd name="T5" fmla="*/ 0 h 11"/>
                  <a:gd name="T6" fmla="*/ 516 w 11"/>
                  <a:gd name="T7" fmla="*/ 4408 h 11"/>
                  <a:gd name="T8" fmla="*/ 1071 w 11"/>
                  <a:gd name="T9" fmla="*/ 4988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1">
                    <a:moveTo>
                      <a:pt x="2" y="10"/>
                    </a:moveTo>
                    <a:cubicBezTo>
                      <a:pt x="5" y="7"/>
                      <a:pt x="7" y="4"/>
                      <a:pt x="10" y="1"/>
                    </a:cubicBezTo>
                    <a:cubicBezTo>
                      <a:pt x="11" y="1"/>
                      <a:pt x="10" y="0"/>
                      <a:pt x="9" y="0"/>
                    </a:cubicBezTo>
                    <a:cubicBezTo>
                      <a:pt x="6" y="3"/>
                      <a:pt x="4" y="6"/>
                      <a:pt x="1" y="9"/>
                    </a:cubicBezTo>
                    <a:cubicBezTo>
                      <a:pt x="0" y="10"/>
                      <a:pt x="1" y="11"/>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 name="Freeform 63"/>
              <p:cNvSpPr>
                <a:spLocks/>
              </p:cNvSpPr>
              <p:nvPr/>
            </p:nvSpPr>
            <p:spPr bwMode="auto">
              <a:xfrm>
                <a:off x="1480" y="1973"/>
                <a:ext cx="31" cy="46"/>
              </a:xfrm>
              <a:custGeom>
                <a:avLst/>
                <a:gdLst>
                  <a:gd name="T0" fmla="*/ 1071 w 11"/>
                  <a:gd name="T1" fmla="*/ 8481 h 16"/>
                  <a:gd name="T2" fmla="*/ 4988 w 11"/>
                  <a:gd name="T3" fmla="*/ 1164 h 16"/>
                  <a:gd name="T4" fmla="*/ 4408 w 11"/>
                  <a:gd name="T5" fmla="*/ 621 h 16"/>
                  <a:gd name="T6" fmla="*/ 516 w 11"/>
                  <a:gd name="T7" fmla="*/ 7869 h 16"/>
                  <a:gd name="T8" fmla="*/ 1071 w 11"/>
                  <a:gd name="T9" fmla="*/ 8481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6">
                    <a:moveTo>
                      <a:pt x="2" y="15"/>
                    </a:moveTo>
                    <a:cubicBezTo>
                      <a:pt x="4" y="11"/>
                      <a:pt x="8" y="6"/>
                      <a:pt x="10" y="2"/>
                    </a:cubicBezTo>
                    <a:cubicBezTo>
                      <a:pt x="11" y="1"/>
                      <a:pt x="10" y="0"/>
                      <a:pt x="9" y="1"/>
                    </a:cubicBezTo>
                    <a:cubicBezTo>
                      <a:pt x="6" y="6"/>
                      <a:pt x="3" y="10"/>
                      <a:pt x="1" y="14"/>
                    </a:cubicBezTo>
                    <a:cubicBezTo>
                      <a:pt x="0" y="15"/>
                      <a:pt x="1" y="16"/>
                      <a:pt x="2"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2" name="Freeform 64"/>
              <p:cNvSpPr>
                <a:spLocks/>
              </p:cNvSpPr>
              <p:nvPr/>
            </p:nvSpPr>
            <p:spPr bwMode="auto">
              <a:xfrm>
                <a:off x="1491" y="1968"/>
                <a:ext cx="29" cy="54"/>
              </a:xfrm>
              <a:custGeom>
                <a:avLst/>
                <a:gdLst>
                  <a:gd name="T0" fmla="*/ 632 w 10"/>
                  <a:gd name="T1" fmla="*/ 9459 h 19"/>
                  <a:gd name="T2" fmla="*/ 5316 w 10"/>
                  <a:gd name="T3" fmla="*/ 597 h 19"/>
                  <a:gd name="T4" fmla="*/ 4736 w 10"/>
                  <a:gd name="T5" fmla="*/ 597 h 19"/>
                  <a:gd name="T6" fmla="*/ 0 w 10"/>
                  <a:gd name="T7" fmla="*/ 8884 h 19"/>
                  <a:gd name="T8" fmla="*/ 632 w 10"/>
                  <a:gd name="T9" fmla="*/ 945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9">
                    <a:moveTo>
                      <a:pt x="1" y="18"/>
                    </a:moveTo>
                    <a:cubicBezTo>
                      <a:pt x="4" y="12"/>
                      <a:pt x="6" y="7"/>
                      <a:pt x="9" y="1"/>
                    </a:cubicBezTo>
                    <a:cubicBezTo>
                      <a:pt x="10" y="1"/>
                      <a:pt x="9" y="0"/>
                      <a:pt x="8" y="1"/>
                    </a:cubicBezTo>
                    <a:cubicBezTo>
                      <a:pt x="5" y="6"/>
                      <a:pt x="3" y="12"/>
                      <a:pt x="0" y="17"/>
                    </a:cubicBezTo>
                    <a:cubicBezTo>
                      <a:pt x="0" y="18"/>
                      <a:pt x="1" y="19"/>
                      <a:pt x="1"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3" name="Freeform 65"/>
              <p:cNvSpPr>
                <a:spLocks/>
              </p:cNvSpPr>
              <p:nvPr/>
            </p:nvSpPr>
            <p:spPr bwMode="auto">
              <a:xfrm>
                <a:off x="1483" y="1930"/>
                <a:ext cx="31" cy="40"/>
              </a:xfrm>
              <a:custGeom>
                <a:avLst/>
                <a:gdLst>
                  <a:gd name="T0" fmla="*/ 1071 w 11"/>
                  <a:gd name="T1" fmla="*/ 7600 h 14"/>
                  <a:gd name="T2" fmla="*/ 4988 w 11"/>
                  <a:gd name="T3" fmla="*/ 1143 h 14"/>
                  <a:gd name="T4" fmla="*/ 4408 w 11"/>
                  <a:gd name="T5" fmla="*/ 603 h 14"/>
                  <a:gd name="T6" fmla="*/ 516 w 11"/>
                  <a:gd name="T7" fmla="*/ 7069 h 14"/>
                  <a:gd name="T8" fmla="*/ 1071 w 11"/>
                  <a:gd name="T9" fmla="*/ 760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4">
                    <a:moveTo>
                      <a:pt x="2" y="14"/>
                    </a:moveTo>
                    <a:cubicBezTo>
                      <a:pt x="4" y="9"/>
                      <a:pt x="7" y="6"/>
                      <a:pt x="10" y="2"/>
                    </a:cubicBezTo>
                    <a:cubicBezTo>
                      <a:pt x="11" y="1"/>
                      <a:pt x="10" y="0"/>
                      <a:pt x="9" y="1"/>
                    </a:cubicBezTo>
                    <a:cubicBezTo>
                      <a:pt x="6" y="5"/>
                      <a:pt x="2" y="8"/>
                      <a:pt x="1" y="13"/>
                    </a:cubicBezTo>
                    <a:cubicBezTo>
                      <a:pt x="0" y="14"/>
                      <a:pt x="2" y="14"/>
                      <a:pt x="2"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4" name="Freeform 66"/>
              <p:cNvSpPr>
                <a:spLocks/>
              </p:cNvSpPr>
              <p:nvPr/>
            </p:nvSpPr>
            <p:spPr bwMode="auto">
              <a:xfrm>
                <a:off x="1480" y="1925"/>
                <a:ext cx="34" cy="37"/>
              </a:xfrm>
              <a:custGeom>
                <a:avLst/>
                <a:gdLst>
                  <a:gd name="T0" fmla="*/ 1091 w 12"/>
                  <a:gd name="T1" fmla="*/ 6893 h 13"/>
                  <a:gd name="T2" fmla="*/ 5667 w 12"/>
                  <a:gd name="T3" fmla="*/ 1110 h 13"/>
                  <a:gd name="T4" fmla="*/ 5097 w 12"/>
                  <a:gd name="T5" fmla="*/ 601 h 13"/>
                  <a:gd name="T6" fmla="*/ 595 w 12"/>
                  <a:gd name="T7" fmla="*/ 6367 h 13"/>
                  <a:gd name="T8" fmla="*/ 1091 w 12"/>
                  <a:gd name="T9" fmla="*/ 689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3">
                    <a:moveTo>
                      <a:pt x="2" y="13"/>
                    </a:moveTo>
                    <a:cubicBezTo>
                      <a:pt x="4" y="9"/>
                      <a:pt x="9" y="6"/>
                      <a:pt x="11" y="2"/>
                    </a:cubicBezTo>
                    <a:cubicBezTo>
                      <a:pt x="12" y="1"/>
                      <a:pt x="11" y="0"/>
                      <a:pt x="10" y="1"/>
                    </a:cubicBezTo>
                    <a:cubicBezTo>
                      <a:pt x="7" y="5"/>
                      <a:pt x="3" y="8"/>
                      <a:pt x="1" y="12"/>
                    </a:cubicBezTo>
                    <a:cubicBezTo>
                      <a:pt x="0" y="13"/>
                      <a:pt x="1" y="13"/>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5" name="Freeform 67"/>
              <p:cNvSpPr>
                <a:spLocks/>
              </p:cNvSpPr>
              <p:nvPr/>
            </p:nvSpPr>
            <p:spPr bwMode="auto">
              <a:xfrm>
                <a:off x="1457" y="1939"/>
                <a:ext cx="28" cy="29"/>
              </a:xfrm>
              <a:custGeom>
                <a:avLst/>
                <a:gdLst>
                  <a:gd name="T0" fmla="*/ 1050 w 10"/>
                  <a:gd name="T1" fmla="*/ 5316 h 10"/>
                  <a:gd name="T2" fmla="*/ 4782 w 10"/>
                  <a:gd name="T3" fmla="*/ 632 h 10"/>
                  <a:gd name="T4" fmla="*/ 4304 w 10"/>
                  <a:gd name="T5" fmla="*/ 0 h 10"/>
                  <a:gd name="T6" fmla="*/ 487 w 10"/>
                  <a:gd name="T7" fmla="*/ 4736 h 10"/>
                  <a:gd name="T8" fmla="*/ 1050 w 10"/>
                  <a:gd name="T9" fmla="*/ 531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0">
                    <a:moveTo>
                      <a:pt x="2" y="9"/>
                    </a:moveTo>
                    <a:cubicBezTo>
                      <a:pt x="4" y="6"/>
                      <a:pt x="7" y="4"/>
                      <a:pt x="10" y="1"/>
                    </a:cubicBezTo>
                    <a:cubicBezTo>
                      <a:pt x="10" y="1"/>
                      <a:pt x="9" y="0"/>
                      <a:pt x="9" y="0"/>
                    </a:cubicBezTo>
                    <a:cubicBezTo>
                      <a:pt x="6" y="3"/>
                      <a:pt x="3" y="5"/>
                      <a:pt x="1" y="8"/>
                    </a:cubicBezTo>
                    <a:cubicBezTo>
                      <a:pt x="0" y="9"/>
                      <a:pt x="1" y="10"/>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6" name="Freeform 68"/>
              <p:cNvSpPr>
                <a:spLocks/>
              </p:cNvSpPr>
              <p:nvPr/>
            </p:nvSpPr>
            <p:spPr bwMode="auto">
              <a:xfrm>
                <a:off x="1477" y="1919"/>
                <a:ext cx="48" cy="34"/>
              </a:xfrm>
              <a:custGeom>
                <a:avLst/>
                <a:gdLst>
                  <a:gd name="T0" fmla="*/ 1084 w 17"/>
                  <a:gd name="T1" fmla="*/ 5667 h 12"/>
                  <a:gd name="T2" fmla="*/ 8084 w 17"/>
                  <a:gd name="T3" fmla="*/ 1091 h 12"/>
                  <a:gd name="T4" fmla="*/ 7567 w 17"/>
                  <a:gd name="T5" fmla="*/ 0 h 12"/>
                  <a:gd name="T6" fmla="*/ 520 w 17"/>
                  <a:gd name="T7" fmla="*/ 5097 h 12"/>
                  <a:gd name="T8" fmla="*/ 1084 w 17"/>
                  <a:gd name="T9" fmla="*/ 566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2">
                    <a:moveTo>
                      <a:pt x="2" y="11"/>
                    </a:moveTo>
                    <a:cubicBezTo>
                      <a:pt x="7" y="8"/>
                      <a:pt x="11" y="5"/>
                      <a:pt x="16" y="2"/>
                    </a:cubicBezTo>
                    <a:cubicBezTo>
                      <a:pt x="17" y="1"/>
                      <a:pt x="16" y="0"/>
                      <a:pt x="15" y="0"/>
                    </a:cubicBezTo>
                    <a:cubicBezTo>
                      <a:pt x="11" y="4"/>
                      <a:pt x="6" y="7"/>
                      <a:pt x="1" y="10"/>
                    </a:cubicBezTo>
                    <a:cubicBezTo>
                      <a:pt x="0" y="11"/>
                      <a:pt x="1" y="12"/>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 name="Freeform 69"/>
              <p:cNvSpPr>
                <a:spLocks/>
              </p:cNvSpPr>
              <p:nvPr/>
            </p:nvSpPr>
            <p:spPr bwMode="auto">
              <a:xfrm>
                <a:off x="1497" y="1899"/>
                <a:ext cx="26" cy="43"/>
              </a:xfrm>
              <a:custGeom>
                <a:avLst/>
                <a:gdLst>
                  <a:gd name="T0" fmla="*/ 1184 w 9"/>
                  <a:gd name="T1" fmla="*/ 7774 h 15"/>
                  <a:gd name="T2" fmla="*/ 5232 w 9"/>
                  <a:gd name="T3" fmla="*/ 1150 h 15"/>
                  <a:gd name="T4" fmla="*/ 4608 w 9"/>
                  <a:gd name="T5" fmla="*/ 616 h 15"/>
                  <a:gd name="T6" fmla="*/ 627 w 9"/>
                  <a:gd name="T7" fmla="*/ 7774 h 15"/>
                  <a:gd name="T8" fmla="*/ 1184 w 9"/>
                  <a:gd name="T9" fmla="*/ 7774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5">
                    <a:moveTo>
                      <a:pt x="2" y="14"/>
                    </a:moveTo>
                    <a:cubicBezTo>
                      <a:pt x="4" y="10"/>
                      <a:pt x="7" y="6"/>
                      <a:pt x="9" y="2"/>
                    </a:cubicBezTo>
                    <a:cubicBezTo>
                      <a:pt x="9" y="1"/>
                      <a:pt x="8" y="0"/>
                      <a:pt x="8" y="1"/>
                    </a:cubicBezTo>
                    <a:cubicBezTo>
                      <a:pt x="6" y="6"/>
                      <a:pt x="3" y="10"/>
                      <a:pt x="1" y="14"/>
                    </a:cubicBezTo>
                    <a:cubicBezTo>
                      <a:pt x="0" y="15"/>
                      <a:pt x="1" y="15"/>
                      <a:pt x="2"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8" name="Freeform 70"/>
              <p:cNvSpPr>
                <a:spLocks/>
              </p:cNvSpPr>
              <p:nvPr/>
            </p:nvSpPr>
            <p:spPr bwMode="auto">
              <a:xfrm>
                <a:off x="1500" y="1905"/>
                <a:ext cx="25" cy="60"/>
              </a:xfrm>
              <a:custGeom>
                <a:avLst/>
                <a:gdLst>
                  <a:gd name="T0" fmla="*/ 3147 w 9"/>
                  <a:gd name="T1" fmla="*/ 603 h 21"/>
                  <a:gd name="T2" fmla="*/ 0 w 9"/>
                  <a:gd name="T3" fmla="*/ 10260 h 21"/>
                  <a:gd name="T4" fmla="*/ 469 w 9"/>
                  <a:gd name="T5" fmla="*/ 10866 h 21"/>
                  <a:gd name="T6" fmla="*/ 4114 w 9"/>
                  <a:gd name="T7" fmla="*/ 603 h 21"/>
                  <a:gd name="T8" fmla="*/ 3147 w 9"/>
                  <a:gd name="T9" fmla="*/ 603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21">
                    <a:moveTo>
                      <a:pt x="7" y="1"/>
                    </a:moveTo>
                    <a:cubicBezTo>
                      <a:pt x="7" y="8"/>
                      <a:pt x="3" y="14"/>
                      <a:pt x="0" y="19"/>
                    </a:cubicBezTo>
                    <a:cubicBezTo>
                      <a:pt x="0" y="20"/>
                      <a:pt x="1" y="21"/>
                      <a:pt x="1" y="20"/>
                    </a:cubicBezTo>
                    <a:cubicBezTo>
                      <a:pt x="5" y="14"/>
                      <a:pt x="9" y="8"/>
                      <a:pt x="9" y="1"/>
                    </a:cubicBezTo>
                    <a:cubicBezTo>
                      <a:pt x="9" y="0"/>
                      <a:pt x="7" y="0"/>
                      <a:pt x="7"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9" name="Freeform 71"/>
              <p:cNvSpPr>
                <a:spLocks/>
              </p:cNvSpPr>
              <p:nvPr/>
            </p:nvSpPr>
            <p:spPr bwMode="auto">
              <a:xfrm>
                <a:off x="1503" y="1905"/>
                <a:ext cx="25" cy="63"/>
              </a:xfrm>
              <a:custGeom>
                <a:avLst/>
                <a:gdLst>
                  <a:gd name="T0" fmla="*/ 3619 w 9"/>
                  <a:gd name="T1" fmla="*/ 607 h 22"/>
                  <a:gd name="T2" fmla="*/ 0 w 9"/>
                  <a:gd name="T3" fmla="*/ 11578 h 22"/>
                  <a:gd name="T4" fmla="*/ 1011 w 9"/>
                  <a:gd name="T5" fmla="*/ 12096 h 22"/>
                  <a:gd name="T6" fmla="*/ 4114 w 9"/>
                  <a:gd name="T7" fmla="*/ 607 h 22"/>
                  <a:gd name="T8" fmla="*/ 3619 w 9"/>
                  <a:gd name="T9" fmla="*/ 607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22">
                    <a:moveTo>
                      <a:pt x="8" y="1"/>
                    </a:moveTo>
                    <a:cubicBezTo>
                      <a:pt x="7" y="8"/>
                      <a:pt x="4" y="15"/>
                      <a:pt x="0" y="21"/>
                    </a:cubicBezTo>
                    <a:cubicBezTo>
                      <a:pt x="0" y="22"/>
                      <a:pt x="1" y="22"/>
                      <a:pt x="2" y="22"/>
                    </a:cubicBezTo>
                    <a:cubicBezTo>
                      <a:pt x="5" y="15"/>
                      <a:pt x="9" y="9"/>
                      <a:pt x="9" y="1"/>
                    </a:cubicBezTo>
                    <a:cubicBezTo>
                      <a:pt x="9" y="0"/>
                      <a:pt x="8" y="0"/>
                      <a:pt x="8"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0" name="Freeform 72"/>
              <p:cNvSpPr>
                <a:spLocks/>
              </p:cNvSpPr>
              <p:nvPr/>
            </p:nvSpPr>
            <p:spPr bwMode="auto">
              <a:xfrm>
                <a:off x="1517" y="1905"/>
                <a:ext cx="20" cy="57"/>
              </a:xfrm>
              <a:custGeom>
                <a:avLst/>
                <a:gdLst>
                  <a:gd name="T0" fmla="*/ 3266 w 7"/>
                  <a:gd name="T1" fmla="*/ 1112 h 20"/>
                  <a:gd name="T2" fmla="*/ 3266 w 7"/>
                  <a:gd name="T3" fmla="*/ 601 h 20"/>
                  <a:gd name="T4" fmla="*/ 2660 w 7"/>
                  <a:gd name="T5" fmla="*/ 601 h 20"/>
                  <a:gd name="T6" fmla="*/ 2074 w 7"/>
                  <a:gd name="T7" fmla="*/ 4882 h 20"/>
                  <a:gd name="T8" fmla="*/ 1143 w 7"/>
                  <a:gd name="T9" fmla="*/ 7521 h 20"/>
                  <a:gd name="T10" fmla="*/ 603 w 7"/>
                  <a:gd name="T11" fmla="*/ 9032 h 20"/>
                  <a:gd name="T12" fmla="*/ 0 w 7"/>
                  <a:gd name="T13" fmla="*/ 10160 h 20"/>
                  <a:gd name="T14" fmla="*/ 1143 w 7"/>
                  <a:gd name="T15" fmla="*/ 9559 h 20"/>
                  <a:gd name="T16" fmla="*/ 0 w 7"/>
                  <a:gd name="T17" fmla="*/ 9559 h 20"/>
                  <a:gd name="T18" fmla="*/ 0 w 7"/>
                  <a:gd name="T19" fmla="*/ 10160 h 20"/>
                  <a:gd name="T20" fmla="*/ 603 w 7"/>
                  <a:gd name="T21" fmla="*/ 10696 h 20"/>
                  <a:gd name="T22" fmla="*/ 603 w 7"/>
                  <a:gd name="T23" fmla="*/ 10696 h 20"/>
                  <a:gd name="T24" fmla="*/ 603 w 7"/>
                  <a:gd name="T25" fmla="*/ 10696 h 20"/>
                  <a:gd name="T26" fmla="*/ 2074 w 7"/>
                  <a:gd name="T27" fmla="*/ 7521 h 20"/>
                  <a:gd name="T28" fmla="*/ 3266 w 7"/>
                  <a:gd name="T29" fmla="*/ 2639 h 20"/>
                  <a:gd name="T30" fmla="*/ 3266 w 7"/>
                  <a:gd name="T31" fmla="*/ 0 h 20"/>
                  <a:gd name="T32" fmla="*/ 2660 w 7"/>
                  <a:gd name="T33" fmla="*/ 601 h 20"/>
                  <a:gd name="T34" fmla="*/ 2660 w 7"/>
                  <a:gd name="T35" fmla="*/ 601 h 20"/>
                  <a:gd name="T36" fmla="*/ 3266 w 7"/>
                  <a:gd name="T37" fmla="*/ 1112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 h="20">
                    <a:moveTo>
                      <a:pt x="6" y="2"/>
                    </a:moveTo>
                    <a:cubicBezTo>
                      <a:pt x="6" y="2"/>
                      <a:pt x="6" y="1"/>
                      <a:pt x="6" y="1"/>
                    </a:cubicBezTo>
                    <a:cubicBezTo>
                      <a:pt x="6" y="1"/>
                      <a:pt x="5" y="1"/>
                      <a:pt x="5" y="1"/>
                    </a:cubicBezTo>
                    <a:cubicBezTo>
                      <a:pt x="6" y="2"/>
                      <a:pt x="4" y="7"/>
                      <a:pt x="4" y="9"/>
                    </a:cubicBezTo>
                    <a:cubicBezTo>
                      <a:pt x="4" y="11"/>
                      <a:pt x="3" y="13"/>
                      <a:pt x="2" y="14"/>
                    </a:cubicBezTo>
                    <a:cubicBezTo>
                      <a:pt x="2" y="15"/>
                      <a:pt x="1" y="16"/>
                      <a:pt x="1" y="17"/>
                    </a:cubicBezTo>
                    <a:cubicBezTo>
                      <a:pt x="1" y="17"/>
                      <a:pt x="1" y="18"/>
                      <a:pt x="0" y="19"/>
                    </a:cubicBezTo>
                    <a:cubicBezTo>
                      <a:pt x="0" y="19"/>
                      <a:pt x="1" y="19"/>
                      <a:pt x="2" y="18"/>
                    </a:cubicBezTo>
                    <a:cubicBezTo>
                      <a:pt x="2" y="18"/>
                      <a:pt x="0" y="17"/>
                      <a:pt x="0" y="18"/>
                    </a:cubicBezTo>
                    <a:cubicBezTo>
                      <a:pt x="0" y="18"/>
                      <a:pt x="0" y="19"/>
                      <a:pt x="0" y="19"/>
                    </a:cubicBezTo>
                    <a:cubicBezTo>
                      <a:pt x="0" y="20"/>
                      <a:pt x="0" y="20"/>
                      <a:pt x="1" y="20"/>
                    </a:cubicBezTo>
                    <a:cubicBezTo>
                      <a:pt x="1" y="20"/>
                      <a:pt x="1" y="20"/>
                      <a:pt x="1" y="20"/>
                    </a:cubicBezTo>
                    <a:cubicBezTo>
                      <a:pt x="1" y="20"/>
                      <a:pt x="1" y="20"/>
                      <a:pt x="1" y="20"/>
                    </a:cubicBezTo>
                    <a:cubicBezTo>
                      <a:pt x="3" y="18"/>
                      <a:pt x="3" y="16"/>
                      <a:pt x="4" y="14"/>
                    </a:cubicBezTo>
                    <a:cubicBezTo>
                      <a:pt x="5" y="11"/>
                      <a:pt x="6" y="8"/>
                      <a:pt x="6" y="5"/>
                    </a:cubicBezTo>
                    <a:cubicBezTo>
                      <a:pt x="7" y="3"/>
                      <a:pt x="7" y="1"/>
                      <a:pt x="6" y="0"/>
                    </a:cubicBezTo>
                    <a:cubicBezTo>
                      <a:pt x="6" y="0"/>
                      <a:pt x="5" y="0"/>
                      <a:pt x="5" y="1"/>
                    </a:cubicBezTo>
                    <a:cubicBezTo>
                      <a:pt x="5" y="1"/>
                      <a:pt x="5" y="1"/>
                      <a:pt x="5" y="1"/>
                    </a:cubicBezTo>
                    <a:cubicBezTo>
                      <a:pt x="4" y="2"/>
                      <a:pt x="5" y="3"/>
                      <a:pt x="6"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1" name="Freeform 73"/>
              <p:cNvSpPr>
                <a:spLocks/>
              </p:cNvSpPr>
              <p:nvPr/>
            </p:nvSpPr>
            <p:spPr bwMode="auto">
              <a:xfrm>
                <a:off x="1523" y="1910"/>
                <a:ext cx="20" cy="55"/>
              </a:xfrm>
              <a:custGeom>
                <a:avLst/>
                <a:gdLst>
                  <a:gd name="T0" fmla="*/ 2660 w 7"/>
                  <a:gd name="T1" fmla="*/ 0 h 19"/>
                  <a:gd name="T2" fmla="*/ 603 w 7"/>
                  <a:gd name="T3" fmla="*/ 10601 h 19"/>
                  <a:gd name="T4" fmla="*/ 1143 w 7"/>
                  <a:gd name="T5" fmla="*/ 10601 h 19"/>
                  <a:gd name="T6" fmla="*/ 3803 w 7"/>
                  <a:gd name="T7" fmla="*/ 0 h 19"/>
                  <a:gd name="T8" fmla="*/ 2660 w 7"/>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9">
                    <a:moveTo>
                      <a:pt x="5" y="0"/>
                    </a:moveTo>
                    <a:cubicBezTo>
                      <a:pt x="6" y="7"/>
                      <a:pt x="2" y="12"/>
                      <a:pt x="1" y="18"/>
                    </a:cubicBezTo>
                    <a:cubicBezTo>
                      <a:pt x="0" y="19"/>
                      <a:pt x="2" y="19"/>
                      <a:pt x="2" y="18"/>
                    </a:cubicBezTo>
                    <a:cubicBezTo>
                      <a:pt x="4" y="12"/>
                      <a:pt x="7" y="7"/>
                      <a:pt x="7" y="0"/>
                    </a:cubicBezTo>
                    <a:cubicBezTo>
                      <a:pt x="7" y="0"/>
                      <a:pt x="5" y="0"/>
                      <a:pt x="5"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2" name="Freeform 74"/>
              <p:cNvSpPr>
                <a:spLocks/>
              </p:cNvSpPr>
              <p:nvPr/>
            </p:nvSpPr>
            <p:spPr bwMode="auto">
              <a:xfrm>
                <a:off x="1531" y="1910"/>
                <a:ext cx="17" cy="58"/>
              </a:xfrm>
              <a:custGeom>
                <a:avLst/>
                <a:gdLst>
                  <a:gd name="T0" fmla="*/ 2570 w 6"/>
                  <a:gd name="T1" fmla="*/ 632 h 20"/>
                  <a:gd name="T2" fmla="*/ 0 w 6"/>
                  <a:gd name="T3" fmla="*/ 10681 h 20"/>
                  <a:gd name="T4" fmla="*/ 595 w 6"/>
                  <a:gd name="T5" fmla="*/ 11319 h 20"/>
                  <a:gd name="T6" fmla="*/ 2570 w 6"/>
                  <a:gd name="T7" fmla="*/ 6586 h 20"/>
                  <a:gd name="T8" fmla="*/ 3091 w 6"/>
                  <a:gd name="T9" fmla="*/ 632 h 20"/>
                  <a:gd name="T10" fmla="*/ 2570 w 6"/>
                  <a:gd name="T11" fmla="*/ 632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 h="20">
                    <a:moveTo>
                      <a:pt x="5" y="1"/>
                    </a:moveTo>
                    <a:cubicBezTo>
                      <a:pt x="5" y="6"/>
                      <a:pt x="3" y="14"/>
                      <a:pt x="0" y="18"/>
                    </a:cubicBezTo>
                    <a:cubicBezTo>
                      <a:pt x="0" y="19"/>
                      <a:pt x="1" y="20"/>
                      <a:pt x="1" y="19"/>
                    </a:cubicBezTo>
                    <a:cubicBezTo>
                      <a:pt x="3" y="17"/>
                      <a:pt x="4" y="14"/>
                      <a:pt x="5" y="11"/>
                    </a:cubicBezTo>
                    <a:cubicBezTo>
                      <a:pt x="6" y="8"/>
                      <a:pt x="6" y="4"/>
                      <a:pt x="6" y="1"/>
                    </a:cubicBezTo>
                    <a:cubicBezTo>
                      <a:pt x="6" y="0"/>
                      <a:pt x="5" y="0"/>
                      <a:pt x="5"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3" name="Freeform 75"/>
              <p:cNvSpPr>
                <a:spLocks/>
              </p:cNvSpPr>
              <p:nvPr/>
            </p:nvSpPr>
            <p:spPr bwMode="auto">
              <a:xfrm>
                <a:off x="1534" y="1916"/>
                <a:ext cx="20" cy="52"/>
              </a:xfrm>
              <a:custGeom>
                <a:avLst/>
                <a:gdLst>
                  <a:gd name="T0" fmla="*/ 2660 w 7"/>
                  <a:gd name="T1" fmla="*/ 627 h 18"/>
                  <a:gd name="T2" fmla="*/ 0 w 7"/>
                  <a:gd name="T3" fmla="*/ 9256 h 18"/>
                  <a:gd name="T4" fmla="*/ 1143 w 7"/>
                  <a:gd name="T5" fmla="*/ 9880 h 18"/>
                  <a:gd name="T6" fmla="*/ 3266 w 7"/>
                  <a:gd name="T7" fmla="*/ 627 h 18"/>
                  <a:gd name="T8" fmla="*/ 2660 w 7"/>
                  <a:gd name="T9" fmla="*/ 62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8">
                    <a:moveTo>
                      <a:pt x="5" y="1"/>
                    </a:moveTo>
                    <a:cubicBezTo>
                      <a:pt x="6" y="6"/>
                      <a:pt x="3" y="12"/>
                      <a:pt x="0" y="16"/>
                    </a:cubicBezTo>
                    <a:cubicBezTo>
                      <a:pt x="0" y="17"/>
                      <a:pt x="1" y="18"/>
                      <a:pt x="2" y="17"/>
                    </a:cubicBezTo>
                    <a:cubicBezTo>
                      <a:pt x="4" y="12"/>
                      <a:pt x="7" y="6"/>
                      <a:pt x="6" y="1"/>
                    </a:cubicBezTo>
                    <a:cubicBezTo>
                      <a:pt x="6" y="0"/>
                      <a:pt x="5" y="0"/>
                      <a:pt x="5"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4" name="Freeform 76"/>
              <p:cNvSpPr>
                <a:spLocks/>
              </p:cNvSpPr>
              <p:nvPr/>
            </p:nvSpPr>
            <p:spPr bwMode="auto">
              <a:xfrm>
                <a:off x="1528" y="1919"/>
                <a:ext cx="35" cy="57"/>
              </a:xfrm>
              <a:custGeom>
                <a:avLst/>
                <a:gdLst>
                  <a:gd name="T0" fmla="*/ 6151 w 12"/>
                  <a:gd name="T1" fmla="*/ 601 h 20"/>
                  <a:gd name="T2" fmla="*/ 648 w 12"/>
                  <a:gd name="T3" fmla="*/ 9559 h 20"/>
                  <a:gd name="T4" fmla="*/ 1318 w 12"/>
                  <a:gd name="T5" fmla="*/ 10160 h 20"/>
                  <a:gd name="T6" fmla="*/ 7394 w 12"/>
                  <a:gd name="T7" fmla="*/ 601 h 20"/>
                  <a:gd name="T8" fmla="*/ 6151 w 12"/>
                  <a:gd name="T9" fmla="*/ 601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0">
                    <a:moveTo>
                      <a:pt x="10" y="1"/>
                    </a:moveTo>
                    <a:cubicBezTo>
                      <a:pt x="10" y="8"/>
                      <a:pt x="5" y="14"/>
                      <a:pt x="1" y="18"/>
                    </a:cubicBezTo>
                    <a:cubicBezTo>
                      <a:pt x="0" y="19"/>
                      <a:pt x="1" y="20"/>
                      <a:pt x="2" y="19"/>
                    </a:cubicBezTo>
                    <a:cubicBezTo>
                      <a:pt x="7" y="14"/>
                      <a:pt x="11" y="8"/>
                      <a:pt x="12" y="1"/>
                    </a:cubicBezTo>
                    <a:cubicBezTo>
                      <a:pt x="12" y="0"/>
                      <a:pt x="10" y="0"/>
                      <a:pt x="1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5" name="Freeform 77"/>
              <p:cNvSpPr>
                <a:spLocks/>
              </p:cNvSpPr>
              <p:nvPr/>
            </p:nvSpPr>
            <p:spPr bwMode="auto">
              <a:xfrm>
                <a:off x="1485" y="1936"/>
                <a:ext cx="49" cy="94"/>
              </a:xfrm>
              <a:custGeom>
                <a:avLst/>
                <a:gdLst>
                  <a:gd name="T0" fmla="*/ 9719 w 17"/>
                  <a:gd name="T1" fmla="*/ 1712 h 33"/>
                  <a:gd name="T2" fmla="*/ 3995 w 17"/>
                  <a:gd name="T3" fmla="*/ 6378 h 33"/>
                  <a:gd name="T4" fmla="*/ 6970 w 17"/>
                  <a:gd name="T5" fmla="*/ 2037 h 33"/>
                  <a:gd name="T6" fmla="*/ 1796 w 17"/>
                  <a:gd name="T7" fmla="*/ 6378 h 33"/>
                  <a:gd name="T8" fmla="*/ 5177 w 17"/>
                  <a:gd name="T9" fmla="*/ 2037 h 33"/>
                  <a:gd name="T10" fmla="*/ 3372 w 17"/>
                  <a:gd name="T11" fmla="*/ 3165 h 33"/>
                  <a:gd name="T12" fmla="*/ 6347 w 17"/>
                  <a:gd name="T13" fmla="*/ 2037 h 33"/>
                  <a:gd name="T14" fmla="*/ 2418 w 17"/>
                  <a:gd name="T15" fmla="*/ 8617 h 33"/>
                  <a:gd name="T16" fmla="*/ 6347 w 17"/>
                  <a:gd name="T17" fmla="*/ 6913 h 33"/>
                  <a:gd name="T18" fmla="*/ 623 w 17"/>
                  <a:gd name="T19" fmla="*/ 12391 h 33"/>
                  <a:gd name="T20" fmla="*/ 6970 w 17"/>
                  <a:gd name="T21" fmla="*/ 6913 h 33"/>
                  <a:gd name="T22" fmla="*/ 2750 w 17"/>
                  <a:gd name="T23" fmla="*/ 12778 h 33"/>
                  <a:gd name="T24" fmla="*/ 3995 w 17"/>
                  <a:gd name="T25" fmla="*/ 12391 h 33"/>
                  <a:gd name="T26" fmla="*/ 2418 w 17"/>
                  <a:gd name="T27" fmla="*/ 15530 h 33"/>
                  <a:gd name="T28" fmla="*/ 5177 w 17"/>
                  <a:gd name="T29" fmla="*/ 12391 h 33"/>
                  <a:gd name="T30" fmla="*/ 2418 w 17"/>
                  <a:gd name="T31" fmla="*/ 16527 h 33"/>
                  <a:gd name="T32" fmla="*/ 3372 w 17"/>
                  <a:gd name="T33" fmla="*/ 17057 h 33"/>
                  <a:gd name="T34" fmla="*/ 5177 w 17"/>
                  <a:gd name="T35" fmla="*/ 15003 h 33"/>
                  <a:gd name="T36" fmla="*/ 3372 w 17"/>
                  <a:gd name="T37" fmla="*/ 17057 h 33"/>
                  <a:gd name="T38" fmla="*/ 5177 w 17"/>
                  <a:gd name="T39" fmla="*/ 13291 h 33"/>
                  <a:gd name="T40" fmla="*/ 2750 w 17"/>
                  <a:gd name="T41" fmla="*/ 15929 h 33"/>
                  <a:gd name="T42" fmla="*/ 5177 w 17"/>
                  <a:gd name="T43" fmla="*/ 12391 h 33"/>
                  <a:gd name="T44" fmla="*/ 2750 w 17"/>
                  <a:gd name="T45" fmla="*/ 15530 h 33"/>
                  <a:gd name="T46" fmla="*/ 3995 w 17"/>
                  <a:gd name="T47" fmla="*/ 11790 h 33"/>
                  <a:gd name="T48" fmla="*/ 2750 w 17"/>
                  <a:gd name="T49" fmla="*/ 12778 h 33"/>
                  <a:gd name="T50" fmla="*/ 6970 w 17"/>
                  <a:gd name="T51" fmla="*/ 6913 h 33"/>
                  <a:gd name="T52" fmla="*/ 623 w 17"/>
                  <a:gd name="T53" fmla="*/ 12391 h 33"/>
                  <a:gd name="T54" fmla="*/ 6347 w 17"/>
                  <a:gd name="T55" fmla="*/ 6378 h 33"/>
                  <a:gd name="T56" fmla="*/ 2418 w 17"/>
                  <a:gd name="T57" fmla="*/ 8617 h 33"/>
                  <a:gd name="T58" fmla="*/ 8549 w 17"/>
                  <a:gd name="T59" fmla="*/ 601 h 33"/>
                  <a:gd name="T60" fmla="*/ 3372 w 17"/>
                  <a:gd name="T61" fmla="*/ 3165 h 33"/>
                  <a:gd name="T62" fmla="*/ 5177 w 17"/>
                  <a:gd name="T63" fmla="*/ 2037 h 33"/>
                  <a:gd name="T64" fmla="*/ 1796 w 17"/>
                  <a:gd name="T65" fmla="*/ 6378 h 33"/>
                  <a:gd name="T66" fmla="*/ 6970 w 17"/>
                  <a:gd name="T67" fmla="*/ 2037 h 33"/>
                  <a:gd name="T68" fmla="*/ 3372 w 17"/>
                  <a:gd name="T69" fmla="*/ 6378 h 33"/>
                  <a:gd name="T70" fmla="*/ 9719 w 17"/>
                  <a:gd name="T71" fmla="*/ 2037 h 33"/>
                  <a:gd name="T72" fmla="*/ 5799 w 17"/>
                  <a:gd name="T73" fmla="*/ 6378 h 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7" h="33">
                    <a:moveTo>
                      <a:pt x="11" y="13"/>
                    </a:moveTo>
                    <a:cubicBezTo>
                      <a:pt x="13" y="10"/>
                      <a:pt x="15" y="7"/>
                      <a:pt x="17" y="3"/>
                    </a:cubicBezTo>
                    <a:cubicBezTo>
                      <a:pt x="17" y="3"/>
                      <a:pt x="16" y="2"/>
                      <a:pt x="16" y="3"/>
                    </a:cubicBezTo>
                    <a:cubicBezTo>
                      <a:pt x="12" y="6"/>
                      <a:pt x="9" y="9"/>
                      <a:pt x="7" y="12"/>
                    </a:cubicBezTo>
                    <a:cubicBezTo>
                      <a:pt x="7" y="12"/>
                      <a:pt x="7" y="13"/>
                      <a:pt x="8" y="13"/>
                    </a:cubicBezTo>
                    <a:cubicBezTo>
                      <a:pt x="9" y="10"/>
                      <a:pt x="11" y="7"/>
                      <a:pt x="12" y="4"/>
                    </a:cubicBezTo>
                    <a:cubicBezTo>
                      <a:pt x="13" y="3"/>
                      <a:pt x="12" y="3"/>
                      <a:pt x="11" y="3"/>
                    </a:cubicBezTo>
                    <a:cubicBezTo>
                      <a:pt x="8" y="6"/>
                      <a:pt x="6" y="9"/>
                      <a:pt x="3" y="12"/>
                    </a:cubicBezTo>
                    <a:cubicBezTo>
                      <a:pt x="4" y="12"/>
                      <a:pt x="4" y="13"/>
                      <a:pt x="4" y="13"/>
                    </a:cubicBezTo>
                    <a:cubicBezTo>
                      <a:pt x="6" y="10"/>
                      <a:pt x="8" y="7"/>
                      <a:pt x="9" y="4"/>
                    </a:cubicBezTo>
                    <a:cubicBezTo>
                      <a:pt x="10" y="3"/>
                      <a:pt x="9" y="3"/>
                      <a:pt x="8" y="3"/>
                    </a:cubicBezTo>
                    <a:cubicBezTo>
                      <a:pt x="7" y="4"/>
                      <a:pt x="7" y="5"/>
                      <a:pt x="6" y="6"/>
                    </a:cubicBezTo>
                    <a:cubicBezTo>
                      <a:pt x="5" y="6"/>
                      <a:pt x="6" y="7"/>
                      <a:pt x="6" y="7"/>
                    </a:cubicBezTo>
                    <a:cubicBezTo>
                      <a:pt x="8" y="6"/>
                      <a:pt x="10" y="5"/>
                      <a:pt x="11" y="4"/>
                    </a:cubicBezTo>
                    <a:cubicBezTo>
                      <a:pt x="15" y="1"/>
                      <a:pt x="12" y="5"/>
                      <a:pt x="11" y="6"/>
                    </a:cubicBezTo>
                    <a:cubicBezTo>
                      <a:pt x="9" y="10"/>
                      <a:pt x="6" y="13"/>
                      <a:pt x="4" y="16"/>
                    </a:cubicBezTo>
                    <a:cubicBezTo>
                      <a:pt x="4" y="17"/>
                      <a:pt x="4" y="17"/>
                      <a:pt x="5" y="17"/>
                    </a:cubicBezTo>
                    <a:cubicBezTo>
                      <a:pt x="7" y="16"/>
                      <a:pt x="9" y="14"/>
                      <a:pt x="11" y="13"/>
                    </a:cubicBezTo>
                    <a:cubicBezTo>
                      <a:pt x="11" y="12"/>
                      <a:pt x="10" y="12"/>
                      <a:pt x="10" y="12"/>
                    </a:cubicBezTo>
                    <a:cubicBezTo>
                      <a:pt x="7" y="16"/>
                      <a:pt x="3" y="19"/>
                      <a:pt x="1" y="23"/>
                    </a:cubicBezTo>
                    <a:cubicBezTo>
                      <a:pt x="0" y="24"/>
                      <a:pt x="1" y="25"/>
                      <a:pt x="1" y="24"/>
                    </a:cubicBezTo>
                    <a:cubicBezTo>
                      <a:pt x="6" y="21"/>
                      <a:pt x="9" y="17"/>
                      <a:pt x="12" y="13"/>
                    </a:cubicBezTo>
                    <a:cubicBezTo>
                      <a:pt x="12" y="12"/>
                      <a:pt x="11" y="12"/>
                      <a:pt x="11" y="12"/>
                    </a:cubicBezTo>
                    <a:cubicBezTo>
                      <a:pt x="8" y="16"/>
                      <a:pt x="6" y="19"/>
                      <a:pt x="5" y="24"/>
                    </a:cubicBezTo>
                    <a:cubicBezTo>
                      <a:pt x="4" y="25"/>
                      <a:pt x="5" y="25"/>
                      <a:pt x="6" y="25"/>
                    </a:cubicBezTo>
                    <a:cubicBezTo>
                      <a:pt x="7" y="24"/>
                      <a:pt x="6" y="24"/>
                      <a:pt x="7" y="23"/>
                    </a:cubicBezTo>
                    <a:cubicBezTo>
                      <a:pt x="7" y="23"/>
                      <a:pt x="6" y="23"/>
                      <a:pt x="6" y="22"/>
                    </a:cubicBezTo>
                    <a:cubicBezTo>
                      <a:pt x="5" y="25"/>
                      <a:pt x="5" y="27"/>
                      <a:pt x="4" y="29"/>
                    </a:cubicBezTo>
                    <a:cubicBezTo>
                      <a:pt x="4" y="29"/>
                      <a:pt x="5" y="30"/>
                      <a:pt x="6" y="29"/>
                    </a:cubicBezTo>
                    <a:cubicBezTo>
                      <a:pt x="7" y="27"/>
                      <a:pt x="8" y="25"/>
                      <a:pt x="9" y="23"/>
                    </a:cubicBezTo>
                    <a:cubicBezTo>
                      <a:pt x="8" y="23"/>
                      <a:pt x="8" y="22"/>
                      <a:pt x="8" y="22"/>
                    </a:cubicBezTo>
                    <a:cubicBezTo>
                      <a:pt x="7" y="25"/>
                      <a:pt x="5" y="28"/>
                      <a:pt x="4" y="31"/>
                    </a:cubicBezTo>
                    <a:cubicBezTo>
                      <a:pt x="4" y="31"/>
                      <a:pt x="5" y="32"/>
                      <a:pt x="6" y="31"/>
                    </a:cubicBezTo>
                    <a:cubicBezTo>
                      <a:pt x="7" y="28"/>
                      <a:pt x="9" y="27"/>
                      <a:pt x="6" y="32"/>
                    </a:cubicBezTo>
                    <a:cubicBezTo>
                      <a:pt x="6" y="32"/>
                      <a:pt x="7" y="32"/>
                      <a:pt x="7" y="33"/>
                    </a:cubicBezTo>
                    <a:cubicBezTo>
                      <a:pt x="8" y="31"/>
                      <a:pt x="9" y="29"/>
                      <a:pt x="9" y="28"/>
                    </a:cubicBezTo>
                    <a:cubicBezTo>
                      <a:pt x="10" y="27"/>
                      <a:pt x="9" y="26"/>
                      <a:pt x="8" y="27"/>
                    </a:cubicBezTo>
                    <a:cubicBezTo>
                      <a:pt x="7" y="29"/>
                      <a:pt x="7" y="30"/>
                      <a:pt x="6" y="32"/>
                    </a:cubicBezTo>
                    <a:cubicBezTo>
                      <a:pt x="6" y="33"/>
                      <a:pt x="7" y="33"/>
                      <a:pt x="7" y="33"/>
                    </a:cubicBezTo>
                    <a:cubicBezTo>
                      <a:pt x="8" y="30"/>
                      <a:pt x="9" y="28"/>
                      <a:pt x="9" y="25"/>
                    </a:cubicBezTo>
                    <a:cubicBezTo>
                      <a:pt x="10" y="25"/>
                      <a:pt x="9" y="24"/>
                      <a:pt x="8" y="25"/>
                    </a:cubicBezTo>
                    <a:cubicBezTo>
                      <a:pt x="7" y="26"/>
                      <a:pt x="6" y="28"/>
                      <a:pt x="5" y="30"/>
                    </a:cubicBezTo>
                    <a:cubicBezTo>
                      <a:pt x="5" y="31"/>
                      <a:pt x="5" y="31"/>
                      <a:pt x="6" y="31"/>
                    </a:cubicBezTo>
                    <a:cubicBezTo>
                      <a:pt x="7" y="28"/>
                      <a:pt x="8" y="25"/>
                      <a:pt x="9" y="23"/>
                    </a:cubicBezTo>
                    <a:cubicBezTo>
                      <a:pt x="9" y="22"/>
                      <a:pt x="8" y="21"/>
                      <a:pt x="8" y="22"/>
                    </a:cubicBezTo>
                    <a:cubicBezTo>
                      <a:pt x="7" y="24"/>
                      <a:pt x="6" y="26"/>
                      <a:pt x="5" y="29"/>
                    </a:cubicBezTo>
                    <a:cubicBezTo>
                      <a:pt x="5" y="29"/>
                      <a:pt x="5" y="29"/>
                      <a:pt x="6" y="29"/>
                    </a:cubicBezTo>
                    <a:cubicBezTo>
                      <a:pt x="6" y="27"/>
                      <a:pt x="7" y="25"/>
                      <a:pt x="7" y="22"/>
                    </a:cubicBezTo>
                    <a:cubicBezTo>
                      <a:pt x="7" y="22"/>
                      <a:pt x="6" y="21"/>
                      <a:pt x="6" y="22"/>
                    </a:cubicBezTo>
                    <a:cubicBezTo>
                      <a:pt x="5" y="23"/>
                      <a:pt x="5" y="23"/>
                      <a:pt x="5" y="24"/>
                    </a:cubicBezTo>
                    <a:cubicBezTo>
                      <a:pt x="5" y="24"/>
                      <a:pt x="6" y="24"/>
                      <a:pt x="6" y="24"/>
                    </a:cubicBezTo>
                    <a:cubicBezTo>
                      <a:pt x="7" y="20"/>
                      <a:pt x="10" y="16"/>
                      <a:pt x="12" y="13"/>
                    </a:cubicBezTo>
                    <a:cubicBezTo>
                      <a:pt x="13" y="12"/>
                      <a:pt x="12" y="11"/>
                      <a:pt x="11" y="12"/>
                    </a:cubicBezTo>
                    <a:cubicBezTo>
                      <a:pt x="8" y="15"/>
                      <a:pt x="5" y="20"/>
                      <a:pt x="1" y="23"/>
                    </a:cubicBezTo>
                    <a:cubicBezTo>
                      <a:pt x="1" y="23"/>
                      <a:pt x="1" y="24"/>
                      <a:pt x="2" y="24"/>
                    </a:cubicBezTo>
                    <a:cubicBezTo>
                      <a:pt x="5" y="20"/>
                      <a:pt x="8" y="17"/>
                      <a:pt x="11" y="12"/>
                    </a:cubicBezTo>
                    <a:cubicBezTo>
                      <a:pt x="11" y="12"/>
                      <a:pt x="11" y="11"/>
                      <a:pt x="10" y="11"/>
                    </a:cubicBezTo>
                    <a:cubicBezTo>
                      <a:pt x="8" y="13"/>
                      <a:pt x="6" y="14"/>
                      <a:pt x="4" y="16"/>
                    </a:cubicBezTo>
                    <a:cubicBezTo>
                      <a:pt x="4" y="16"/>
                      <a:pt x="5" y="16"/>
                      <a:pt x="5" y="17"/>
                    </a:cubicBezTo>
                    <a:cubicBezTo>
                      <a:pt x="8" y="12"/>
                      <a:pt x="13" y="7"/>
                      <a:pt x="15" y="1"/>
                    </a:cubicBezTo>
                    <a:cubicBezTo>
                      <a:pt x="15" y="1"/>
                      <a:pt x="14" y="0"/>
                      <a:pt x="14" y="1"/>
                    </a:cubicBezTo>
                    <a:cubicBezTo>
                      <a:pt x="11" y="2"/>
                      <a:pt x="9" y="4"/>
                      <a:pt x="6" y="6"/>
                    </a:cubicBezTo>
                    <a:cubicBezTo>
                      <a:pt x="6" y="6"/>
                      <a:pt x="6" y="6"/>
                      <a:pt x="7" y="7"/>
                    </a:cubicBezTo>
                    <a:cubicBezTo>
                      <a:pt x="7" y="6"/>
                      <a:pt x="8" y="5"/>
                      <a:pt x="9" y="4"/>
                    </a:cubicBezTo>
                    <a:cubicBezTo>
                      <a:pt x="9" y="4"/>
                      <a:pt x="9" y="4"/>
                      <a:pt x="8" y="3"/>
                    </a:cubicBezTo>
                    <a:cubicBezTo>
                      <a:pt x="7" y="7"/>
                      <a:pt x="5" y="9"/>
                      <a:pt x="3" y="12"/>
                    </a:cubicBezTo>
                    <a:cubicBezTo>
                      <a:pt x="3" y="13"/>
                      <a:pt x="4" y="14"/>
                      <a:pt x="4" y="13"/>
                    </a:cubicBezTo>
                    <a:cubicBezTo>
                      <a:pt x="7" y="10"/>
                      <a:pt x="9" y="7"/>
                      <a:pt x="12" y="4"/>
                    </a:cubicBezTo>
                    <a:cubicBezTo>
                      <a:pt x="12" y="4"/>
                      <a:pt x="11" y="4"/>
                      <a:pt x="11" y="3"/>
                    </a:cubicBezTo>
                    <a:cubicBezTo>
                      <a:pt x="10" y="6"/>
                      <a:pt x="8" y="9"/>
                      <a:pt x="6" y="12"/>
                    </a:cubicBezTo>
                    <a:cubicBezTo>
                      <a:pt x="6" y="13"/>
                      <a:pt x="7" y="14"/>
                      <a:pt x="7" y="13"/>
                    </a:cubicBezTo>
                    <a:cubicBezTo>
                      <a:pt x="10" y="10"/>
                      <a:pt x="13" y="7"/>
                      <a:pt x="17" y="4"/>
                    </a:cubicBezTo>
                    <a:cubicBezTo>
                      <a:pt x="16" y="3"/>
                      <a:pt x="16" y="3"/>
                      <a:pt x="15" y="3"/>
                    </a:cubicBezTo>
                    <a:cubicBezTo>
                      <a:pt x="14" y="6"/>
                      <a:pt x="12" y="9"/>
                      <a:pt x="10" y="12"/>
                    </a:cubicBezTo>
                    <a:cubicBezTo>
                      <a:pt x="9" y="13"/>
                      <a:pt x="10" y="14"/>
                      <a:pt x="1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6" name="Freeform 78"/>
              <p:cNvSpPr>
                <a:spLocks/>
              </p:cNvSpPr>
              <p:nvPr/>
            </p:nvSpPr>
            <p:spPr bwMode="auto">
              <a:xfrm>
                <a:off x="1494" y="1959"/>
                <a:ext cx="37" cy="94"/>
              </a:xfrm>
              <a:custGeom>
                <a:avLst/>
                <a:gdLst>
                  <a:gd name="T0" fmla="*/ 4269 w 13"/>
                  <a:gd name="T1" fmla="*/ 8617 h 33"/>
                  <a:gd name="T2" fmla="*/ 3159 w 13"/>
                  <a:gd name="T3" fmla="*/ 13892 h 33"/>
                  <a:gd name="T4" fmla="*/ 3734 w 13"/>
                  <a:gd name="T5" fmla="*/ 13892 h 33"/>
                  <a:gd name="T6" fmla="*/ 4269 w 13"/>
                  <a:gd name="T7" fmla="*/ 13892 h 33"/>
                  <a:gd name="T8" fmla="*/ 3159 w 13"/>
                  <a:gd name="T9" fmla="*/ 17057 h 33"/>
                  <a:gd name="T10" fmla="*/ 3734 w 13"/>
                  <a:gd name="T11" fmla="*/ 17057 h 33"/>
                  <a:gd name="T12" fmla="*/ 3734 w 13"/>
                  <a:gd name="T13" fmla="*/ 10143 h 33"/>
                  <a:gd name="T14" fmla="*/ 3159 w 13"/>
                  <a:gd name="T15" fmla="*/ 4350 h 33"/>
                  <a:gd name="T16" fmla="*/ 4870 w 13"/>
                  <a:gd name="T17" fmla="*/ 1712 h 33"/>
                  <a:gd name="T18" fmla="*/ 5257 w 13"/>
                  <a:gd name="T19" fmla="*/ 2638 h 33"/>
                  <a:gd name="T20" fmla="*/ 5766 w 13"/>
                  <a:gd name="T21" fmla="*/ 2638 h 33"/>
                  <a:gd name="T22" fmla="*/ 5257 w 13"/>
                  <a:gd name="T23" fmla="*/ 3165 h 33"/>
                  <a:gd name="T24" fmla="*/ 5257 w 13"/>
                  <a:gd name="T25" fmla="*/ 4350 h 33"/>
                  <a:gd name="T26" fmla="*/ 6893 w 13"/>
                  <a:gd name="T27" fmla="*/ 2037 h 33"/>
                  <a:gd name="T28" fmla="*/ 6367 w 13"/>
                  <a:gd name="T29" fmla="*/ 1712 h 33"/>
                  <a:gd name="T30" fmla="*/ 5257 w 13"/>
                  <a:gd name="T31" fmla="*/ 2037 h 33"/>
                  <a:gd name="T32" fmla="*/ 6367 w 13"/>
                  <a:gd name="T33" fmla="*/ 2638 h 33"/>
                  <a:gd name="T34" fmla="*/ 6893 w 13"/>
                  <a:gd name="T35" fmla="*/ 601 h 33"/>
                  <a:gd name="T36" fmla="*/ 6367 w 13"/>
                  <a:gd name="T37" fmla="*/ 0 h 33"/>
                  <a:gd name="T38" fmla="*/ 3159 w 13"/>
                  <a:gd name="T39" fmla="*/ 17057 h 33"/>
                  <a:gd name="T40" fmla="*/ 3734 w 13"/>
                  <a:gd name="T41" fmla="*/ 17057 h 33"/>
                  <a:gd name="T42" fmla="*/ 4870 w 13"/>
                  <a:gd name="T43" fmla="*/ 11790 h 33"/>
                  <a:gd name="T44" fmla="*/ 4269 w 13"/>
                  <a:gd name="T45" fmla="*/ 11254 h 33"/>
                  <a:gd name="T46" fmla="*/ 3159 w 13"/>
                  <a:gd name="T47" fmla="*/ 13892 h 33"/>
                  <a:gd name="T48" fmla="*/ 3734 w 13"/>
                  <a:gd name="T49" fmla="*/ 13892 h 33"/>
                  <a:gd name="T50" fmla="*/ 4870 w 13"/>
                  <a:gd name="T51" fmla="*/ 8617 h 33"/>
                  <a:gd name="T52" fmla="*/ 4269 w 13"/>
                  <a:gd name="T53" fmla="*/ 8617 h 3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 h="33">
                    <a:moveTo>
                      <a:pt x="8" y="16"/>
                    </a:moveTo>
                    <a:cubicBezTo>
                      <a:pt x="8" y="19"/>
                      <a:pt x="7" y="23"/>
                      <a:pt x="6" y="26"/>
                    </a:cubicBezTo>
                    <a:cubicBezTo>
                      <a:pt x="6" y="26"/>
                      <a:pt x="7" y="26"/>
                      <a:pt x="7" y="26"/>
                    </a:cubicBezTo>
                    <a:cubicBezTo>
                      <a:pt x="7" y="26"/>
                      <a:pt x="8" y="26"/>
                      <a:pt x="8" y="26"/>
                    </a:cubicBezTo>
                    <a:cubicBezTo>
                      <a:pt x="7" y="28"/>
                      <a:pt x="7" y="30"/>
                      <a:pt x="6" y="32"/>
                    </a:cubicBezTo>
                    <a:cubicBezTo>
                      <a:pt x="6" y="32"/>
                      <a:pt x="6" y="32"/>
                      <a:pt x="7" y="32"/>
                    </a:cubicBezTo>
                    <a:cubicBezTo>
                      <a:pt x="8" y="28"/>
                      <a:pt x="8" y="23"/>
                      <a:pt x="7" y="19"/>
                    </a:cubicBezTo>
                    <a:cubicBezTo>
                      <a:pt x="7" y="15"/>
                      <a:pt x="6" y="12"/>
                      <a:pt x="6" y="8"/>
                    </a:cubicBezTo>
                    <a:cubicBezTo>
                      <a:pt x="7" y="6"/>
                      <a:pt x="8" y="5"/>
                      <a:pt x="9" y="3"/>
                    </a:cubicBezTo>
                    <a:cubicBezTo>
                      <a:pt x="12" y="0"/>
                      <a:pt x="11" y="3"/>
                      <a:pt x="10" y="5"/>
                    </a:cubicBezTo>
                    <a:cubicBezTo>
                      <a:pt x="10" y="5"/>
                      <a:pt x="11" y="6"/>
                      <a:pt x="11" y="5"/>
                    </a:cubicBezTo>
                    <a:cubicBezTo>
                      <a:pt x="11" y="6"/>
                      <a:pt x="10" y="6"/>
                      <a:pt x="10" y="6"/>
                    </a:cubicBezTo>
                    <a:cubicBezTo>
                      <a:pt x="9" y="7"/>
                      <a:pt x="10" y="8"/>
                      <a:pt x="10" y="8"/>
                    </a:cubicBezTo>
                    <a:cubicBezTo>
                      <a:pt x="12" y="6"/>
                      <a:pt x="13" y="6"/>
                      <a:pt x="13" y="4"/>
                    </a:cubicBezTo>
                    <a:cubicBezTo>
                      <a:pt x="13" y="3"/>
                      <a:pt x="12" y="3"/>
                      <a:pt x="12" y="3"/>
                    </a:cubicBezTo>
                    <a:cubicBezTo>
                      <a:pt x="11" y="4"/>
                      <a:pt x="11" y="4"/>
                      <a:pt x="10" y="4"/>
                    </a:cubicBezTo>
                    <a:cubicBezTo>
                      <a:pt x="11" y="5"/>
                      <a:pt x="11" y="5"/>
                      <a:pt x="12" y="5"/>
                    </a:cubicBezTo>
                    <a:cubicBezTo>
                      <a:pt x="12" y="4"/>
                      <a:pt x="12" y="2"/>
                      <a:pt x="13" y="1"/>
                    </a:cubicBezTo>
                    <a:cubicBezTo>
                      <a:pt x="13" y="0"/>
                      <a:pt x="12" y="0"/>
                      <a:pt x="12" y="0"/>
                    </a:cubicBezTo>
                    <a:cubicBezTo>
                      <a:pt x="0" y="7"/>
                      <a:pt x="8" y="21"/>
                      <a:pt x="6" y="32"/>
                    </a:cubicBezTo>
                    <a:cubicBezTo>
                      <a:pt x="5" y="32"/>
                      <a:pt x="6" y="33"/>
                      <a:pt x="7" y="32"/>
                    </a:cubicBezTo>
                    <a:cubicBezTo>
                      <a:pt x="8" y="29"/>
                      <a:pt x="9" y="25"/>
                      <a:pt x="9" y="22"/>
                    </a:cubicBezTo>
                    <a:cubicBezTo>
                      <a:pt x="10" y="21"/>
                      <a:pt x="9" y="21"/>
                      <a:pt x="8" y="21"/>
                    </a:cubicBezTo>
                    <a:cubicBezTo>
                      <a:pt x="7" y="23"/>
                      <a:pt x="6" y="24"/>
                      <a:pt x="6" y="26"/>
                    </a:cubicBezTo>
                    <a:cubicBezTo>
                      <a:pt x="6" y="27"/>
                      <a:pt x="7" y="27"/>
                      <a:pt x="7" y="26"/>
                    </a:cubicBezTo>
                    <a:cubicBezTo>
                      <a:pt x="8" y="23"/>
                      <a:pt x="9" y="19"/>
                      <a:pt x="9" y="16"/>
                    </a:cubicBezTo>
                    <a:cubicBezTo>
                      <a:pt x="9" y="15"/>
                      <a:pt x="8" y="15"/>
                      <a:pt x="8"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 name="Freeform 79"/>
              <p:cNvSpPr>
                <a:spLocks/>
              </p:cNvSpPr>
              <p:nvPr/>
            </p:nvSpPr>
            <p:spPr bwMode="auto">
              <a:xfrm>
                <a:off x="1511" y="1965"/>
                <a:ext cx="29" cy="23"/>
              </a:xfrm>
              <a:custGeom>
                <a:avLst/>
                <a:gdLst>
                  <a:gd name="T0" fmla="*/ 632 w 10"/>
                  <a:gd name="T1" fmla="*/ 2737 h 8"/>
                  <a:gd name="T2" fmla="*/ 0 w 10"/>
                  <a:gd name="T3" fmla="*/ 3347 h 8"/>
                  <a:gd name="T4" fmla="*/ 632 w 10"/>
                  <a:gd name="T5" fmla="*/ 3968 h 8"/>
                  <a:gd name="T6" fmla="*/ 3466 w 10"/>
                  <a:gd name="T7" fmla="*/ 1785 h 8"/>
                  <a:gd name="T8" fmla="*/ 3120 w 10"/>
                  <a:gd name="T9" fmla="*/ 1785 h 8"/>
                  <a:gd name="T10" fmla="*/ 3120 w 10"/>
                  <a:gd name="T11" fmla="*/ 3968 h 8"/>
                  <a:gd name="T12" fmla="*/ 3466 w 10"/>
                  <a:gd name="T13" fmla="*/ 4514 h 8"/>
                  <a:gd name="T14" fmla="*/ 5316 w 10"/>
                  <a:gd name="T15" fmla="*/ 621 h 8"/>
                  <a:gd name="T16" fmla="*/ 4736 w 10"/>
                  <a:gd name="T17" fmla="*/ 621 h 8"/>
                  <a:gd name="T18" fmla="*/ 4736 w 10"/>
                  <a:gd name="T19" fmla="*/ 3968 h 8"/>
                  <a:gd name="T20" fmla="*/ 5316 w 10"/>
                  <a:gd name="T21" fmla="*/ 3968 h 8"/>
                  <a:gd name="T22" fmla="*/ 5954 w 10"/>
                  <a:gd name="T23" fmla="*/ 1785 h 8"/>
                  <a:gd name="T24" fmla="*/ 5316 w 10"/>
                  <a:gd name="T25" fmla="*/ 1164 h 8"/>
                  <a:gd name="T26" fmla="*/ 4736 w 10"/>
                  <a:gd name="T27" fmla="*/ 3347 h 8"/>
                  <a:gd name="T28" fmla="*/ 5316 w 10"/>
                  <a:gd name="T29" fmla="*/ 3968 h 8"/>
                  <a:gd name="T30" fmla="*/ 5316 w 10"/>
                  <a:gd name="T31" fmla="*/ 621 h 8"/>
                  <a:gd name="T32" fmla="*/ 4736 w 10"/>
                  <a:gd name="T33" fmla="*/ 621 h 8"/>
                  <a:gd name="T34" fmla="*/ 3120 w 10"/>
                  <a:gd name="T35" fmla="*/ 3968 h 8"/>
                  <a:gd name="T36" fmla="*/ 3466 w 10"/>
                  <a:gd name="T37" fmla="*/ 4514 h 8"/>
                  <a:gd name="T38" fmla="*/ 3466 w 10"/>
                  <a:gd name="T39" fmla="*/ 1785 h 8"/>
                  <a:gd name="T40" fmla="*/ 3120 w 10"/>
                  <a:gd name="T41" fmla="*/ 1785 h 8"/>
                  <a:gd name="T42" fmla="*/ 0 w 10"/>
                  <a:gd name="T43" fmla="*/ 3347 h 8"/>
                  <a:gd name="T44" fmla="*/ 632 w 10"/>
                  <a:gd name="T45" fmla="*/ 3968 h 8"/>
                  <a:gd name="T46" fmla="*/ 1195 w 10"/>
                  <a:gd name="T47" fmla="*/ 3347 h 8"/>
                  <a:gd name="T48" fmla="*/ 632 w 10"/>
                  <a:gd name="T49" fmla="*/ 2737 h 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 h="8">
                    <a:moveTo>
                      <a:pt x="1" y="5"/>
                    </a:moveTo>
                    <a:cubicBezTo>
                      <a:pt x="1" y="5"/>
                      <a:pt x="0" y="5"/>
                      <a:pt x="0" y="6"/>
                    </a:cubicBezTo>
                    <a:cubicBezTo>
                      <a:pt x="0" y="6"/>
                      <a:pt x="0" y="7"/>
                      <a:pt x="1" y="7"/>
                    </a:cubicBezTo>
                    <a:cubicBezTo>
                      <a:pt x="3" y="6"/>
                      <a:pt x="5" y="5"/>
                      <a:pt x="6" y="3"/>
                    </a:cubicBezTo>
                    <a:cubicBezTo>
                      <a:pt x="6" y="3"/>
                      <a:pt x="5" y="3"/>
                      <a:pt x="5" y="3"/>
                    </a:cubicBezTo>
                    <a:cubicBezTo>
                      <a:pt x="5" y="4"/>
                      <a:pt x="5" y="6"/>
                      <a:pt x="5" y="7"/>
                    </a:cubicBezTo>
                    <a:cubicBezTo>
                      <a:pt x="4" y="8"/>
                      <a:pt x="5" y="8"/>
                      <a:pt x="6" y="8"/>
                    </a:cubicBezTo>
                    <a:cubicBezTo>
                      <a:pt x="7" y="6"/>
                      <a:pt x="8" y="3"/>
                      <a:pt x="9" y="1"/>
                    </a:cubicBezTo>
                    <a:cubicBezTo>
                      <a:pt x="9" y="1"/>
                      <a:pt x="8" y="1"/>
                      <a:pt x="8" y="1"/>
                    </a:cubicBezTo>
                    <a:cubicBezTo>
                      <a:pt x="8" y="3"/>
                      <a:pt x="8" y="5"/>
                      <a:pt x="8" y="7"/>
                    </a:cubicBezTo>
                    <a:cubicBezTo>
                      <a:pt x="8" y="7"/>
                      <a:pt x="9" y="8"/>
                      <a:pt x="9" y="7"/>
                    </a:cubicBezTo>
                    <a:cubicBezTo>
                      <a:pt x="10" y="6"/>
                      <a:pt x="10" y="4"/>
                      <a:pt x="10" y="3"/>
                    </a:cubicBezTo>
                    <a:cubicBezTo>
                      <a:pt x="10" y="2"/>
                      <a:pt x="9" y="2"/>
                      <a:pt x="9" y="2"/>
                    </a:cubicBezTo>
                    <a:cubicBezTo>
                      <a:pt x="9" y="4"/>
                      <a:pt x="8" y="5"/>
                      <a:pt x="8" y="6"/>
                    </a:cubicBezTo>
                    <a:cubicBezTo>
                      <a:pt x="8" y="7"/>
                      <a:pt x="9" y="7"/>
                      <a:pt x="9" y="7"/>
                    </a:cubicBezTo>
                    <a:cubicBezTo>
                      <a:pt x="10" y="5"/>
                      <a:pt x="10" y="3"/>
                      <a:pt x="9" y="1"/>
                    </a:cubicBezTo>
                    <a:cubicBezTo>
                      <a:pt x="9" y="0"/>
                      <a:pt x="8" y="0"/>
                      <a:pt x="8" y="1"/>
                    </a:cubicBezTo>
                    <a:cubicBezTo>
                      <a:pt x="7" y="3"/>
                      <a:pt x="6" y="5"/>
                      <a:pt x="5" y="7"/>
                    </a:cubicBezTo>
                    <a:cubicBezTo>
                      <a:pt x="5" y="7"/>
                      <a:pt x="6" y="7"/>
                      <a:pt x="6" y="8"/>
                    </a:cubicBezTo>
                    <a:cubicBezTo>
                      <a:pt x="6" y="6"/>
                      <a:pt x="6" y="5"/>
                      <a:pt x="6" y="3"/>
                    </a:cubicBezTo>
                    <a:cubicBezTo>
                      <a:pt x="6" y="2"/>
                      <a:pt x="5" y="2"/>
                      <a:pt x="5" y="3"/>
                    </a:cubicBezTo>
                    <a:cubicBezTo>
                      <a:pt x="4" y="4"/>
                      <a:pt x="2" y="5"/>
                      <a:pt x="0" y="6"/>
                    </a:cubicBezTo>
                    <a:cubicBezTo>
                      <a:pt x="1" y="6"/>
                      <a:pt x="1" y="6"/>
                      <a:pt x="1" y="7"/>
                    </a:cubicBezTo>
                    <a:cubicBezTo>
                      <a:pt x="1" y="6"/>
                      <a:pt x="2" y="6"/>
                      <a:pt x="2" y="6"/>
                    </a:cubicBezTo>
                    <a:cubicBezTo>
                      <a:pt x="3" y="5"/>
                      <a:pt x="2" y="4"/>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8" name="Freeform 80"/>
              <p:cNvSpPr>
                <a:spLocks/>
              </p:cNvSpPr>
              <p:nvPr/>
            </p:nvSpPr>
            <p:spPr bwMode="auto">
              <a:xfrm>
                <a:off x="1540" y="1959"/>
                <a:ext cx="8" cy="31"/>
              </a:xfrm>
              <a:custGeom>
                <a:avLst/>
                <a:gdLst>
                  <a:gd name="T0" fmla="*/ 397 w 3"/>
                  <a:gd name="T1" fmla="*/ 516 h 11"/>
                  <a:gd name="T2" fmla="*/ 0 w 3"/>
                  <a:gd name="T3" fmla="*/ 4988 h 11"/>
                  <a:gd name="T4" fmla="*/ 397 w 3"/>
                  <a:gd name="T5" fmla="*/ 4988 h 11"/>
                  <a:gd name="T6" fmla="*/ 661 w 3"/>
                  <a:gd name="T7" fmla="*/ 3018 h 11"/>
                  <a:gd name="T8" fmla="*/ 397 w 3"/>
                  <a:gd name="T9" fmla="*/ 3018 h 11"/>
                  <a:gd name="T10" fmla="*/ 0 w 3"/>
                  <a:gd name="T11" fmla="*/ 4988 h 11"/>
                  <a:gd name="T12" fmla="*/ 397 w 3"/>
                  <a:gd name="T13" fmla="*/ 4988 h 11"/>
                  <a:gd name="T14" fmla="*/ 1059 w 3"/>
                  <a:gd name="T15" fmla="*/ 516 h 11"/>
                  <a:gd name="T16" fmla="*/ 397 w 3"/>
                  <a:gd name="T17" fmla="*/ 51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11">
                    <a:moveTo>
                      <a:pt x="1" y="1"/>
                    </a:moveTo>
                    <a:cubicBezTo>
                      <a:pt x="1" y="4"/>
                      <a:pt x="0" y="7"/>
                      <a:pt x="0" y="10"/>
                    </a:cubicBezTo>
                    <a:cubicBezTo>
                      <a:pt x="0" y="10"/>
                      <a:pt x="0" y="10"/>
                      <a:pt x="1" y="10"/>
                    </a:cubicBezTo>
                    <a:cubicBezTo>
                      <a:pt x="1" y="8"/>
                      <a:pt x="2" y="7"/>
                      <a:pt x="2" y="6"/>
                    </a:cubicBezTo>
                    <a:cubicBezTo>
                      <a:pt x="2" y="5"/>
                      <a:pt x="1" y="5"/>
                      <a:pt x="1" y="6"/>
                    </a:cubicBezTo>
                    <a:cubicBezTo>
                      <a:pt x="0" y="7"/>
                      <a:pt x="0" y="8"/>
                      <a:pt x="0" y="10"/>
                    </a:cubicBezTo>
                    <a:cubicBezTo>
                      <a:pt x="0" y="11"/>
                      <a:pt x="1" y="11"/>
                      <a:pt x="1" y="10"/>
                    </a:cubicBezTo>
                    <a:cubicBezTo>
                      <a:pt x="2" y="7"/>
                      <a:pt x="3" y="4"/>
                      <a:pt x="3" y="1"/>
                    </a:cubicBezTo>
                    <a:cubicBezTo>
                      <a:pt x="3"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9" name="Freeform 81"/>
              <p:cNvSpPr>
                <a:spLocks/>
              </p:cNvSpPr>
              <p:nvPr/>
            </p:nvSpPr>
            <p:spPr bwMode="auto">
              <a:xfrm>
                <a:off x="1537" y="1956"/>
                <a:ext cx="14" cy="37"/>
              </a:xfrm>
              <a:custGeom>
                <a:avLst/>
                <a:gdLst>
                  <a:gd name="T0" fmla="*/ 1050 w 5"/>
                  <a:gd name="T1" fmla="*/ 601 h 13"/>
                  <a:gd name="T2" fmla="*/ 0 w 5"/>
                  <a:gd name="T3" fmla="*/ 6367 h 13"/>
                  <a:gd name="T4" fmla="*/ 1050 w 5"/>
                  <a:gd name="T5" fmla="*/ 6893 h 13"/>
                  <a:gd name="T6" fmla="*/ 1912 w 5"/>
                  <a:gd name="T7" fmla="*/ 3159 h 13"/>
                  <a:gd name="T8" fmla="*/ 1364 w 5"/>
                  <a:gd name="T9" fmla="*/ 2624 h 13"/>
                  <a:gd name="T10" fmla="*/ 487 w 5"/>
                  <a:gd name="T11" fmla="*/ 6367 h 13"/>
                  <a:gd name="T12" fmla="*/ 1050 w 5"/>
                  <a:gd name="T13" fmla="*/ 6367 h 13"/>
                  <a:gd name="T14" fmla="*/ 1912 w 5"/>
                  <a:gd name="T15" fmla="*/ 1110 h 13"/>
                  <a:gd name="T16" fmla="*/ 1050 w 5"/>
                  <a:gd name="T17" fmla="*/ 601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3">
                    <a:moveTo>
                      <a:pt x="2" y="1"/>
                    </a:moveTo>
                    <a:cubicBezTo>
                      <a:pt x="1" y="5"/>
                      <a:pt x="1" y="9"/>
                      <a:pt x="0" y="12"/>
                    </a:cubicBezTo>
                    <a:cubicBezTo>
                      <a:pt x="0" y="13"/>
                      <a:pt x="1" y="13"/>
                      <a:pt x="2" y="13"/>
                    </a:cubicBezTo>
                    <a:cubicBezTo>
                      <a:pt x="3" y="10"/>
                      <a:pt x="4" y="8"/>
                      <a:pt x="4" y="6"/>
                    </a:cubicBezTo>
                    <a:cubicBezTo>
                      <a:pt x="5" y="5"/>
                      <a:pt x="3" y="5"/>
                      <a:pt x="3" y="5"/>
                    </a:cubicBezTo>
                    <a:cubicBezTo>
                      <a:pt x="2" y="8"/>
                      <a:pt x="1" y="10"/>
                      <a:pt x="1" y="12"/>
                    </a:cubicBezTo>
                    <a:cubicBezTo>
                      <a:pt x="1" y="12"/>
                      <a:pt x="1" y="12"/>
                      <a:pt x="2" y="12"/>
                    </a:cubicBezTo>
                    <a:cubicBezTo>
                      <a:pt x="2" y="9"/>
                      <a:pt x="3" y="5"/>
                      <a:pt x="4" y="2"/>
                    </a:cubicBezTo>
                    <a:cubicBezTo>
                      <a:pt x="4" y="1"/>
                      <a:pt x="3"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0" name="Freeform 82"/>
              <p:cNvSpPr>
                <a:spLocks/>
              </p:cNvSpPr>
              <p:nvPr/>
            </p:nvSpPr>
            <p:spPr bwMode="auto">
              <a:xfrm>
                <a:off x="1543" y="1956"/>
                <a:ext cx="5" cy="29"/>
              </a:xfrm>
              <a:custGeom>
                <a:avLst/>
                <a:gdLst>
                  <a:gd name="T0" fmla="*/ 0 w 2"/>
                  <a:gd name="T1" fmla="*/ 1195 h 10"/>
                  <a:gd name="T2" fmla="*/ 313 w 2"/>
                  <a:gd name="T3" fmla="*/ 5316 h 10"/>
                  <a:gd name="T4" fmla="*/ 520 w 2"/>
                  <a:gd name="T5" fmla="*/ 5316 h 10"/>
                  <a:gd name="T6" fmla="*/ 520 w 2"/>
                  <a:gd name="T7" fmla="*/ 4736 h 10"/>
                  <a:gd name="T8" fmla="*/ 313 w 2"/>
                  <a:gd name="T9" fmla="*/ 4736 h 10"/>
                  <a:gd name="T10" fmla="*/ 313 w 2"/>
                  <a:gd name="T11" fmla="*/ 5316 h 10"/>
                  <a:gd name="T12" fmla="*/ 520 w 2"/>
                  <a:gd name="T13" fmla="*/ 5316 h 10"/>
                  <a:gd name="T14" fmla="*/ 520 w 2"/>
                  <a:gd name="T15" fmla="*/ 632 h 10"/>
                  <a:gd name="T16" fmla="*/ 0 w 2"/>
                  <a:gd name="T17" fmla="*/ 1195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10">
                    <a:moveTo>
                      <a:pt x="0" y="2"/>
                    </a:moveTo>
                    <a:cubicBezTo>
                      <a:pt x="1" y="4"/>
                      <a:pt x="1" y="7"/>
                      <a:pt x="1" y="9"/>
                    </a:cubicBezTo>
                    <a:cubicBezTo>
                      <a:pt x="1" y="9"/>
                      <a:pt x="2" y="9"/>
                      <a:pt x="2" y="9"/>
                    </a:cubicBezTo>
                    <a:cubicBezTo>
                      <a:pt x="2" y="9"/>
                      <a:pt x="2" y="9"/>
                      <a:pt x="2" y="8"/>
                    </a:cubicBezTo>
                    <a:cubicBezTo>
                      <a:pt x="2" y="7"/>
                      <a:pt x="1" y="7"/>
                      <a:pt x="1" y="8"/>
                    </a:cubicBezTo>
                    <a:cubicBezTo>
                      <a:pt x="1" y="9"/>
                      <a:pt x="1" y="9"/>
                      <a:pt x="1" y="9"/>
                    </a:cubicBezTo>
                    <a:cubicBezTo>
                      <a:pt x="1" y="10"/>
                      <a:pt x="2" y="10"/>
                      <a:pt x="2" y="9"/>
                    </a:cubicBezTo>
                    <a:cubicBezTo>
                      <a:pt x="2" y="7"/>
                      <a:pt x="2" y="4"/>
                      <a:pt x="2" y="1"/>
                    </a:cubicBezTo>
                    <a:cubicBezTo>
                      <a:pt x="1"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1" name="Freeform 83"/>
              <p:cNvSpPr>
                <a:spLocks/>
              </p:cNvSpPr>
              <p:nvPr/>
            </p:nvSpPr>
            <p:spPr bwMode="auto">
              <a:xfrm>
                <a:off x="1537" y="1965"/>
                <a:ext cx="23" cy="40"/>
              </a:xfrm>
              <a:custGeom>
                <a:avLst/>
                <a:gdLst>
                  <a:gd name="T0" fmla="*/ 2398 w 8"/>
                  <a:gd name="T1" fmla="*/ 1723 h 14"/>
                  <a:gd name="T2" fmla="*/ 2398 w 8"/>
                  <a:gd name="T3" fmla="*/ 5526 h 14"/>
                  <a:gd name="T4" fmla="*/ 2737 w 8"/>
                  <a:gd name="T5" fmla="*/ 5526 h 14"/>
                  <a:gd name="T6" fmla="*/ 2398 w 8"/>
                  <a:gd name="T7" fmla="*/ 4923 h 14"/>
                  <a:gd name="T8" fmla="*/ 1785 w 8"/>
                  <a:gd name="T9" fmla="*/ 5526 h 14"/>
                  <a:gd name="T10" fmla="*/ 2398 w 8"/>
                  <a:gd name="T11" fmla="*/ 7069 h 14"/>
                  <a:gd name="T12" fmla="*/ 2737 w 8"/>
                  <a:gd name="T13" fmla="*/ 6457 h 14"/>
                  <a:gd name="T14" fmla="*/ 1164 w 8"/>
                  <a:gd name="T15" fmla="*/ 4409 h 14"/>
                  <a:gd name="T16" fmla="*/ 621 w 8"/>
                  <a:gd name="T17" fmla="*/ 4923 h 14"/>
                  <a:gd name="T18" fmla="*/ 3968 w 8"/>
                  <a:gd name="T19" fmla="*/ 7600 h 14"/>
                  <a:gd name="T20" fmla="*/ 4514 w 8"/>
                  <a:gd name="T21" fmla="*/ 7600 h 14"/>
                  <a:gd name="T22" fmla="*/ 3968 w 8"/>
                  <a:gd name="T23" fmla="*/ 3803 h 14"/>
                  <a:gd name="T24" fmla="*/ 3347 w 8"/>
                  <a:gd name="T25" fmla="*/ 3803 h 14"/>
                  <a:gd name="T26" fmla="*/ 3968 w 8"/>
                  <a:gd name="T27" fmla="*/ 7069 h 14"/>
                  <a:gd name="T28" fmla="*/ 4514 w 8"/>
                  <a:gd name="T29" fmla="*/ 7069 h 14"/>
                  <a:gd name="T30" fmla="*/ 4514 w 8"/>
                  <a:gd name="T31" fmla="*/ 603 h 14"/>
                  <a:gd name="T32" fmla="*/ 3968 w 8"/>
                  <a:gd name="T33" fmla="*/ 603 h 14"/>
                  <a:gd name="T34" fmla="*/ 3347 w 8"/>
                  <a:gd name="T35" fmla="*/ 5526 h 14"/>
                  <a:gd name="T36" fmla="*/ 3968 w 8"/>
                  <a:gd name="T37" fmla="*/ 5526 h 14"/>
                  <a:gd name="T38" fmla="*/ 4514 w 8"/>
                  <a:gd name="T39" fmla="*/ 2660 h 14"/>
                  <a:gd name="T40" fmla="*/ 3968 w 8"/>
                  <a:gd name="T41" fmla="*/ 2660 h 14"/>
                  <a:gd name="T42" fmla="*/ 3347 w 8"/>
                  <a:gd name="T43" fmla="*/ 5526 h 14"/>
                  <a:gd name="T44" fmla="*/ 3968 w 8"/>
                  <a:gd name="T45" fmla="*/ 5526 h 14"/>
                  <a:gd name="T46" fmla="*/ 4514 w 8"/>
                  <a:gd name="T47" fmla="*/ 603 h 14"/>
                  <a:gd name="T48" fmla="*/ 3968 w 8"/>
                  <a:gd name="T49" fmla="*/ 603 h 14"/>
                  <a:gd name="T50" fmla="*/ 3968 w 8"/>
                  <a:gd name="T51" fmla="*/ 7069 h 14"/>
                  <a:gd name="T52" fmla="*/ 4514 w 8"/>
                  <a:gd name="T53" fmla="*/ 7069 h 14"/>
                  <a:gd name="T54" fmla="*/ 3968 w 8"/>
                  <a:gd name="T55" fmla="*/ 3803 h 14"/>
                  <a:gd name="T56" fmla="*/ 3347 w 8"/>
                  <a:gd name="T57" fmla="*/ 3803 h 14"/>
                  <a:gd name="T58" fmla="*/ 3347 w 8"/>
                  <a:gd name="T59" fmla="*/ 7069 h 14"/>
                  <a:gd name="T60" fmla="*/ 4514 w 8"/>
                  <a:gd name="T61" fmla="*/ 7069 h 14"/>
                  <a:gd name="T62" fmla="*/ 1164 w 8"/>
                  <a:gd name="T63" fmla="*/ 4409 h 14"/>
                  <a:gd name="T64" fmla="*/ 621 w 8"/>
                  <a:gd name="T65" fmla="*/ 4923 h 14"/>
                  <a:gd name="T66" fmla="*/ 2398 w 8"/>
                  <a:gd name="T67" fmla="*/ 7069 h 14"/>
                  <a:gd name="T68" fmla="*/ 2737 w 8"/>
                  <a:gd name="T69" fmla="*/ 6457 h 14"/>
                  <a:gd name="T70" fmla="*/ 2398 w 8"/>
                  <a:gd name="T71" fmla="*/ 4923 h 14"/>
                  <a:gd name="T72" fmla="*/ 1785 w 8"/>
                  <a:gd name="T73" fmla="*/ 5526 h 14"/>
                  <a:gd name="T74" fmla="*/ 2398 w 8"/>
                  <a:gd name="T75" fmla="*/ 5926 h 14"/>
                  <a:gd name="T76" fmla="*/ 2737 w 8"/>
                  <a:gd name="T77" fmla="*/ 5526 h 14"/>
                  <a:gd name="T78" fmla="*/ 2737 w 8"/>
                  <a:gd name="T79" fmla="*/ 1723 h 14"/>
                  <a:gd name="T80" fmla="*/ 2398 w 8"/>
                  <a:gd name="T81" fmla="*/ 1723 h 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 h="14">
                    <a:moveTo>
                      <a:pt x="4" y="3"/>
                    </a:moveTo>
                    <a:cubicBezTo>
                      <a:pt x="4" y="6"/>
                      <a:pt x="4" y="8"/>
                      <a:pt x="4" y="10"/>
                    </a:cubicBezTo>
                    <a:cubicBezTo>
                      <a:pt x="4" y="10"/>
                      <a:pt x="5" y="10"/>
                      <a:pt x="5" y="10"/>
                    </a:cubicBezTo>
                    <a:cubicBezTo>
                      <a:pt x="5" y="9"/>
                      <a:pt x="5" y="9"/>
                      <a:pt x="4" y="9"/>
                    </a:cubicBezTo>
                    <a:cubicBezTo>
                      <a:pt x="4" y="9"/>
                      <a:pt x="3" y="9"/>
                      <a:pt x="3" y="10"/>
                    </a:cubicBezTo>
                    <a:cubicBezTo>
                      <a:pt x="3" y="11"/>
                      <a:pt x="4" y="12"/>
                      <a:pt x="4" y="13"/>
                    </a:cubicBezTo>
                    <a:cubicBezTo>
                      <a:pt x="4" y="13"/>
                      <a:pt x="5" y="12"/>
                      <a:pt x="5" y="12"/>
                    </a:cubicBezTo>
                    <a:cubicBezTo>
                      <a:pt x="4" y="11"/>
                      <a:pt x="3" y="10"/>
                      <a:pt x="2" y="8"/>
                    </a:cubicBezTo>
                    <a:cubicBezTo>
                      <a:pt x="2" y="9"/>
                      <a:pt x="1" y="9"/>
                      <a:pt x="1" y="9"/>
                    </a:cubicBezTo>
                    <a:cubicBezTo>
                      <a:pt x="3" y="11"/>
                      <a:pt x="5" y="12"/>
                      <a:pt x="7" y="14"/>
                    </a:cubicBezTo>
                    <a:cubicBezTo>
                      <a:pt x="7" y="14"/>
                      <a:pt x="8" y="14"/>
                      <a:pt x="8" y="14"/>
                    </a:cubicBezTo>
                    <a:cubicBezTo>
                      <a:pt x="8" y="11"/>
                      <a:pt x="8" y="9"/>
                      <a:pt x="7" y="7"/>
                    </a:cubicBezTo>
                    <a:cubicBezTo>
                      <a:pt x="6" y="6"/>
                      <a:pt x="5" y="7"/>
                      <a:pt x="6" y="7"/>
                    </a:cubicBezTo>
                    <a:cubicBezTo>
                      <a:pt x="6" y="9"/>
                      <a:pt x="7" y="11"/>
                      <a:pt x="7" y="13"/>
                    </a:cubicBezTo>
                    <a:cubicBezTo>
                      <a:pt x="7" y="14"/>
                      <a:pt x="8" y="14"/>
                      <a:pt x="8" y="13"/>
                    </a:cubicBezTo>
                    <a:cubicBezTo>
                      <a:pt x="8" y="9"/>
                      <a:pt x="8" y="5"/>
                      <a:pt x="8" y="1"/>
                    </a:cubicBezTo>
                    <a:cubicBezTo>
                      <a:pt x="7" y="1"/>
                      <a:pt x="7" y="1"/>
                      <a:pt x="7" y="1"/>
                    </a:cubicBezTo>
                    <a:cubicBezTo>
                      <a:pt x="7" y="4"/>
                      <a:pt x="7" y="7"/>
                      <a:pt x="6" y="10"/>
                    </a:cubicBezTo>
                    <a:cubicBezTo>
                      <a:pt x="6" y="10"/>
                      <a:pt x="7" y="10"/>
                      <a:pt x="7" y="10"/>
                    </a:cubicBezTo>
                    <a:cubicBezTo>
                      <a:pt x="7" y="9"/>
                      <a:pt x="8" y="7"/>
                      <a:pt x="8" y="5"/>
                    </a:cubicBezTo>
                    <a:cubicBezTo>
                      <a:pt x="8" y="4"/>
                      <a:pt x="7" y="4"/>
                      <a:pt x="7" y="5"/>
                    </a:cubicBezTo>
                    <a:cubicBezTo>
                      <a:pt x="6" y="7"/>
                      <a:pt x="6" y="8"/>
                      <a:pt x="6" y="10"/>
                    </a:cubicBezTo>
                    <a:cubicBezTo>
                      <a:pt x="6" y="11"/>
                      <a:pt x="7" y="11"/>
                      <a:pt x="7" y="10"/>
                    </a:cubicBezTo>
                    <a:cubicBezTo>
                      <a:pt x="8" y="7"/>
                      <a:pt x="8" y="4"/>
                      <a:pt x="8" y="1"/>
                    </a:cubicBezTo>
                    <a:cubicBezTo>
                      <a:pt x="8" y="0"/>
                      <a:pt x="7" y="0"/>
                      <a:pt x="7" y="1"/>
                    </a:cubicBezTo>
                    <a:cubicBezTo>
                      <a:pt x="7" y="5"/>
                      <a:pt x="7" y="9"/>
                      <a:pt x="7" y="13"/>
                    </a:cubicBezTo>
                    <a:cubicBezTo>
                      <a:pt x="7" y="13"/>
                      <a:pt x="7" y="13"/>
                      <a:pt x="8" y="13"/>
                    </a:cubicBezTo>
                    <a:cubicBezTo>
                      <a:pt x="8" y="11"/>
                      <a:pt x="8" y="9"/>
                      <a:pt x="7" y="7"/>
                    </a:cubicBezTo>
                    <a:cubicBezTo>
                      <a:pt x="6" y="7"/>
                      <a:pt x="6" y="7"/>
                      <a:pt x="6" y="7"/>
                    </a:cubicBezTo>
                    <a:cubicBezTo>
                      <a:pt x="7" y="9"/>
                      <a:pt x="7" y="11"/>
                      <a:pt x="6" y="13"/>
                    </a:cubicBezTo>
                    <a:cubicBezTo>
                      <a:pt x="7" y="13"/>
                      <a:pt x="7" y="13"/>
                      <a:pt x="8" y="13"/>
                    </a:cubicBezTo>
                    <a:cubicBezTo>
                      <a:pt x="6" y="11"/>
                      <a:pt x="4" y="10"/>
                      <a:pt x="2" y="8"/>
                    </a:cubicBezTo>
                    <a:cubicBezTo>
                      <a:pt x="1" y="8"/>
                      <a:pt x="0" y="9"/>
                      <a:pt x="1" y="9"/>
                    </a:cubicBezTo>
                    <a:cubicBezTo>
                      <a:pt x="2" y="10"/>
                      <a:pt x="3" y="12"/>
                      <a:pt x="4" y="13"/>
                    </a:cubicBezTo>
                    <a:cubicBezTo>
                      <a:pt x="5" y="14"/>
                      <a:pt x="6" y="13"/>
                      <a:pt x="5" y="12"/>
                    </a:cubicBezTo>
                    <a:cubicBezTo>
                      <a:pt x="5" y="11"/>
                      <a:pt x="5" y="10"/>
                      <a:pt x="4" y="9"/>
                    </a:cubicBezTo>
                    <a:cubicBezTo>
                      <a:pt x="4" y="10"/>
                      <a:pt x="4" y="10"/>
                      <a:pt x="3" y="10"/>
                    </a:cubicBezTo>
                    <a:cubicBezTo>
                      <a:pt x="4" y="10"/>
                      <a:pt x="4" y="11"/>
                      <a:pt x="4" y="11"/>
                    </a:cubicBezTo>
                    <a:cubicBezTo>
                      <a:pt x="5" y="11"/>
                      <a:pt x="5" y="11"/>
                      <a:pt x="5" y="10"/>
                    </a:cubicBezTo>
                    <a:cubicBezTo>
                      <a:pt x="6" y="8"/>
                      <a:pt x="6" y="6"/>
                      <a:pt x="5" y="3"/>
                    </a:cubicBezTo>
                    <a:cubicBezTo>
                      <a:pt x="5" y="2"/>
                      <a:pt x="3" y="3"/>
                      <a:pt x="4"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2" name="Freeform 84"/>
              <p:cNvSpPr>
                <a:spLocks/>
              </p:cNvSpPr>
              <p:nvPr/>
            </p:nvSpPr>
            <p:spPr bwMode="auto">
              <a:xfrm>
                <a:off x="1545" y="1939"/>
                <a:ext cx="18" cy="40"/>
              </a:xfrm>
              <a:custGeom>
                <a:avLst/>
                <a:gdLst>
                  <a:gd name="T0" fmla="*/ 729 w 6"/>
                  <a:gd name="T1" fmla="*/ 7069 h 14"/>
                  <a:gd name="T2" fmla="*/ 4374 w 6"/>
                  <a:gd name="T3" fmla="*/ 603 h 14"/>
                  <a:gd name="T4" fmla="*/ 3645 w 6"/>
                  <a:gd name="T5" fmla="*/ 603 h 14"/>
                  <a:gd name="T6" fmla="*/ 729 w 6"/>
                  <a:gd name="T7" fmla="*/ 5926 h 14"/>
                  <a:gd name="T8" fmla="*/ 1458 w 6"/>
                  <a:gd name="T9" fmla="*/ 5926 h 14"/>
                  <a:gd name="T10" fmla="*/ 2187 w 6"/>
                  <a:gd name="T11" fmla="*/ 3266 h 14"/>
                  <a:gd name="T12" fmla="*/ 1458 w 6"/>
                  <a:gd name="T13" fmla="*/ 2660 h 14"/>
                  <a:gd name="T14" fmla="*/ 0 w 6"/>
                  <a:gd name="T15" fmla="*/ 5926 h 14"/>
                  <a:gd name="T16" fmla="*/ 1458 w 6"/>
                  <a:gd name="T17" fmla="*/ 5926 h 14"/>
                  <a:gd name="T18" fmla="*/ 4374 w 6"/>
                  <a:gd name="T19" fmla="*/ 603 h 14"/>
                  <a:gd name="T20" fmla="*/ 3645 w 6"/>
                  <a:gd name="T21" fmla="*/ 0 h 14"/>
                  <a:gd name="T22" fmla="*/ 0 w 6"/>
                  <a:gd name="T23" fmla="*/ 7069 h 14"/>
                  <a:gd name="T24" fmla="*/ 729 w 6"/>
                  <a:gd name="T25" fmla="*/ 7069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 h="14">
                    <a:moveTo>
                      <a:pt x="1" y="13"/>
                    </a:moveTo>
                    <a:cubicBezTo>
                      <a:pt x="1" y="9"/>
                      <a:pt x="3" y="5"/>
                      <a:pt x="6" y="1"/>
                    </a:cubicBezTo>
                    <a:cubicBezTo>
                      <a:pt x="6" y="1"/>
                      <a:pt x="5" y="1"/>
                      <a:pt x="5" y="1"/>
                    </a:cubicBezTo>
                    <a:cubicBezTo>
                      <a:pt x="4" y="4"/>
                      <a:pt x="2" y="7"/>
                      <a:pt x="1" y="11"/>
                    </a:cubicBezTo>
                    <a:cubicBezTo>
                      <a:pt x="1" y="11"/>
                      <a:pt x="1" y="11"/>
                      <a:pt x="2" y="11"/>
                    </a:cubicBezTo>
                    <a:cubicBezTo>
                      <a:pt x="2" y="9"/>
                      <a:pt x="3" y="8"/>
                      <a:pt x="3" y="6"/>
                    </a:cubicBezTo>
                    <a:cubicBezTo>
                      <a:pt x="3" y="5"/>
                      <a:pt x="2" y="5"/>
                      <a:pt x="2" y="5"/>
                    </a:cubicBezTo>
                    <a:cubicBezTo>
                      <a:pt x="1" y="7"/>
                      <a:pt x="1" y="9"/>
                      <a:pt x="0" y="11"/>
                    </a:cubicBezTo>
                    <a:cubicBezTo>
                      <a:pt x="0" y="11"/>
                      <a:pt x="1" y="12"/>
                      <a:pt x="2" y="11"/>
                    </a:cubicBezTo>
                    <a:cubicBezTo>
                      <a:pt x="3" y="8"/>
                      <a:pt x="5" y="5"/>
                      <a:pt x="6" y="1"/>
                    </a:cubicBezTo>
                    <a:cubicBezTo>
                      <a:pt x="6" y="0"/>
                      <a:pt x="5" y="0"/>
                      <a:pt x="5" y="0"/>
                    </a:cubicBezTo>
                    <a:cubicBezTo>
                      <a:pt x="2" y="4"/>
                      <a:pt x="0" y="9"/>
                      <a:pt x="0" y="13"/>
                    </a:cubicBezTo>
                    <a:cubicBezTo>
                      <a:pt x="0" y="14"/>
                      <a:pt x="1" y="14"/>
                      <a:pt x="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3" name="Freeform 85"/>
              <p:cNvSpPr>
                <a:spLocks/>
              </p:cNvSpPr>
              <p:nvPr/>
            </p:nvSpPr>
            <p:spPr bwMode="auto">
              <a:xfrm>
                <a:off x="1540" y="1933"/>
                <a:ext cx="25" cy="29"/>
              </a:xfrm>
              <a:custGeom>
                <a:avLst/>
                <a:gdLst>
                  <a:gd name="T0" fmla="*/ 3147 w 9"/>
                  <a:gd name="T1" fmla="*/ 632 h 10"/>
                  <a:gd name="T2" fmla="*/ 469 w 9"/>
                  <a:gd name="T3" fmla="*/ 5316 h 10"/>
                  <a:gd name="T4" fmla="*/ 1011 w 9"/>
                  <a:gd name="T5" fmla="*/ 5316 h 10"/>
                  <a:gd name="T6" fmla="*/ 1303 w 9"/>
                  <a:gd name="T7" fmla="*/ 2488 h 10"/>
                  <a:gd name="T8" fmla="*/ 469 w 9"/>
                  <a:gd name="T9" fmla="*/ 2488 h 10"/>
                  <a:gd name="T10" fmla="*/ 469 w 9"/>
                  <a:gd name="T11" fmla="*/ 5954 h 10"/>
                  <a:gd name="T12" fmla="*/ 1011 w 9"/>
                  <a:gd name="T13" fmla="*/ 5954 h 10"/>
                  <a:gd name="T14" fmla="*/ 3619 w 9"/>
                  <a:gd name="T15" fmla="*/ 632 h 10"/>
                  <a:gd name="T16" fmla="*/ 3147 w 9"/>
                  <a:gd name="T17" fmla="*/ 63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10">
                    <a:moveTo>
                      <a:pt x="7" y="1"/>
                    </a:moveTo>
                    <a:cubicBezTo>
                      <a:pt x="5" y="3"/>
                      <a:pt x="3" y="7"/>
                      <a:pt x="1" y="9"/>
                    </a:cubicBezTo>
                    <a:cubicBezTo>
                      <a:pt x="1" y="9"/>
                      <a:pt x="2" y="9"/>
                      <a:pt x="2" y="9"/>
                    </a:cubicBezTo>
                    <a:cubicBezTo>
                      <a:pt x="1" y="8"/>
                      <a:pt x="2" y="6"/>
                      <a:pt x="3" y="4"/>
                    </a:cubicBezTo>
                    <a:cubicBezTo>
                      <a:pt x="3" y="3"/>
                      <a:pt x="2" y="3"/>
                      <a:pt x="1" y="4"/>
                    </a:cubicBezTo>
                    <a:cubicBezTo>
                      <a:pt x="0" y="6"/>
                      <a:pt x="0" y="8"/>
                      <a:pt x="1" y="10"/>
                    </a:cubicBezTo>
                    <a:cubicBezTo>
                      <a:pt x="1" y="10"/>
                      <a:pt x="1" y="10"/>
                      <a:pt x="2" y="10"/>
                    </a:cubicBezTo>
                    <a:cubicBezTo>
                      <a:pt x="4" y="7"/>
                      <a:pt x="6" y="4"/>
                      <a:pt x="8" y="1"/>
                    </a:cubicBezTo>
                    <a:cubicBezTo>
                      <a:pt x="9" y="1"/>
                      <a:pt x="7" y="0"/>
                      <a:pt x="7"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4" name="Freeform 86"/>
              <p:cNvSpPr>
                <a:spLocks/>
              </p:cNvSpPr>
              <p:nvPr/>
            </p:nvSpPr>
            <p:spPr bwMode="auto">
              <a:xfrm>
                <a:off x="1434" y="1910"/>
                <a:ext cx="154" cy="189"/>
              </a:xfrm>
              <a:custGeom>
                <a:avLst/>
                <a:gdLst>
                  <a:gd name="T0" fmla="*/ 17721 w 54"/>
                  <a:gd name="T1" fmla="*/ 8267 h 66"/>
                  <a:gd name="T2" fmla="*/ 23220 w 54"/>
                  <a:gd name="T3" fmla="*/ 10424 h 66"/>
                  <a:gd name="T4" fmla="*/ 24748 w 54"/>
                  <a:gd name="T5" fmla="*/ 10424 h 66"/>
                  <a:gd name="T6" fmla="*/ 27001 w 54"/>
                  <a:gd name="T7" fmla="*/ 12703 h 66"/>
                  <a:gd name="T8" fmla="*/ 24147 w 54"/>
                  <a:gd name="T9" fmla="*/ 3829 h 66"/>
                  <a:gd name="T10" fmla="*/ 18859 w 54"/>
                  <a:gd name="T11" fmla="*/ 2698 h 66"/>
                  <a:gd name="T12" fmla="*/ 12825 w 54"/>
                  <a:gd name="T13" fmla="*/ 10028 h 66"/>
                  <a:gd name="T14" fmla="*/ 6425 w 54"/>
                  <a:gd name="T15" fmla="*/ 13319 h 66"/>
                  <a:gd name="T16" fmla="*/ 5498 w 54"/>
                  <a:gd name="T17" fmla="*/ 10028 h 66"/>
                  <a:gd name="T18" fmla="*/ 4897 w 54"/>
                  <a:gd name="T19" fmla="*/ 8872 h 66"/>
                  <a:gd name="T20" fmla="*/ 8678 w 54"/>
                  <a:gd name="T21" fmla="*/ 10028 h 66"/>
                  <a:gd name="T22" fmla="*/ 12434 w 54"/>
                  <a:gd name="T23" fmla="*/ 6174 h 66"/>
                  <a:gd name="T24" fmla="*/ 12825 w 54"/>
                  <a:gd name="T25" fmla="*/ 12703 h 66"/>
                  <a:gd name="T26" fmla="*/ 3180 w 54"/>
                  <a:gd name="T27" fmla="*/ 20452 h 66"/>
                  <a:gd name="T28" fmla="*/ 4897 w 54"/>
                  <a:gd name="T29" fmla="*/ 20452 h 66"/>
                  <a:gd name="T30" fmla="*/ 7001 w 54"/>
                  <a:gd name="T31" fmla="*/ 26019 h 66"/>
                  <a:gd name="T32" fmla="*/ 9605 w 54"/>
                  <a:gd name="T33" fmla="*/ 22520 h 66"/>
                  <a:gd name="T34" fmla="*/ 12434 w 54"/>
                  <a:gd name="T35" fmla="*/ 24822 h 66"/>
                  <a:gd name="T36" fmla="*/ 11322 w 54"/>
                  <a:gd name="T37" fmla="*/ 29851 h 66"/>
                  <a:gd name="T38" fmla="*/ 9605 w 54"/>
                  <a:gd name="T39" fmla="*/ 30810 h 66"/>
                  <a:gd name="T40" fmla="*/ 5823 w 54"/>
                  <a:gd name="T41" fmla="*/ 26371 h 66"/>
                  <a:gd name="T42" fmla="*/ 12825 w 54"/>
                  <a:gd name="T43" fmla="*/ 30810 h 66"/>
                  <a:gd name="T44" fmla="*/ 12825 w 54"/>
                  <a:gd name="T45" fmla="*/ 30810 h 66"/>
                  <a:gd name="T46" fmla="*/ 15679 w 54"/>
                  <a:gd name="T47" fmla="*/ 33155 h 66"/>
                  <a:gd name="T48" fmla="*/ 17185 w 54"/>
                  <a:gd name="T49" fmla="*/ 33155 h 66"/>
                  <a:gd name="T50" fmla="*/ 15679 w 54"/>
                  <a:gd name="T51" fmla="*/ 20452 h 66"/>
                  <a:gd name="T52" fmla="*/ 15679 w 54"/>
                  <a:gd name="T53" fmla="*/ 26955 h 66"/>
                  <a:gd name="T54" fmla="*/ 16210 w 54"/>
                  <a:gd name="T55" fmla="*/ 28717 h 66"/>
                  <a:gd name="T56" fmla="*/ 15679 w 54"/>
                  <a:gd name="T57" fmla="*/ 28112 h 66"/>
                  <a:gd name="T58" fmla="*/ 13966 w 54"/>
                  <a:gd name="T59" fmla="*/ 32548 h 66"/>
                  <a:gd name="T60" fmla="*/ 13364 w 54"/>
                  <a:gd name="T61" fmla="*/ 28717 h 66"/>
                  <a:gd name="T62" fmla="*/ 8678 w 54"/>
                  <a:gd name="T63" fmla="*/ 28112 h 66"/>
                  <a:gd name="T64" fmla="*/ 12434 w 54"/>
                  <a:gd name="T65" fmla="*/ 32548 h 66"/>
                  <a:gd name="T66" fmla="*/ 11898 w 54"/>
                  <a:gd name="T67" fmla="*/ 30810 h 66"/>
                  <a:gd name="T68" fmla="*/ 12434 w 54"/>
                  <a:gd name="T69" fmla="*/ 28112 h 66"/>
                  <a:gd name="T70" fmla="*/ 11898 w 54"/>
                  <a:gd name="T71" fmla="*/ 22124 h 66"/>
                  <a:gd name="T72" fmla="*/ 10786 w 54"/>
                  <a:gd name="T73" fmla="*/ 20968 h 66"/>
                  <a:gd name="T74" fmla="*/ 8142 w 54"/>
                  <a:gd name="T75" fmla="*/ 24281 h 66"/>
                  <a:gd name="T76" fmla="*/ 5498 w 54"/>
                  <a:gd name="T77" fmla="*/ 22520 h 66"/>
                  <a:gd name="T78" fmla="*/ 6425 w 54"/>
                  <a:gd name="T79" fmla="*/ 18688 h 66"/>
                  <a:gd name="T80" fmla="*/ 4897 w 54"/>
                  <a:gd name="T81" fmla="*/ 18688 h 66"/>
                  <a:gd name="T82" fmla="*/ 8142 w 54"/>
                  <a:gd name="T83" fmla="*/ 16532 h 66"/>
                  <a:gd name="T84" fmla="*/ 17185 w 54"/>
                  <a:gd name="T85" fmla="*/ 5593 h 66"/>
                  <a:gd name="T86" fmla="*/ 9605 w 54"/>
                  <a:gd name="T87" fmla="*/ 7726 h 66"/>
                  <a:gd name="T88" fmla="*/ 6425 w 54"/>
                  <a:gd name="T89" fmla="*/ 8267 h 66"/>
                  <a:gd name="T90" fmla="*/ 3180 w 54"/>
                  <a:gd name="T91" fmla="*/ 14252 h 66"/>
                  <a:gd name="T92" fmla="*/ 8142 w 54"/>
                  <a:gd name="T93" fmla="*/ 12096 h 66"/>
                  <a:gd name="T94" fmla="*/ 15679 w 54"/>
                  <a:gd name="T95" fmla="*/ 6174 h 66"/>
                  <a:gd name="T96" fmla="*/ 19438 w 54"/>
                  <a:gd name="T97" fmla="*/ 4436 h 66"/>
                  <a:gd name="T98" fmla="*/ 24748 w 54"/>
                  <a:gd name="T99" fmla="*/ 6526 h 66"/>
                  <a:gd name="T100" fmla="*/ 25863 w 54"/>
                  <a:gd name="T101" fmla="*/ 4436 h 66"/>
                  <a:gd name="T102" fmla="*/ 28507 w 54"/>
                  <a:gd name="T103" fmla="*/ 10965 h 66"/>
                  <a:gd name="T104" fmla="*/ 27001 w 54"/>
                  <a:gd name="T105" fmla="*/ 10028 h 66"/>
                  <a:gd name="T106" fmla="*/ 26391 w 54"/>
                  <a:gd name="T107" fmla="*/ 8267 h 66"/>
                  <a:gd name="T108" fmla="*/ 24147 w 54"/>
                  <a:gd name="T109" fmla="*/ 12096 h 66"/>
                  <a:gd name="T110" fmla="*/ 23545 w 54"/>
                  <a:gd name="T111" fmla="*/ 6174 h 66"/>
                  <a:gd name="T112" fmla="*/ 17721 w 54"/>
                  <a:gd name="T113" fmla="*/ 4977 h 66"/>
                  <a:gd name="T114" fmla="*/ 19438 w 54"/>
                  <a:gd name="T115" fmla="*/ 7142 h 6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66">
                    <a:moveTo>
                      <a:pt x="44" y="8"/>
                    </a:moveTo>
                    <a:cubicBezTo>
                      <a:pt x="42" y="9"/>
                      <a:pt x="40" y="10"/>
                      <a:pt x="38" y="11"/>
                    </a:cubicBezTo>
                    <a:cubicBezTo>
                      <a:pt x="39" y="11"/>
                      <a:pt x="41" y="6"/>
                      <a:pt x="41" y="4"/>
                    </a:cubicBezTo>
                    <a:cubicBezTo>
                      <a:pt x="42" y="3"/>
                      <a:pt x="41" y="3"/>
                      <a:pt x="40" y="3"/>
                    </a:cubicBezTo>
                    <a:cubicBezTo>
                      <a:pt x="38" y="6"/>
                      <a:pt x="36" y="9"/>
                      <a:pt x="35" y="13"/>
                    </a:cubicBezTo>
                    <a:cubicBezTo>
                      <a:pt x="34" y="14"/>
                      <a:pt x="32" y="22"/>
                      <a:pt x="33" y="15"/>
                    </a:cubicBezTo>
                    <a:cubicBezTo>
                      <a:pt x="34" y="11"/>
                      <a:pt x="37" y="8"/>
                      <a:pt x="38" y="5"/>
                    </a:cubicBezTo>
                    <a:cubicBezTo>
                      <a:pt x="39" y="4"/>
                      <a:pt x="38" y="3"/>
                      <a:pt x="37" y="4"/>
                    </a:cubicBezTo>
                    <a:cubicBezTo>
                      <a:pt x="32" y="6"/>
                      <a:pt x="34" y="6"/>
                      <a:pt x="43" y="6"/>
                    </a:cubicBezTo>
                    <a:cubicBezTo>
                      <a:pt x="43" y="8"/>
                      <a:pt x="43" y="10"/>
                      <a:pt x="43" y="11"/>
                    </a:cubicBezTo>
                    <a:cubicBezTo>
                      <a:pt x="42" y="14"/>
                      <a:pt x="42" y="16"/>
                      <a:pt x="41" y="18"/>
                    </a:cubicBezTo>
                    <a:cubicBezTo>
                      <a:pt x="41" y="19"/>
                      <a:pt x="42" y="19"/>
                      <a:pt x="43" y="19"/>
                    </a:cubicBezTo>
                    <a:cubicBezTo>
                      <a:pt x="44" y="12"/>
                      <a:pt x="42" y="20"/>
                      <a:pt x="42" y="20"/>
                    </a:cubicBezTo>
                    <a:cubicBezTo>
                      <a:pt x="43" y="21"/>
                      <a:pt x="43" y="21"/>
                      <a:pt x="44" y="19"/>
                    </a:cubicBezTo>
                    <a:cubicBezTo>
                      <a:pt x="43" y="21"/>
                      <a:pt x="43" y="23"/>
                      <a:pt x="43" y="25"/>
                    </a:cubicBezTo>
                    <a:cubicBezTo>
                      <a:pt x="43" y="26"/>
                      <a:pt x="44" y="26"/>
                      <a:pt x="44" y="25"/>
                    </a:cubicBezTo>
                    <a:cubicBezTo>
                      <a:pt x="45" y="29"/>
                      <a:pt x="45" y="29"/>
                      <a:pt x="45" y="26"/>
                    </a:cubicBezTo>
                    <a:cubicBezTo>
                      <a:pt x="45" y="24"/>
                      <a:pt x="45" y="22"/>
                      <a:pt x="46" y="19"/>
                    </a:cubicBezTo>
                    <a:cubicBezTo>
                      <a:pt x="47" y="17"/>
                      <a:pt x="47" y="17"/>
                      <a:pt x="48" y="19"/>
                    </a:cubicBezTo>
                    <a:cubicBezTo>
                      <a:pt x="47" y="19"/>
                      <a:pt x="47" y="19"/>
                      <a:pt x="47" y="19"/>
                    </a:cubicBezTo>
                    <a:cubicBezTo>
                      <a:pt x="46" y="20"/>
                      <a:pt x="46" y="21"/>
                      <a:pt x="46" y="22"/>
                    </a:cubicBezTo>
                    <a:cubicBezTo>
                      <a:pt x="46" y="23"/>
                      <a:pt x="47" y="23"/>
                      <a:pt x="48" y="22"/>
                    </a:cubicBezTo>
                    <a:cubicBezTo>
                      <a:pt x="49" y="21"/>
                      <a:pt x="49" y="19"/>
                      <a:pt x="49" y="23"/>
                    </a:cubicBezTo>
                    <a:cubicBezTo>
                      <a:pt x="49" y="23"/>
                      <a:pt x="50" y="23"/>
                      <a:pt x="50" y="23"/>
                    </a:cubicBezTo>
                    <a:cubicBezTo>
                      <a:pt x="54" y="18"/>
                      <a:pt x="49" y="10"/>
                      <a:pt x="45" y="7"/>
                    </a:cubicBezTo>
                    <a:cubicBezTo>
                      <a:pt x="44" y="7"/>
                      <a:pt x="44" y="7"/>
                      <a:pt x="44" y="8"/>
                    </a:cubicBezTo>
                    <a:cubicBezTo>
                      <a:pt x="45" y="10"/>
                      <a:pt x="46" y="13"/>
                      <a:pt x="47" y="15"/>
                    </a:cubicBezTo>
                    <a:cubicBezTo>
                      <a:pt x="47" y="16"/>
                      <a:pt x="48" y="16"/>
                      <a:pt x="48" y="15"/>
                    </a:cubicBezTo>
                    <a:cubicBezTo>
                      <a:pt x="46" y="0"/>
                      <a:pt x="49" y="21"/>
                      <a:pt x="47" y="14"/>
                    </a:cubicBezTo>
                    <a:cubicBezTo>
                      <a:pt x="45" y="11"/>
                      <a:pt x="46" y="11"/>
                      <a:pt x="45" y="7"/>
                    </a:cubicBezTo>
                    <a:cubicBezTo>
                      <a:pt x="45" y="6"/>
                      <a:pt x="44" y="6"/>
                      <a:pt x="44" y="7"/>
                    </a:cubicBezTo>
                    <a:cubicBezTo>
                      <a:pt x="44" y="8"/>
                      <a:pt x="45" y="19"/>
                      <a:pt x="44" y="15"/>
                    </a:cubicBezTo>
                    <a:cubicBezTo>
                      <a:pt x="43" y="13"/>
                      <a:pt x="43" y="12"/>
                      <a:pt x="43" y="10"/>
                    </a:cubicBezTo>
                    <a:cubicBezTo>
                      <a:pt x="42" y="8"/>
                      <a:pt x="41" y="7"/>
                      <a:pt x="40" y="6"/>
                    </a:cubicBezTo>
                    <a:cubicBezTo>
                      <a:pt x="37" y="3"/>
                      <a:pt x="36" y="10"/>
                      <a:pt x="37" y="6"/>
                    </a:cubicBezTo>
                    <a:cubicBezTo>
                      <a:pt x="37" y="5"/>
                      <a:pt x="36" y="4"/>
                      <a:pt x="35" y="5"/>
                    </a:cubicBezTo>
                    <a:cubicBezTo>
                      <a:pt x="33" y="9"/>
                      <a:pt x="33" y="10"/>
                      <a:pt x="35" y="5"/>
                    </a:cubicBezTo>
                    <a:cubicBezTo>
                      <a:pt x="35" y="4"/>
                      <a:pt x="34" y="4"/>
                      <a:pt x="34" y="5"/>
                    </a:cubicBezTo>
                    <a:cubicBezTo>
                      <a:pt x="31" y="8"/>
                      <a:pt x="25" y="21"/>
                      <a:pt x="31" y="8"/>
                    </a:cubicBezTo>
                    <a:cubicBezTo>
                      <a:pt x="31" y="8"/>
                      <a:pt x="30" y="7"/>
                      <a:pt x="30" y="8"/>
                    </a:cubicBezTo>
                    <a:cubicBezTo>
                      <a:pt x="28" y="11"/>
                      <a:pt x="26" y="14"/>
                      <a:pt x="23" y="17"/>
                    </a:cubicBezTo>
                    <a:cubicBezTo>
                      <a:pt x="22" y="17"/>
                      <a:pt x="23" y="18"/>
                      <a:pt x="24" y="18"/>
                    </a:cubicBezTo>
                    <a:cubicBezTo>
                      <a:pt x="25" y="17"/>
                      <a:pt x="27" y="15"/>
                      <a:pt x="28" y="14"/>
                    </a:cubicBezTo>
                    <a:cubicBezTo>
                      <a:pt x="28" y="14"/>
                      <a:pt x="28" y="13"/>
                      <a:pt x="27" y="13"/>
                    </a:cubicBezTo>
                    <a:cubicBezTo>
                      <a:pt x="24" y="15"/>
                      <a:pt x="21" y="16"/>
                      <a:pt x="19" y="18"/>
                    </a:cubicBezTo>
                    <a:cubicBezTo>
                      <a:pt x="16" y="20"/>
                      <a:pt x="17" y="21"/>
                      <a:pt x="19" y="17"/>
                    </a:cubicBezTo>
                    <a:cubicBezTo>
                      <a:pt x="19" y="17"/>
                      <a:pt x="18" y="16"/>
                      <a:pt x="18" y="17"/>
                    </a:cubicBezTo>
                    <a:cubicBezTo>
                      <a:pt x="16" y="19"/>
                      <a:pt x="14" y="21"/>
                      <a:pt x="12" y="24"/>
                    </a:cubicBezTo>
                    <a:cubicBezTo>
                      <a:pt x="11" y="24"/>
                      <a:pt x="12" y="25"/>
                      <a:pt x="13" y="25"/>
                    </a:cubicBezTo>
                    <a:cubicBezTo>
                      <a:pt x="13" y="24"/>
                      <a:pt x="14" y="24"/>
                      <a:pt x="14" y="24"/>
                    </a:cubicBezTo>
                    <a:cubicBezTo>
                      <a:pt x="15" y="23"/>
                      <a:pt x="14" y="22"/>
                      <a:pt x="14" y="22"/>
                    </a:cubicBezTo>
                    <a:cubicBezTo>
                      <a:pt x="11" y="24"/>
                      <a:pt x="7" y="24"/>
                      <a:pt x="4" y="26"/>
                    </a:cubicBezTo>
                    <a:cubicBezTo>
                      <a:pt x="7" y="24"/>
                      <a:pt x="9" y="22"/>
                      <a:pt x="11" y="19"/>
                    </a:cubicBezTo>
                    <a:cubicBezTo>
                      <a:pt x="12" y="19"/>
                      <a:pt x="11" y="18"/>
                      <a:pt x="10" y="18"/>
                    </a:cubicBezTo>
                    <a:cubicBezTo>
                      <a:pt x="10" y="19"/>
                      <a:pt x="9" y="20"/>
                      <a:pt x="9" y="21"/>
                    </a:cubicBezTo>
                    <a:cubicBezTo>
                      <a:pt x="6" y="22"/>
                      <a:pt x="6" y="23"/>
                      <a:pt x="8" y="24"/>
                    </a:cubicBezTo>
                    <a:cubicBezTo>
                      <a:pt x="10" y="21"/>
                      <a:pt x="11" y="19"/>
                      <a:pt x="14" y="17"/>
                    </a:cubicBezTo>
                    <a:cubicBezTo>
                      <a:pt x="14" y="17"/>
                      <a:pt x="14" y="16"/>
                      <a:pt x="13" y="16"/>
                    </a:cubicBezTo>
                    <a:cubicBezTo>
                      <a:pt x="12" y="17"/>
                      <a:pt x="11" y="17"/>
                      <a:pt x="11" y="18"/>
                    </a:cubicBezTo>
                    <a:cubicBezTo>
                      <a:pt x="10" y="18"/>
                      <a:pt x="9" y="18"/>
                      <a:pt x="9" y="16"/>
                    </a:cubicBezTo>
                    <a:cubicBezTo>
                      <a:pt x="7" y="18"/>
                      <a:pt x="6" y="20"/>
                      <a:pt x="5" y="21"/>
                    </a:cubicBezTo>
                    <a:cubicBezTo>
                      <a:pt x="7" y="19"/>
                      <a:pt x="9" y="16"/>
                      <a:pt x="11" y="14"/>
                    </a:cubicBezTo>
                    <a:cubicBezTo>
                      <a:pt x="9" y="16"/>
                      <a:pt x="7" y="18"/>
                      <a:pt x="6" y="21"/>
                    </a:cubicBezTo>
                    <a:cubicBezTo>
                      <a:pt x="6" y="21"/>
                      <a:pt x="6" y="22"/>
                      <a:pt x="7" y="21"/>
                    </a:cubicBezTo>
                    <a:cubicBezTo>
                      <a:pt x="10" y="20"/>
                      <a:pt x="10" y="19"/>
                      <a:pt x="13" y="17"/>
                    </a:cubicBezTo>
                    <a:cubicBezTo>
                      <a:pt x="14" y="17"/>
                      <a:pt x="15" y="18"/>
                      <a:pt x="16" y="18"/>
                    </a:cubicBezTo>
                    <a:cubicBezTo>
                      <a:pt x="17" y="16"/>
                      <a:pt x="18" y="15"/>
                      <a:pt x="19" y="13"/>
                    </a:cubicBezTo>
                    <a:cubicBezTo>
                      <a:pt x="19" y="12"/>
                      <a:pt x="18" y="12"/>
                      <a:pt x="18" y="12"/>
                    </a:cubicBezTo>
                    <a:cubicBezTo>
                      <a:pt x="16" y="14"/>
                      <a:pt x="15" y="15"/>
                      <a:pt x="13" y="17"/>
                    </a:cubicBezTo>
                    <a:cubicBezTo>
                      <a:pt x="13" y="18"/>
                      <a:pt x="13" y="18"/>
                      <a:pt x="14" y="18"/>
                    </a:cubicBezTo>
                    <a:cubicBezTo>
                      <a:pt x="17" y="17"/>
                      <a:pt x="19" y="16"/>
                      <a:pt x="22" y="14"/>
                    </a:cubicBezTo>
                    <a:cubicBezTo>
                      <a:pt x="24" y="13"/>
                      <a:pt x="25" y="12"/>
                      <a:pt x="23" y="11"/>
                    </a:cubicBezTo>
                    <a:cubicBezTo>
                      <a:pt x="22" y="13"/>
                      <a:pt x="21" y="14"/>
                      <a:pt x="20" y="16"/>
                    </a:cubicBezTo>
                    <a:cubicBezTo>
                      <a:pt x="20" y="16"/>
                      <a:pt x="20" y="17"/>
                      <a:pt x="21" y="17"/>
                    </a:cubicBezTo>
                    <a:cubicBezTo>
                      <a:pt x="24" y="16"/>
                      <a:pt x="27" y="15"/>
                      <a:pt x="30" y="13"/>
                    </a:cubicBezTo>
                    <a:cubicBezTo>
                      <a:pt x="33" y="11"/>
                      <a:pt x="29" y="21"/>
                      <a:pt x="29" y="20"/>
                    </a:cubicBezTo>
                    <a:cubicBezTo>
                      <a:pt x="27" y="25"/>
                      <a:pt x="23" y="28"/>
                      <a:pt x="19" y="30"/>
                    </a:cubicBezTo>
                    <a:cubicBezTo>
                      <a:pt x="21" y="29"/>
                      <a:pt x="23" y="26"/>
                      <a:pt x="24" y="23"/>
                    </a:cubicBezTo>
                    <a:cubicBezTo>
                      <a:pt x="24" y="23"/>
                      <a:pt x="24" y="22"/>
                      <a:pt x="23" y="23"/>
                    </a:cubicBezTo>
                    <a:cubicBezTo>
                      <a:pt x="18" y="28"/>
                      <a:pt x="15" y="32"/>
                      <a:pt x="7" y="33"/>
                    </a:cubicBezTo>
                    <a:cubicBezTo>
                      <a:pt x="7" y="33"/>
                      <a:pt x="6" y="34"/>
                      <a:pt x="4" y="35"/>
                    </a:cubicBezTo>
                    <a:cubicBezTo>
                      <a:pt x="3" y="36"/>
                      <a:pt x="3" y="38"/>
                      <a:pt x="2" y="40"/>
                    </a:cubicBezTo>
                    <a:cubicBezTo>
                      <a:pt x="2" y="40"/>
                      <a:pt x="3" y="41"/>
                      <a:pt x="3" y="40"/>
                    </a:cubicBezTo>
                    <a:cubicBezTo>
                      <a:pt x="5" y="38"/>
                      <a:pt x="4" y="39"/>
                      <a:pt x="6" y="37"/>
                    </a:cubicBezTo>
                    <a:cubicBezTo>
                      <a:pt x="6" y="36"/>
                      <a:pt x="5" y="35"/>
                      <a:pt x="4" y="36"/>
                    </a:cubicBezTo>
                    <a:cubicBezTo>
                      <a:pt x="3" y="38"/>
                      <a:pt x="2" y="39"/>
                      <a:pt x="2" y="41"/>
                    </a:cubicBezTo>
                    <a:cubicBezTo>
                      <a:pt x="2" y="42"/>
                      <a:pt x="3" y="43"/>
                      <a:pt x="3" y="42"/>
                    </a:cubicBezTo>
                    <a:cubicBezTo>
                      <a:pt x="6" y="36"/>
                      <a:pt x="6" y="36"/>
                      <a:pt x="5" y="42"/>
                    </a:cubicBezTo>
                    <a:cubicBezTo>
                      <a:pt x="4" y="43"/>
                      <a:pt x="5" y="43"/>
                      <a:pt x="6" y="43"/>
                    </a:cubicBezTo>
                    <a:cubicBezTo>
                      <a:pt x="7" y="41"/>
                      <a:pt x="8" y="39"/>
                      <a:pt x="9" y="37"/>
                    </a:cubicBezTo>
                    <a:cubicBezTo>
                      <a:pt x="9" y="38"/>
                      <a:pt x="10" y="42"/>
                      <a:pt x="9" y="44"/>
                    </a:cubicBezTo>
                    <a:cubicBezTo>
                      <a:pt x="9" y="45"/>
                      <a:pt x="10" y="45"/>
                      <a:pt x="11" y="45"/>
                    </a:cubicBezTo>
                    <a:cubicBezTo>
                      <a:pt x="15" y="33"/>
                      <a:pt x="11" y="43"/>
                      <a:pt x="11" y="46"/>
                    </a:cubicBezTo>
                    <a:cubicBezTo>
                      <a:pt x="10" y="47"/>
                      <a:pt x="11" y="47"/>
                      <a:pt x="12" y="46"/>
                    </a:cubicBezTo>
                    <a:cubicBezTo>
                      <a:pt x="13" y="45"/>
                      <a:pt x="14" y="43"/>
                      <a:pt x="15" y="41"/>
                    </a:cubicBezTo>
                    <a:cubicBezTo>
                      <a:pt x="14" y="43"/>
                      <a:pt x="14" y="45"/>
                      <a:pt x="13" y="47"/>
                    </a:cubicBezTo>
                    <a:cubicBezTo>
                      <a:pt x="13" y="47"/>
                      <a:pt x="14" y="48"/>
                      <a:pt x="15" y="47"/>
                    </a:cubicBezTo>
                    <a:cubicBezTo>
                      <a:pt x="16" y="44"/>
                      <a:pt x="16" y="44"/>
                      <a:pt x="17" y="41"/>
                    </a:cubicBezTo>
                    <a:cubicBezTo>
                      <a:pt x="16" y="39"/>
                      <a:pt x="16" y="40"/>
                      <a:pt x="16" y="43"/>
                    </a:cubicBezTo>
                    <a:cubicBezTo>
                      <a:pt x="16" y="45"/>
                      <a:pt x="15" y="46"/>
                      <a:pt x="15" y="48"/>
                    </a:cubicBezTo>
                    <a:cubicBezTo>
                      <a:pt x="14" y="49"/>
                      <a:pt x="16" y="49"/>
                      <a:pt x="16" y="48"/>
                    </a:cubicBezTo>
                    <a:cubicBezTo>
                      <a:pt x="17" y="46"/>
                      <a:pt x="18" y="44"/>
                      <a:pt x="18" y="41"/>
                    </a:cubicBezTo>
                    <a:cubicBezTo>
                      <a:pt x="18" y="44"/>
                      <a:pt x="18" y="47"/>
                      <a:pt x="17" y="49"/>
                    </a:cubicBezTo>
                    <a:cubicBezTo>
                      <a:pt x="17" y="50"/>
                      <a:pt x="18" y="50"/>
                      <a:pt x="19" y="50"/>
                    </a:cubicBezTo>
                    <a:cubicBezTo>
                      <a:pt x="19" y="48"/>
                      <a:pt x="20" y="46"/>
                      <a:pt x="21" y="44"/>
                    </a:cubicBezTo>
                    <a:cubicBezTo>
                      <a:pt x="22" y="39"/>
                      <a:pt x="21" y="41"/>
                      <a:pt x="20" y="44"/>
                    </a:cubicBezTo>
                    <a:cubicBezTo>
                      <a:pt x="18" y="57"/>
                      <a:pt x="24" y="32"/>
                      <a:pt x="22" y="48"/>
                    </a:cubicBezTo>
                    <a:cubicBezTo>
                      <a:pt x="21" y="49"/>
                      <a:pt x="22" y="48"/>
                      <a:pt x="23" y="45"/>
                    </a:cubicBezTo>
                    <a:cubicBezTo>
                      <a:pt x="24" y="36"/>
                      <a:pt x="21" y="57"/>
                      <a:pt x="24" y="45"/>
                    </a:cubicBezTo>
                    <a:cubicBezTo>
                      <a:pt x="23" y="51"/>
                      <a:pt x="26" y="54"/>
                      <a:pt x="22" y="48"/>
                    </a:cubicBezTo>
                    <a:cubicBezTo>
                      <a:pt x="22" y="48"/>
                      <a:pt x="21" y="48"/>
                      <a:pt x="21" y="48"/>
                    </a:cubicBezTo>
                    <a:cubicBezTo>
                      <a:pt x="19" y="50"/>
                      <a:pt x="19" y="51"/>
                      <a:pt x="20" y="54"/>
                    </a:cubicBezTo>
                    <a:cubicBezTo>
                      <a:pt x="19" y="51"/>
                      <a:pt x="24" y="58"/>
                      <a:pt x="20" y="52"/>
                    </a:cubicBezTo>
                    <a:cubicBezTo>
                      <a:pt x="18" y="52"/>
                      <a:pt x="19" y="53"/>
                      <a:pt x="21" y="54"/>
                    </a:cubicBezTo>
                    <a:cubicBezTo>
                      <a:pt x="22" y="55"/>
                      <a:pt x="22" y="55"/>
                      <a:pt x="23" y="56"/>
                    </a:cubicBezTo>
                    <a:cubicBezTo>
                      <a:pt x="24" y="56"/>
                      <a:pt x="24" y="55"/>
                      <a:pt x="24" y="55"/>
                    </a:cubicBezTo>
                    <a:cubicBezTo>
                      <a:pt x="23" y="53"/>
                      <a:pt x="22" y="52"/>
                      <a:pt x="21" y="51"/>
                    </a:cubicBezTo>
                    <a:cubicBezTo>
                      <a:pt x="20" y="51"/>
                      <a:pt x="19" y="51"/>
                      <a:pt x="20" y="52"/>
                    </a:cubicBezTo>
                    <a:cubicBezTo>
                      <a:pt x="21" y="55"/>
                      <a:pt x="24" y="58"/>
                      <a:pt x="19" y="55"/>
                    </a:cubicBezTo>
                    <a:cubicBezTo>
                      <a:pt x="18" y="55"/>
                      <a:pt x="18" y="56"/>
                      <a:pt x="18" y="56"/>
                    </a:cubicBezTo>
                    <a:cubicBezTo>
                      <a:pt x="18" y="57"/>
                      <a:pt x="19" y="58"/>
                      <a:pt x="20" y="58"/>
                    </a:cubicBezTo>
                    <a:cubicBezTo>
                      <a:pt x="20" y="59"/>
                      <a:pt x="21" y="59"/>
                      <a:pt x="21" y="58"/>
                    </a:cubicBezTo>
                    <a:cubicBezTo>
                      <a:pt x="19" y="54"/>
                      <a:pt x="17" y="51"/>
                      <a:pt x="14" y="48"/>
                    </a:cubicBezTo>
                    <a:cubicBezTo>
                      <a:pt x="12" y="47"/>
                      <a:pt x="9" y="46"/>
                      <a:pt x="7" y="46"/>
                    </a:cubicBezTo>
                    <a:cubicBezTo>
                      <a:pt x="5" y="44"/>
                      <a:pt x="4" y="45"/>
                      <a:pt x="5" y="46"/>
                    </a:cubicBezTo>
                    <a:cubicBezTo>
                      <a:pt x="7" y="47"/>
                      <a:pt x="9" y="47"/>
                      <a:pt x="11" y="48"/>
                    </a:cubicBezTo>
                    <a:cubicBezTo>
                      <a:pt x="11" y="48"/>
                      <a:pt x="10" y="48"/>
                      <a:pt x="11" y="49"/>
                    </a:cubicBezTo>
                    <a:cubicBezTo>
                      <a:pt x="16" y="53"/>
                      <a:pt x="11" y="49"/>
                      <a:pt x="11" y="49"/>
                    </a:cubicBezTo>
                    <a:cubicBezTo>
                      <a:pt x="9" y="45"/>
                      <a:pt x="10" y="44"/>
                      <a:pt x="15" y="48"/>
                    </a:cubicBezTo>
                    <a:cubicBezTo>
                      <a:pt x="16" y="49"/>
                      <a:pt x="18" y="49"/>
                      <a:pt x="19" y="50"/>
                    </a:cubicBezTo>
                    <a:cubicBezTo>
                      <a:pt x="20" y="50"/>
                      <a:pt x="20" y="50"/>
                      <a:pt x="20" y="50"/>
                    </a:cubicBezTo>
                    <a:cubicBezTo>
                      <a:pt x="22" y="52"/>
                      <a:pt x="23" y="54"/>
                      <a:pt x="24" y="56"/>
                    </a:cubicBezTo>
                    <a:cubicBezTo>
                      <a:pt x="24" y="57"/>
                      <a:pt x="25" y="57"/>
                      <a:pt x="25" y="56"/>
                    </a:cubicBezTo>
                    <a:cubicBezTo>
                      <a:pt x="25" y="54"/>
                      <a:pt x="25" y="53"/>
                      <a:pt x="25" y="51"/>
                    </a:cubicBezTo>
                    <a:cubicBezTo>
                      <a:pt x="24" y="50"/>
                      <a:pt x="23" y="50"/>
                      <a:pt x="23" y="51"/>
                    </a:cubicBezTo>
                    <a:cubicBezTo>
                      <a:pt x="23" y="54"/>
                      <a:pt x="23" y="56"/>
                      <a:pt x="23" y="58"/>
                    </a:cubicBezTo>
                    <a:cubicBezTo>
                      <a:pt x="23" y="59"/>
                      <a:pt x="24" y="59"/>
                      <a:pt x="25" y="59"/>
                    </a:cubicBezTo>
                    <a:cubicBezTo>
                      <a:pt x="26" y="56"/>
                      <a:pt x="26" y="56"/>
                      <a:pt x="24" y="56"/>
                    </a:cubicBezTo>
                    <a:cubicBezTo>
                      <a:pt x="24" y="58"/>
                      <a:pt x="24" y="60"/>
                      <a:pt x="24" y="62"/>
                    </a:cubicBezTo>
                    <a:cubicBezTo>
                      <a:pt x="25" y="63"/>
                      <a:pt x="26" y="63"/>
                      <a:pt x="26" y="62"/>
                    </a:cubicBezTo>
                    <a:cubicBezTo>
                      <a:pt x="27" y="59"/>
                      <a:pt x="27" y="55"/>
                      <a:pt x="28" y="51"/>
                    </a:cubicBezTo>
                    <a:cubicBezTo>
                      <a:pt x="28" y="50"/>
                      <a:pt x="26" y="50"/>
                      <a:pt x="26" y="51"/>
                    </a:cubicBezTo>
                    <a:cubicBezTo>
                      <a:pt x="26" y="56"/>
                      <a:pt x="27" y="56"/>
                      <a:pt x="27" y="60"/>
                    </a:cubicBezTo>
                    <a:cubicBezTo>
                      <a:pt x="27" y="61"/>
                      <a:pt x="29" y="61"/>
                      <a:pt x="29" y="60"/>
                    </a:cubicBezTo>
                    <a:cubicBezTo>
                      <a:pt x="29" y="52"/>
                      <a:pt x="27" y="53"/>
                      <a:pt x="29" y="61"/>
                    </a:cubicBezTo>
                    <a:cubicBezTo>
                      <a:pt x="29" y="61"/>
                      <a:pt x="30" y="61"/>
                      <a:pt x="30" y="61"/>
                    </a:cubicBezTo>
                    <a:cubicBezTo>
                      <a:pt x="31" y="58"/>
                      <a:pt x="31" y="57"/>
                      <a:pt x="31" y="54"/>
                    </a:cubicBezTo>
                    <a:cubicBezTo>
                      <a:pt x="31" y="54"/>
                      <a:pt x="30" y="54"/>
                      <a:pt x="30" y="54"/>
                    </a:cubicBezTo>
                    <a:cubicBezTo>
                      <a:pt x="30" y="56"/>
                      <a:pt x="30" y="58"/>
                      <a:pt x="30" y="60"/>
                    </a:cubicBezTo>
                    <a:cubicBezTo>
                      <a:pt x="30" y="61"/>
                      <a:pt x="32" y="61"/>
                      <a:pt x="32" y="60"/>
                    </a:cubicBezTo>
                    <a:cubicBezTo>
                      <a:pt x="32" y="58"/>
                      <a:pt x="30" y="51"/>
                      <a:pt x="31" y="57"/>
                    </a:cubicBezTo>
                    <a:cubicBezTo>
                      <a:pt x="33" y="58"/>
                      <a:pt x="33" y="57"/>
                      <a:pt x="31" y="54"/>
                    </a:cubicBezTo>
                    <a:cubicBezTo>
                      <a:pt x="30" y="52"/>
                      <a:pt x="29" y="51"/>
                      <a:pt x="29" y="49"/>
                    </a:cubicBezTo>
                    <a:cubicBezTo>
                      <a:pt x="28" y="44"/>
                      <a:pt x="29" y="48"/>
                      <a:pt x="30" y="44"/>
                    </a:cubicBezTo>
                    <a:cubicBezTo>
                      <a:pt x="30" y="45"/>
                      <a:pt x="31" y="39"/>
                      <a:pt x="31" y="37"/>
                    </a:cubicBezTo>
                    <a:cubicBezTo>
                      <a:pt x="31" y="37"/>
                      <a:pt x="29" y="37"/>
                      <a:pt x="29" y="37"/>
                    </a:cubicBezTo>
                    <a:cubicBezTo>
                      <a:pt x="29" y="41"/>
                      <a:pt x="29" y="44"/>
                      <a:pt x="29" y="47"/>
                    </a:cubicBezTo>
                    <a:cubicBezTo>
                      <a:pt x="29" y="48"/>
                      <a:pt x="30" y="48"/>
                      <a:pt x="30" y="47"/>
                    </a:cubicBezTo>
                    <a:cubicBezTo>
                      <a:pt x="30" y="45"/>
                      <a:pt x="30" y="43"/>
                      <a:pt x="31" y="41"/>
                    </a:cubicBezTo>
                    <a:cubicBezTo>
                      <a:pt x="31" y="40"/>
                      <a:pt x="30" y="40"/>
                      <a:pt x="29" y="41"/>
                    </a:cubicBezTo>
                    <a:cubicBezTo>
                      <a:pt x="29" y="43"/>
                      <a:pt x="28" y="46"/>
                      <a:pt x="28" y="49"/>
                    </a:cubicBezTo>
                    <a:cubicBezTo>
                      <a:pt x="27" y="49"/>
                      <a:pt x="29" y="50"/>
                      <a:pt x="29" y="49"/>
                    </a:cubicBezTo>
                    <a:cubicBezTo>
                      <a:pt x="30" y="45"/>
                      <a:pt x="30" y="42"/>
                      <a:pt x="29" y="39"/>
                    </a:cubicBezTo>
                    <a:cubicBezTo>
                      <a:pt x="29" y="38"/>
                      <a:pt x="28" y="38"/>
                      <a:pt x="28" y="39"/>
                    </a:cubicBezTo>
                    <a:cubicBezTo>
                      <a:pt x="25" y="45"/>
                      <a:pt x="29" y="54"/>
                      <a:pt x="32" y="60"/>
                    </a:cubicBezTo>
                    <a:cubicBezTo>
                      <a:pt x="32" y="61"/>
                      <a:pt x="33" y="60"/>
                      <a:pt x="33" y="60"/>
                    </a:cubicBezTo>
                    <a:cubicBezTo>
                      <a:pt x="33" y="57"/>
                      <a:pt x="32" y="55"/>
                      <a:pt x="32" y="52"/>
                    </a:cubicBezTo>
                    <a:cubicBezTo>
                      <a:pt x="32" y="51"/>
                      <a:pt x="30" y="51"/>
                      <a:pt x="30" y="52"/>
                    </a:cubicBezTo>
                    <a:cubicBezTo>
                      <a:pt x="30" y="54"/>
                      <a:pt x="30" y="56"/>
                      <a:pt x="30" y="58"/>
                    </a:cubicBezTo>
                    <a:cubicBezTo>
                      <a:pt x="31" y="57"/>
                      <a:pt x="31" y="57"/>
                      <a:pt x="32" y="57"/>
                    </a:cubicBezTo>
                    <a:cubicBezTo>
                      <a:pt x="32" y="55"/>
                      <a:pt x="31" y="53"/>
                      <a:pt x="31" y="51"/>
                    </a:cubicBezTo>
                    <a:cubicBezTo>
                      <a:pt x="31" y="50"/>
                      <a:pt x="30" y="50"/>
                      <a:pt x="30" y="51"/>
                    </a:cubicBezTo>
                    <a:cubicBezTo>
                      <a:pt x="30" y="53"/>
                      <a:pt x="30" y="55"/>
                      <a:pt x="30" y="57"/>
                    </a:cubicBezTo>
                    <a:cubicBezTo>
                      <a:pt x="29" y="55"/>
                      <a:pt x="29" y="53"/>
                      <a:pt x="29" y="51"/>
                    </a:cubicBezTo>
                    <a:cubicBezTo>
                      <a:pt x="29" y="50"/>
                      <a:pt x="27" y="50"/>
                      <a:pt x="27" y="51"/>
                    </a:cubicBezTo>
                    <a:cubicBezTo>
                      <a:pt x="27" y="52"/>
                      <a:pt x="27" y="53"/>
                      <a:pt x="27" y="54"/>
                    </a:cubicBezTo>
                    <a:cubicBezTo>
                      <a:pt x="26" y="57"/>
                      <a:pt x="27" y="58"/>
                      <a:pt x="28" y="57"/>
                    </a:cubicBezTo>
                    <a:cubicBezTo>
                      <a:pt x="28" y="54"/>
                      <a:pt x="28" y="54"/>
                      <a:pt x="27" y="51"/>
                    </a:cubicBezTo>
                    <a:cubicBezTo>
                      <a:pt x="27" y="50"/>
                      <a:pt x="26" y="50"/>
                      <a:pt x="26" y="51"/>
                    </a:cubicBezTo>
                    <a:cubicBezTo>
                      <a:pt x="26" y="54"/>
                      <a:pt x="26" y="56"/>
                      <a:pt x="26" y="59"/>
                    </a:cubicBezTo>
                    <a:cubicBezTo>
                      <a:pt x="26" y="60"/>
                      <a:pt x="27" y="60"/>
                      <a:pt x="27" y="59"/>
                    </a:cubicBezTo>
                    <a:cubicBezTo>
                      <a:pt x="27" y="58"/>
                      <a:pt x="27" y="57"/>
                      <a:pt x="27" y="56"/>
                    </a:cubicBezTo>
                    <a:cubicBezTo>
                      <a:pt x="28" y="54"/>
                      <a:pt x="28" y="53"/>
                      <a:pt x="26" y="54"/>
                    </a:cubicBezTo>
                    <a:cubicBezTo>
                      <a:pt x="26" y="66"/>
                      <a:pt x="26" y="56"/>
                      <a:pt x="26" y="53"/>
                    </a:cubicBezTo>
                    <a:cubicBezTo>
                      <a:pt x="26" y="53"/>
                      <a:pt x="25" y="52"/>
                      <a:pt x="25" y="53"/>
                    </a:cubicBezTo>
                    <a:cubicBezTo>
                      <a:pt x="23" y="58"/>
                      <a:pt x="25" y="56"/>
                      <a:pt x="25" y="52"/>
                    </a:cubicBezTo>
                    <a:cubicBezTo>
                      <a:pt x="25" y="56"/>
                      <a:pt x="22" y="48"/>
                      <a:pt x="22" y="47"/>
                    </a:cubicBezTo>
                    <a:cubicBezTo>
                      <a:pt x="21" y="46"/>
                      <a:pt x="21" y="46"/>
                      <a:pt x="20" y="47"/>
                    </a:cubicBezTo>
                    <a:cubicBezTo>
                      <a:pt x="19" y="49"/>
                      <a:pt x="9" y="44"/>
                      <a:pt x="6" y="44"/>
                    </a:cubicBezTo>
                    <a:cubicBezTo>
                      <a:pt x="5" y="44"/>
                      <a:pt x="5" y="45"/>
                      <a:pt x="5" y="45"/>
                    </a:cubicBezTo>
                    <a:cubicBezTo>
                      <a:pt x="8" y="49"/>
                      <a:pt x="11" y="50"/>
                      <a:pt x="15" y="52"/>
                    </a:cubicBezTo>
                    <a:cubicBezTo>
                      <a:pt x="16" y="52"/>
                      <a:pt x="16" y="51"/>
                      <a:pt x="16" y="51"/>
                    </a:cubicBezTo>
                    <a:cubicBezTo>
                      <a:pt x="15" y="50"/>
                      <a:pt x="14" y="50"/>
                      <a:pt x="13" y="49"/>
                    </a:cubicBezTo>
                    <a:cubicBezTo>
                      <a:pt x="14" y="49"/>
                      <a:pt x="14" y="48"/>
                      <a:pt x="14" y="48"/>
                    </a:cubicBezTo>
                    <a:cubicBezTo>
                      <a:pt x="10" y="46"/>
                      <a:pt x="6" y="45"/>
                      <a:pt x="2" y="45"/>
                    </a:cubicBezTo>
                    <a:cubicBezTo>
                      <a:pt x="1" y="45"/>
                      <a:pt x="1" y="46"/>
                      <a:pt x="2" y="46"/>
                    </a:cubicBezTo>
                    <a:cubicBezTo>
                      <a:pt x="6" y="47"/>
                      <a:pt x="9" y="48"/>
                      <a:pt x="13" y="50"/>
                    </a:cubicBezTo>
                    <a:cubicBezTo>
                      <a:pt x="17" y="52"/>
                      <a:pt x="19" y="57"/>
                      <a:pt x="23" y="59"/>
                    </a:cubicBezTo>
                    <a:cubicBezTo>
                      <a:pt x="23" y="59"/>
                      <a:pt x="24" y="59"/>
                      <a:pt x="24" y="58"/>
                    </a:cubicBezTo>
                    <a:cubicBezTo>
                      <a:pt x="23" y="56"/>
                      <a:pt x="22" y="55"/>
                      <a:pt x="21" y="53"/>
                    </a:cubicBezTo>
                    <a:cubicBezTo>
                      <a:pt x="25" y="58"/>
                      <a:pt x="20" y="52"/>
                      <a:pt x="18" y="49"/>
                    </a:cubicBezTo>
                    <a:cubicBezTo>
                      <a:pt x="18" y="49"/>
                      <a:pt x="17" y="50"/>
                      <a:pt x="17" y="50"/>
                    </a:cubicBezTo>
                    <a:cubicBezTo>
                      <a:pt x="19" y="52"/>
                      <a:pt x="20" y="54"/>
                      <a:pt x="21" y="56"/>
                    </a:cubicBezTo>
                    <a:cubicBezTo>
                      <a:pt x="22" y="57"/>
                      <a:pt x="23" y="56"/>
                      <a:pt x="22" y="56"/>
                    </a:cubicBezTo>
                    <a:cubicBezTo>
                      <a:pt x="22" y="52"/>
                      <a:pt x="23" y="51"/>
                      <a:pt x="23" y="55"/>
                    </a:cubicBezTo>
                    <a:cubicBezTo>
                      <a:pt x="23" y="55"/>
                      <a:pt x="24" y="55"/>
                      <a:pt x="24" y="55"/>
                    </a:cubicBezTo>
                    <a:cubicBezTo>
                      <a:pt x="25" y="50"/>
                      <a:pt x="26" y="46"/>
                      <a:pt x="26" y="42"/>
                    </a:cubicBezTo>
                    <a:cubicBezTo>
                      <a:pt x="25" y="41"/>
                      <a:pt x="24" y="41"/>
                      <a:pt x="24" y="42"/>
                    </a:cubicBezTo>
                    <a:cubicBezTo>
                      <a:pt x="23" y="45"/>
                      <a:pt x="22" y="48"/>
                      <a:pt x="22" y="51"/>
                    </a:cubicBezTo>
                    <a:cubicBezTo>
                      <a:pt x="22" y="52"/>
                      <a:pt x="23" y="52"/>
                      <a:pt x="23" y="51"/>
                    </a:cubicBezTo>
                    <a:cubicBezTo>
                      <a:pt x="25" y="47"/>
                      <a:pt x="25" y="44"/>
                      <a:pt x="25" y="40"/>
                    </a:cubicBezTo>
                    <a:cubicBezTo>
                      <a:pt x="25" y="39"/>
                      <a:pt x="24" y="39"/>
                      <a:pt x="24" y="40"/>
                    </a:cubicBezTo>
                    <a:cubicBezTo>
                      <a:pt x="22" y="43"/>
                      <a:pt x="21" y="47"/>
                      <a:pt x="21" y="51"/>
                    </a:cubicBezTo>
                    <a:cubicBezTo>
                      <a:pt x="21" y="52"/>
                      <a:pt x="23" y="51"/>
                      <a:pt x="23" y="51"/>
                    </a:cubicBezTo>
                    <a:cubicBezTo>
                      <a:pt x="23" y="47"/>
                      <a:pt x="24" y="44"/>
                      <a:pt x="23" y="40"/>
                    </a:cubicBezTo>
                    <a:cubicBezTo>
                      <a:pt x="23" y="39"/>
                      <a:pt x="22" y="39"/>
                      <a:pt x="22" y="40"/>
                    </a:cubicBezTo>
                    <a:cubicBezTo>
                      <a:pt x="21" y="43"/>
                      <a:pt x="19" y="47"/>
                      <a:pt x="19" y="51"/>
                    </a:cubicBezTo>
                    <a:cubicBezTo>
                      <a:pt x="19" y="51"/>
                      <a:pt x="20" y="52"/>
                      <a:pt x="20" y="51"/>
                    </a:cubicBezTo>
                    <a:cubicBezTo>
                      <a:pt x="21" y="47"/>
                      <a:pt x="22" y="43"/>
                      <a:pt x="23" y="38"/>
                    </a:cubicBezTo>
                    <a:cubicBezTo>
                      <a:pt x="23" y="37"/>
                      <a:pt x="22" y="37"/>
                      <a:pt x="21" y="38"/>
                    </a:cubicBezTo>
                    <a:cubicBezTo>
                      <a:pt x="20" y="41"/>
                      <a:pt x="19" y="44"/>
                      <a:pt x="18" y="46"/>
                    </a:cubicBezTo>
                    <a:cubicBezTo>
                      <a:pt x="19" y="45"/>
                      <a:pt x="20" y="41"/>
                      <a:pt x="20" y="38"/>
                    </a:cubicBezTo>
                    <a:cubicBezTo>
                      <a:pt x="20" y="38"/>
                      <a:pt x="19" y="37"/>
                      <a:pt x="18" y="38"/>
                    </a:cubicBezTo>
                    <a:cubicBezTo>
                      <a:pt x="17" y="40"/>
                      <a:pt x="16" y="43"/>
                      <a:pt x="16" y="46"/>
                    </a:cubicBezTo>
                    <a:cubicBezTo>
                      <a:pt x="17" y="46"/>
                      <a:pt x="18" y="46"/>
                      <a:pt x="17" y="43"/>
                    </a:cubicBezTo>
                    <a:cubicBezTo>
                      <a:pt x="18" y="41"/>
                      <a:pt x="18" y="40"/>
                      <a:pt x="18" y="38"/>
                    </a:cubicBezTo>
                    <a:cubicBezTo>
                      <a:pt x="19" y="37"/>
                      <a:pt x="17" y="37"/>
                      <a:pt x="17" y="38"/>
                    </a:cubicBezTo>
                    <a:cubicBezTo>
                      <a:pt x="16" y="40"/>
                      <a:pt x="15" y="42"/>
                      <a:pt x="15" y="44"/>
                    </a:cubicBezTo>
                    <a:cubicBezTo>
                      <a:pt x="16" y="42"/>
                      <a:pt x="16" y="41"/>
                      <a:pt x="16" y="38"/>
                    </a:cubicBezTo>
                    <a:cubicBezTo>
                      <a:pt x="16" y="38"/>
                      <a:pt x="15" y="37"/>
                      <a:pt x="15" y="38"/>
                    </a:cubicBezTo>
                    <a:cubicBezTo>
                      <a:pt x="14" y="40"/>
                      <a:pt x="13" y="41"/>
                      <a:pt x="12" y="43"/>
                    </a:cubicBezTo>
                    <a:cubicBezTo>
                      <a:pt x="13" y="41"/>
                      <a:pt x="14" y="39"/>
                      <a:pt x="14" y="37"/>
                    </a:cubicBezTo>
                    <a:cubicBezTo>
                      <a:pt x="14" y="36"/>
                      <a:pt x="13" y="35"/>
                      <a:pt x="13" y="36"/>
                    </a:cubicBezTo>
                    <a:cubicBezTo>
                      <a:pt x="12" y="38"/>
                      <a:pt x="11" y="40"/>
                      <a:pt x="10" y="41"/>
                    </a:cubicBezTo>
                    <a:cubicBezTo>
                      <a:pt x="12" y="42"/>
                      <a:pt x="13" y="41"/>
                      <a:pt x="12" y="39"/>
                    </a:cubicBezTo>
                    <a:cubicBezTo>
                      <a:pt x="12" y="38"/>
                      <a:pt x="12" y="37"/>
                      <a:pt x="12" y="36"/>
                    </a:cubicBezTo>
                    <a:cubicBezTo>
                      <a:pt x="12" y="35"/>
                      <a:pt x="11" y="35"/>
                      <a:pt x="11" y="35"/>
                    </a:cubicBezTo>
                    <a:cubicBezTo>
                      <a:pt x="10" y="38"/>
                      <a:pt x="9" y="40"/>
                      <a:pt x="8" y="43"/>
                    </a:cubicBezTo>
                    <a:cubicBezTo>
                      <a:pt x="8" y="44"/>
                      <a:pt x="9" y="44"/>
                      <a:pt x="9" y="43"/>
                    </a:cubicBezTo>
                    <a:cubicBezTo>
                      <a:pt x="11" y="40"/>
                      <a:pt x="11" y="37"/>
                      <a:pt x="12" y="34"/>
                    </a:cubicBezTo>
                    <a:cubicBezTo>
                      <a:pt x="12" y="33"/>
                      <a:pt x="11" y="33"/>
                      <a:pt x="11" y="33"/>
                    </a:cubicBezTo>
                    <a:cubicBezTo>
                      <a:pt x="9" y="35"/>
                      <a:pt x="9" y="34"/>
                      <a:pt x="8" y="36"/>
                    </a:cubicBezTo>
                    <a:cubicBezTo>
                      <a:pt x="5" y="41"/>
                      <a:pt x="7" y="38"/>
                      <a:pt x="7" y="34"/>
                    </a:cubicBezTo>
                    <a:cubicBezTo>
                      <a:pt x="8" y="34"/>
                      <a:pt x="7" y="33"/>
                      <a:pt x="6" y="34"/>
                    </a:cubicBezTo>
                    <a:cubicBezTo>
                      <a:pt x="5" y="35"/>
                      <a:pt x="4" y="37"/>
                      <a:pt x="3" y="39"/>
                    </a:cubicBezTo>
                    <a:cubicBezTo>
                      <a:pt x="6" y="38"/>
                      <a:pt x="8" y="36"/>
                      <a:pt x="9" y="34"/>
                    </a:cubicBezTo>
                    <a:cubicBezTo>
                      <a:pt x="10" y="33"/>
                      <a:pt x="9" y="32"/>
                      <a:pt x="8" y="33"/>
                    </a:cubicBezTo>
                    <a:cubicBezTo>
                      <a:pt x="7" y="33"/>
                      <a:pt x="6" y="33"/>
                      <a:pt x="4" y="34"/>
                    </a:cubicBezTo>
                    <a:cubicBezTo>
                      <a:pt x="4" y="34"/>
                      <a:pt x="4" y="35"/>
                      <a:pt x="5" y="35"/>
                    </a:cubicBezTo>
                    <a:cubicBezTo>
                      <a:pt x="12" y="34"/>
                      <a:pt x="17" y="33"/>
                      <a:pt x="21" y="26"/>
                    </a:cubicBezTo>
                    <a:cubicBezTo>
                      <a:pt x="22" y="26"/>
                      <a:pt x="21" y="25"/>
                      <a:pt x="20" y="25"/>
                    </a:cubicBezTo>
                    <a:cubicBezTo>
                      <a:pt x="18" y="27"/>
                      <a:pt x="17" y="28"/>
                      <a:pt x="15" y="30"/>
                    </a:cubicBezTo>
                    <a:cubicBezTo>
                      <a:pt x="15" y="31"/>
                      <a:pt x="16" y="32"/>
                      <a:pt x="17" y="31"/>
                    </a:cubicBezTo>
                    <a:cubicBezTo>
                      <a:pt x="18" y="29"/>
                      <a:pt x="20" y="27"/>
                      <a:pt x="22" y="25"/>
                    </a:cubicBezTo>
                    <a:cubicBezTo>
                      <a:pt x="22" y="26"/>
                      <a:pt x="18" y="30"/>
                      <a:pt x="17" y="32"/>
                    </a:cubicBezTo>
                    <a:cubicBezTo>
                      <a:pt x="16" y="32"/>
                      <a:pt x="17" y="33"/>
                      <a:pt x="18" y="33"/>
                    </a:cubicBezTo>
                    <a:cubicBezTo>
                      <a:pt x="25" y="29"/>
                      <a:pt x="34" y="20"/>
                      <a:pt x="33" y="11"/>
                    </a:cubicBezTo>
                    <a:cubicBezTo>
                      <a:pt x="33" y="10"/>
                      <a:pt x="32" y="10"/>
                      <a:pt x="32" y="10"/>
                    </a:cubicBezTo>
                    <a:cubicBezTo>
                      <a:pt x="28" y="12"/>
                      <a:pt x="19" y="19"/>
                      <a:pt x="26" y="10"/>
                    </a:cubicBezTo>
                    <a:cubicBezTo>
                      <a:pt x="27" y="9"/>
                      <a:pt x="26" y="8"/>
                      <a:pt x="25" y="9"/>
                    </a:cubicBezTo>
                    <a:cubicBezTo>
                      <a:pt x="22" y="12"/>
                      <a:pt x="18" y="13"/>
                      <a:pt x="16" y="16"/>
                    </a:cubicBezTo>
                    <a:cubicBezTo>
                      <a:pt x="20" y="12"/>
                      <a:pt x="14" y="19"/>
                      <a:pt x="13" y="20"/>
                    </a:cubicBezTo>
                    <a:cubicBezTo>
                      <a:pt x="13" y="21"/>
                      <a:pt x="14" y="21"/>
                      <a:pt x="14" y="21"/>
                    </a:cubicBezTo>
                    <a:cubicBezTo>
                      <a:pt x="16" y="19"/>
                      <a:pt x="17" y="17"/>
                      <a:pt x="18" y="14"/>
                    </a:cubicBezTo>
                    <a:cubicBezTo>
                      <a:pt x="18" y="14"/>
                      <a:pt x="17" y="13"/>
                      <a:pt x="17" y="13"/>
                    </a:cubicBezTo>
                    <a:cubicBezTo>
                      <a:pt x="12" y="15"/>
                      <a:pt x="6" y="20"/>
                      <a:pt x="14" y="13"/>
                    </a:cubicBezTo>
                    <a:cubicBezTo>
                      <a:pt x="15" y="12"/>
                      <a:pt x="14" y="11"/>
                      <a:pt x="14" y="12"/>
                    </a:cubicBezTo>
                    <a:cubicBezTo>
                      <a:pt x="8" y="13"/>
                      <a:pt x="6" y="18"/>
                      <a:pt x="3" y="22"/>
                    </a:cubicBezTo>
                    <a:cubicBezTo>
                      <a:pt x="2" y="23"/>
                      <a:pt x="3" y="23"/>
                      <a:pt x="4" y="23"/>
                    </a:cubicBezTo>
                    <a:cubicBezTo>
                      <a:pt x="6" y="20"/>
                      <a:pt x="9" y="18"/>
                      <a:pt x="12" y="15"/>
                    </a:cubicBezTo>
                    <a:cubicBezTo>
                      <a:pt x="13" y="15"/>
                      <a:pt x="13" y="14"/>
                      <a:pt x="12" y="14"/>
                    </a:cubicBezTo>
                    <a:cubicBezTo>
                      <a:pt x="8" y="16"/>
                      <a:pt x="6" y="18"/>
                      <a:pt x="5" y="22"/>
                    </a:cubicBezTo>
                    <a:cubicBezTo>
                      <a:pt x="5" y="22"/>
                      <a:pt x="6" y="23"/>
                      <a:pt x="6" y="23"/>
                    </a:cubicBezTo>
                    <a:cubicBezTo>
                      <a:pt x="18" y="14"/>
                      <a:pt x="0" y="28"/>
                      <a:pt x="11" y="18"/>
                    </a:cubicBezTo>
                    <a:cubicBezTo>
                      <a:pt x="8" y="20"/>
                      <a:pt x="7" y="23"/>
                      <a:pt x="5" y="25"/>
                    </a:cubicBezTo>
                    <a:cubicBezTo>
                      <a:pt x="4" y="25"/>
                      <a:pt x="5" y="26"/>
                      <a:pt x="6" y="26"/>
                    </a:cubicBezTo>
                    <a:cubicBezTo>
                      <a:pt x="6" y="25"/>
                      <a:pt x="7" y="24"/>
                      <a:pt x="7" y="24"/>
                    </a:cubicBezTo>
                    <a:cubicBezTo>
                      <a:pt x="10" y="23"/>
                      <a:pt x="10" y="22"/>
                      <a:pt x="9" y="20"/>
                    </a:cubicBezTo>
                    <a:cubicBezTo>
                      <a:pt x="7" y="23"/>
                      <a:pt x="4" y="25"/>
                      <a:pt x="1" y="26"/>
                    </a:cubicBezTo>
                    <a:cubicBezTo>
                      <a:pt x="1" y="27"/>
                      <a:pt x="1" y="28"/>
                      <a:pt x="2" y="28"/>
                    </a:cubicBezTo>
                    <a:cubicBezTo>
                      <a:pt x="5" y="27"/>
                      <a:pt x="7" y="27"/>
                      <a:pt x="9" y="26"/>
                    </a:cubicBezTo>
                    <a:cubicBezTo>
                      <a:pt x="11" y="25"/>
                      <a:pt x="13" y="24"/>
                      <a:pt x="15" y="22"/>
                    </a:cubicBezTo>
                    <a:cubicBezTo>
                      <a:pt x="17" y="20"/>
                      <a:pt x="17" y="17"/>
                      <a:pt x="15" y="22"/>
                    </a:cubicBezTo>
                    <a:cubicBezTo>
                      <a:pt x="15" y="22"/>
                      <a:pt x="15" y="23"/>
                      <a:pt x="16" y="22"/>
                    </a:cubicBezTo>
                    <a:cubicBezTo>
                      <a:pt x="18" y="20"/>
                      <a:pt x="21" y="18"/>
                      <a:pt x="24" y="17"/>
                    </a:cubicBezTo>
                    <a:cubicBezTo>
                      <a:pt x="25" y="16"/>
                      <a:pt x="26" y="16"/>
                      <a:pt x="26" y="15"/>
                    </a:cubicBezTo>
                    <a:cubicBezTo>
                      <a:pt x="27" y="14"/>
                      <a:pt x="28" y="12"/>
                      <a:pt x="30" y="11"/>
                    </a:cubicBezTo>
                    <a:cubicBezTo>
                      <a:pt x="29" y="10"/>
                      <a:pt x="29" y="10"/>
                      <a:pt x="29" y="11"/>
                    </a:cubicBezTo>
                    <a:cubicBezTo>
                      <a:pt x="28" y="12"/>
                      <a:pt x="27" y="14"/>
                      <a:pt x="27" y="17"/>
                    </a:cubicBezTo>
                    <a:cubicBezTo>
                      <a:pt x="27" y="17"/>
                      <a:pt x="28" y="18"/>
                      <a:pt x="28" y="17"/>
                    </a:cubicBezTo>
                    <a:cubicBezTo>
                      <a:pt x="30" y="14"/>
                      <a:pt x="31" y="11"/>
                      <a:pt x="33" y="8"/>
                    </a:cubicBezTo>
                    <a:cubicBezTo>
                      <a:pt x="33" y="8"/>
                      <a:pt x="32" y="10"/>
                      <a:pt x="32" y="12"/>
                    </a:cubicBezTo>
                    <a:cubicBezTo>
                      <a:pt x="32" y="13"/>
                      <a:pt x="33" y="13"/>
                      <a:pt x="33" y="12"/>
                    </a:cubicBezTo>
                    <a:cubicBezTo>
                      <a:pt x="34" y="11"/>
                      <a:pt x="35" y="9"/>
                      <a:pt x="36" y="8"/>
                    </a:cubicBezTo>
                    <a:cubicBezTo>
                      <a:pt x="35" y="6"/>
                      <a:pt x="35" y="7"/>
                      <a:pt x="35" y="9"/>
                    </a:cubicBezTo>
                    <a:cubicBezTo>
                      <a:pt x="35" y="9"/>
                      <a:pt x="36" y="10"/>
                      <a:pt x="36" y="9"/>
                    </a:cubicBezTo>
                    <a:cubicBezTo>
                      <a:pt x="41" y="3"/>
                      <a:pt x="42" y="15"/>
                      <a:pt x="43" y="17"/>
                    </a:cubicBezTo>
                    <a:cubicBezTo>
                      <a:pt x="43" y="18"/>
                      <a:pt x="44" y="18"/>
                      <a:pt x="44" y="17"/>
                    </a:cubicBezTo>
                    <a:cubicBezTo>
                      <a:pt x="45" y="14"/>
                      <a:pt x="45" y="14"/>
                      <a:pt x="45" y="10"/>
                    </a:cubicBezTo>
                    <a:cubicBezTo>
                      <a:pt x="45" y="8"/>
                      <a:pt x="45" y="10"/>
                      <a:pt x="46" y="12"/>
                    </a:cubicBezTo>
                    <a:cubicBezTo>
                      <a:pt x="47" y="13"/>
                      <a:pt x="47" y="13"/>
                      <a:pt x="48" y="12"/>
                    </a:cubicBezTo>
                    <a:cubicBezTo>
                      <a:pt x="48" y="9"/>
                      <a:pt x="48" y="7"/>
                      <a:pt x="46" y="4"/>
                    </a:cubicBezTo>
                    <a:cubicBezTo>
                      <a:pt x="46" y="3"/>
                      <a:pt x="45" y="3"/>
                      <a:pt x="45" y="4"/>
                    </a:cubicBezTo>
                    <a:cubicBezTo>
                      <a:pt x="42" y="8"/>
                      <a:pt x="45" y="14"/>
                      <a:pt x="46" y="18"/>
                    </a:cubicBezTo>
                    <a:cubicBezTo>
                      <a:pt x="47" y="19"/>
                      <a:pt x="48" y="19"/>
                      <a:pt x="48" y="18"/>
                    </a:cubicBezTo>
                    <a:cubicBezTo>
                      <a:pt x="48" y="14"/>
                      <a:pt x="48" y="11"/>
                      <a:pt x="48" y="8"/>
                    </a:cubicBezTo>
                    <a:cubicBezTo>
                      <a:pt x="48" y="7"/>
                      <a:pt x="46" y="7"/>
                      <a:pt x="46" y="8"/>
                    </a:cubicBezTo>
                    <a:cubicBezTo>
                      <a:pt x="46" y="10"/>
                      <a:pt x="46" y="11"/>
                      <a:pt x="47" y="13"/>
                    </a:cubicBezTo>
                    <a:cubicBezTo>
                      <a:pt x="46" y="12"/>
                      <a:pt x="49" y="13"/>
                      <a:pt x="47" y="10"/>
                    </a:cubicBezTo>
                    <a:cubicBezTo>
                      <a:pt x="49" y="14"/>
                      <a:pt x="49" y="17"/>
                      <a:pt x="51" y="22"/>
                    </a:cubicBezTo>
                    <a:cubicBezTo>
                      <a:pt x="51" y="22"/>
                      <a:pt x="52" y="23"/>
                      <a:pt x="52" y="22"/>
                    </a:cubicBezTo>
                    <a:cubicBezTo>
                      <a:pt x="52" y="21"/>
                      <a:pt x="53" y="21"/>
                      <a:pt x="53" y="20"/>
                    </a:cubicBezTo>
                    <a:cubicBezTo>
                      <a:pt x="53" y="19"/>
                      <a:pt x="52" y="19"/>
                      <a:pt x="52" y="19"/>
                    </a:cubicBezTo>
                    <a:cubicBezTo>
                      <a:pt x="50" y="21"/>
                      <a:pt x="51" y="21"/>
                      <a:pt x="50" y="19"/>
                    </a:cubicBezTo>
                    <a:cubicBezTo>
                      <a:pt x="50" y="18"/>
                      <a:pt x="50" y="18"/>
                      <a:pt x="49" y="18"/>
                    </a:cubicBezTo>
                    <a:cubicBezTo>
                      <a:pt x="47" y="22"/>
                      <a:pt x="48" y="20"/>
                      <a:pt x="47" y="24"/>
                    </a:cubicBezTo>
                    <a:cubicBezTo>
                      <a:pt x="46" y="25"/>
                      <a:pt x="48" y="25"/>
                      <a:pt x="48" y="24"/>
                    </a:cubicBezTo>
                    <a:cubicBezTo>
                      <a:pt x="49" y="22"/>
                      <a:pt x="50" y="20"/>
                      <a:pt x="50" y="18"/>
                    </a:cubicBezTo>
                    <a:cubicBezTo>
                      <a:pt x="50" y="18"/>
                      <a:pt x="49" y="17"/>
                      <a:pt x="49" y="18"/>
                    </a:cubicBezTo>
                    <a:cubicBezTo>
                      <a:pt x="47" y="21"/>
                      <a:pt x="47" y="20"/>
                      <a:pt x="48" y="17"/>
                    </a:cubicBezTo>
                    <a:cubicBezTo>
                      <a:pt x="49" y="16"/>
                      <a:pt x="47" y="16"/>
                      <a:pt x="47" y="17"/>
                    </a:cubicBezTo>
                    <a:cubicBezTo>
                      <a:pt x="47" y="18"/>
                      <a:pt x="46" y="19"/>
                      <a:pt x="46" y="21"/>
                    </a:cubicBezTo>
                    <a:cubicBezTo>
                      <a:pt x="45" y="22"/>
                      <a:pt x="47" y="22"/>
                      <a:pt x="47" y="21"/>
                    </a:cubicBezTo>
                    <a:cubicBezTo>
                      <a:pt x="48" y="19"/>
                      <a:pt x="49" y="17"/>
                      <a:pt x="49" y="15"/>
                    </a:cubicBezTo>
                    <a:cubicBezTo>
                      <a:pt x="50" y="14"/>
                      <a:pt x="49" y="13"/>
                      <a:pt x="48" y="14"/>
                    </a:cubicBezTo>
                    <a:cubicBezTo>
                      <a:pt x="43" y="18"/>
                      <a:pt x="44" y="24"/>
                      <a:pt x="44" y="30"/>
                    </a:cubicBezTo>
                    <a:cubicBezTo>
                      <a:pt x="44" y="31"/>
                      <a:pt x="45" y="31"/>
                      <a:pt x="45" y="30"/>
                    </a:cubicBezTo>
                    <a:cubicBezTo>
                      <a:pt x="45" y="26"/>
                      <a:pt x="45" y="28"/>
                      <a:pt x="45" y="24"/>
                    </a:cubicBezTo>
                    <a:cubicBezTo>
                      <a:pt x="45" y="23"/>
                      <a:pt x="43" y="23"/>
                      <a:pt x="43" y="24"/>
                    </a:cubicBezTo>
                    <a:cubicBezTo>
                      <a:pt x="44" y="23"/>
                      <a:pt x="44" y="23"/>
                      <a:pt x="45" y="22"/>
                    </a:cubicBezTo>
                    <a:cubicBezTo>
                      <a:pt x="45" y="20"/>
                      <a:pt x="45" y="18"/>
                      <a:pt x="45" y="16"/>
                    </a:cubicBezTo>
                    <a:cubicBezTo>
                      <a:pt x="45" y="16"/>
                      <a:pt x="44" y="15"/>
                      <a:pt x="43" y="16"/>
                    </a:cubicBezTo>
                    <a:cubicBezTo>
                      <a:pt x="42" y="18"/>
                      <a:pt x="41" y="20"/>
                      <a:pt x="41" y="23"/>
                    </a:cubicBezTo>
                    <a:cubicBezTo>
                      <a:pt x="41" y="23"/>
                      <a:pt x="42" y="24"/>
                      <a:pt x="42" y="23"/>
                    </a:cubicBezTo>
                    <a:cubicBezTo>
                      <a:pt x="44" y="19"/>
                      <a:pt x="45" y="15"/>
                      <a:pt x="45" y="11"/>
                    </a:cubicBezTo>
                    <a:cubicBezTo>
                      <a:pt x="45" y="10"/>
                      <a:pt x="44" y="10"/>
                      <a:pt x="44" y="11"/>
                    </a:cubicBezTo>
                    <a:cubicBezTo>
                      <a:pt x="43" y="11"/>
                      <a:pt x="43" y="12"/>
                      <a:pt x="43" y="13"/>
                    </a:cubicBezTo>
                    <a:cubicBezTo>
                      <a:pt x="41" y="15"/>
                      <a:pt x="41" y="16"/>
                      <a:pt x="43" y="15"/>
                    </a:cubicBezTo>
                    <a:cubicBezTo>
                      <a:pt x="44" y="13"/>
                      <a:pt x="44" y="10"/>
                      <a:pt x="45" y="8"/>
                    </a:cubicBezTo>
                    <a:cubicBezTo>
                      <a:pt x="45" y="5"/>
                      <a:pt x="44" y="3"/>
                      <a:pt x="43" y="2"/>
                    </a:cubicBezTo>
                    <a:cubicBezTo>
                      <a:pt x="42" y="0"/>
                      <a:pt x="38" y="0"/>
                      <a:pt x="37" y="1"/>
                    </a:cubicBezTo>
                    <a:cubicBezTo>
                      <a:pt x="33" y="2"/>
                      <a:pt x="33" y="5"/>
                      <a:pt x="33" y="9"/>
                    </a:cubicBezTo>
                    <a:cubicBezTo>
                      <a:pt x="33" y="9"/>
                      <a:pt x="34" y="10"/>
                      <a:pt x="34" y="10"/>
                    </a:cubicBezTo>
                    <a:cubicBezTo>
                      <a:pt x="38" y="7"/>
                      <a:pt x="37" y="4"/>
                      <a:pt x="34" y="9"/>
                    </a:cubicBezTo>
                    <a:cubicBezTo>
                      <a:pt x="33" y="13"/>
                      <a:pt x="31" y="16"/>
                      <a:pt x="31" y="20"/>
                    </a:cubicBezTo>
                    <a:cubicBezTo>
                      <a:pt x="31" y="21"/>
                      <a:pt x="32" y="21"/>
                      <a:pt x="32" y="21"/>
                    </a:cubicBezTo>
                    <a:cubicBezTo>
                      <a:pt x="34" y="17"/>
                      <a:pt x="35" y="14"/>
                      <a:pt x="37" y="11"/>
                    </a:cubicBezTo>
                    <a:cubicBezTo>
                      <a:pt x="40" y="4"/>
                      <a:pt x="37" y="12"/>
                      <a:pt x="36" y="13"/>
                    </a:cubicBezTo>
                    <a:cubicBezTo>
                      <a:pt x="36" y="14"/>
                      <a:pt x="37" y="14"/>
                      <a:pt x="37" y="14"/>
                    </a:cubicBezTo>
                    <a:cubicBezTo>
                      <a:pt x="40" y="12"/>
                      <a:pt x="42" y="10"/>
                      <a:pt x="45" y="9"/>
                    </a:cubicBezTo>
                    <a:cubicBezTo>
                      <a:pt x="46" y="9"/>
                      <a:pt x="45" y="7"/>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5" name="Freeform 87"/>
              <p:cNvSpPr>
                <a:spLocks/>
              </p:cNvSpPr>
              <p:nvPr/>
            </p:nvSpPr>
            <p:spPr bwMode="auto">
              <a:xfrm>
                <a:off x="1497" y="1927"/>
                <a:ext cx="23" cy="32"/>
              </a:xfrm>
              <a:custGeom>
                <a:avLst/>
                <a:gdLst>
                  <a:gd name="T0" fmla="*/ 2737 w 8"/>
                  <a:gd name="T1" fmla="*/ 6007 h 11"/>
                  <a:gd name="T2" fmla="*/ 4514 w 8"/>
                  <a:gd name="T3" fmla="*/ 643 h 11"/>
                  <a:gd name="T4" fmla="*/ 3968 w 8"/>
                  <a:gd name="T5" fmla="*/ 0 h 11"/>
                  <a:gd name="T6" fmla="*/ 621 w 8"/>
                  <a:gd name="T7" fmla="*/ 3520 h 11"/>
                  <a:gd name="T8" fmla="*/ 1164 w 8"/>
                  <a:gd name="T9" fmla="*/ 4163 h 11"/>
                  <a:gd name="T10" fmla="*/ 3968 w 8"/>
                  <a:gd name="T11" fmla="*/ 1210 h 11"/>
                  <a:gd name="T12" fmla="*/ 3347 w 8"/>
                  <a:gd name="T13" fmla="*/ 643 h 11"/>
                  <a:gd name="T14" fmla="*/ 621 w 8"/>
                  <a:gd name="T15" fmla="*/ 4163 h 11"/>
                  <a:gd name="T16" fmla="*/ 1164 w 8"/>
                  <a:gd name="T17" fmla="*/ 4797 h 11"/>
                  <a:gd name="T18" fmla="*/ 3968 w 8"/>
                  <a:gd name="T19" fmla="*/ 643 h 11"/>
                  <a:gd name="T20" fmla="*/ 3347 w 8"/>
                  <a:gd name="T21" fmla="*/ 643 h 11"/>
                  <a:gd name="T22" fmla="*/ 2398 w 8"/>
                  <a:gd name="T23" fmla="*/ 5443 h 11"/>
                  <a:gd name="T24" fmla="*/ 2737 w 8"/>
                  <a:gd name="T25" fmla="*/ 6007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11">
                    <a:moveTo>
                      <a:pt x="5" y="10"/>
                    </a:moveTo>
                    <a:cubicBezTo>
                      <a:pt x="6" y="7"/>
                      <a:pt x="7" y="4"/>
                      <a:pt x="8" y="1"/>
                    </a:cubicBezTo>
                    <a:cubicBezTo>
                      <a:pt x="8" y="0"/>
                      <a:pt x="7" y="0"/>
                      <a:pt x="7" y="0"/>
                    </a:cubicBezTo>
                    <a:cubicBezTo>
                      <a:pt x="5" y="2"/>
                      <a:pt x="3" y="5"/>
                      <a:pt x="1" y="6"/>
                    </a:cubicBezTo>
                    <a:cubicBezTo>
                      <a:pt x="1" y="7"/>
                      <a:pt x="2" y="7"/>
                      <a:pt x="2" y="7"/>
                    </a:cubicBezTo>
                    <a:cubicBezTo>
                      <a:pt x="3" y="5"/>
                      <a:pt x="5" y="4"/>
                      <a:pt x="7" y="2"/>
                    </a:cubicBezTo>
                    <a:cubicBezTo>
                      <a:pt x="8" y="2"/>
                      <a:pt x="7" y="1"/>
                      <a:pt x="6" y="1"/>
                    </a:cubicBezTo>
                    <a:cubicBezTo>
                      <a:pt x="4" y="3"/>
                      <a:pt x="2" y="5"/>
                      <a:pt x="1" y="7"/>
                    </a:cubicBezTo>
                    <a:cubicBezTo>
                      <a:pt x="0" y="7"/>
                      <a:pt x="1" y="8"/>
                      <a:pt x="2" y="8"/>
                    </a:cubicBezTo>
                    <a:cubicBezTo>
                      <a:pt x="4" y="6"/>
                      <a:pt x="5" y="3"/>
                      <a:pt x="7" y="1"/>
                    </a:cubicBezTo>
                    <a:cubicBezTo>
                      <a:pt x="7" y="1"/>
                      <a:pt x="7" y="1"/>
                      <a:pt x="6" y="1"/>
                    </a:cubicBezTo>
                    <a:cubicBezTo>
                      <a:pt x="6" y="4"/>
                      <a:pt x="4" y="6"/>
                      <a:pt x="4" y="9"/>
                    </a:cubicBezTo>
                    <a:cubicBezTo>
                      <a:pt x="3" y="10"/>
                      <a:pt x="5" y="11"/>
                      <a:pt x="5"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6" name="Freeform 88"/>
              <p:cNvSpPr>
                <a:spLocks/>
              </p:cNvSpPr>
              <p:nvPr/>
            </p:nvSpPr>
            <p:spPr bwMode="auto">
              <a:xfrm>
                <a:off x="131" y="1244"/>
                <a:ext cx="234" cy="246"/>
              </a:xfrm>
              <a:custGeom>
                <a:avLst/>
                <a:gdLst>
                  <a:gd name="T0" fmla="*/ 29122 w 82"/>
                  <a:gd name="T1" fmla="*/ 3272 h 86"/>
                  <a:gd name="T2" fmla="*/ 3256 w 82"/>
                  <a:gd name="T3" fmla="*/ 20881 h 86"/>
                  <a:gd name="T4" fmla="*/ 18891 w 82"/>
                  <a:gd name="T5" fmla="*/ 45378 h 86"/>
                  <a:gd name="T6" fmla="*/ 43176 w 82"/>
                  <a:gd name="T7" fmla="*/ 26242 h 86"/>
                  <a:gd name="T8" fmla="*/ 24219 w 82"/>
                  <a:gd name="T9" fmla="*/ 2085 h 86"/>
                  <a:gd name="T10" fmla="*/ 24219 w 82"/>
                  <a:gd name="T11" fmla="*/ 2669 h 86"/>
                  <a:gd name="T12" fmla="*/ 42574 w 82"/>
                  <a:gd name="T13" fmla="*/ 24717 h 86"/>
                  <a:gd name="T14" fmla="*/ 20424 w 82"/>
                  <a:gd name="T15" fmla="*/ 44987 h 86"/>
                  <a:gd name="T16" fmla="*/ 3787 w 82"/>
                  <a:gd name="T17" fmla="*/ 20881 h 86"/>
                  <a:gd name="T18" fmla="*/ 29122 w 82"/>
                  <a:gd name="T19" fmla="*/ 3813 h 86"/>
                  <a:gd name="T20" fmla="*/ 29122 w 82"/>
                  <a:gd name="T21" fmla="*/ 3272 h 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2" h="86">
                    <a:moveTo>
                      <a:pt x="54" y="6"/>
                    </a:moveTo>
                    <a:cubicBezTo>
                      <a:pt x="31" y="0"/>
                      <a:pt x="12" y="17"/>
                      <a:pt x="6" y="38"/>
                    </a:cubicBezTo>
                    <a:cubicBezTo>
                      <a:pt x="0" y="57"/>
                      <a:pt x="15" y="80"/>
                      <a:pt x="35" y="83"/>
                    </a:cubicBezTo>
                    <a:cubicBezTo>
                      <a:pt x="57" y="86"/>
                      <a:pt x="78" y="70"/>
                      <a:pt x="80" y="48"/>
                    </a:cubicBezTo>
                    <a:cubicBezTo>
                      <a:pt x="82" y="28"/>
                      <a:pt x="66" y="6"/>
                      <a:pt x="45" y="4"/>
                    </a:cubicBezTo>
                    <a:cubicBezTo>
                      <a:pt x="44" y="4"/>
                      <a:pt x="44" y="5"/>
                      <a:pt x="45" y="5"/>
                    </a:cubicBezTo>
                    <a:cubicBezTo>
                      <a:pt x="64" y="8"/>
                      <a:pt x="79" y="27"/>
                      <a:pt x="79" y="45"/>
                    </a:cubicBezTo>
                    <a:cubicBezTo>
                      <a:pt x="78" y="66"/>
                      <a:pt x="59" y="83"/>
                      <a:pt x="38" y="82"/>
                    </a:cubicBezTo>
                    <a:cubicBezTo>
                      <a:pt x="16" y="81"/>
                      <a:pt x="3" y="57"/>
                      <a:pt x="7" y="38"/>
                    </a:cubicBezTo>
                    <a:cubicBezTo>
                      <a:pt x="12" y="17"/>
                      <a:pt x="33" y="2"/>
                      <a:pt x="54" y="7"/>
                    </a:cubicBezTo>
                    <a:cubicBezTo>
                      <a:pt x="55" y="8"/>
                      <a:pt x="55" y="6"/>
                      <a:pt x="54"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 name="Freeform 89"/>
              <p:cNvSpPr>
                <a:spLocks/>
              </p:cNvSpPr>
              <p:nvPr/>
            </p:nvSpPr>
            <p:spPr bwMode="auto">
              <a:xfrm>
                <a:off x="165" y="1253"/>
                <a:ext cx="92" cy="71"/>
              </a:xfrm>
              <a:custGeom>
                <a:avLst/>
                <a:gdLst>
                  <a:gd name="T0" fmla="*/ 621 w 32"/>
                  <a:gd name="T1" fmla="*/ 9960 h 25"/>
                  <a:gd name="T2" fmla="*/ 18110 w 32"/>
                  <a:gd name="T3" fmla="*/ 596 h 25"/>
                  <a:gd name="T4" fmla="*/ 16871 w 32"/>
                  <a:gd name="T5" fmla="*/ 596 h 25"/>
                  <a:gd name="T6" fmla="*/ 1164 w 32"/>
                  <a:gd name="T7" fmla="*/ 9437 h 25"/>
                  <a:gd name="T8" fmla="*/ 621 w 32"/>
                  <a:gd name="T9" fmla="*/ 996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25">
                    <a:moveTo>
                      <a:pt x="1" y="19"/>
                    </a:moveTo>
                    <a:cubicBezTo>
                      <a:pt x="13" y="25"/>
                      <a:pt x="27" y="12"/>
                      <a:pt x="32" y="1"/>
                    </a:cubicBezTo>
                    <a:cubicBezTo>
                      <a:pt x="32" y="0"/>
                      <a:pt x="31" y="0"/>
                      <a:pt x="30" y="1"/>
                    </a:cubicBezTo>
                    <a:cubicBezTo>
                      <a:pt x="26" y="11"/>
                      <a:pt x="13" y="23"/>
                      <a:pt x="2" y="18"/>
                    </a:cubicBezTo>
                    <a:cubicBezTo>
                      <a:pt x="1" y="17"/>
                      <a:pt x="0" y="19"/>
                      <a:pt x="1"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 name="Freeform 90"/>
              <p:cNvSpPr>
                <a:spLocks/>
              </p:cNvSpPr>
              <p:nvPr/>
            </p:nvSpPr>
            <p:spPr bwMode="auto">
              <a:xfrm>
                <a:off x="177" y="1267"/>
                <a:ext cx="180" cy="209"/>
              </a:xfrm>
              <a:custGeom>
                <a:avLst/>
                <a:gdLst>
                  <a:gd name="T0" fmla="*/ 17934 w 63"/>
                  <a:gd name="T1" fmla="*/ 607 h 73"/>
                  <a:gd name="T2" fmla="*/ 18449 w 63"/>
                  <a:gd name="T3" fmla="*/ 9411 h 73"/>
                  <a:gd name="T4" fmla="*/ 16400 w 63"/>
                  <a:gd name="T5" fmla="*/ 20345 h 73"/>
                  <a:gd name="T6" fmla="*/ 19591 w 63"/>
                  <a:gd name="T7" fmla="*/ 27485 h 73"/>
                  <a:gd name="T8" fmla="*/ 27266 w 63"/>
                  <a:gd name="T9" fmla="*/ 25999 h 73"/>
                  <a:gd name="T10" fmla="*/ 27780 w 63"/>
                  <a:gd name="T11" fmla="*/ 23657 h 73"/>
                  <a:gd name="T12" fmla="*/ 29314 w 63"/>
                  <a:gd name="T13" fmla="*/ 22108 h 73"/>
                  <a:gd name="T14" fmla="*/ 30457 w 63"/>
                  <a:gd name="T15" fmla="*/ 24264 h 73"/>
                  <a:gd name="T16" fmla="*/ 30457 w 63"/>
                  <a:gd name="T17" fmla="*/ 24264 h 73"/>
                  <a:gd name="T18" fmla="*/ 33117 w 63"/>
                  <a:gd name="T19" fmla="*/ 24779 h 73"/>
                  <a:gd name="T20" fmla="*/ 32189 w 63"/>
                  <a:gd name="T21" fmla="*/ 26944 h 73"/>
                  <a:gd name="T22" fmla="*/ 31583 w 63"/>
                  <a:gd name="T23" fmla="*/ 28092 h 73"/>
                  <a:gd name="T24" fmla="*/ 25517 w 63"/>
                  <a:gd name="T25" fmla="*/ 28092 h 73"/>
                  <a:gd name="T26" fmla="*/ 24931 w 63"/>
                  <a:gd name="T27" fmla="*/ 27485 h 73"/>
                  <a:gd name="T28" fmla="*/ 21714 w 63"/>
                  <a:gd name="T29" fmla="*/ 26944 h 73"/>
                  <a:gd name="T30" fmla="*/ 13526 w 63"/>
                  <a:gd name="T31" fmla="*/ 21567 h 73"/>
                  <a:gd name="T32" fmla="*/ 9723 w 63"/>
                  <a:gd name="T33" fmla="*/ 19829 h 73"/>
                  <a:gd name="T34" fmla="*/ 8189 w 63"/>
                  <a:gd name="T35" fmla="*/ 22509 h 73"/>
                  <a:gd name="T36" fmla="*/ 3803 w 63"/>
                  <a:gd name="T37" fmla="*/ 22108 h 73"/>
                  <a:gd name="T38" fmla="*/ 0 w 63"/>
                  <a:gd name="T39" fmla="*/ 28092 h 73"/>
                  <a:gd name="T40" fmla="*/ 6457 w 63"/>
                  <a:gd name="T41" fmla="*/ 39641 h 73"/>
                  <a:gd name="T42" fmla="*/ 6457 w 63"/>
                  <a:gd name="T43" fmla="*/ 39026 h 73"/>
                  <a:gd name="T44" fmla="*/ 1143 w 63"/>
                  <a:gd name="T45" fmla="*/ 29214 h 73"/>
                  <a:gd name="T46" fmla="*/ 4409 w 63"/>
                  <a:gd name="T47" fmla="*/ 23116 h 73"/>
                  <a:gd name="T48" fmla="*/ 8189 w 63"/>
                  <a:gd name="T49" fmla="*/ 26328 h 73"/>
                  <a:gd name="T50" fmla="*/ 8726 w 63"/>
                  <a:gd name="T51" fmla="*/ 26328 h 73"/>
                  <a:gd name="T52" fmla="*/ 13134 w 63"/>
                  <a:gd name="T53" fmla="*/ 22108 h 73"/>
                  <a:gd name="T54" fmla="*/ 16931 w 63"/>
                  <a:gd name="T55" fmla="*/ 26328 h 73"/>
                  <a:gd name="T56" fmla="*/ 21714 w 63"/>
                  <a:gd name="T57" fmla="*/ 28092 h 73"/>
                  <a:gd name="T58" fmla="*/ 24580 w 63"/>
                  <a:gd name="T59" fmla="*/ 31920 h 73"/>
                  <a:gd name="T60" fmla="*/ 28383 w 63"/>
                  <a:gd name="T61" fmla="*/ 33065 h 73"/>
                  <a:gd name="T62" fmla="*/ 34260 w 63"/>
                  <a:gd name="T63" fmla="*/ 23657 h 73"/>
                  <a:gd name="T64" fmla="*/ 33723 w 63"/>
                  <a:gd name="T65" fmla="*/ 23116 h 73"/>
                  <a:gd name="T66" fmla="*/ 29926 w 63"/>
                  <a:gd name="T67" fmla="*/ 22108 h 73"/>
                  <a:gd name="T68" fmla="*/ 28383 w 63"/>
                  <a:gd name="T69" fmla="*/ 19222 h 73"/>
                  <a:gd name="T70" fmla="*/ 27780 w 63"/>
                  <a:gd name="T71" fmla="*/ 19222 h 73"/>
                  <a:gd name="T72" fmla="*/ 26660 w 63"/>
                  <a:gd name="T73" fmla="*/ 23116 h 73"/>
                  <a:gd name="T74" fmla="*/ 16931 w 63"/>
                  <a:gd name="T75" fmla="*/ 20345 h 73"/>
                  <a:gd name="T76" fmla="*/ 19054 w 63"/>
                  <a:gd name="T77" fmla="*/ 12697 h 73"/>
                  <a:gd name="T78" fmla="*/ 19054 w 63"/>
                  <a:gd name="T79" fmla="*/ 607 h 73"/>
                  <a:gd name="T80" fmla="*/ 17934 w 63"/>
                  <a:gd name="T81" fmla="*/ 607 h 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3" h="73">
                    <a:moveTo>
                      <a:pt x="33" y="1"/>
                    </a:moveTo>
                    <a:cubicBezTo>
                      <a:pt x="33" y="6"/>
                      <a:pt x="34" y="11"/>
                      <a:pt x="34" y="17"/>
                    </a:cubicBezTo>
                    <a:cubicBezTo>
                      <a:pt x="34" y="24"/>
                      <a:pt x="32" y="30"/>
                      <a:pt x="30" y="37"/>
                    </a:cubicBezTo>
                    <a:cubicBezTo>
                      <a:pt x="28" y="42"/>
                      <a:pt x="30" y="48"/>
                      <a:pt x="36" y="50"/>
                    </a:cubicBezTo>
                    <a:cubicBezTo>
                      <a:pt x="39" y="51"/>
                      <a:pt x="47" y="49"/>
                      <a:pt x="50" y="47"/>
                    </a:cubicBezTo>
                    <a:cubicBezTo>
                      <a:pt x="51" y="46"/>
                      <a:pt x="51" y="45"/>
                      <a:pt x="51" y="43"/>
                    </a:cubicBezTo>
                    <a:cubicBezTo>
                      <a:pt x="49" y="38"/>
                      <a:pt x="52" y="35"/>
                      <a:pt x="54" y="40"/>
                    </a:cubicBezTo>
                    <a:cubicBezTo>
                      <a:pt x="55" y="44"/>
                      <a:pt x="53" y="40"/>
                      <a:pt x="56" y="44"/>
                    </a:cubicBezTo>
                    <a:cubicBezTo>
                      <a:pt x="56" y="44"/>
                      <a:pt x="56" y="44"/>
                      <a:pt x="56" y="44"/>
                    </a:cubicBezTo>
                    <a:cubicBezTo>
                      <a:pt x="59" y="44"/>
                      <a:pt x="61" y="42"/>
                      <a:pt x="61" y="45"/>
                    </a:cubicBezTo>
                    <a:cubicBezTo>
                      <a:pt x="60" y="46"/>
                      <a:pt x="59" y="47"/>
                      <a:pt x="59" y="49"/>
                    </a:cubicBezTo>
                    <a:cubicBezTo>
                      <a:pt x="59" y="50"/>
                      <a:pt x="58" y="50"/>
                      <a:pt x="58" y="51"/>
                    </a:cubicBezTo>
                    <a:cubicBezTo>
                      <a:pt x="56" y="59"/>
                      <a:pt x="52" y="59"/>
                      <a:pt x="47" y="51"/>
                    </a:cubicBezTo>
                    <a:cubicBezTo>
                      <a:pt x="47" y="50"/>
                      <a:pt x="47" y="50"/>
                      <a:pt x="46" y="50"/>
                    </a:cubicBezTo>
                    <a:cubicBezTo>
                      <a:pt x="42" y="49"/>
                      <a:pt x="44" y="49"/>
                      <a:pt x="40" y="49"/>
                    </a:cubicBezTo>
                    <a:cubicBezTo>
                      <a:pt x="33" y="50"/>
                      <a:pt x="29" y="43"/>
                      <a:pt x="25" y="39"/>
                    </a:cubicBezTo>
                    <a:cubicBezTo>
                      <a:pt x="23" y="37"/>
                      <a:pt x="21" y="35"/>
                      <a:pt x="18" y="36"/>
                    </a:cubicBezTo>
                    <a:cubicBezTo>
                      <a:pt x="16" y="36"/>
                      <a:pt x="15" y="39"/>
                      <a:pt x="15" y="41"/>
                    </a:cubicBezTo>
                    <a:cubicBezTo>
                      <a:pt x="15" y="49"/>
                      <a:pt x="12" y="41"/>
                      <a:pt x="7" y="40"/>
                    </a:cubicBezTo>
                    <a:cubicBezTo>
                      <a:pt x="0" y="39"/>
                      <a:pt x="0" y="46"/>
                      <a:pt x="0" y="51"/>
                    </a:cubicBezTo>
                    <a:cubicBezTo>
                      <a:pt x="0" y="60"/>
                      <a:pt x="3" y="69"/>
                      <a:pt x="12" y="72"/>
                    </a:cubicBezTo>
                    <a:cubicBezTo>
                      <a:pt x="13" y="73"/>
                      <a:pt x="13" y="71"/>
                      <a:pt x="12" y="71"/>
                    </a:cubicBezTo>
                    <a:cubicBezTo>
                      <a:pt x="5" y="68"/>
                      <a:pt x="3" y="61"/>
                      <a:pt x="2" y="53"/>
                    </a:cubicBezTo>
                    <a:cubicBezTo>
                      <a:pt x="1" y="50"/>
                      <a:pt x="1" y="39"/>
                      <a:pt x="8" y="42"/>
                    </a:cubicBezTo>
                    <a:cubicBezTo>
                      <a:pt x="11" y="43"/>
                      <a:pt x="13" y="46"/>
                      <a:pt x="15" y="48"/>
                    </a:cubicBezTo>
                    <a:cubicBezTo>
                      <a:pt x="16" y="49"/>
                      <a:pt x="16" y="48"/>
                      <a:pt x="16" y="48"/>
                    </a:cubicBezTo>
                    <a:cubicBezTo>
                      <a:pt x="17" y="44"/>
                      <a:pt x="19" y="34"/>
                      <a:pt x="24" y="40"/>
                    </a:cubicBezTo>
                    <a:cubicBezTo>
                      <a:pt x="26" y="43"/>
                      <a:pt x="29" y="46"/>
                      <a:pt x="31" y="48"/>
                    </a:cubicBezTo>
                    <a:cubicBezTo>
                      <a:pt x="34" y="50"/>
                      <a:pt x="36" y="51"/>
                      <a:pt x="40" y="51"/>
                    </a:cubicBezTo>
                    <a:cubicBezTo>
                      <a:pt x="48" y="52"/>
                      <a:pt x="43" y="54"/>
                      <a:pt x="45" y="58"/>
                    </a:cubicBezTo>
                    <a:cubicBezTo>
                      <a:pt x="46" y="60"/>
                      <a:pt x="49" y="62"/>
                      <a:pt x="52" y="60"/>
                    </a:cubicBezTo>
                    <a:cubicBezTo>
                      <a:pt x="59" y="57"/>
                      <a:pt x="59" y="50"/>
                      <a:pt x="63" y="43"/>
                    </a:cubicBezTo>
                    <a:cubicBezTo>
                      <a:pt x="63" y="43"/>
                      <a:pt x="63" y="42"/>
                      <a:pt x="62" y="42"/>
                    </a:cubicBezTo>
                    <a:cubicBezTo>
                      <a:pt x="59" y="42"/>
                      <a:pt x="56" y="44"/>
                      <a:pt x="55" y="40"/>
                    </a:cubicBezTo>
                    <a:cubicBezTo>
                      <a:pt x="55" y="38"/>
                      <a:pt x="53" y="36"/>
                      <a:pt x="52" y="35"/>
                    </a:cubicBezTo>
                    <a:cubicBezTo>
                      <a:pt x="51" y="35"/>
                      <a:pt x="51" y="35"/>
                      <a:pt x="51" y="35"/>
                    </a:cubicBezTo>
                    <a:cubicBezTo>
                      <a:pt x="49" y="37"/>
                      <a:pt x="49" y="40"/>
                      <a:pt x="49" y="42"/>
                    </a:cubicBezTo>
                    <a:cubicBezTo>
                      <a:pt x="48" y="51"/>
                      <a:pt x="29" y="52"/>
                      <a:pt x="31" y="37"/>
                    </a:cubicBezTo>
                    <a:cubicBezTo>
                      <a:pt x="32" y="32"/>
                      <a:pt x="35" y="28"/>
                      <a:pt x="35" y="23"/>
                    </a:cubicBezTo>
                    <a:cubicBezTo>
                      <a:pt x="36" y="16"/>
                      <a:pt x="34" y="8"/>
                      <a:pt x="35" y="1"/>
                    </a:cubicBezTo>
                    <a:cubicBezTo>
                      <a:pt x="35" y="0"/>
                      <a:pt x="33" y="0"/>
                      <a:pt x="3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9" name="Freeform 91"/>
              <p:cNvSpPr>
                <a:spLocks/>
              </p:cNvSpPr>
              <p:nvPr/>
            </p:nvSpPr>
            <p:spPr bwMode="auto">
              <a:xfrm>
                <a:off x="283" y="1370"/>
                <a:ext cx="28" cy="29"/>
              </a:xfrm>
              <a:custGeom>
                <a:avLst/>
                <a:gdLst>
                  <a:gd name="T0" fmla="*/ 1364 w 10"/>
                  <a:gd name="T1" fmla="*/ 3120 h 10"/>
                  <a:gd name="T2" fmla="*/ 2940 w 10"/>
                  <a:gd name="T3" fmla="*/ 1195 h 10"/>
                  <a:gd name="T4" fmla="*/ 1912 w 10"/>
                  <a:gd name="T5" fmla="*/ 3466 h 10"/>
                  <a:gd name="T6" fmla="*/ 487 w 10"/>
                  <a:gd name="T7" fmla="*/ 5316 h 10"/>
                  <a:gd name="T8" fmla="*/ 1050 w 10"/>
                  <a:gd name="T9" fmla="*/ 5954 h 10"/>
                  <a:gd name="T10" fmla="*/ 2940 w 10"/>
                  <a:gd name="T11" fmla="*/ 632 h 10"/>
                  <a:gd name="T12" fmla="*/ 1050 w 10"/>
                  <a:gd name="T13" fmla="*/ 1195 h 10"/>
                  <a:gd name="T14" fmla="*/ 1050 w 10"/>
                  <a:gd name="T15" fmla="*/ 3466 h 10"/>
                  <a:gd name="T16" fmla="*/ 1364 w 10"/>
                  <a:gd name="T17" fmla="*/ 312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 h="10">
                    <a:moveTo>
                      <a:pt x="3" y="5"/>
                    </a:moveTo>
                    <a:cubicBezTo>
                      <a:pt x="2" y="4"/>
                      <a:pt x="4" y="0"/>
                      <a:pt x="6" y="2"/>
                    </a:cubicBezTo>
                    <a:cubicBezTo>
                      <a:pt x="6" y="3"/>
                      <a:pt x="5" y="5"/>
                      <a:pt x="4" y="6"/>
                    </a:cubicBezTo>
                    <a:cubicBezTo>
                      <a:pt x="3" y="7"/>
                      <a:pt x="2" y="8"/>
                      <a:pt x="1" y="9"/>
                    </a:cubicBezTo>
                    <a:cubicBezTo>
                      <a:pt x="0" y="9"/>
                      <a:pt x="1" y="10"/>
                      <a:pt x="2" y="10"/>
                    </a:cubicBezTo>
                    <a:cubicBezTo>
                      <a:pt x="4" y="9"/>
                      <a:pt x="10" y="3"/>
                      <a:pt x="6" y="1"/>
                    </a:cubicBezTo>
                    <a:cubicBezTo>
                      <a:pt x="5" y="0"/>
                      <a:pt x="3" y="0"/>
                      <a:pt x="2" y="2"/>
                    </a:cubicBezTo>
                    <a:cubicBezTo>
                      <a:pt x="1" y="3"/>
                      <a:pt x="1" y="5"/>
                      <a:pt x="2" y="6"/>
                    </a:cubicBezTo>
                    <a:cubicBezTo>
                      <a:pt x="2" y="7"/>
                      <a:pt x="3" y="6"/>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0" name="Freeform 92"/>
              <p:cNvSpPr>
                <a:spLocks/>
              </p:cNvSpPr>
              <p:nvPr/>
            </p:nvSpPr>
            <p:spPr bwMode="auto">
              <a:xfrm>
                <a:off x="328" y="1356"/>
                <a:ext cx="26" cy="20"/>
              </a:xfrm>
              <a:custGeom>
                <a:avLst/>
                <a:gdLst>
                  <a:gd name="T0" fmla="*/ 1811 w 9"/>
                  <a:gd name="T1" fmla="*/ 2660 h 7"/>
                  <a:gd name="T2" fmla="*/ 2796 w 9"/>
                  <a:gd name="T3" fmla="*/ 1143 h 7"/>
                  <a:gd name="T4" fmla="*/ 4047 w 9"/>
                  <a:gd name="T5" fmla="*/ 2074 h 7"/>
                  <a:gd name="T6" fmla="*/ 1184 w 9"/>
                  <a:gd name="T7" fmla="*/ 2074 h 7"/>
                  <a:gd name="T8" fmla="*/ 627 w 9"/>
                  <a:gd name="T9" fmla="*/ 3266 h 7"/>
                  <a:gd name="T10" fmla="*/ 5232 w 9"/>
                  <a:gd name="T11" fmla="*/ 2074 h 7"/>
                  <a:gd name="T12" fmla="*/ 2796 w 9"/>
                  <a:gd name="T13" fmla="*/ 603 h 7"/>
                  <a:gd name="T14" fmla="*/ 1184 w 9"/>
                  <a:gd name="T15" fmla="*/ 2660 h 7"/>
                  <a:gd name="T16" fmla="*/ 1811 w 9"/>
                  <a:gd name="T17" fmla="*/ 266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7">
                    <a:moveTo>
                      <a:pt x="3" y="5"/>
                    </a:moveTo>
                    <a:cubicBezTo>
                      <a:pt x="3" y="3"/>
                      <a:pt x="4" y="2"/>
                      <a:pt x="5" y="2"/>
                    </a:cubicBezTo>
                    <a:cubicBezTo>
                      <a:pt x="6" y="2"/>
                      <a:pt x="8" y="3"/>
                      <a:pt x="7" y="4"/>
                    </a:cubicBezTo>
                    <a:cubicBezTo>
                      <a:pt x="6" y="5"/>
                      <a:pt x="3" y="5"/>
                      <a:pt x="2" y="4"/>
                    </a:cubicBezTo>
                    <a:cubicBezTo>
                      <a:pt x="1" y="4"/>
                      <a:pt x="0" y="5"/>
                      <a:pt x="1" y="6"/>
                    </a:cubicBezTo>
                    <a:cubicBezTo>
                      <a:pt x="3" y="6"/>
                      <a:pt x="9" y="7"/>
                      <a:pt x="9" y="4"/>
                    </a:cubicBezTo>
                    <a:cubicBezTo>
                      <a:pt x="8" y="2"/>
                      <a:pt x="6" y="0"/>
                      <a:pt x="5" y="1"/>
                    </a:cubicBezTo>
                    <a:cubicBezTo>
                      <a:pt x="2" y="1"/>
                      <a:pt x="1" y="3"/>
                      <a:pt x="2" y="5"/>
                    </a:cubicBezTo>
                    <a:cubicBezTo>
                      <a:pt x="2" y="6"/>
                      <a:pt x="4" y="6"/>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1" name="Freeform 93"/>
              <p:cNvSpPr>
                <a:spLocks/>
              </p:cNvSpPr>
              <p:nvPr/>
            </p:nvSpPr>
            <p:spPr bwMode="auto">
              <a:xfrm>
                <a:off x="151" y="1336"/>
                <a:ext cx="26" cy="85"/>
              </a:xfrm>
              <a:custGeom>
                <a:avLst/>
                <a:gdLst>
                  <a:gd name="T0" fmla="*/ 3420 w 9"/>
                  <a:gd name="T1" fmla="*/ 14442 h 30"/>
                  <a:gd name="T2" fmla="*/ 5232 w 9"/>
                  <a:gd name="T3" fmla="*/ 1091 h 30"/>
                  <a:gd name="T4" fmla="*/ 4608 w 9"/>
                  <a:gd name="T5" fmla="*/ 595 h 30"/>
                  <a:gd name="T6" fmla="*/ 1184 w 9"/>
                  <a:gd name="T7" fmla="*/ 12444 h 30"/>
                  <a:gd name="T8" fmla="*/ 2438 w 9"/>
                  <a:gd name="T9" fmla="*/ 12444 h 30"/>
                  <a:gd name="T10" fmla="*/ 2796 w 9"/>
                  <a:gd name="T11" fmla="*/ 2570 h 30"/>
                  <a:gd name="T12" fmla="*/ 1811 w 9"/>
                  <a:gd name="T13" fmla="*/ 2570 h 30"/>
                  <a:gd name="T14" fmla="*/ 627 w 9"/>
                  <a:gd name="T15" fmla="*/ 11849 h 30"/>
                  <a:gd name="T16" fmla="*/ 1811 w 9"/>
                  <a:gd name="T17" fmla="*/ 11849 h 30"/>
                  <a:gd name="T18" fmla="*/ 1811 w 9"/>
                  <a:gd name="T19" fmla="*/ 2000 h 30"/>
                  <a:gd name="T20" fmla="*/ 627 w 9"/>
                  <a:gd name="T21" fmla="*/ 2000 h 30"/>
                  <a:gd name="T22" fmla="*/ 0 w 9"/>
                  <a:gd name="T23" fmla="*/ 9353 h 30"/>
                  <a:gd name="T24" fmla="*/ 627 w 9"/>
                  <a:gd name="T25" fmla="*/ 9353 h 30"/>
                  <a:gd name="T26" fmla="*/ 627 w 9"/>
                  <a:gd name="T27" fmla="*/ 2570 h 30"/>
                  <a:gd name="T28" fmla="*/ 0 w 9"/>
                  <a:gd name="T29" fmla="*/ 2570 h 30"/>
                  <a:gd name="T30" fmla="*/ 0 w 9"/>
                  <a:gd name="T31" fmla="*/ 9353 h 30"/>
                  <a:gd name="T32" fmla="*/ 627 w 9"/>
                  <a:gd name="T33" fmla="*/ 9353 h 30"/>
                  <a:gd name="T34" fmla="*/ 1811 w 9"/>
                  <a:gd name="T35" fmla="*/ 2000 h 30"/>
                  <a:gd name="T36" fmla="*/ 627 w 9"/>
                  <a:gd name="T37" fmla="*/ 2000 h 30"/>
                  <a:gd name="T38" fmla="*/ 627 w 9"/>
                  <a:gd name="T39" fmla="*/ 11849 h 30"/>
                  <a:gd name="T40" fmla="*/ 1811 w 9"/>
                  <a:gd name="T41" fmla="*/ 11849 h 30"/>
                  <a:gd name="T42" fmla="*/ 2796 w 9"/>
                  <a:gd name="T43" fmla="*/ 2570 h 30"/>
                  <a:gd name="T44" fmla="*/ 1811 w 9"/>
                  <a:gd name="T45" fmla="*/ 2570 h 30"/>
                  <a:gd name="T46" fmla="*/ 1184 w 9"/>
                  <a:gd name="T47" fmla="*/ 12444 h 30"/>
                  <a:gd name="T48" fmla="*/ 2438 w 9"/>
                  <a:gd name="T49" fmla="*/ 12444 h 30"/>
                  <a:gd name="T50" fmla="*/ 4608 w 9"/>
                  <a:gd name="T51" fmla="*/ 1091 h 30"/>
                  <a:gd name="T52" fmla="*/ 4047 w 9"/>
                  <a:gd name="T53" fmla="*/ 595 h 30"/>
                  <a:gd name="T54" fmla="*/ 2438 w 9"/>
                  <a:gd name="T55" fmla="*/ 14949 h 30"/>
                  <a:gd name="T56" fmla="*/ 3420 w 9"/>
                  <a:gd name="T57" fmla="*/ 14442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 h="30">
                    <a:moveTo>
                      <a:pt x="6" y="28"/>
                    </a:moveTo>
                    <a:cubicBezTo>
                      <a:pt x="2" y="19"/>
                      <a:pt x="5" y="11"/>
                      <a:pt x="9" y="2"/>
                    </a:cubicBezTo>
                    <a:cubicBezTo>
                      <a:pt x="9" y="1"/>
                      <a:pt x="8" y="0"/>
                      <a:pt x="8" y="1"/>
                    </a:cubicBezTo>
                    <a:cubicBezTo>
                      <a:pt x="0" y="6"/>
                      <a:pt x="1" y="16"/>
                      <a:pt x="2" y="24"/>
                    </a:cubicBezTo>
                    <a:cubicBezTo>
                      <a:pt x="2" y="25"/>
                      <a:pt x="4" y="25"/>
                      <a:pt x="4" y="24"/>
                    </a:cubicBezTo>
                    <a:cubicBezTo>
                      <a:pt x="3" y="18"/>
                      <a:pt x="3" y="11"/>
                      <a:pt x="5" y="5"/>
                    </a:cubicBezTo>
                    <a:cubicBezTo>
                      <a:pt x="4" y="5"/>
                      <a:pt x="4" y="5"/>
                      <a:pt x="3" y="5"/>
                    </a:cubicBezTo>
                    <a:cubicBezTo>
                      <a:pt x="2" y="11"/>
                      <a:pt x="1" y="17"/>
                      <a:pt x="1" y="23"/>
                    </a:cubicBezTo>
                    <a:cubicBezTo>
                      <a:pt x="2" y="24"/>
                      <a:pt x="3" y="24"/>
                      <a:pt x="3" y="23"/>
                    </a:cubicBezTo>
                    <a:cubicBezTo>
                      <a:pt x="4" y="17"/>
                      <a:pt x="4" y="10"/>
                      <a:pt x="3" y="4"/>
                    </a:cubicBezTo>
                    <a:cubicBezTo>
                      <a:pt x="2" y="3"/>
                      <a:pt x="1" y="3"/>
                      <a:pt x="1" y="4"/>
                    </a:cubicBezTo>
                    <a:cubicBezTo>
                      <a:pt x="0" y="9"/>
                      <a:pt x="0" y="13"/>
                      <a:pt x="0" y="18"/>
                    </a:cubicBezTo>
                    <a:cubicBezTo>
                      <a:pt x="0" y="19"/>
                      <a:pt x="1" y="19"/>
                      <a:pt x="1" y="18"/>
                    </a:cubicBezTo>
                    <a:cubicBezTo>
                      <a:pt x="1" y="14"/>
                      <a:pt x="1" y="10"/>
                      <a:pt x="1" y="5"/>
                    </a:cubicBezTo>
                    <a:cubicBezTo>
                      <a:pt x="1" y="4"/>
                      <a:pt x="0" y="4"/>
                      <a:pt x="0" y="5"/>
                    </a:cubicBezTo>
                    <a:cubicBezTo>
                      <a:pt x="0" y="10"/>
                      <a:pt x="0" y="14"/>
                      <a:pt x="0" y="18"/>
                    </a:cubicBezTo>
                    <a:cubicBezTo>
                      <a:pt x="0" y="18"/>
                      <a:pt x="1" y="18"/>
                      <a:pt x="1" y="18"/>
                    </a:cubicBezTo>
                    <a:cubicBezTo>
                      <a:pt x="1" y="14"/>
                      <a:pt x="1" y="9"/>
                      <a:pt x="3" y="4"/>
                    </a:cubicBezTo>
                    <a:cubicBezTo>
                      <a:pt x="2" y="4"/>
                      <a:pt x="2" y="4"/>
                      <a:pt x="1" y="4"/>
                    </a:cubicBezTo>
                    <a:cubicBezTo>
                      <a:pt x="2" y="10"/>
                      <a:pt x="2" y="17"/>
                      <a:pt x="1" y="23"/>
                    </a:cubicBezTo>
                    <a:cubicBezTo>
                      <a:pt x="2" y="23"/>
                      <a:pt x="2" y="23"/>
                      <a:pt x="3" y="23"/>
                    </a:cubicBezTo>
                    <a:cubicBezTo>
                      <a:pt x="2" y="17"/>
                      <a:pt x="4" y="11"/>
                      <a:pt x="5" y="5"/>
                    </a:cubicBezTo>
                    <a:cubicBezTo>
                      <a:pt x="5" y="4"/>
                      <a:pt x="4" y="4"/>
                      <a:pt x="3" y="5"/>
                    </a:cubicBezTo>
                    <a:cubicBezTo>
                      <a:pt x="1" y="11"/>
                      <a:pt x="2" y="17"/>
                      <a:pt x="2" y="24"/>
                    </a:cubicBezTo>
                    <a:cubicBezTo>
                      <a:pt x="3" y="24"/>
                      <a:pt x="3" y="24"/>
                      <a:pt x="4" y="24"/>
                    </a:cubicBezTo>
                    <a:cubicBezTo>
                      <a:pt x="2" y="16"/>
                      <a:pt x="2" y="7"/>
                      <a:pt x="8" y="2"/>
                    </a:cubicBezTo>
                    <a:cubicBezTo>
                      <a:pt x="8" y="2"/>
                      <a:pt x="8" y="1"/>
                      <a:pt x="7" y="1"/>
                    </a:cubicBezTo>
                    <a:cubicBezTo>
                      <a:pt x="3" y="10"/>
                      <a:pt x="0" y="19"/>
                      <a:pt x="4" y="29"/>
                    </a:cubicBezTo>
                    <a:cubicBezTo>
                      <a:pt x="5" y="30"/>
                      <a:pt x="6" y="29"/>
                      <a:pt x="6" y="2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2" name="Freeform 94"/>
              <p:cNvSpPr>
                <a:spLocks/>
              </p:cNvSpPr>
              <p:nvPr/>
            </p:nvSpPr>
            <p:spPr bwMode="auto">
              <a:xfrm>
                <a:off x="151" y="1304"/>
                <a:ext cx="32" cy="52"/>
              </a:xfrm>
              <a:custGeom>
                <a:avLst/>
                <a:gdLst>
                  <a:gd name="T0" fmla="*/ 3520 w 11"/>
                  <a:gd name="T1" fmla="*/ 1811 h 18"/>
                  <a:gd name="T2" fmla="*/ 4163 w 11"/>
                  <a:gd name="T3" fmla="*/ 1184 h 18"/>
                  <a:gd name="T4" fmla="*/ 3520 w 11"/>
                  <a:gd name="T5" fmla="*/ 627 h 18"/>
                  <a:gd name="T6" fmla="*/ 0 w 11"/>
                  <a:gd name="T7" fmla="*/ 8629 h 18"/>
                  <a:gd name="T8" fmla="*/ 643 w 11"/>
                  <a:gd name="T9" fmla="*/ 9256 h 18"/>
                  <a:gd name="T10" fmla="*/ 4797 w 11"/>
                  <a:gd name="T11" fmla="*/ 2438 h 18"/>
                  <a:gd name="T12" fmla="*/ 4163 w 11"/>
                  <a:gd name="T13" fmla="*/ 2438 h 18"/>
                  <a:gd name="T14" fmla="*/ 2513 w 11"/>
                  <a:gd name="T15" fmla="*/ 7043 h 18"/>
                  <a:gd name="T16" fmla="*/ 3520 w 11"/>
                  <a:gd name="T17" fmla="*/ 7670 h 18"/>
                  <a:gd name="T18" fmla="*/ 5443 w 11"/>
                  <a:gd name="T19" fmla="*/ 2796 h 18"/>
                  <a:gd name="T20" fmla="*/ 4163 w 11"/>
                  <a:gd name="T21" fmla="*/ 2796 h 18"/>
                  <a:gd name="T22" fmla="*/ 3148 w 11"/>
                  <a:gd name="T23" fmla="*/ 9256 h 18"/>
                  <a:gd name="T24" fmla="*/ 4163 w 11"/>
                  <a:gd name="T25" fmla="*/ 9880 h 18"/>
                  <a:gd name="T26" fmla="*/ 6007 w 11"/>
                  <a:gd name="T27" fmla="*/ 4047 h 18"/>
                  <a:gd name="T28" fmla="*/ 5443 w 11"/>
                  <a:gd name="T29" fmla="*/ 4047 h 18"/>
                  <a:gd name="T30" fmla="*/ 3148 w 11"/>
                  <a:gd name="T31" fmla="*/ 9256 h 18"/>
                  <a:gd name="T32" fmla="*/ 4163 w 11"/>
                  <a:gd name="T33" fmla="*/ 9880 h 18"/>
                  <a:gd name="T34" fmla="*/ 5443 w 11"/>
                  <a:gd name="T35" fmla="*/ 2796 h 18"/>
                  <a:gd name="T36" fmla="*/ 4797 w 11"/>
                  <a:gd name="T37" fmla="*/ 2796 h 18"/>
                  <a:gd name="T38" fmla="*/ 2513 w 11"/>
                  <a:gd name="T39" fmla="*/ 7670 h 18"/>
                  <a:gd name="T40" fmla="*/ 3520 w 11"/>
                  <a:gd name="T41" fmla="*/ 7670 h 18"/>
                  <a:gd name="T42" fmla="*/ 4797 w 11"/>
                  <a:gd name="T43" fmla="*/ 2438 h 18"/>
                  <a:gd name="T44" fmla="*/ 4163 w 11"/>
                  <a:gd name="T45" fmla="*/ 1811 h 18"/>
                  <a:gd name="T46" fmla="*/ 0 w 11"/>
                  <a:gd name="T47" fmla="*/ 8629 h 18"/>
                  <a:gd name="T48" fmla="*/ 643 w 11"/>
                  <a:gd name="T49" fmla="*/ 9256 h 18"/>
                  <a:gd name="T50" fmla="*/ 4163 w 11"/>
                  <a:gd name="T51" fmla="*/ 627 h 18"/>
                  <a:gd name="T52" fmla="*/ 3520 w 11"/>
                  <a:gd name="T53" fmla="*/ 0 h 18"/>
                  <a:gd name="T54" fmla="*/ 2513 w 11"/>
                  <a:gd name="T55" fmla="*/ 1811 h 18"/>
                  <a:gd name="T56" fmla="*/ 3520 w 11"/>
                  <a:gd name="T57" fmla="*/ 1811 h 1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 h="18">
                    <a:moveTo>
                      <a:pt x="6" y="3"/>
                    </a:moveTo>
                    <a:cubicBezTo>
                      <a:pt x="6" y="3"/>
                      <a:pt x="6" y="2"/>
                      <a:pt x="7" y="2"/>
                    </a:cubicBezTo>
                    <a:cubicBezTo>
                      <a:pt x="6" y="1"/>
                      <a:pt x="6" y="1"/>
                      <a:pt x="6" y="1"/>
                    </a:cubicBezTo>
                    <a:cubicBezTo>
                      <a:pt x="4" y="6"/>
                      <a:pt x="2" y="10"/>
                      <a:pt x="0" y="15"/>
                    </a:cubicBezTo>
                    <a:cubicBezTo>
                      <a:pt x="0" y="16"/>
                      <a:pt x="1" y="17"/>
                      <a:pt x="1" y="16"/>
                    </a:cubicBezTo>
                    <a:cubicBezTo>
                      <a:pt x="3" y="12"/>
                      <a:pt x="4" y="7"/>
                      <a:pt x="8" y="4"/>
                    </a:cubicBezTo>
                    <a:cubicBezTo>
                      <a:pt x="8" y="4"/>
                      <a:pt x="7" y="4"/>
                      <a:pt x="7" y="4"/>
                    </a:cubicBezTo>
                    <a:cubicBezTo>
                      <a:pt x="7" y="7"/>
                      <a:pt x="6" y="10"/>
                      <a:pt x="4" y="12"/>
                    </a:cubicBezTo>
                    <a:cubicBezTo>
                      <a:pt x="5" y="13"/>
                      <a:pt x="5" y="13"/>
                      <a:pt x="6" y="13"/>
                    </a:cubicBezTo>
                    <a:cubicBezTo>
                      <a:pt x="6" y="10"/>
                      <a:pt x="7" y="8"/>
                      <a:pt x="9" y="5"/>
                    </a:cubicBezTo>
                    <a:cubicBezTo>
                      <a:pt x="8" y="5"/>
                      <a:pt x="8" y="5"/>
                      <a:pt x="7" y="5"/>
                    </a:cubicBezTo>
                    <a:cubicBezTo>
                      <a:pt x="8" y="9"/>
                      <a:pt x="6" y="13"/>
                      <a:pt x="5" y="16"/>
                    </a:cubicBezTo>
                    <a:cubicBezTo>
                      <a:pt x="6" y="16"/>
                      <a:pt x="6" y="17"/>
                      <a:pt x="7" y="17"/>
                    </a:cubicBezTo>
                    <a:cubicBezTo>
                      <a:pt x="7" y="13"/>
                      <a:pt x="9" y="10"/>
                      <a:pt x="10" y="7"/>
                    </a:cubicBezTo>
                    <a:cubicBezTo>
                      <a:pt x="11" y="6"/>
                      <a:pt x="9" y="6"/>
                      <a:pt x="9" y="7"/>
                    </a:cubicBezTo>
                    <a:cubicBezTo>
                      <a:pt x="7" y="10"/>
                      <a:pt x="6" y="13"/>
                      <a:pt x="5" y="16"/>
                    </a:cubicBezTo>
                    <a:cubicBezTo>
                      <a:pt x="5" y="17"/>
                      <a:pt x="6" y="18"/>
                      <a:pt x="7" y="17"/>
                    </a:cubicBezTo>
                    <a:cubicBezTo>
                      <a:pt x="8" y="13"/>
                      <a:pt x="9" y="9"/>
                      <a:pt x="9" y="5"/>
                    </a:cubicBezTo>
                    <a:cubicBezTo>
                      <a:pt x="9" y="4"/>
                      <a:pt x="8" y="4"/>
                      <a:pt x="8" y="5"/>
                    </a:cubicBezTo>
                    <a:cubicBezTo>
                      <a:pt x="6" y="7"/>
                      <a:pt x="5" y="10"/>
                      <a:pt x="4" y="13"/>
                    </a:cubicBezTo>
                    <a:cubicBezTo>
                      <a:pt x="4" y="13"/>
                      <a:pt x="5" y="14"/>
                      <a:pt x="6" y="13"/>
                    </a:cubicBezTo>
                    <a:cubicBezTo>
                      <a:pt x="7" y="10"/>
                      <a:pt x="8" y="7"/>
                      <a:pt x="8" y="4"/>
                    </a:cubicBezTo>
                    <a:cubicBezTo>
                      <a:pt x="8" y="3"/>
                      <a:pt x="8" y="3"/>
                      <a:pt x="7" y="3"/>
                    </a:cubicBezTo>
                    <a:cubicBezTo>
                      <a:pt x="3" y="6"/>
                      <a:pt x="2" y="11"/>
                      <a:pt x="0" y="15"/>
                    </a:cubicBezTo>
                    <a:cubicBezTo>
                      <a:pt x="0" y="15"/>
                      <a:pt x="1" y="15"/>
                      <a:pt x="1" y="16"/>
                    </a:cubicBezTo>
                    <a:cubicBezTo>
                      <a:pt x="3" y="11"/>
                      <a:pt x="5" y="6"/>
                      <a:pt x="7" y="1"/>
                    </a:cubicBezTo>
                    <a:cubicBezTo>
                      <a:pt x="7" y="0"/>
                      <a:pt x="6" y="0"/>
                      <a:pt x="6" y="0"/>
                    </a:cubicBezTo>
                    <a:cubicBezTo>
                      <a:pt x="5" y="1"/>
                      <a:pt x="5" y="2"/>
                      <a:pt x="4" y="3"/>
                    </a:cubicBezTo>
                    <a:cubicBezTo>
                      <a:pt x="4" y="4"/>
                      <a:pt x="5" y="4"/>
                      <a:pt x="6"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3" name="Freeform 95"/>
              <p:cNvSpPr>
                <a:spLocks/>
              </p:cNvSpPr>
              <p:nvPr/>
            </p:nvSpPr>
            <p:spPr bwMode="auto">
              <a:xfrm>
                <a:off x="171" y="1313"/>
                <a:ext cx="17" cy="37"/>
              </a:xfrm>
              <a:custGeom>
                <a:avLst/>
                <a:gdLst>
                  <a:gd name="T0" fmla="*/ 2000 w 6"/>
                  <a:gd name="T1" fmla="*/ 601 h 13"/>
                  <a:gd name="T2" fmla="*/ 595 w 6"/>
                  <a:gd name="T3" fmla="*/ 6367 h 13"/>
                  <a:gd name="T4" fmla="*/ 1091 w 6"/>
                  <a:gd name="T5" fmla="*/ 6367 h 13"/>
                  <a:gd name="T6" fmla="*/ 1686 w 6"/>
                  <a:gd name="T7" fmla="*/ 4269 h 13"/>
                  <a:gd name="T8" fmla="*/ 595 w 6"/>
                  <a:gd name="T9" fmla="*/ 4269 h 13"/>
                  <a:gd name="T10" fmla="*/ 595 w 6"/>
                  <a:gd name="T11" fmla="*/ 6367 h 13"/>
                  <a:gd name="T12" fmla="*/ 1091 w 6"/>
                  <a:gd name="T13" fmla="*/ 6893 h 13"/>
                  <a:gd name="T14" fmla="*/ 2570 w 6"/>
                  <a:gd name="T15" fmla="*/ 601 h 13"/>
                  <a:gd name="T16" fmla="*/ 2000 w 6"/>
                  <a:gd name="T17" fmla="*/ 601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13">
                    <a:moveTo>
                      <a:pt x="4" y="1"/>
                    </a:moveTo>
                    <a:cubicBezTo>
                      <a:pt x="4" y="5"/>
                      <a:pt x="2" y="8"/>
                      <a:pt x="1" y="12"/>
                    </a:cubicBezTo>
                    <a:cubicBezTo>
                      <a:pt x="1" y="12"/>
                      <a:pt x="2" y="12"/>
                      <a:pt x="2" y="12"/>
                    </a:cubicBezTo>
                    <a:cubicBezTo>
                      <a:pt x="2" y="11"/>
                      <a:pt x="2" y="10"/>
                      <a:pt x="3" y="8"/>
                    </a:cubicBezTo>
                    <a:cubicBezTo>
                      <a:pt x="3" y="7"/>
                      <a:pt x="1" y="7"/>
                      <a:pt x="1" y="8"/>
                    </a:cubicBezTo>
                    <a:cubicBezTo>
                      <a:pt x="1" y="9"/>
                      <a:pt x="0" y="11"/>
                      <a:pt x="1" y="12"/>
                    </a:cubicBezTo>
                    <a:cubicBezTo>
                      <a:pt x="1" y="13"/>
                      <a:pt x="2" y="13"/>
                      <a:pt x="2" y="13"/>
                    </a:cubicBezTo>
                    <a:cubicBezTo>
                      <a:pt x="4" y="9"/>
                      <a:pt x="6" y="5"/>
                      <a:pt x="5" y="1"/>
                    </a:cubicBezTo>
                    <a:cubicBezTo>
                      <a:pt x="5" y="0"/>
                      <a:pt x="4"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4" name="Freeform 96"/>
              <p:cNvSpPr>
                <a:spLocks/>
              </p:cNvSpPr>
              <p:nvPr/>
            </p:nvSpPr>
            <p:spPr bwMode="auto">
              <a:xfrm>
                <a:off x="177" y="1310"/>
                <a:ext cx="8" cy="46"/>
              </a:xfrm>
              <a:custGeom>
                <a:avLst/>
                <a:gdLst>
                  <a:gd name="T0" fmla="*/ 661 w 3"/>
                  <a:gd name="T1" fmla="*/ 621 h 16"/>
                  <a:gd name="T2" fmla="*/ 0 w 3"/>
                  <a:gd name="T3" fmla="*/ 8481 h 16"/>
                  <a:gd name="T4" fmla="*/ 397 w 3"/>
                  <a:gd name="T5" fmla="*/ 8481 h 16"/>
                  <a:gd name="T6" fmla="*/ 1059 w 3"/>
                  <a:gd name="T7" fmla="*/ 5678 h 16"/>
                  <a:gd name="T8" fmla="*/ 397 w 3"/>
                  <a:gd name="T9" fmla="*/ 5678 h 16"/>
                  <a:gd name="T10" fmla="*/ 0 w 3"/>
                  <a:gd name="T11" fmla="*/ 8481 h 16"/>
                  <a:gd name="T12" fmla="*/ 397 w 3"/>
                  <a:gd name="T13" fmla="*/ 8481 h 16"/>
                  <a:gd name="T14" fmla="*/ 1059 w 3"/>
                  <a:gd name="T15" fmla="*/ 621 h 16"/>
                  <a:gd name="T16" fmla="*/ 661 w 3"/>
                  <a:gd name="T17" fmla="*/ 621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16">
                    <a:moveTo>
                      <a:pt x="2" y="1"/>
                    </a:moveTo>
                    <a:cubicBezTo>
                      <a:pt x="2" y="6"/>
                      <a:pt x="1" y="10"/>
                      <a:pt x="0" y="15"/>
                    </a:cubicBezTo>
                    <a:cubicBezTo>
                      <a:pt x="0" y="15"/>
                      <a:pt x="1" y="15"/>
                      <a:pt x="1" y="15"/>
                    </a:cubicBezTo>
                    <a:cubicBezTo>
                      <a:pt x="2" y="13"/>
                      <a:pt x="2" y="12"/>
                      <a:pt x="3" y="10"/>
                    </a:cubicBezTo>
                    <a:cubicBezTo>
                      <a:pt x="3" y="10"/>
                      <a:pt x="2" y="9"/>
                      <a:pt x="1" y="10"/>
                    </a:cubicBezTo>
                    <a:cubicBezTo>
                      <a:pt x="1" y="12"/>
                      <a:pt x="0" y="13"/>
                      <a:pt x="0" y="15"/>
                    </a:cubicBezTo>
                    <a:cubicBezTo>
                      <a:pt x="0" y="16"/>
                      <a:pt x="1" y="16"/>
                      <a:pt x="1" y="15"/>
                    </a:cubicBezTo>
                    <a:cubicBezTo>
                      <a:pt x="3" y="10"/>
                      <a:pt x="3" y="6"/>
                      <a:pt x="3" y="1"/>
                    </a:cubicBezTo>
                    <a:cubicBezTo>
                      <a:pt x="3" y="0"/>
                      <a:pt x="2"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5" name="Freeform 97"/>
              <p:cNvSpPr>
                <a:spLocks/>
              </p:cNvSpPr>
              <p:nvPr/>
            </p:nvSpPr>
            <p:spPr bwMode="auto">
              <a:xfrm>
                <a:off x="183" y="1310"/>
                <a:ext cx="14" cy="43"/>
              </a:xfrm>
              <a:custGeom>
                <a:avLst/>
                <a:gdLst>
                  <a:gd name="T0" fmla="*/ 0 w 5"/>
                  <a:gd name="T1" fmla="*/ 616 h 15"/>
                  <a:gd name="T2" fmla="*/ 487 w 5"/>
                  <a:gd name="T3" fmla="*/ 7774 h 15"/>
                  <a:gd name="T4" fmla="*/ 1364 w 5"/>
                  <a:gd name="T5" fmla="*/ 7774 h 15"/>
                  <a:gd name="T6" fmla="*/ 2391 w 5"/>
                  <a:gd name="T7" fmla="*/ 3297 h 15"/>
                  <a:gd name="T8" fmla="*/ 1364 w 5"/>
                  <a:gd name="T9" fmla="*/ 2712 h 15"/>
                  <a:gd name="T10" fmla="*/ 487 w 5"/>
                  <a:gd name="T11" fmla="*/ 7774 h 15"/>
                  <a:gd name="T12" fmla="*/ 1364 w 5"/>
                  <a:gd name="T13" fmla="*/ 7774 h 15"/>
                  <a:gd name="T14" fmla="*/ 487 w 5"/>
                  <a:gd name="T15" fmla="*/ 0 h 15"/>
                  <a:gd name="T16" fmla="*/ 0 w 5"/>
                  <a:gd name="T17" fmla="*/ 616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5">
                    <a:moveTo>
                      <a:pt x="0" y="1"/>
                    </a:moveTo>
                    <a:cubicBezTo>
                      <a:pt x="3" y="5"/>
                      <a:pt x="2" y="10"/>
                      <a:pt x="1" y="14"/>
                    </a:cubicBezTo>
                    <a:cubicBezTo>
                      <a:pt x="1" y="15"/>
                      <a:pt x="2" y="15"/>
                      <a:pt x="3" y="14"/>
                    </a:cubicBezTo>
                    <a:cubicBezTo>
                      <a:pt x="3" y="12"/>
                      <a:pt x="4" y="9"/>
                      <a:pt x="5" y="6"/>
                    </a:cubicBezTo>
                    <a:cubicBezTo>
                      <a:pt x="5" y="5"/>
                      <a:pt x="3" y="4"/>
                      <a:pt x="3" y="5"/>
                    </a:cubicBezTo>
                    <a:cubicBezTo>
                      <a:pt x="2" y="8"/>
                      <a:pt x="2" y="11"/>
                      <a:pt x="1" y="14"/>
                    </a:cubicBezTo>
                    <a:cubicBezTo>
                      <a:pt x="2" y="14"/>
                      <a:pt x="2" y="14"/>
                      <a:pt x="3" y="14"/>
                    </a:cubicBezTo>
                    <a:cubicBezTo>
                      <a:pt x="3" y="9"/>
                      <a:pt x="4" y="5"/>
                      <a:pt x="1" y="0"/>
                    </a:cubicBezTo>
                    <a:cubicBezTo>
                      <a:pt x="1"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6" name="Freeform 98"/>
              <p:cNvSpPr>
                <a:spLocks/>
              </p:cNvSpPr>
              <p:nvPr/>
            </p:nvSpPr>
            <p:spPr bwMode="auto">
              <a:xfrm>
                <a:off x="194" y="1258"/>
                <a:ext cx="80" cy="141"/>
              </a:xfrm>
              <a:custGeom>
                <a:avLst/>
                <a:gdLst>
                  <a:gd name="T0" fmla="*/ 1723 w 28"/>
                  <a:gd name="T1" fmla="*/ 16396 h 49"/>
                  <a:gd name="T2" fmla="*/ 3266 w 28"/>
                  <a:gd name="T3" fmla="*/ 12411 h 49"/>
                  <a:gd name="T4" fmla="*/ 4923 w 28"/>
                  <a:gd name="T5" fmla="*/ 11867 h 49"/>
                  <a:gd name="T6" fmla="*/ 5926 w 28"/>
                  <a:gd name="T7" fmla="*/ 13654 h 49"/>
                  <a:gd name="T8" fmla="*/ 8189 w 28"/>
                  <a:gd name="T9" fmla="*/ 7269 h 49"/>
                  <a:gd name="T10" fmla="*/ 9331 w 28"/>
                  <a:gd name="T11" fmla="*/ 7882 h 49"/>
                  <a:gd name="T12" fmla="*/ 9723 w 28"/>
                  <a:gd name="T13" fmla="*/ 5698 h 49"/>
                  <a:gd name="T14" fmla="*/ 9723 w 28"/>
                  <a:gd name="T15" fmla="*/ 7882 h 49"/>
                  <a:gd name="T16" fmla="*/ 10866 w 28"/>
                  <a:gd name="T17" fmla="*/ 6319 h 49"/>
                  <a:gd name="T18" fmla="*/ 10866 w 28"/>
                  <a:gd name="T19" fmla="*/ 3361 h 49"/>
                  <a:gd name="T20" fmla="*/ 12597 w 28"/>
                  <a:gd name="T21" fmla="*/ 5151 h 49"/>
                  <a:gd name="T22" fmla="*/ 12597 w 28"/>
                  <a:gd name="T23" fmla="*/ 10840 h 49"/>
                  <a:gd name="T24" fmla="*/ 13134 w 28"/>
                  <a:gd name="T25" fmla="*/ 7269 h 49"/>
                  <a:gd name="T26" fmla="*/ 13134 w 28"/>
                  <a:gd name="T27" fmla="*/ 5698 h 49"/>
                  <a:gd name="T28" fmla="*/ 13526 w 28"/>
                  <a:gd name="T29" fmla="*/ 13032 h 49"/>
                  <a:gd name="T30" fmla="*/ 13134 w 28"/>
                  <a:gd name="T31" fmla="*/ 15369 h 49"/>
                  <a:gd name="T32" fmla="*/ 11403 w 28"/>
                  <a:gd name="T33" fmla="*/ 21538 h 49"/>
                  <a:gd name="T34" fmla="*/ 12597 w 28"/>
                  <a:gd name="T35" fmla="*/ 15965 h 49"/>
                  <a:gd name="T36" fmla="*/ 12597 w 28"/>
                  <a:gd name="T37" fmla="*/ 16940 h 49"/>
                  <a:gd name="T38" fmla="*/ 10866 w 28"/>
                  <a:gd name="T39" fmla="*/ 23300 h 49"/>
                  <a:gd name="T40" fmla="*/ 10866 w 28"/>
                  <a:gd name="T41" fmla="*/ 20494 h 49"/>
                  <a:gd name="T42" fmla="*/ 8726 w 28"/>
                  <a:gd name="T43" fmla="*/ 14822 h 49"/>
                  <a:gd name="T44" fmla="*/ 8189 w 28"/>
                  <a:gd name="T45" fmla="*/ 20917 h 49"/>
                  <a:gd name="T46" fmla="*/ 5926 w 28"/>
                  <a:gd name="T47" fmla="*/ 16396 h 49"/>
                  <a:gd name="T48" fmla="*/ 5926 w 28"/>
                  <a:gd name="T49" fmla="*/ 17562 h 49"/>
                  <a:gd name="T50" fmla="*/ 5526 w 28"/>
                  <a:gd name="T51" fmla="*/ 18183 h 49"/>
                  <a:gd name="T52" fmla="*/ 5926 w 28"/>
                  <a:gd name="T53" fmla="*/ 18183 h 49"/>
                  <a:gd name="T54" fmla="*/ 8189 w 28"/>
                  <a:gd name="T55" fmla="*/ 18730 h 49"/>
                  <a:gd name="T56" fmla="*/ 9331 w 28"/>
                  <a:gd name="T57" fmla="*/ 16940 h 49"/>
                  <a:gd name="T58" fmla="*/ 10260 w 28"/>
                  <a:gd name="T59" fmla="*/ 14201 h 49"/>
                  <a:gd name="T60" fmla="*/ 9723 w 28"/>
                  <a:gd name="T61" fmla="*/ 19326 h 49"/>
                  <a:gd name="T62" fmla="*/ 10260 w 28"/>
                  <a:gd name="T63" fmla="*/ 23300 h 49"/>
                  <a:gd name="T64" fmla="*/ 11991 w 28"/>
                  <a:gd name="T65" fmla="*/ 20917 h 49"/>
                  <a:gd name="T66" fmla="*/ 10260 w 28"/>
                  <a:gd name="T67" fmla="*/ 24468 h 49"/>
                  <a:gd name="T68" fmla="*/ 11403 w 28"/>
                  <a:gd name="T69" fmla="*/ 26042 h 49"/>
                  <a:gd name="T70" fmla="*/ 11991 w 28"/>
                  <a:gd name="T71" fmla="*/ 22082 h 49"/>
                  <a:gd name="T72" fmla="*/ 11991 w 28"/>
                  <a:gd name="T73" fmla="*/ 21538 h 49"/>
                  <a:gd name="T74" fmla="*/ 12597 w 28"/>
                  <a:gd name="T75" fmla="*/ 19326 h 49"/>
                  <a:gd name="T76" fmla="*/ 13526 w 28"/>
                  <a:gd name="T77" fmla="*/ 14822 h 49"/>
                  <a:gd name="T78" fmla="*/ 14066 w 28"/>
                  <a:gd name="T79" fmla="*/ 7269 h 49"/>
                  <a:gd name="T80" fmla="*/ 11991 w 28"/>
                  <a:gd name="T81" fmla="*/ 15965 h 49"/>
                  <a:gd name="T82" fmla="*/ 11991 w 28"/>
                  <a:gd name="T83" fmla="*/ 16396 h 49"/>
                  <a:gd name="T84" fmla="*/ 11403 w 28"/>
                  <a:gd name="T85" fmla="*/ 16940 h 49"/>
                  <a:gd name="T86" fmla="*/ 10866 w 28"/>
                  <a:gd name="T87" fmla="*/ 15369 h 49"/>
                  <a:gd name="T88" fmla="*/ 10260 w 28"/>
                  <a:gd name="T89" fmla="*/ 15965 h 49"/>
                  <a:gd name="T90" fmla="*/ 9723 w 28"/>
                  <a:gd name="T91" fmla="*/ 14822 h 49"/>
                  <a:gd name="T92" fmla="*/ 9723 w 28"/>
                  <a:gd name="T93" fmla="*/ 15369 h 49"/>
                  <a:gd name="T94" fmla="*/ 8189 w 28"/>
                  <a:gd name="T95" fmla="*/ 15369 h 49"/>
                  <a:gd name="T96" fmla="*/ 7600 w 28"/>
                  <a:gd name="T97" fmla="*/ 15965 h 49"/>
                  <a:gd name="T98" fmla="*/ 7600 w 28"/>
                  <a:gd name="T99" fmla="*/ 14822 h 49"/>
                  <a:gd name="T100" fmla="*/ 7069 w 28"/>
                  <a:gd name="T101" fmla="*/ 15369 h 49"/>
                  <a:gd name="T102" fmla="*/ 6457 w 28"/>
                  <a:gd name="T103" fmla="*/ 16396 h 49"/>
                  <a:gd name="T104" fmla="*/ 5926 w 28"/>
                  <a:gd name="T105" fmla="*/ 15369 h 49"/>
                  <a:gd name="T106" fmla="*/ 4923 w 28"/>
                  <a:gd name="T107" fmla="*/ 15965 h 49"/>
                  <a:gd name="T108" fmla="*/ 4409 w 28"/>
                  <a:gd name="T109" fmla="*/ 16396 h 49"/>
                  <a:gd name="T110" fmla="*/ 3266 w 28"/>
                  <a:gd name="T111" fmla="*/ 16940 h 49"/>
                  <a:gd name="T112" fmla="*/ 2660 w 28"/>
                  <a:gd name="T113" fmla="*/ 16396 h 49"/>
                  <a:gd name="T114" fmla="*/ 1723 w 28"/>
                  <a:gd name="T115" fmla="*/ 16940 h 49"/>
                  <a:gd name="T116" fmla="*/ 603 w 28"/>
                  <a:gd name="T117" fmla="*/ 17562 h 49"/>
                  <a:gd name="T118" fmla="*/ 603 w 28"/>
                  <a:gd name="T119" fmla="*/ 18183 h 49"/>
                  <a:gd name="T120" fmla="*/ 0 w 28"/>
                  <a:gd name="T121" fmla="*/ 18183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8" h="49">
                    <a:moveTo>
                      <a:pt x="3" y="16"/>
                    </a:moveTo>
                    <a:cubicBezTo>
                      <a:pt x="3" y="20"/>
                      <a:pt x="0" y="37"/>
                      <a:pt x="2" y="24"/>
                    </a:cubicBezTo>
                    <a:cubicBezTo>
                      <a:pt x="2" y="25"/>
                      <a:pt x="2" y="26"/>
                      <a:pt x="2" y="27"/>
                    </a:cubicBezTo>
                    <a:cubicBezTo>
                      <a:pt x="1" y="29"/>
                      <a:pt x="1" y="30"/>
                      <a:pt x="3" y="29"/>
                    </a:cubicBezTo>
                    <a:cubicBezTo>
                      <a:pt x="3" y="29"/>
                      <a:pt x="4" y="19"/>
                      <a:pt x="3" y="25"/>
                    </a:cubicBezTo>
                    <a:cubicBezTo>
                      <a:pt x="1" y="36"/>
                      <a:pt x="4" y="13"/>
                      <a:pt x="4" y="23"/>
                    </a:cubicBezTo>
                    <a:cubicBezTo>
                      <a:pt x="4" y="26"/>
                      <a:pt x="4" y="33"/>
                      <a:pt x="5" y="23"/>
                    </a:cubicBezTo>
                    <a:cubicBezTo>
                      <a:pt x="5" y="22"/>
                      <a:pt x="6" y="15"/>
                      <a:pt x="6" y="22"/>
                    </a:cubicBezTo>
                    <a:cubicBezTo>
                      <a:pt x="6" y="34"/>
                      <a:pt x="7" y="22"/>
                      <a:pt x="8" y="18"/>
                    </a:cubicBezTo>
                    <a:cubicBezTo>
                      <a:pt x="7" y="20"/>
                      <a:pt x="7" y="22"/>
                      <a:pt x="7" y="24"/>
                    </a:cubicBezTo>
                    <a:cubicBezTo>
                      <a:pt x="7" y="27"/>
                      <a:pt x="8" y="30"/>
                      <a:pt x="8" y="25"/>
                    </a:cubicBezTo>
                    <a:cubicBezTo>
                      <a:pt x="8" y="26"/>
                      <a:pt x="10" y="13"/>
                      <a:pt x="9" y="21"/>
                    </a:cubicBezTo>
                    <a:cubicBezTo>
                      <a:pt x="9" y="27"/>
                      <a:pt x="8" y="29"/>
                      <a:pt x="10" y="20"/>
                    </a:cubicBezTo>
                    <a:cubicBezTo>
                      <a:pt x="13" y="9"/>
                      <a:pt x="9" y="37"/>
                      <a:pt x="11" y="20"/>
                    </a:cubicBezTo>
                    <a:cubicBezTo>
                      <a:pt x="11" y="19"/>
                      <a:pt x="12" y="18"/>
                      <a:pt x="12" y="16"/>
                    </a:cubicBezTo>
                    <a:cubicBezTo>
                      <a:pt x="12" y="19"/>
                      <a:pt x="12" y="22"/>
                      <a:pt x="11" y="24"/>
                    </a:cubicBezTo>
                    <a:cubicBezTo>
                      <a:pt x="12" y="24"/>
                      <a:pt x="12" y="24"/>
                      <a:pt x="13" y="24"/>
                    </a:cubicBezTo>
                    <a:cubicBezTo>
                      <a:pt x="13" y="22"/>
                      <a:pt x="13" y="19"/>
                      <a:pt x="14" y="16"/>
                    </a:cubicBezTo>
                    <a:cubicBezTo>
                      <a:pt x="14" y="15"/>
                      <a:pt x="13" y="26"/>
                      <a:pt x="13" y="24"/>
                    </a:cubicBezTo>
                    <a:cubicBezTo>
                      <a:pt x="12" y="32"/>
                      <a:pt x="15" y="15"/>
                      <a:pt x="15" y="13"/>
                    </a:cubicBezTo>
                    <a:cubicBezTo>
                      <a:pt x="15" y="17"/>
                      <a:pt x="15" y="21"/>
                      <a:pt x="14" y="25"/>
                    </a:cubicBezTo>
                    <a:cubicBezTo>
                      <a:pt x="14" y="23"/>
                      <a:pt x="15" y="17"/>
                      <a:pt x="16" y="15"/>
                    </a:cubicBezTo>
                    <a:cubicBezTo>
                      <a:pt x="17" y="6"/>
                      <a:pt x="15" y="18"/>
                      <a:pt x="15" y="20"/>
                    </a:cubicBezTo>
                    <a:cubicBezTo>
                      <a:pt x="15" y="30"/>
                      <a:pt x="17" y="12"/>
                      <a:pt x="17" y="14"/>
                    </a:cubicBezTo>
                    <a:cubicBezTo>
                      <a:pt x="17" y="16"/>
                      <a:pt x="15" y="22"/>
                      <a:pt x="15" y="24"/>
                    </a:cubicBezTo>
                    <a:cubicBezTo>
                      <a:pt x="14" y="29"/>
                      <a:pt x="17" y="15"/>
                      <a:pt x="16" y="18"/>
                    </a:cubicBezTo>
                    <a:cubicBezTo>
                      <a:pt x="17" y="15"/>
                      <a:pt x="17" y="13"/>
                      <a:pt x="18" y="10"/>
                    </a:cubicBezTo>
                    <a:cubicBezTo>
                      <a:pt x="19" y="4"/>
                      <a:pt x="18" y="9"/>
                      <a:pt x="18" y="10"/>
                    </a:cubicBezTo>
                    <a:cubicBezTo>
                      <a:pt x="18" y="13"/>
                      <a:pt x="17" y="17"/>
                      <a:pt x="17" y="20"/>
                    </a:cubicBezTo>
                    <a:cubicBezTo>
                      <a:pt x="16" y="22"/>
                      <a:pt x="16" y="23"/>
                      <a:pt x="16" y="25"/>
                    </a:cubicBezTo>
                    <a:cubicBezTo>
                      <a:pt x="16" y="25"/>
                      <a:pt x="17" y="24"/>
                      <a:pt x="17" y="24"/>
                    </a:cubicBezTo>
                    <a:cubicBezTo>
                      <a:pt x="18" y="21"/>
                      <a:pt x="18" y="18"/>
                      <a:pt x="18" y="14"/>
                    </a:cubicBezTo>
                    <a:cubicBezTo>
                      <a:pt x="19" y="14"/>
                      <a:pt x="19" y="4"/>
                      <a:pt x="19" y="10"/>
                    </a:cubicBezTo>
                    <a:cubicBezTo>
                      <a:pt x="20" y="13"/>
                      <a:pt x="19" y="16"/>
                      <a:pt x="19" y="18"/>
                    </a:cubicBezTo>
                    <a:cubicBezTo>
                      <a:pt x="18" y="27"/>
                      <a:pt x="19" y="24"/>
                      <a:pt x="19" y="20"/>
                    </a:cubicBezTo>
                    <a:cubicBezTo>
                      <a:pt x="19" y="17"/>
                      <a:pt x="19" y="14"/>
                      <a:pt x="20" y="11"/>
                    </a:cubicBezTo>
                    <a:cubicBezTo>
                      <a:pt x="20" y="6"/>
                      <a:pt x="20" y="15"/>
                      <a:pt x="20" y="15"/>
                    </a:cubicBezTo>
                    <a:cubicBezTo>
                      <a:pt x="20" y="16"/>
                      <a:pt x="20" y="17"/>
                      <a:pt x="20" y="18"/>
                    </a:cubicBezTo>
                    <a:cubicBezTo>
                      <a:pt x="17" y="22"/>
                      <a:pt x="17" y="24"/>
                      <a:pt x="20" y="23"/>
                    </a:cubicBezTo>
                    <a:cubicBezTo>
                      <a:pt x="20" y="17"/>
                      <a:pt x="21" y="12"/>
                      <a:pt x="20" y="6"/>
                    </a:cubicBezTo>
                    <a:cubicBezTo>
                      <a:pt x="21" y="12"/>
                      <a:pt x="21" y="19"/>
                      <a:pt x="21" y="24"/>
                    </a:cubicBezTo>
                    <a:cubicBezTo>
                      <a:pt x="21" y="18"/>
                      <a:pt x="22" y="11"/>
                      <a:pt x="21" y="5"/>
                    </a:cubicBezTo>
                    <a:cubicBezTo>
                      <a:pt x="22" y="11"/>
                      <a:pt x="22" y="18"/>
                      <a:pt x="21" y="24"/>
                    </a:cubicBezTo>
                    <a:cubicBezTo>
                      <a:pt x="21" y="20"/>
                      <a:pt x="22" y="14"/>
                      <a:pt x="23" y="9"/>
                    </a:cubicBezTo>
                    <a:cubicBezTo>
                      <a:pt x="22" y="15"/>
                      <a:pt x="22" y="21"/>
                      <a:pt x="21" y="27"/>
                    </a:cubicBezTo>
                    <a:cubicBezTo>
                      <a:pt x="22" y="23"/>
                      <a:pt x="22" y="15"/>
                      <a:pt x="23" y="10"/>
                    </a:cubicBezTo>
                    <a:cubicBezTo>
                      <a:pt x="24" y="5"/>
                      <a:pt x="23" y="7"/>
                      <a:pt x="23" y="10"/>
                    </a:cubicBezTo>
                    <a:cubicBezTo>
                      <a:pt x="23" y="13"/>
                      <a:pt x="23" y="16"/>
                      <a:pt x="23" y="19"/>
                    </a:cubicBezTo>
                    <a:cubicBezTo>
                      <a:pt x="23" y="20"/>
                      <a:pt x="23" y="21"/>
                      <a:pt x="23" y="22"/>
                    </a:cubicBezTo>
                    <a:cubicBezTo>
                      <a:pt x="22" y="25"/>
                      <a:pt x="22" y="26"/>
                      <a:pt x="24" y="25"/>
                    </a:cubicBezTo>
                    <a:cubicBezTo>
                      <a:pt x="24" y="22"/>
                      <a:pt x="24" y="19"/>
                      <a:pt x="24" y="16"/>
                    </a:cubicBezTo>
                    <a:cubicBezTo>
                      <a:pt x="24" y="15"/>
                      <a:pt x="24" y="4"/>
                      <a:pt x="24" y="13"/>
                    </a:cubicBezTo>
                    <a:cubicBezTo>
                      <a:pt x="24" y="17"/>
                      <a:pt x="24" y="21"/>
                      <a:pt x="23" y="25"/>
                    </a:cubicBezTo>
                    <a:cubicBezTo>
                      <a:pt x="23" y="25"/>
                      <a:pt x="24" y="25"/>
                      <a:pt x="24" y="25"/>
                    </a:cubicBezTo>
                    <a:cubicBezTo>
                      <a:pt x="24" y="23"/>
                      <a:pt x="24" y="21"/>
                      <a:pt x="24" y="19"/>
                    </a:cubicBezTo>
                    <a:cubicBezTo>
                      <a:pt x="24" y="16"/>
                      <a:pt x="24" y="13"/>
                      <a:pt x="24" y="10"/>
                    </a:cubicBezTo>
                    <a:cubicBezTo>
                      <a:pt x="24" y="7"/>
                      <a:pt x="24" y="1"/>
                      <a:pt x="25" y="6"/>
                    </a:cubicBezTo>
                    <a:cubicBezTo>
                      <a:pt x="26" y="7"/>
                      <a:pt x="27" y="15"/>
                      <a:pt x="27" y="8"/>
                    </a:cubicBezTo>
                    <a:cubicBezTo>
                      <a:pt x="27" y="7"/>
                      <a:pt x="25" y="7"/>
                      <a:pt x="25" y="8"/>
                    </a:cubicBezTo>
                    <a:cubicBezTo>
                      <a:pt x="25" y="13"/>
                      <a:pt x="25" y="18"/>
                      <a:pt x="25" y="23"/>
                    </a:cubicBezTo>
                    <a:cubicBezTo>
                      <a:pt x="27" y="23"/>
                      <a:pt x="28" y="22"/>
                      <a:pt x="27" y="20"/>
                    </a:cubicBezTo>
                    <a:cubicBezTo>
                      <a:pt x="27" y="19"/>
                      <a:pt x="27" y="8"/>
                      <a:pt x="26" y="16"/>
                    </a:cubicBezTo>
                    <a:cubicBezTo>
                      <a:pt x="26" y="19"/>
                      <a:pt x="26" y="22"/>
                      <a:pt x="25" y="25"/>
                    </a:cubicBezTo>
                    <a:cubicBezTo>
                      <a:pt x="25" y="26"/>
                      <a:pt x="23" y="36"/>
                      <a:pt x="24" y="27"/>
                    </a:cubicBezTo>
                    <a:cubicBezTo>
                      <a:pt x="23" y="33"/>
                      <a:pt x="24" y="42"/>
                      <a:pt x="24" y="29"/>
                    </a:cubicBezTo>
                    <a:cubicBezTo>
                      <a:pt x="24" y="31"/>
                      <a:pt x="23" y="34"/>
                      <a:pt x="23" y="36"/>
                    </a:cubicBezTo>
                    <a:cubicBezTo>
                      <a:pt x="23" y="35"/>
                      <a:pt x="22" y="29"/>
                      <a:pt x="23" y="36"/>
                    </a:cubicBezTo>
                    <a:cubicBezTo>
                      <a:pt x="23" y="39"/>
                      <a:pt x="22" y="49"/>
                      <a:pt x="21" y="38"/>
                    </a:cubicBezTo>
                    <a:cubicBezTo>
                      <a:pt x="20" y="33"/>
                      <a:pt x="19" y="38"/>
                      <a:pt x="19" y="40"/>
                    </a:cubicBezTo>
                    <a:cubicBezTo>
                      <a:pt x="21" y="42"/>
                      <a:pt x="21" y="42"/>
                      <a:pt x="21" y="39"/>
                    </a:cubicBezTo>
                    <a:cubicBezTo>
                      <a:pt x="21" y="37"/>
                      <a:pt x="21" y="34"/>
                      <a:pt x="22" y="31"/>
                    </a:cubicBezTo>
                    <a:cubicBezTo>
                      <a:pt x="22" y="30"/>
                      <a:pt x="23" y="29"/>
                      <a:pt x="23" y="28"/>
                    </a:cubicBezTo>
                    <a:cubicBezTo>
                      <a:pt x="21" y="32"/>
                      <a:pt x="21" y="34"/>
                      <a:pt x="24" y="34"/>
                    </a:cubicBezTo>
                    <a:cubicBezTo>
                      <a:pt x="24" y="31"/>
                      <a:pt x="25" y="28"/>
                      <a:pt x="26" y="25"/>
                    </a:cubicBezTo>
                    <a:cubicBezTo>
                      <a:pt x="26" y="24"/>
                      <a:pt x="25" y="23"/>
                      <a:pt x="25" y="24"/>
                    </a:cubicBezTo>
                    <a:cubicBezTo>
                      <a:pt x="24" y="26"/>
                      <a:pt x="24" y="28"/>
                      <a:pt x="23" y="30"/>
                    </a:cubicBezTo>
                    <a:cubicBezTo>
                      <a:pt x="23" y="30"/>
                      <a:pt x="20" y="37"/>
                      <a:pt x="20" y="35"/>
                    </a:cubicBezTo>
                    <a:cubicBezTo>
                      <a:pt x="20" y="34"/>
                      <a:pt x="18" y="29"/>
                      <a:pt x="18" y="34"/>
                    </a:cubicBezTo>
                    <a:cubicBezTo>
                      <a:pt x="18" y="36"/>
                      <a:pt x="18" y="38"/>
                      <a:pt x="18" y="41"/>
                    </a:cubicBezTo>
                    <a:cubicBezTo>
                      <a:pt x="18" y="42"/>
                      <a:pt x="20" y="42"/>
                      <a:pt x="20" y="41"/>
                    </a:cubicBezTo>
                    <a:cubicBezTo>
                      <a:pt x="20" y="36"/>
                      <a:pt x="20" y="32"/>
                      <a:pt x="20" y="27"/>
                    </a:cubicBezTo>
                    <a:cubicBezTo>
                      <a:pt x="20" y="26"/>
                      <a:pt x="18" y="26"/>
                      <a:pt x="18" y="27"/>
                    </a:cubicBezTo>
                    <a:cubicBezTo>
                      <a:pt x="18" y="30"/>
                      <a:pt x="18" y="33"/>
                      <a:pt x="18" y="36"/>
                    </a:cubicBezTo>
                    <a:cubicBezTo>
                      <a:pt x="19" y="36"/>
                      <a:pt x="19" y="36"/>
                      <a:pt x="20" y="36"/>
                    </a:cubicBezTo>
                    <a:cubicBezTo>
                      <a:pt x="20" y="35"/>
                      <a:pt x="20" y="33"/>
                      <a:pt x="20" y="31"/>
                    </a:cubicBezTo>
                    <a:cubicBezTo>
                      <a:pt x="19" y="23"/>
                      <a:pt x="19" y="34"/>
                      <a:pt x="19" y="35"/>
                    </a:cubicBezTo>
                    <a:cubicBezTo>
                      <a:pt x="18" y="32"/>
                      <a:pt x="18" y="29"/>
                      <a:pt x="18" y="26"/>
                    </a:cubicBezTo>
                    <a:cubicBezTo>
                      <a:pt x="18" y="26"/>
                      <a:pt x="16" y="26"/>
                      <a:pt x="16" y="26"/>
                    </a:cubicBezTo>
                    <a:cubicBezTo>
                      <a:pt x="15" y="34"/>
                      <a:pt x="16" y="34"/>
                      <a:pt x="15" y="26"/>
                    </a:cubicBezTo>
                    <a:cubicBezTo>
                      <a:pt x="15" y="25"/>
                      <a:pt x="14" y="25"/>
                      <a:pt x="14" y="26"/>
                    </a:cubicBezTo>
                    <a:cubicBezTo>
                      <a:pt x="14" y="30"/>
                      <a:pt x="14" y="33"/>
                      <a:pt x="14" y="37"/>
                    </a:cubicBezTo>
                    <a:cubicBezTo>
                      <a:pt x="14" y="38"/>
                      <a:pt x="15" y="38"/>
                      <a:pt x="15" y="37"/>
                    </a:cubicBezTo>
                    <a:cubicBezTo>
                      <a:pt x="15" y="34"/>
                      <a:pt x="15" y="32"/>
                      <a:pt x="15" y="30"/>
                    </a:cubicBezTo>
                    <a:cubicBezTo>
                      <a:pt x="14" y="29"/>
                      <a:pt x="13" y="29"/>
                      <a:pt x="13" y="30"/>
                    </a:cubicBezTo>
                    <a:cubicBezTo>
                      <a:pt x="13" y="32"/>
                      <a:pt x="13" y="33"/>
                      <a:pt x="13" y="35"/>
                    </a:cubicBezTo>
                    <a:cubicBezTo>
                      <a:pt x="13" y="33"/>
                      <a:pt x="12" y="31"/>
                      <a:pt x="11" y="29"/>
                    </a:cubicBezTo>
                    <a:cubicBezTo>
                      <a:pt x="11" y="28"/>
                      <a:pt x="10" y="28"/>
                      <a:pt x="10" y="29"/>
                    </a:cubicBezTo>
                    <a:cubicBezTo>
                      <a:pt x="9" y="31"/>
                      <a:pt x="9" y="34"/>
                      <a:pt x="9" y="36"/>
                    </a:cubicBezTo>
                    <a:cubicBezTo>
                      <a:pt x="9" y="37"/>
                      <a:pt x="11" y="37"/>
                      <a:pt x="11" y="36"/>
                    </a:cubicBezTo>
                    <a:cubicBezTo>
                      <a:pt x="11" y="34"/>
                      <a:pt x="11" y="32"/>
                      <a:pt x="11" y="31"/>
                    </a:cubicBezTo>
                    <a:cubicBezTo>
                      <a:pt x="11" y="30"/>
                      <a:pt x="9" y="30"/>
                      <a:pt x="9" y="31"/>
                    </a:cubicBezTo>
                    <a:cubicBezTo>
                      <a:pt x="9" y="34"/>
                      <a:pt x="9" y="37"/>
                      <a:pt x="9" y="40"/>
                    </a:cubicBezTo>
                    <a:cubicBezTo>
                      <a:pt x="9" y="41"/>
                      <a:pt x="11" y="41"/>
                      <a:pt x="11" y="40"/>
                    </a:cubicBezTo>
                    <a:cubicBezTo>
                      <a:pt x="11" y="37"/>
                      <a:pt x="11" y="35"/>
                      <a:pt x="10" y="32"/>
                    </a:cubicBezTo>
                    <a:cubicBezTo>
                      <a:pt x="10" y="31"/>
                      <a:pt x="8" y="32"/>
                      <a:pt x="9" y="32"/>
                    </a:cubicBezTo>
                    <a:cubicBezTo>
                      <a:pt x="8" y="37"/>
                      <a:pt x="8" y="38"/>
                      <a:pt x="11" y="37"/>
                    </a:cubicBezTo>
                    <a:cubicBezTo>
                      <a:pt x="12" y="35"/>
                      <a:pt x="11" y="33"/>
                      <a:pt x="9" y="33"/>
                    </a:cubicBezTo>
                    <a:cubicBezTo>
                      <a:pt x="11" y="34"/>
                      <a:pt x="11" y="34"/>
                      <a:pt x="11" y="32"/>
                    </a:cubicBezTo>
                    <a:cubicBezTo>
                      <a:pt x="12" y="35"/>
                      <a:pt x="12" y="35"/>
                      <a:pt x="13" y="38"/>
                    </a:cubicBezTo>
                    <a:cubicBezTo>
                      <a:pt x="14" y="38"/>
                      <a:pt x="15" y="38"/>
                      <a:pt x="15" y="37"/>
                    </a:cubicBezTo>
                    <a:cubicBezTo>
                      <a:pt x="15" y="36"/>
                      <a:pt x="15" y="34"/>
                      <a:pt x="15" y="32"/>
                    </a:cubicBezTo>
                    <a:cubicBezTo>
                      <a:pt x="13" y="35"/>
                      <a:pt x="14" y="35"/>
                      <a:pt x="15" y="33"/>
                    </a:cubicBezTo>
                    <a:cubicBezTo>
                      <a:pt x="16" y="31"/>
                      <a:pt x="16" y="30"/>
                      <a:pt x="14" y="30"/>
                    </a:cubicBezTo>
                    <a:cubicBezTo>
                      <a:pt x="14" y="32"/>
                      <a:pt x="14" y="34"/>
                      <a:pt x="14" y="36"/>
                    </a:cubicBezTo>
                    <a:cubicBezTo>
                      <a:pt x="14" y="37"/>
                      <a:pt x="16" y="37"/>
                      <a:pt x="16" y="36"/>
                    </a:cubicBezTo>
                    <a:cubicBezTo>
                      <a:pt x="16" y="34"/>
                      <a:pt x="17" y="32"/>
                      <a:pt x="17" y="30"/>
                    </a:cubicBezTo>
                    <a:cubicBezTo>
                      <a:pt x="17" y="32"/>
                      <a:pt x="17" y="35"/>
                      <a:pt x="18" y="37"/>
                    </a:cubicBezTo>
                    <a:cubicBezTo>
                      <a:pt x="18" y="38"/>
                      <a:pt x="19" y="38"/>
                      <a:pt x="19" y="38"/>
                    </a:cubicBezTo>
                    <a:cubicBezTo>
                      <a:pt x="20" y="33"/>
                      <a:pt x="20" y="29"/>
                      <a:pt x="20" y="25"/>
                    </a:cubicBezTo>
                    <a:cubicBezTo>
                      <a:pt x="20" y="24"/>
                      <a:pt x="19" y="24"/>
                      <a:pt x="19" y="25"/>
                    </a:cubicBezTo>
                    <a:cubicBezTo>
                      <a:pt x="18" y="30"/>
                      <a:pt x="18" y="34"/>
                      <a:pt x="18" y="39"/>
                    </a:cubicBezTo>
                    <a:cubicBezTo>
                      <a:pt x="19" y="40"/>
                      <a:pt x="20" y="40"/>
                      <a:pt x="20" y="39"/>
                    </a:cubicBezTo>
                    <a:cubicBezTo>
                      <a:pt x="20" y="37"/>
                      <a:pt x="20" y="35"/>
                      <a:pt x="20" y="33"/>
                    </a:cubicBezTo>
                    <a:cubicBezTo>
                      <a:pt x="20" y="28"/>
                      <a:pt x="18" y="30"/>
                      <a:pt x="18" y="34"/>
                    </a:cubicBezTo>
                    <a:cubicBezTo>
                      <a:pt x="18" y="35"/>
                      <a:pt x="20" y="42"/>
                      <a:pt x="20" y="36"/>
                    </a:cubicBezTo>
                    <a:cubicBezTo>
                      <a:pt x="20" y="34"/>
                      <a:pt x="20" y="32"/>
                      <a:pt x="20" y="30"/>
                    </a:cubicBezTo>
                    <a:cubicBezTo>
                      <a:pt x="20" y="29"/>
                      <a:pt x="18" y="29"/>
                      <a:pt x="18" y="30"/>
                    </a:cubicBezTo>
                    <a:cubicBezTo>
                      <a:pt x="18" y="34"/>
                      <a:pt x="19" y="37"/>
                      <a:pt x="19" y="41"/>
                    </a:cubicBezTo>
                    <a:cubicBezTo>
                      <a:pt x="19" y="41"/>
                      <a:pt x="20" y="41"/>
                      <a:pt x="21" y="41"/>
                    </a:cubicBezTo>
                    <a:cubicBezTo>
                      <a:pt x="22" y="37"/>
                      <a:pt x="24" y="34"/>
                      <a:pt x="25" y="30"/>
                    </a:cubicBezTo>
                    <a:cubicBezTo>
                      <a:pt x="26" y="28"/>
                      <a:pt x="26" y="27"/>
                      <a:pt x="24" y="27"/>
                    </a:cubicBezTo>
                    <a:cubicBezTo>
                      <a:pt x="23" y="30"/>
                      <a:pt x="22" y="33"/>
                      <a:pt x="22" y="37"/>
                    </a:cubicBezTo>
                    <a:cubicBezTo>
                      <a:pt x="22" y="38"/>
                      <a:pt x="23" y="38"/>
                      <a:pt x="23" y="37"/>
                    </a:cubicBezTo>
                    <a:cubicBezTo>
                      <a:pt x="24" y="33"/>
                      <a:pt x="25" y="30"/>
                      <a:pt x="25" y="26"/>
                    </a:cubicBezTo>
                    <a:cubicBezTo>
                      <a:pt x="25" y="25"/>
                      <a:pt x="24" y="25"/>
                      <a:pt x="23" y="25"/>
                    </a:cubicBezTo>
                    <a:cubicBezTo>
                      <a:pt x="19" y="30"/>
                      <a:pt x="19" y="37"/>
                      <a:pt x="19" y="43"/>
                    </a:cubicBezTo>
                    <a:cubicBezTo>
                      <a:pt x="19" y="44"/>
                      <a:pt x="21" y="44"/>
                      <a:pt x="21" y="43"/>
                    </a:cubicBezTo>
                    <a:cubicBezTo>
                      <a:pt x="21" y="40"/>
                      <a:pt x="21" y="37"/>
                      <a:pt x="21" y="33"/>
                    </a:cubicBezTo>
                    <a:cubicBezTo>
                      <a:pt x="21" y="32"/>
                      <a:pt x="19" y="32"/>
                      <a:pt x="19" y="33"/>
                    </a:cubicBezTo>
                    <a:cubicBezTo>
                      <a:pt x="19" y="38"/>
                      <a:pt x="19" y="41"/>
                      <a:pt x="21" y="46"/>
                    </a:cubicBezTo>
                    <a:cubicBezTo>
                      <a:pt x="21" y="46"/>
                      <a:pt x="22" y="46"/>
                      <a:pt x="22" y="46"/>
                    </a:cubicBezTo>
                    <a:cubicBezTo>
                      <a:pt x="25" y="41"/>
                      <a:pt x="24" y="36"/>
                      <a:pt x="24" y="30"/>
                    </a:cubicBezTo>
                    <a:cubicBezTo>
                      <a:pt x="24" y="30"/>
                      <a:pt x="23" y="29"/>
                      <a:pt x="23" y="30"/>
                    </a:cubicBezTo>
                    <a:cubicBezTo>
                      <a:pt x="22" y="33"/>
                      <a:pt x="22" y="36"/>
                      <a:pt x="22" y="39"/>
                    </a:cubicBezTo>
                    <a:cubicBezTo>
                      <a:pt x="22" y="40"/>
                      <a:pt x="23" y="40"/>
                      <a:pt x="23" y="39"/>
                    </a:cubicBezTo>
                    <a:cubicBezTo>
                      <a:pt x="25" y="35"/>
                      <a:pt x="25" y="31"/>
                      <a:pt x="26" y="26"/>
                    </a:cubicBezTo>
                    <a:cubicBezTo>
                      <a:pt x="26" y="26"/>
                      <a:pt x="24" y="25"/>
                      <a:pt x="24" y="26"/>
                    </a:cubicBezTo>
                    <a:cubicBezTo>
                      <a:pt x="23" y="30"/>
                      <a:pt x="22" y="34"/>
                      <a:pt x="22" y="38"/>
                    </a:cubicBezTo>
                    <a:cubicBezTo>
                      <a:pt x="22" y="39"/>
                      <a:pt x="23" y="40"/>
                      <a:pt x="24" y="39"/>
                    </a:cubicBezTo>
                    <a:cubicBezTo>
                      <a:pt x="25" y="34"/>
                      <a:pt x="26" y="30"/>
                      <a:pt x="25" y="25"/>
                    </a:cubicBezTo>
                    <a:cubicBezTo>
                      <a:pt x="25" y="24"/>
                      <a:pt x="24" y="24"/>
                      <a:pt x="24" y="24"/>
                    </a:cubicBezTo>
                    <a:cubicBezTo>
                      <a:pt x="22" y="28"/>
                      <a:pt x="22" y="30"/>
                      <a:pt x="23" y="34"/>
                    </a:cubicBezTo>
                    <a:cubicBezTo>
                      <a:pt x="23" y="35"/>
                      <a:pt x="24" y="35"/>
                      <a:pt x="24" y="34"/>
                    </a:cubicBezTo>
                    <a:cubicBezTo>
                      <a:pt x="26" y="26"/>
                      <a:pt x="28" y="19"/>
                      <a:pt x="28" y="10"/>
                    </a:cubicBezTo>
                    <a:cubicBezTo>
                      <a:pt x="28" y="10"/>
                      <a:pt x="27" y="9"/>
                      <a:pt x="26" y="10"/>
                    </a:cubicBezTo>
                    <a:cubicBezTo>
                      <a:pt x="25" y="16"/>
                      <a:pt x="25" y="21"/>
                      <a:pt x="25" y="26"/>
                    </a:cubicBezTo>
                    <a:cubicBezTo>
                      <a:pt x="25" y="27"/>
                      <a:pt x="27" y="27"/>
                      <a:pt x="27" y="26"/>
                    </a:cubicBezTo>
                    <a:cubicBezTo>
                      <a:pt x="27" y="23"/>
                      <a:pt x="27" y="20"/>
                      <a:pt x="27" y="17"/>
                    </a:cubicBezTo>
                    <a:cubicBezTo>
                      <a:pt x="27" y="15"/>
                      <a:pt x="27" y="13"/>
                      <a:pt x="27" y="11"/>
                    </a:cubicBezTo>
                    <a:cubicBezTo>
                      <a:pt x="25" y="10"/>
                      <a:pt x="25" y="10"/>
                      <a:pt x="26" y="13"/>
                    </a:cubicBezTo>
                    <a:cubicBezTo>
                      <a:pt x="26" y="14"/>
                      <a:pt x="27" y="14"/>
                      <a:pt x="27" y="13"/>
                    </a:cubicBezTo>
                    <a:cubicBezTo>
                      <a:pt x="27" y="9"/>
                      <a:pt x="27" y="5"/>
                      <a:pt x="25" y="1"/>
                    </a:cubicBezTo>
                    <a:cubicBezTo>
                      <a:pt x="25" y="0"/>
                      <a:pt x="24" y="0"/>
                      <a:pt x="24" y="1"/>
                    </a:cubicBezTo>
                    <a:cubicBezTo>
                      <a:pt x="22" y="10"/>
                      <a:pt x="22" y="19"/>
                      <a:pt x="22" y="28"/>
                    </a:cubicBezTo>
                    <a:cubicBezTo>
                      <a:pt x="22" y="29"/>
                      <a:pt x="24" y="29"/>
                      <a:pt x="24" y="28"/>
                    </a:cubicBezTo>
                    <a:cubicBezTo>
                      <a:pt x="25" y="21"/>
                      <a:pt x="26" y="14"/>
                      <a:pt x="25" y="7"/>
                    </a:cubicBezTo>
                    <a:cubicBezTo>
                      <a:pt x="25" y="6"/>
                      <a:pt x="24" y="6"/>
                      <a:pt x="24" y="6"/>
                    </a:cubicBezTo>
                    <a:cubicBezTo>
                      <a:pt x="22" y="14"/>
                      <a:pt x="22" y="21"/>
                      <a:pt x="22" y="29"/>
                    </a:cubicBezTo>
                    <a:cubicBezTo>
                      <a:pt x="22" y="30"/>
                      <a:pt x="24" y="30"/>
                      <a:pt x="24" y="29"/>
                    </a:cubicBezTo>
                    <a:cubicBezTo>
                      <a:pt x="24" y="20"/>
                      <a:pt x="25" y="12"/>
                      <a:pt x="24" y="4"/>
                    </a:cubicBezTo>
                    <a:cubicBezTo>
                      <a:pt x="24" y="3"/>
                      <a:pt x="23" y="3"/>
                      <a:pt x="23" y="4"/>
                    </a:cubicBezTo>
                    <a:cubicBezTo>
                      <a:pt x="21" y="12"/>
                      <a:pt x="20" y="21"/>
                      <a:pt x="21" y="30"/>
                    </a:cubicBezTo>
                    <a:cubicBezTo>
                      <a:pt x="21" y="31"/>
                      <a:pt x="22" y="31"/>
                      <a:pt x="22" y="30"/>
                    </a:cubicBezTo>
                    <a:cubicBezTo>
                      <a:pt x="24" y="22"/>
                      <a:pt x="24" y="14"/>
                      <a:pt x="23" y="5"/>
                    </a:cubicBezTo>
                    <a:cubicBezTo>
                      <a:pt x="23" y="5"/>
                      <a:pt x="22" y="5"/>
                      <a:pt x="22" y="5"/>
                    </a:cubicBezTo>
                    <a:cubicBezTo>
                      <a:pt x="20" y="13"/>
                      <a:pt x="19" y="20"/>
                      <a:pt x="20" y="27"/>
                    </a:cubicBezTo>
                    <a:cubicBezTo>
                      <a:pt x="20" y="28"/>
                      <a:pt x="21" y="28"/>
                      <a:pt x="21" y="27"/>
                    </a:cubicBezTo>
                    <a:cubicBezTo>
                      <a:pt x="23" y="19"/>
                      <a:pt x="23" y="11"/>
                      <a:pt x="22" y="2"/>
                    </a:cubicBezTo>
                    <a:cubicBezTo>
                      <a:pt x="22" y="2"/>
                      <a:pt x="21" y="1"/>
                      <a:pt x="21" y="2"/>
                    </a:cubicBezTo>
                    <a:cubicBezTo>
                      <a:pt x="19" y="11"/>
                      <a:pt x="19" y="19"/>
                      <a:pt x="19" y="28"/>
                    </a:cubicBezTo>
                    <a:cubicBezTo>
                      <a:pt x="19" y="28"/>
                      <a:pt x="20" y="29"/>
                      <a:pt x="21" y="28"/>
                    </a:cubicBezTo>
                    <a:cubicBezTo>
                      <a:pt x="22" y="20"/>
                      <a:pt x="22" y="11"/>
                      <a:pt x="22" y="3"/>
                    </a:cubicBezTo>
                    <a:cubicBezTo>
                      <a:pt x="22" y="2"/>
                      <a:pt x="20" y="2"/>
                      <a:pt x="20" y="3"/>
                    </a:cubicBezTo>
                    <a:cubicBezTo>
                      <a:pt x="19" y="11"/>
                      <a:pt x="18" y="18"/>
                      <a:pt x="18" y="26"/>
                    </a:cubicBezTo>
                    <a:cubicBezTo>
                      <a:pt x="18" y="27"/>
                      <a:pt x="20" y="27"/>
                      <a:pt x="20" y="26"/>
                    </a:cubicBezTo>
                    <a:cubicBezTo>
                      <a:pt x="21" y="19"/>
                      <a:pt x="22" y="12"/>
                      <a:pt x="21" y="4"/>
                    </a:cubicBezTo>
                    <a:cubicBezTo>
                      <a:pt x="21" y="3"/>
                      <a:pt x="19" y="3"/>
                      <a:pt x="19" y="4"/>
                    </a:cubicBezTo>
                    <a:cubicBezTo>
                      <a:pt x="18" y="12"/>
                      <a:pt x="18" y="19"/>
                      <a:pt x="18" y="27"/>
                    </a:cubicBezTo>
                    <a:cubicBezTo>
                      <a:pt x="18" y="28"/>
                      <a:pt x="19" y="28"/>
                      <a:pt x="19" y="27"/>
                    </a:cubicBezTo>
                    <a:cubicBezTo>
                      <a:pt x="20" y="19"/>
                      <a:pt x="22" y="12"/>
                      <a:pt x="20" y="4"/>
                    </a:cubicBezTo>
                    <a:cubicBezTo>
                      <a:pt x="20" y="4"/>
                      <a:pt x="19" y="4"/>
                      <a:pt x="19" y="4"/>
                    </a:cubicBezTo>
                    <a:cubicBezTo>
                      <a:pt x="17" y="12"/>
                      <a:pt x="16" y="20"/>
                      <a:pt x="15" y="27"/>
                    </a:cubicBezTo>
                    <a:cubicBezTo>
                      <a:pt x="15" y="28"/>
                      <a:pt x="17" y="28"/>
                      <a:pt x="17" y="27"/>
                    </a:cubicBezTo>
                    <a:cubicBezTo>
                      <a:pt x="18" y="20"/>
                      <a:pt x="20" y="12"/>
                      <a:pt x="19" y="5"/>
                    </a:cubicBezTo>
                    <a:cubicBezTo>
                      <a:pt x="19" y="4"/>
                      <a:pt x="17" y="4"/>
                      <a:pt x="17" y="5"/>
                    </a:cubicBezTo>
                    <a:cubicBezTo>
                      <a:pt x="16" y="13"/>
                      <a:pt x="13" y="20"/>
                      <a:pt x="14" y="28"/>
                    </a:cubicBezTo>
                    <a:cubicBezTo>
                      <a:pt x="14" y="28"/>
                      <a:pt x="16" y="29"/>
                      <a:pt x="16" y="28"/>
                    </a:cubicBezTo>
                    <a:cubicBezTo>
                      <a:pt x="17" y="22"/>
                      <a:pt x="17" y="17"/>
                      <a:pt x="18" y="11"/>
                    </a:cubicBezTo>
                    <a:cubicBezTo>
                      <a:pt x="18" y="10"/>
                      <a:pt x="17" y="10"/>
                      <a:pt x="16" y="11"/>
                    </a:cubicBezTo>
                    <a:cubicBezTo>
                      <a:pt x="15" y="16"/>
                      <a:pt x="14" y="21"/>
                      <a:pt x="14" y="26"/>
                    </a:cubicBezTo>
                    <a:cubicBezTo>
                      <a:pt x="14" y="27"/>
                      <a:pt x="16" y="27"/>
                      <a:pt x="16" y="26"/>
                    </a:cubicBezTo>
                    <a:cubicBezTo>
                      <a:pt x="17" y="20"/>
                      <a:pt x="17" y="15"/>
                      <a:pt x="17" y="9"/>
                    </a:cubicBezTo>
                    <a:cubicBezTo>
                      <a:pt x="17" y="8"/>
                      <a:pt x="16" y="8"/>
                      <a:pt x="15" y="9"/>
                    </a:cubicBezTo>
                    <a:cubicBezTo>
                      <a:pt x="14" y="15"/>
                      <a:pt x="13" y="21"/>
                      <a:pt x="13" y="27"/>
                    </a:cubicBezTo>
                    <a:cubicBezTo>
                      <a:pt x="13" y="28"/>
                      <a:pt x="14" y="28"/>
                      <a:pt x="15" y="28"/>
                    </a:cubicBezTo>
                    <a:cubicBezTo>
                      <a:pt x="16" y="22"/>
                      <a:pt x="17" y="17"/>
                      <a:pt x="16" y="11"/>
                    </a:cubicBezTo>
                    <a:cubicBezTo>
                      <a:pt x="16" y="10"/>
                      <a:pt x="15" y="10"/>
                      <a:pt x="15" y="11"/>
                    </a:cubicBezTo>
                    <a:cubicBezTo>
                      <a:pt x="13" y="17"/>
                      <a:pt x="12" y="23"/>
                      <a:pt x="12" y="29"/>
                    </a:cubicBezTo>
                    <a:cubicBezTo>
                      <a:pt x="12" y="30"/>
                      <a:pt x="13" y="30"/>
                      <a:pt x="13" y="29"/>
                    </a:cubicBezTo>
                    <a:cubicBezTo>
                      <a:pt x="14" y="24"/>
                      <a:pt x="15" y="19"/>
                      <a:pt x="15" y="14"/>
                    </a:cubicBezTo>
                    <a:cubicBezTo>
                      <a:pt x="15" y="13"/>
                      <a:pt x="14" y="13"/>
                      <a:pt x="13" y="13"/>
                    </a:cubicBezTo>
                    <a:cubicBezTo>
                      <a:pt x="12" y="18"/>
                      <a:pt x="11" y="22"/>
                      <a:pt x="11" y="27"/>
                    </a:cubicBezTo>
                    <a:cubicBezTo>
                      <a:pt x="11" y="28"/>
                      <a:pt x="13" y="28"/>
                      <a:pt x="13" y="27"/>
                    </a:cubicBezTo>
                    <a:cubicBezTo>
                      <a:pt x="13" y="22"/>
                      <a:pt x="14" y="18"/>
                      <a:pt x="13" y="13"/>
                    </a:cubicBezTo>
                    <a:cubicBezTo>
                      <a:pt x="13" y="13"/>
                      <a:pt x="12" y="12"/>
                      <a:pt x="12" y="13"/>
                    </a:cubicBezTo>
                    <a:cubicBezTo>
                      <a:pt x="10" y="18"/>
                      <a:pt x="9" y="23"/>
                      <a:pt x="9" y="28"/>
                    </a:cubicBezTo>
                    <a:cubicBezTo>
                      <a:pt x="9" y="29"/>
                      <a:pt x="10" y="29"/>
                      <a:pt x="11" y="28"/>
                    </a:cubicBezTo>
                    <a:cubicBezTo>
                      <a:pt x="12" y="24"/>
                      <a:pt x="12" y="19"/>
                      <a:pt x="12" y="15"/>
                    </a:cubicBezTo>
                    <a:cubicBezTo>
                      <a:pt x="12" y="14"/>
                      <a:pt x="11" y="14"/>
                      <a:pt x="11" y="14"/>
                    </a:cubicBezTo>
                    <a:cubicBezTo>
                      <a:pt x="9" y="19"/>
                      <a:pt x="8" y="23"/>
                      <a:pt x="8" y="29"/>
                    </a:cubicBezTo>
                    <a:cubicBezTo>
                      <a:pt x="8" y="29"/>
                      <a:pt x="9" y="30"/>
                      <a:pt x="9" y="29"/>
                    </a:cubicBezTo>
                    <a:cubicBezTo>
                      <a:pt x="11" y="24"/>
                      <a:pt x="11" y="20"/>
                      <a:pt x="11" y="16"/>
                    </a:cubicBezTo>
                    <a:cubicBezTo>
                      <a:pt x="11" y="15"/>
                      <a:pt x="10" y="15"/>
                      <a:pt x="9" y="15"/>
                    </a:cubicBezTo>
                    <a:cubicBezTo>
                      <a:pt x="7" y="20"/>
                      <a:pt x="6" y="25"/>
                      <a:pt x="6" y="30"/>
                    </a:cubicBezTo>
                    <a:cubicBezTo>
                      <a:pt x="7" y="31"/>
                      <a:pt x="8" y="31"/>
                      <a:pt x="8" y="30"/>
                    </a:cubicBezTo>
                    <a:cubicBezTo>
                      <a:pt x="8" y="25"/>
                      <a:pt x="9" y="21"/>
                      <a:pt x="9" y="16"/>
                    </a:cubicBezTo>
                    <a:cubicBezTo>
                      <a:pt x="8" y="15"/>
                      <a:pt x="7" y="15"/>
                      <a:pt x="7" y="15"/>
                    </a:cubicBezTo>
                    <a:cubicBezTo>
                      <a:pt x="5" y="20"/>
                      <a:pt x="5" y="25"/>
                      <a:pt x="5" y="29"/>
                    </a:cubicBezTo>
                    <a:cubicBezTo>
                      <a:pt x="5" y="30"/>
                      <a:pt x="6" y="30"/>
                      <a:pt x="6" y="30"/>
                    </a:cubicBezTo>
                    <a:cubicBezTo>
                      <a:pt x="7" y="25"/>
                      <a:pt x="8" y="21"/>
                      <a:pt x="7" y="17"/>
                    </a:cubicBezTo>
                    <a:cubicBezTo>
                      <a:pt x="7" y="16"/>
                      <a:pt x="6" y="15"/>
                      <a:pt x="6" y="16"/>
                    </a:cubicBezTo>
                    <a:cubicBezTo>
                      <a:pt x="3" y="21"/>
                      <a:pt x="3" y="25"/>
                      <a:pt x="3" y="30"/>
                    </a:cubicBezTo>
                    <a:cubicBezTo>
                      <a:pt x="3" y="31"/>
                      <a:pt x="4" y="31"/>
                      <a:pt x="4" y="30"/>
                    </a:cubicBezTo>
                    <a:cubicBezTo>
                      <a:pt x="5" y="26"/>
                      <a:pt x="6" y="22"/>
                      <a:pt x="5" y="17"/>
                    </a:cubicBezTo>
                    <a:cubicBezTo>
                      <a:pt x="5" y="17"/>
                      <a:pt x="4" y="16"/>
                      <a:pt x="4" y="17"/>
                    </a:cubicBezTo>
                    <a:cubicBezTo>
                      <a:pt x="2" y="21"/>
                      <a:pt x="0" y="26"/>
                      <a:pt x="1" y="31"/>
                    </a:cubicBezTo>
                    <a:cubicBezTo>
                      <a:pt x="1" y="32"/>
                      <a:pt x="2" y="32"/>
                      <a:pt x="2" y="31"/>
                    </a:cubicBezTo>
                    <a:cubicBezTo>
                      <a:pt x="4" y="27"/>
                      <a:pt x="5" y="24"/>
                      <a:pt x="5" y="20"/>
                    </a:cubicBezTo>
                    <a:cubicBezTo>
                      <a:pt x="5" y="19"/>
                      <a:pt x="3" y="19"/>
                      <a:pt x="3" y="20"/>
                    </a:cubicBezTo>
                    <a:cubicBezTo>
                      <a:pt x="2" y="24"/>
                      <a:pt x="1" y="28"/>
                      <a:pt x="1" y="32"/>
                    </a:cubicBezTo>
                    <a:cubicBezTo>
                      <a:pt x="1" y="33"/>
                      <a:pt x="2" y="33"/>
                      <a:pt x="2" y="32"/>
                    </a:cubicBezTo>
                    <a:cubicBezTo>
                      <a:pt x="3" y="28"/>
                      <a:pt x="5" y="24"/>
                      <a:pt x="4" y="19"/>
                    </a:cubicBezTo>
                    <a:cubicBezTo>
                      <a:pt x="4" y="18"/>
                      <a:pt x="3" y="18"/>
                      <a:pt x="2" y="19"/>
                    </a:cubicBezTo>
                    <a:cubicBezTo>
                      <a:pt x="0" y="23"/>
                      <a:pt x="0" y="27"/>
                      <a:pt x="0" y="32"/>
                    </a:cubicBezTo>
                    <a:cubicBezTo>
                      <a:pt x="0" y="33"/>
                      <a:pt x="1" y="33"/>
                      <a:pt x="1" y="32"/>
                    </a:cubicBezTo>
                    <a:cubicBezTo>
                      <a:pt x="3" y="27"/>
                      <a:pt x="4" y="22"/>
                      <a:pt x="4" y="16"/>
                    </a:cubicBezTo>
                    <a:cubicBezTo>
                      <a:pt x="4" y="15"/>
                      <a:pt x="3" y="15"/>
                      <a:pt x="3"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7" name="Freeform 99"/>
              <p:cNvSpPr>
                <a:spLocks/>
              </p:cNvSpPr>
              <p:nvPr/>
            </p:nvSpPr>
            <p:spPr bwMode="auto">
              <a:xfrm>
                <a:off x="160" y="1341"/>
                <a:ext cx="63" cy="115"/>
              </a:xfrm>
              <a:custGeom>
                <a:avLst/>
                <a:gdLst>
                  <a:gd name="T0" fmla="*/ 10028 w 22"/>
                  <a:gd name="T1" fmla="*/ 2737 h 40"/>
                  <a:gd name="T2" fmla="*/ 10424 w 22"/>
                  <a:gd name="T3" fmla="*/ 3968 h 40"/>
                  <a:gd name="T4" fmla="*/ 10028 w 22"/>
                  <a:gd name="T5" fmla="*/ 5132 h 40"/>
                  <a:gd name="T6" fmla="*/ 9413 w 22"/>
                  <a:gd name="T7" fmla="*/ 6894 h 40"/>
                  <a:gd name="T8" fmla="*/ 9413 w 22"/>
                  <a:gd name="T9" fmla="*/ 621 h 40"/>
                  <a:gd name="T10" fmla="*/ 9413 w 22"/>
                  <a:gd name="T11" fmla="*/ 1785 h 40"/>
                  <a:gd name="T12" fmla="*/ 7142 w 22"/>
                  <a:gd name="T13" fmla="*/ 1785 h 40"/>
                  <a:gd name="T14" fmla="*/ 7142 w 22"/>
                  <a:gd name="T15" fmla="*/ 4514 h 40"/>
                  <a:gd name="T16" fmla="*/ 6174 w 22"/>
                  <a:gd name="T17" fmla="*/ 4514 h 40"/>
                  <a:gd name="T18" fmla="*/ 5593 w 22"/>
                  <a:gd name="T19" fmla="*/ 1164 h 40"/>
                  <a:gd name="T20" fmla="*/ 4977 w 22"/>
                  <a:gd name="T21" fmla="*/ 2398 h 40"/>
                  <a:gd name="T22" fmla="*/ 4977 w 22"/>
                  <a:gd name="T23" fmla="*/ 6894 h 40"/>
                  <a:gd name="T24" fmla="*/ 3287 w 22"/>
                  <a:gd name="T25" fmla="*/ 6299 h 40"/>
                  <a:gd name="T26" fmla="*/ 1738 w 22"/>
                  <a:gd name="T27" fmla="*/ 621 h 40"/>
                  <a:gd name="T28" fmla="*/ 1738 w 22"/>
                  <a:gd name="T29" fmla="*/ 4514 h 40"/>
                  <a:gd name="T30" fmla="*/ 1148 w 22"/>
                  <a:gd name="T31" fmla="*/ 6299 h 40"/>
                  <a:gd name="T32" fmla="*/ 1148 w 22"/>
                  <a:gd name="T33" fmla="*/ 11811 h 40"/>
                  <a:gd name="T34" fmla="*/ 0 w 22"/>
                  <a:gd name="T35" fmla="*/ 15309 h 40"/>
                  <a:gd name="T36" fmla="*/ 1148 w 22"/>
                  <a:gd name="T37" fmla="*/ 18110 h 40"/>
                  <a:gd name="T38" fmla="*/ 2156 w 22"/>
                  <a:gd name="T39" fmla="*/ 10787 h 40"/>
                  <a:gd name="T40" fmla="*/ 3287 w 22"/>
                  <a:gd name="T41" fmla="*/ 9623 h 40"/>
                  <a:gd name="T42" fmla="*/ 2156 w 22"/>
                  <a:gd name="T43" fmla="*/ 12978 h 40"/>
                  <a:gd name="T44" fmla="*/ 3287 w 22"/>
                  <a:gd name="T45" fmla="*/ 15919 h 40"/>
                  <a:gd name="T46" fmla="*/ 3829 w 22"/>
                  <a:gd name="T47" fmla="*/ 19820 h 40"/>
                  <a:gd name="T48" fmla="*/ 607 w 22"/>
                  <a:gd name="T49" fmla="*/ 15919 h 40"/>
                  <a:gd name="T50" fmla="*/ 1148 w 22"/>
                  <a:gd name="T51" fmla="*/ 16324 h 40"/>
                  <a:gd name="T52" fmla="*/ 3287 w 22"/>
                  <a:gd name="T53" fmla="*/ 16324 h 40"/>
                  <a:gd name="T54" fmla="*/ 2698 w 22"/>
                  <a:gd name="T55" fmla="*/ 14755 h 40"/>
                  <a:gd name="T56" fmla="*/ 3287 w 22"/>
                  <a:gd name="T57" fmla="*/ 6299 h 40"/>
                  <a:gd name="T58" fmla="*/ 3829 w 22"/>
                  <a:gd name="T59" fmla="*/ 7248 h 40"/>
                  <a:gd name="T60" fmla="*/ 1148 w 22"/>
                  <a:gd name="T61" fmla="*/ 15309 h 40"/>
                  <a:gd name="T62" fmla="*/ 0 w 22"/>
                  <a:gd name="T63" fmla="*/ 16871 h 40"/>
                  <a:gd name="T64" fmla="*/ 607 w 22"/>
                  <a:gd name="T65" fmla="*/ 11811 h 40"/>
                  <a:gd name="T66" fmla="*/ 1148 w 22"/>
                  <a:gd name="T67" fmla="*/ 7869 h 40"/>
                  <a:gd name="T68" fmla="*/ 1738 w 22"/>
                  <a:gd name="T69" fmla="*/ 12357 h 40"/>
                  <a:gd name="T70" fmla="*/ 1738 w 22"/>
                  <a:gd name="T71" fmla="*/ 10241 h 40"/>
                  <a:gd name="T72" fmla="*/ 2156 w 22"/>
                  <a:gd name="T73" fmla="*/ 3968 h 40"/>
                  <a:gd name="T74" fmla="*/ 3829 w 22"/>
                  <a:gd name="T75" fmla="*/ 2737 h 40"/>
                  <a:gd name="T76" fmla="*/ 4977 w 22"/>
                  <a:gd name="T77" fmla="*/ 8481 h 40"/>
                  <a:gd name="T78" fmla="*/ 5593 w 22"/>
                  <a:gd name="T79" fmla="*/ 7869 h 40"/>
                  <a:gd name="T80" fmla="*/ 6174 w 22"/>
                  <a:gd name="T81" fmla="*/ 5678 h 40"/>
                  <a:gd name="T82" fmla="*/ 7142 w 22"/>
                  <a:gd name="T83" fmla="*/ 2737 h 40"/>
                  <a:gd name="T84" fmla="*/ 7726 w 22"/>
                  <a:gd name="T85" fmla="*/ 7248 h 40"/>
                  <a:gd name="T86" fmla="*/ 7726 w 22"/>
                  <a:gd name="T87" fmla="*/ 8481 h 40"/>
                  <a:gd name="T88" fmla="*/ 8872 w 22"/>
                  <a:gd name="T89" fmla="*/ 3347 h 40"/>
                  <a:gd name="T90" fmla="*/ 10028 w 22"/>
                  <a:gd name="T91" fmla="*/ 3347 h 40"/>
                  <a:gd name="T92" fmla="*/ 10028 w 22"/>
                  <a:gd name="T93" fmla="*/ 9623 h 40"/>
                  <a:gd name="T94" fmla="*/ 10424 w 22"/>
                  <a:gd name="T95" fmla="*/ 8481 h 40"/>
                  <a:gd name="T96" fmla="*/ 10424 w 22"/>
                  <a:gd name="T97" fmla="*/ 6299 h 40"/>
                  <a:gd name="T98" fmla="*/ 11578 w 22"/>
                  <a:gd name="T99" fmla="*/ 621 h 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2" h="40">
                    <a:moveTo>
                      <a:pt x="21" y="1"/>
                    </a:moveTo>
                    <a:cubicBezTo>
                      <a:pt x="20" y="3"/>
                      <a:pt x="21" y="11"/>
                      <a:pt x="20" y="5"/>
                    </a:cubicBezTo>
                    <a:cubicBezTo>
                      <a:pt x="20" y="4"/>
                      <a:pt x="18" y="4"/>
                      <a:pt x="18" y="5"/>
                    </a:cubicBezTo>
                    <a:cubicBezTo>
                      <a:pt x="18" y="6"/>
                      <a:pt x="19" y="8"/>
                      <a:pt x="19" y="10"/>
                    </a:cubicBezTo>
                    <a:cubicBezTo>
                      <a:pt x="18" y="12"/>
                      <a:pt x="18" y="13"/>
                      <a:pt x="20" y="13"/>
                    </a:cubicBezTo>
                    <a:cubicBezTo>
                      <a:pt x="20" y="11"/>
                      <a:pt x="19" y="9"/>
                      <a:pt x="19" y="7"/>
                    </a:cubicBezTo>
                    <a:cubicBezTo>
                      <a:pt x="19" y="6"/>
                      <a:pt x="17" y="6"/>
                      <a:pt x="17" y="7"/>
                    </a:cubicBezTo>
                    <a:cubicBezTo>
                      <a:pt x="17" y="9"/>
                      <a:pt x="17" y="12"/>
                      <a:pt x="18" y="14"/>
                    </a:cubicBezTo>
                    <a:cubicBezTo>
                      <a:pt x="20" y="14"/>
                      <a:pt x="20" y="13"/>
                      <a:pt x="18" y="9"/>
                    </a:cubicBezTo>
                    <a:cubicBezTo>
                      <a:pt x="18" y="8"/>
                      <a:pt x="18" y="6"/>
                      <a:pt x="18" y="4"/>
                    </a:cubicBezTo>
                    <a:cubicBezTo>
                      <a:pt x="18" y="3"/>
                      <a:pt x="17" y="3"/>
                      <a:pt x="17" y="4"/>
                    </a:cubicBezTo>
                    <a:cubicBezTo>
                      <a:pt x="17" y="7"/>
                      <a:pt x="17" y="10"/>
                      <a:pt x="17" y="12"/>
                    </a:cubicBezTo>
                    <a:cubicBezTo>
                      <a:pt x="17" y="13"/>
                      <a:pt x="18" y="13"/>
                      <a:pt x="18" y="12"/>
                    </a:cubicBezTo>
                    <a:cubicBezTo>
                      <a:pt x="19" y="8"/>
                      <a:pt x="19" y="5"/>
                      <a:pt x="18" y="1"/>
                    </a:cubicBezTo>
                    <a:cubicBezTo>
                      <a:pt x="18" y="0"/>
                      <a:pt x="17" y="0"/>
                      <a:pt x="17" y="1"/>
                    </a:cubicBezTo>
                    <a:cubicBezTo>
                      <a:pt x="16" y="4"/>
                      <a:pt x="16" y="8"/>
                      <a:pt x="16" y="11"/>
                    </a:cubicBezTo>
                    <a:cubicBezTo>
                      <a:pt x="18" y="12"/>
                      <a:pt x="19" y="11"/>
                      <a:pt x="18" y="9"/>
                    </a:cubicBezTo>
                    <a:cubicBezTo>
                      <a:pt x="18" y="7"/>
                      <a:pt x="17" y="5"/>
                      <a:pt x="17" y="3"/>
                    </a:cubicBezTo>
                    <a:cubicBezTo>
                      <a:pt x="17" y="2"/>
                      <a:pt x="15" y="3"/>
                      <a:pt x="15" y="3"/>
                    </a:cubicBezTo>
                    <a:cubicBezTo>
                      <a:pt x="15" y="6"/>
                      <a:pt x="14" y="10"/>
                      <a:pt x="15" y="12"/>
                    </a:cubicBezTo>
                    <a:cubicBezTo>
                      <a:pt x="14" y="9"/>
                      <a:pt x="14" y="6"/>
                      <a:pt x="13" y="3"/>
                    </a:cubicBezTo>
                    <a:cubicBezTo>
                      <a:pt x="13" y="2"/>
                      <a:pt x="12" y="3"/>
                      <a:pt x="12" y="3"/>
                    </a:cubicBezTo>
                    <a:cubicBezTo>
                      <a:pt x="12" y="6"/>
                      <a:pt x="12" y="8"/>
                      <a:pt x="12" y="11"/>
                    </a:cubicBezTo>
                    <a:cubicBezTo>
                      <a:pt x="14" y="10"/>
                      <a:pt x="14" y="9"/>
                      <a:pt x="13" y="8"/>
                    </a:cubicBezTo>
                    <a:cubicBezTo>
                      <a:pt x="13" y="6"/>
                      <a:pt x="12" y="4"/>
                      <a:pt x="12" y="3"/>
                    </a:cubicBezTo>
                    <a:cubicBezTo>
                      <a:pt x="12" y="2"/>
                      <a:pt x="10" y="2"/>
                      <a:pt x="11" y="3"/>
                    </a:cubicBezTo>
                    <a:cubicBezTo>
                      <a:pt x="11" y="4"/>
                      <a:pt x="11" y="6"/>
                      <a:pt x="11" y="8"/>
                    </a:cubicBezTo>
                    <a:cubicBezTo>
                      <a:pt x="11" y="11"/>
                      <a:pt x="11" y="11"/>
                      <a:pt x="12" y="7"/>
                    </a:cubicBezTo>
                    <a:cubicBezTo>
                      <a:pt x="12" y="5"/>
                      <a:pt x="12" y="4"/>
                      <a:pt x="11" y="2"/>
                    </a:cubicBezTo>
                    <a:cubicBezTo>
                      <a:pt x="11" y="1"/>
                      <a:pt x="10" y="1"/>
                      <a:pt x="10" y="2"/>
                    </a:cubicBezTo>
                    <a:cubicBezTo>
                      <a:pt x="10" y="5"/>
                      <a:pt x="10" y="8"/>
                      <a:pt x="10" y="11"/>
                    </a:cubicBezTo>
                    <a:cubicBezTo>
                      <a:pt x="11" y="12"/>
                      <a:pt x="11" y="11"/>
                      <a:pt x="10" y="9"/>
                    </a:cubicBezTo>
                    <a:cubicBezTo>
                      <a:pt x="9" y="7"/>
                      <a:pt x="9" y="6"/>
                      <a:pt x="9" y="4"/>
                    </a:cubicBezTo>
                    <a:cubicBezTo>
                      <a:pt x="9" y="3"/>
                      <a:pt x="7" y="4"/>
                      <a:pt x="7" y="4"/>
                    </a:cubicBezTo>
                    <a:cubicBezTo>
                      <a:pt x="7" y="6"/>
                      <a:pt x="7" y="8"/>
                      <a:pt x="7" y="9"/>
                    </a:cubicBezTo>
                    <a:cubicBezTo>
                      <a:pt x="6" y="12"/>
                      <a:pt x="7" y="12"/>
                      <a:pt x="9" y="12"/>
                    </a:cubicBezTo>
                    <a:cubicBezTo>
                      <a:pt x="8" y="9"/>
                      <a:pt x="8" y="5"/>
                      <a:pt x="7" y="2"/>
                    </a:cubicBezTo>
                    <a:cubicBezTo>
                      <a:pt x="7" y="1"/>
                      <a:pt x="6" y="1"/>
                      <a:pt x="6" y="2"/>
                    </a:cubicBezTo>
                    <a:cubicBezTo>
                      <a:pt x="6" y="5"/>
                      <a:pt x="6" y="8"/>
                      <a:pt x="6" y="11"/>
                    </a:cubicBezTo>
                    <a:cubicBezTo>
                      <a:pt x="7" y="12"/>
                      <a:pt x="7" y="11"/>
                      <a:pt x="6" y="9"/>
                    </a:cubicBezTo>
                    <a:cubicBezTo>
                      <a:pt x="5" y="6"/>
                      <a:pt x="5" y="4"/>
                      <a:pt x="5" y="1"/>
                    </a:cubicBezTo>
                    <a:cubicBezTo>
                      <a:pt x="5" y="1"/>
                      <a:pt x="3" y="0"/>
                      <a:pt x="3" y="1"/>
                    </a:cubicBezTo>
                    <a:cubicBezTo>
                      <a:pt x="3" y="5"/>
                      <a:pt x="3" y="9"/>
                      <a:pt x="3" y="12"/>
                    </a:cubicBezTo>
                    <a:cubicBezTo>
                      <a:pt x="2" y="14"/>
                      <a:pt x="3" y="15"/>
                      <a:pt x="4" y="15"/>
                    </a:cubicBezTo>
                    <a:cubicBezTo>
                      <a:pt x="4" y="13"/>
                      <a:pt x="3" y="10"/>
                      <a:pt x="3" y="8"/>
                    </a:cubicBezTo>
                    <a:cubicBezTo>
                      <a:pt x="3" y="7"/>
                      <a:pt x="2" y="7"/>
                      <a:pt x="2" y="8"/>
                    </a:cubicBezTo>
                    <a:cubicBezTo>
                      <a:pt x="2" y="11"/>
                      <a:pt x="2" y="14"/>
                      <a:pt x="2" y="17"/>
                    </a:cubicBezTo>
                    <a:cubicBezTo>
                      <a:pt x="2" y="24"/>
                      <a:pt x="2" y="13"/>
                      <a:pt x="2" y="11"/>
                    </a:cubicBezTo>
                    <a:cubicBezTo>
                      <a:pt x="2" y="10"/>
                      <a:pt x="1" y="10"/>
                      <a:pt x="1" y="11"/>
                    </a:cubicBezTo>
                    <a:cubicBezTo>
                      <a:pt x="1" y="15"/>
                      <a:pt x="1" y="19"/>
                      <a:pt x="1" y="23"/>
                    </a:cubicBezTo>
                    <a:cubicBezTo>
                      <a:pt x="2" y="24"/>
                      <a:pt x="3" y="23"/>
                      <a:pt x="2" y="21"/>
                    </a:cubicBezTo>
                    <a:cubicBezTo>
                      <a:pt x="2" y="20"/>
                      <a:pt x="2" y="18"/>
                      <a:pt x="2" y="16"/>
                    </a:cubicBezTo>
                    <a:cubicBezTo>
                      <a:pt x="2" y="15"/>
                      <a:pt x="1" y="15"/>
                      <a:pt x="1" y="16"/>
                    </a:cubicBezTo>
                    <a:cubicBezTo>
                      <a:pt x="1" y="20"/>
                      <a:pt x="0" y="23"/>
                      <a:pt x="0" y="27"/>
                    </a:cubicBezTo>
                    <a:cubicBezTo>
                      <a:pt x="2" y="27"/>
                      <a:pt x="2" y="26"/>
                      <a:pt x="1" y="24"/>
                    </a:cubicBezTo>
                    <a:cubicBezTo>
                      <a:pt x="1" y="26"/>
                      <a:pt x="1" y="29"/>
                      <a:pt x="1" y="32"/>
                    </a:cubicBezTo>
                    <a:cubicBezTo>
                      <a:pt x="1" y="32"/>
                      <a:pt x="2" y="33"/>
                      <a:pt x="2" y="32"/>
                    </a:cubicBezTo>
                    <a:cubicBezTo>
                      <a:pt x="3" y="29"/>
                      <a:pt x="4" y="26"/>
                      <a:pt x="5" y="23"/>
                    </a:cubicBezTo>
                    <a:cubicBezTo>
                      <a:pt x="5" y="21"/>
                      <a:pt x="5" y="19"/>
                      <a:pt x="6" y="18"/>
                    </a:cubicBezTo>
                    <a:cubicBezTo>
                      <a:pt x="7" y="12"/>
                      <a:pt x="4" y="18"/>
                      <a:pt x="4" y="19"/>
                    </a:cubicBezTo>
                    <a:cubicBezTo>
                      <a:pt x="4" y="20"/>
                      <a:pt x="5" y="21"/>
                      <a:pt x="6" y="20"/>
                    </a:cubicBezTo>
                    <a:cubicBezTo>
                      <a:pt x="6" y="18"/>
                      <a:pt x="7" y="16"/>
                      <a:pt x="7" y="14"/>
                    </a:cubicBezTo>
                    <a:cubicBezTo>
                      <a:pt x="6" y="14"/>
                      <a:pt x="5" y="14"/>
                      <a:pt x="6" y="17"/>
                    </a:cubicBezTo>
                    <a:cubicBezTo>
                      <a:pt x="6" y="18"/>
                      <a:pt x="5" y="19"/>
                      <a:pt x="5" y="20"/>
                    </a:cubicBezTo>
                    <a:cubicBezTo>
                      <a:pt x="5" y="21"/>
                      <a:pt x="7" y="26"/>
                      <a:pt x="6" y="22"/>
                    </a:cubicBezTo>
                    <a:cubicBezTo>
                      <a:pt x="6" y="22"/>
                      <a:pt x="4" y="22"/>
                      <a:pt x="4" y="23"/>
                    </a:cubicBezTo>
                    <a:cubicBezTo>
                      <a:pt x="4" y="27"/>
                      <a:pt x="4" y="30"/>
                      <a:pt x="5" y="34"/>
                    </a:cubicBezTo>
                    <a:cubicBezTo>
                      <a:pt x="5" y="35"/>
                      <a:pt x="7" y="35"/>
                      <a:pt x="7" y="34"/>
                    </a:cubicBezTo>
                    <a:cubicBezTo>
                      <a:pt x="6" y="31"/>
                      <a:pt x="6" y="31"/>
                      <a:pt x="6" y="28"/>
                    </a:cubicBezTo>
                    <a:cubicBezTo>
                      <a:pt x="6" y="27"/>
                      <a:pt x="4" y="28"/>
                      <a:pt x="4" y="28"/>
                    </a:cubicBezTo>
                    <a:cubicBezTo>
                      <a:pt x="5" y="31"/>
                      <a:pt x="5" y="33"/>
                      <a:pt x="6" y="35"/>
                    </a:cubicBezTo>
                    <a:cubicBezTo>
                      <a:pt x="6" y="36"/>
                      <a:pt x="8" y="35"/>
                      <a:pt x="7" y="35"/>
                    </a:cubicBezTo>
                    <a:cubicBezTo>
                      <a:pt x="7" y="30"/>
                      <a:pt x="5" y="32"/>
                      <a:pt x="7" y="34"/>
                    </a:cubicBezTo>
                    <a:cubicBezTo>
                      <a:pt x="5" y="32"/>
                      <a:pt x="4" y="29"/>
                      <a:pt x="2" y="27"/>
                    </a:cubicBezTo>
                    <a:cubicBezTo>
                      <a:pt x="1" y="27"/>
                      <a:pt x="0" y="27"/>
                      <a:pt x="1" y="28"/>
                    </a:cubicBezTo>
                    <a:cubicBezTo>
                      <a:pt x="2" y="32"/>
                      <a:pt x="3" y="36"/>
                      <a:pt x="5" y="39"/>
                    </a:cubicBezTo>
                    <a:cubicBezTo>
                      <a:pt x="6" y="40"/>
                      <a:pt x="7" y="39"/>
                      <a:pt x="6" y="38"/>
                    </a:cubicBezTo>
                    <a:cubicBezTo>
                      <a:pt x="4" y="35"/>
                      <a:pt x="3" y="32"/>
                      <a:pt x="2" y="29"/>
                    </a:cubicBezTo>
                    <a:cubicBezTo>
                      <a:pt x="3" y="32"/>
                      <a:pt x="5" y="34"/>
                      <a:pt x="7" y="37"/>
                    </a:cubicBezTo>
                    <a:cubicBezTo>
                      <a:pt x="8" y="38"/>
                      <a:pt x="9" y="37"/>
                      <a:pt x="8" y="36"/>
                    </a:cubicBezTo>
                    <a:cubicBezTo>
                      <a:pt x="8" y="34"/>
                      <a:pt x="7" y="32"/>
                      <a:pt x="6" y="29"/>
                    </a:cubicBezTo>
                    <a:cubicBezTo>
                      <a:pt x="6" y="28"/>
                      <a:pt x="5" y="29"/>
                      <a:pt x="5" y="30"/>
                    </a:cubicBezTo>
                    <a:cubicBezTo>
                      <a:pt x="5" y="31"/>
                      <a:pt x="7" y="35"/>
                      <a:pt x="6" y="31"/>
                    </a:cubicBezTo>
                    <a:cubicBezTo>
                      <a:pt x="7" y="34"/>
                      <a:pt x="4" y="20"/>
                      <a:pt x="5" y="26"/>
                    </a:cubicBezTo>
                    <a:cubicBezTo>
                      <a:pt x="6" y="27"/>
                      <a:pt x="7" y="26"/>
                      <a:pt x="7" y="26"/>
                    </a:cubicBezTo>
                    <a:cubicBezTo>
                      <a:pt x="7" y="21"/>
                      <a:pt x="7" y="16"/>
                      <a:pt x="8" y="12"/>
                    </a:cubicBezTo>
                    <a:cubicBezTo>
                      <a:pt x="8" y="11"/>
                      <a:pt x="7" y="10"/>
                      <a:pt x="6" y="11"/>
                    </a:cubicBezTo>
                    <a:cubicBezTo>
                      <a:pt x="6" y="12"/>
                      <a:pt x="6" y="13"/>
                      <a:pt x="6" y="14"/>
                    </a:cubicBezTo>
                    <a:cubicBezTo>
                      <a:pt x="4" y="16"/>
                      <a:pt x="4" y="17"/>
                      <a:pt x="6" y="18"/>
                    </a:cubicBezTo>
                    <a:cubicBezTo>
                      <a:pt x="7" y="16"/>
                      <a:pt x="7" y="14"/>
                      <a:pt x="7" y="13"/>
                    </a:cubicBezTo>
                    <a:cubicBezTo>
                      <a:pt x="7" y="12"/>
                      <a:pt x="5" y="12"/>
                      <a:pt x="5" y="12"/>
                    </a:cubicBezTo>
                    <a:cubicBezTo>
                      <a:pt x="4" y="16"/>
                      <a:pt x="4" y="21"/>
                      <a:pt x="3" y="25"/>
                    </a:cubicBezTo>
                    <a:cubicBezTo>
                      <a:pt x="3" y="26"/>
                      <a:pt x="2" y="33"/>
                      <a:pt x="2" y="27"/>
                    </a:cubicBezTo>
                    <a:cubicBezTo>
                      <a:pt x="2" y="24"/>
                      <a:pt x="2" y="23"/>
                      <a:pt x="1" y="21"/>
                    </a:cubicBezTo>
                    <a:cubicBezTo>
                      <a:pt x="1" y="20"/>
                      <a:pt x="0" y="21"/>
                      <a:pt x="0" y="21"/>
                    </a:cubicBezTo>
                    <a:cubicBezTo>
                      <a:pt x="0" y="24"/>
                      <a:pt x="0" y="27"/>
                      <a:pt x="0" y="30"/>
                    </a:cubicBezTo>
                    <a:cubicBezTo>
                      <a:pt x="0" y="31"/>
                      <a:pt x="1" y="31"/>
                      <a:pt x="1" y="30"/>
                    </a:cubicBezTo>
                    <a:cubicBezTo>
                      <a:pt x="1" y="26"/>
                      <a:pt x="2" y="23"/>
                      <a:pt x="2" y="19"/>
                    </a:cubicBezTo>
                    <a:cubicBezTo>
                      <a:pt x="0" y="18"/>
                      <a:pt x="0" y="19"/>
                      <a:pt x="1" y="21"/>
                    </a:cubicBezTo>
                    <a:cubicBezTo>
                      <a:pt x="1" y="23"/>
                      <a:pt x="1" y="24"/>
                      <a:pt x="1" y="26"/>
                    </a:cubicBezTo>
                    <a:cubicBezTo>
                      <a:pt x="1" y="27"/>
                      <a:pt x="2" y="27"/>
                      <a:pt x="2" y="26"/>
                    </a:cubicBezTo>
                    <a:cubicBezTo>
                      <a:pt x="2" y="22"/>
                      <a:pt x="2" y="18"/>
                      <a:pt x="2" y="14"/>
                    </a:cubicBezTo>
                    <a:cubicBezTo>
                      <a:pt x="0" y="14"/>
                      <a:pt x="0" y="15"/>
                      <a:pt x="1" y="17"/>
                    </a:cubicBezTo>
                    <a:cubicBezTo>
                      <a:pt x="1" y="19"/>
                      <a:pt x="1" y="21"/>
                      <a:pt x="2" y="23"/>
                    </a:cubicBezTo>
                    <a:cubicBezTo>
                      <a:pt x="2" y="23"/>
                      <a:pt x="3" y="23"/>
                      <a:pt x="3" y="22"/>
                    </a:cubicBezTo>
                    <a:cubicBezTo>
                      <a:pt x="3" y="19"/>
                      <a:pt x="3" y="15"/>
                      <a:pt x="3" y="11"/>
                    </a:cubicBezTo>
                    <a:cubicBezTo>
                      <a:pt x="2" y="10"/>
                      <a:pt x="1" y="11"/>
                      <a:pt x="2" y="13"/>
                    </a:cubicBezTo>
                    <a:cubicBezTo>
                      <a:pt x="2" y="15"/>
                      <a:pt x="3" y="16"/>
                      <a:pt x="3" y="18"/>
                    </a:cubicBezTo>
                    <a:cubicBezTo>
                      <a:pt x="3" y="19"/>
                      <a:pt x="5" y="19"/>
                      <a:pt x="5" y="18"/>
                    </a:cubicBezTo>
                    <a:cubicBezTo>
                      <a:pt x="5" y="13"/>
                      <a:pt x="5" y="9"/>
                      <a:pt x="5" y="4"/>
                    </a:cubicBezTo>
                    <a:cubicBezTo>
                      <a:pt x="5" y="4"/>
                      <a:pt x="3" y="4"/>
                      <a:pt x="4" y="7"/>
                    </a:cubicBezTo>
                    <a:cubicBezTo>
                      <a:pt x="4" y="9"/>
                      <a:pt x="5" y="11"/>
                      <a:pt x="6" y="14"/>
                    </a:cubicBezTo>
                    <a:cubicBezTo>
                      <a:pt x="6" y="15"/>
                      <a:pt x="7" y="15"/>
                      <a:pt x="7" y="14"/>
                    </a:cubicBezTo>
                    <a:cubicBezTo>
                      <a:pt x="7" y="11"/>
                      <a:pt x="7" y="8"/>
                      <a:pt x="7" y="5"/>
                    </a:cubicBezTo>
                    <a:cubicBezTo>
                      <a:pt x="5" y="4"/>
                      <a:pt x="5" y="6"/>
                      <a:pt x="7" y="10"/>
                    </a:cubicBezTo>
                    <a:cubicBezTo>
                      <a:pt x="7" y="11"/>
                      <a:pt x="7" y="13"/>
                      <a:pt x="7" y="15"/>
                    </a:cubicBezTo>
                    <a:cubicBezTo>
                      <a:pt x="7" y="15"/>
                      <a:pt x="9" y="15"/>
                      <a:pt x="9" y="15"/>
                    </a:cubicBezTo>
                    <a:cubicBezTo>
                      <a:pt x="9" y="12"/>
                      <a:pt x="9" y="9"/>
                      <a:pt x="9" y="7"/>
                    </a:cubicBezTo>
                    <a:cubicBezTo>
                      <a:pt x="7" y="7"/>
                      <a:pt x="7" y="7"/>
                      <a:pt x="8" y="9"/>
                    </a:cubicBezTo>
                    <a:cubicBezTo>
                      <a:pt x="9" y="11"/>
                      <a:pt x="9" y="12"/>
                      <a:pt x="10" y="14"/>
                    </a:cubicBezTo>
                    <a:cubicBezTo>
                      <a:pt x="10" y="15"/>
                      <a:pt x="11" y="15"/>
                      <a:pt x="11" y="14"/>
                    </a:cubicBezTo>
                    <a:cubicBezTo>
                      <a:pt x="11" y="11"/>
                      <a:pt x="11" y="8"/>
                      <a:pt x="11" y="5"/>
                    </a:cubicBezTo>
                    <a:cubicBezTo>
                      <a:pt x="10" y="7"/>
                      <a:pt x="10" y="8"/>
                      <a:pt x="11" y="10"/>
                    </a:cubicBezTo>
                    <a:cubicBezTo>
                      <a:pt x="11" y="11"/>
                      <a:pt x="11" y="12"/>
                      <a:pt x="11" y="13"/>
                    </a:cubicBezTo>
                    <a:cubicBezTo>
                      <a:pt x="11" y="14"/>
                      <a:pt x="13" y="13"/>
                      <a:pt x="13" y="12"/>
                    </a:cubicBezTo>
                    <a:cubicBezTo>
                      <a:pt x="13" y="10"/>
                      <a:pt x="13" y="7"/>
                      <a:pt x="13" y="5"/>
                    </a:cubicBezTo>
                    <a:cubicBezTo>
                      <a:pt x="11" y="5"/>
                      <a:pt x="10" y="6"/>
                      <a:pt x="12" y="8"/>
                    </a:cubicBezTo>
                    <a:cubicBezTo>
                      <a:pt x="12" y="10"/>
                      <a:pt x="12" y="11"/>
                      <a:pt x="12" y="13"/>
                    </a:cubicBezTo>
                    <a:cubicBezTo>
                      <a:pt x="13" y="14"/>
                      <a:pt x="14" y="14"/>
                      <a:pt x="14" y="13"/>
                    </a:cubicBezTo>
                    <a:cubicBezTo>
                      <a:pt x="14" y="11"/>
                      <a:pt x="14" y="10"/>
                      <a:pt x="14" y="8"/>
                    </a:cubicBezTo>
                    <a:cubicBezTo>
                      <a:pt x="14" y="6"/>
                      <a:pt x="14" y="5"/>
                      <a:pt x="12" y="6"/>
                    </a:cubicBezTo>
                    <a:cubicBezTo>
                      <a:pt x="13" y="9"/>
                      <a:pt x="13" y="12"/>
                      <a:pt x="14" y="15"/>
                    </a:cubicBezTo>
                    <a:cubicBezTo>
                      <a:pt x="15" y="15"/>
                      <a:pt x="16" y="15"/>
                      <a:pt x="16" y="15"/>
                    </a:cubicBezTo>
                    <a:cubicBezTo>
                      <a:pt x="17" y="11"/>
                      <a:pt x="16" y="12"/>
                      <a:pt x="17" y="9"/>
                    </a:cubicBezTo>
                    <a:cubicBezTo>
                      <a:pt x="18" y="7"/>
                      <a:pt x="17" y="6"/>
                      <a:pt x="16" y="6"/>
                    </a:cubicBezTo>
                    <a:cubicBezTo>
                      <a:pt x="16" y="9"/>
                      <a:pt x="17" y="11"/>
                      <a:pt x="17" y="14"/>
                    </a:cubicBezTo>
                    <a:cubicBezTo>
                      <a:pt x="17" y="15"/>
                      <a:pt x="18" y="15"/>
                      <a:pt x="18" y="14"/>
                    </a:cubicBezTo>
                    <a:cubicBezTo>
                      <a:pt x="18" y="11"/>
                      <a:pt x="18" y="9"/>
                      <a:pt x="18" y="6"/>
                    </a:cubicBezTo>
                    <a:cubicBezTo>
                      <a:pt x="18" y="0"/>
                      <a:pt x="18" y="8"/>
                      <a:pt x="18" y="10"/>
                    </a:cubicBezTo>
                    <a:cubicBezTo>
                      <a:pt x="18" y="6"/>
                      <a:pt x="16" y="5"/>
                      <a:pt x="17" y="9"/>
                    </a:cubicBezTo>
                    <a:cubicBezTo>
                      <a:pt x="17" y="12"/>
                      <a:pt x="18" y="15"/>
                      <a:pt x="18" y="17"/>
                    </a:cubicBezTo>
                    <a:cubicBezTo>
                      <a:pt x="18" y="18"/>
                      <a:pt x="19" y="18"/>
                      <a:pt x="19" y="17"/>
                    </a:cubicBezTo>
                    <a:cubicBezTo>
                      <a:pt x="19" y="14"/>
                      <a:pt x="19" y="12"/>
                      <a:pt x="19" y="9"/>
                    </a:cubicBezTo>
                    <a:cubicBezTo>
                      <a:pt x="19" y="7"/>
                      <a:pt x="19" y="14"/>
                      <a:pt x="19" y="15"/>
                    </a:cubicBezTo>
                    <a:cubicBezTo>
                      <a:pt x="19" y="16"/>
                      <a:pt x="20" y="16"/>
                      <a:pt x="20" y="15"/>
                    </a:cubicBezTo>
                    <a:cubicBezTo>
                      <a:pt x="20" y="13"/>
                      <a:pt x="20" y="12"/>
                      <a:pt x="20" y="10"/>
                    </a:cubicBezTo>
                    <a:cubicBezTo>
                      <a:pt x="20" y="6"/>
                      <a:pt x="19" y="8"/>
                      <a:pt x="19" y="11"/>
                    </a:cubicBezTo>
                    <a:cubicBezTo>
                      <a:pt x="19" y="11"/>
                      <a:pt x="21" y="11"/>
                      <a:pt x="21" y="11"/>
                    </a:cubicBezTo>
                    <a:cubicBezTo>
                      <a:pt x="21" y="8"/>
                      <a:pt x="21" y="4"/>
                      <a:pt x="22" y="1"/>
                    </a:cubicBezTo>
                    <a:cubicBezTo>
                      <a:pt x="22" y="1"/>
                      <a:pt x="21" y="0"/>
                      <a:pt x="2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 name="Freeform 100"/>
              <p:cNvSpPr>
                <a:spLocks/>
              </p:cNvSpPr>
              <p:nvPr/>
            </p:nvSpPr>
            <p:spPr bwMode="auto">
              <a:xfrm>
                <a:off x="308" y="1370"/>
                <a:ext cx="40" cy="66"/>
              </a:xfrm>
              <a:custGeom>
                <a:avLst/>
                <a:gdLst>
                  <a:gd name="T0" fmla="*/ 2074 w 14"/>
                  <a:gd name="T1" fmla="*/ 8342 h 23"/>
                  <a:gd name="T2" fmla="*/ 3803 w 14"/>
                  <a:gd name="T3" fmla="*/ 7180 h 23"/>
                  <a:gd name="T4" fmla="*/ 1143 w 14"/>
                  <a:gd name="T5" fmla="*/ 7180 h 23"/>
                  <a:gd name="T6" fmla="*/ 1143 w 14"/>
                  <a:gd name="T7" fmla="*/ 7797 h 23"/>
                  <a:gd name="T8" fmla="*/ 2660 w 14"/>
                  <a:gd name="T9" fmla="*/ 8342 h 23"/>
                  <a:gd name="T10" fmla="*/ 603 w 14"/>
                  <a:gd name="T11" fmla="*/ 6637 h 23"/>
                  <a:gd name="T12" fmla="*/ 3266 w 14"/>
                  <a:gd name="T13" fmla="*/ 6241 h 23"/>
                  <a:gd name="T14" fmla="*/ 603 w 14"/>
                  <a:gd name="T15" fmla="*/ 6241 h 23"/>
                  <a:gd name="T16" fmla="*/ 3266 w 14"/>
                  <a:gd name="T17" fmla="*/ 3334 h 23"/>
                  <a:gd name="T18" fmla="*/ 2074 w 14"/>
                  <a:gd name="T19" fmla="*/ 3880 h 23"/>
                  <a:gd name="T20" fmla="*/ 3266 w 14"/>
                  <a:gd name="T21" fmla="*/ 617 h 23"/>
                  <a:gd name="T22" fmla="*/ 3266 w 14"/>
                  <a:gd name="T23" fmla="*/ 8959 h 23"/>
                  <a:gd name="T24" fmla="*/ 4409 w 14"/>
                  <a:gd name="T25" fmla="*/ 2717 h 23"/>
                  <a:gd name="T26" fmla="*/ 3266 w 14"/>
                  <a:gd name="T27" fmla="*/ 8959 h 23"/>
                  <a:gd name="T28" fmla="*/ 5926 w 14"/>
                  <a:gd name="T29" fmla="*/ 6637 h 23"/>
                  <a:gd name="T30" fmla="*/ 4409 w 14"/>
                  <a:gd name="T31" fmla="*/ 8342 h 23"/>
                  <a:gd name="T32" fmla="*/ 5526 w 14"/>
                  <a:gd name="T33" fmla="*/ 5082 h 23"/>
                  <a:gd name="T34" fmla="*/ 4409 w 14"/>
                  <a:gd name="T35" fmla="*/ 8342 h 23"/>
                  <a:gd name="T36" fmla="*/ 4923 w 14"/>
                  <a:gd name="T37" fmla="*/ 4462 h 23"/>
                  <a:gd name="T38" fmla="*/ 5926 w 14"/>
                  <a:gd name="T39" fmla="*/ 5082 h 23"/>
                  <a:gd name="T40" fmla="*/ 4923 w 14"/>
                  <a:gd name="T41" fmla="*/ 6637 h 23"/>
                  <a:gd name="T42" fmla="*/ 7069 w 14"/>
                  <a:gd name="T43" fmla="*/ 4462 h 23"/>
                  <a:gd name="T44" fmla="*/ 4409 w 14"/>
                  <a:gd name="T45" fmla="*/ 10112 h 23"/>
                  <a:gd name="T46" fmla="*/ 4923 w 14"/>
                  <a:gd name="T47" fmla="*/ 9567 h 23"/>
                  <a:gd name="T48" fmla="*/ 2660 w 14"/>
                  <a:gd name="T49" fmla="*/ 11134 h 23"/>
                  <a:gd name="T50" fmla="*/ 3266 w 14"/>
                  <a:gd name="T51" fmla="*/ 11134 h 23"/>
                  <a:gd name="T52" fmla="*/ 1723 w 14"/>
                  <a:gd name="T53" fmla="*/ 8959 h 23"/>
                  <a:gd name="T54" fmla="*/ 2660 w 14"/>
                  <a:gd name="T55" fmla="*/ 12262 h 23"/>
                  <a:gd name="T56" fmla="*/ 3803 w 14"/>
                  <a:gd name="T57" fmla="*/ 9567 h 23"/>
                  <a:gd name="T58" fmla="*/ 5926 w 14"/>
                  <a:gd name="T59" fmla="*/ 4462 h 23"/>
                  <a:gd name="T60" fmla="*/ 2074 w 14"/>
                  <a:gd name="T61" fmla="*/ 8959 h 23"/>
                  <a:gd name="T62" fmla="*/ 2660 w 14"/>
                  <a:gd name="T63" fmla="*/ 12262 h 23"/>
                  <a:gd name="T64" fmla="*/ 1723 w 14"/>
                  <a:gd name="T65" fmla="*/ 8959 h 23"/>
                  <a:gd name="T66" fmla="*/ 1723 w 14"/>
                  <a:gd name="T67" fmla="*/ 11134 h 23"/>
                  <a:gd name="T68" fmla="*/ 2660 w 14"/>
                  <a:gd name="T69" fmla="*/ 9567 h 23"/>
                  <a:gd name="T70" fmla="*/ 2074 w 14"/>
                  <a:gd name="T71" fmla="*/ 9567 h 23"/>
                  <a:gd name="T72" fmla="*/ 2660 w 14"/>
                  <a:gd name="T73" fmla="*/ 11676 h 23"/>
                  <a:gd name="T74" fmla="*/ 4923 w 14"/>
                  <a:gd name="T75" fmla="*/ 9567 h 23"/>
                  <a:gd name="T76" fmla="*/ 4409 w 14"/>
                  <a:gd name="T77" fmla="*/ 10703 h 23"/>
                  <a:gd name="T78" fmla="*/ 7069 w 14"/>
                  <a:gd name="T79" fmla="*/ 4462 h 23"/>
                  <a:gd name="T80" fmla="*/ 4923 w 14"/>
                  <a:gd name="T81" fmla="*/ 6637 h 23"/>
                  <a:gd name="T82" fmla="*/ 6457 w 14"/>
                  <a:gd name="T83" fmla="*/ 5082 h 23"/>
                  <a:gd name="T84" fmla="*/ 4923 w 14"/>
                  <a:gd name="T85" fmla="*/ 3880 h 23"/>
                  <a:gd name="T86" fmla="*/ 4409 w 14"/>
                  <a:gd name="T87" fmla="*/ 8342 h 23"/>
                  <a:gd name="T88" fmla="*/ 5526 w 14"/>
                  <a:gd name="T89" fmla="*/ 5082 h 23"/>
                  <a:gd name="T90" fmla="*/ 4409 w 14"/>
                  <a:gd name="T91" fmla="*/ 8342 h 23"/>
                  <a:gd name="T92" fmla="*/ 5926 w 14"/>
                  <a:gd name="T93" fmla="*/ 6241 h 23"/>
                  <a:gd name="T94" fmla="*/ 3803 w 14"/>
                  <a:gd name="T95" fmla="*/ 8342 h 23"/>
                  <a:gd name="T96" fmla="*/ 4409 w 14"/>
                  <a:gd name="T97" fmla="*/ 2717 h 23"/>
                  <a:gd name="T98" fmla="*/ 3266 w 14"/>
                  <a:gd name="T99" fmla="*/ 8959 h 23"/>
                  <a:gd name="T100" fmla="*/ 2660 w 14"/>
                  <a:gd name="T101" fmla="*/ 0 h 23"/>
                  <a:gd name="T102" fmla="*/ 2074 w 14"/>
                  <a:gd name="T103" fmla="*/ 4462 h 23"/>
                  <a:gd name="T104" fmla="*/ 3266 w 14"/>
                  <a:gd name="T105" fmla="*/ 3334 h 23"/>
                  <a:gd name="T106" fmla="*/ 603 w 14"/>
                  <a:gd name="T107" fmla="*/ 6241 h 23"/>
                  <a:gd name="T108" fmla="*/ 2660 w 14"/>
                  <a:gd name="T109" fmla="*/ 6241 h 23"/>
                  <a:gd name="T110" fmla="*/ 0 w 14"/>
                  <a:gd name="T111" fmla="*/ 6637 h 23"/>
                  <a:gd name="T112" fmla="*/ 2660 w 14"/>
                  <a:gd name="T113" fmla="*/ 8342 h 23"/>
                  <a:gd name="T114" fmla="*/ 603 w 14"/>
                  <a:gd name="T115" fmla="*/ 7797 h 23"/>
                  <a:gd name="T116" fmla="*/ 1143 w 14"/>
                  <a:gd name="T117" fmla="*/ 8959 h 23"/>
                  <a:gd name="T118" fmla="*/ 3266 w 14"/>
                  <a:gd name="T119" fmla="*/ 7180 h 23"/>
                  <a:gd name="T120" fmla="*/ 2074 w 14"/>
                  <a:gd name="T121" fmla="*/ 8342 h 23"/>
                  <a:gd name="T122" fmla="*/ 4409 w 14"/>
                  <a:gd name="T123" fmla="*/ 5624 h 2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 h="23">
                    <a:moveTo>
                      <a:pt x="6" y="10"/>
                    </a:moveTo>
                    <a:cubicBezTo>
                      <a:pt x="6" y="11"/>
                      <a:pt x="5" y="13"/>
                      <a:pt x="4" y="15"/>
                    </a:cubicBezTo>
                    <a:cubicBezTo>
                      <a:pt x="5" y="15"/>
                      <a:pt x="5" y="15"/>
                      <a:pt x="6" y="15"/>
                    </a:cubicBezTo>
                    <a:cubicBezTo>
                      <a:pt x="6" y="15"/>
                      <a:pt x="6" y="14"/>
                      <a:pt x="7" y="13"/>
                    </a:cubicBezTo>
                    <a:cubicBezTo>
                      <a:pt x="7" y="12"/>
                      <a:pt x="7" y="12"/>
                      <a:pt x="6" y="12"/>
                    </a:cubicBezTo>
                    <a:cubicBezTo>
                      <a:pt x="5" y="12"/>
                      <a:pt x="3" y="13"/>
                      <a:pt x="2" y="13"/>
                    </a:cubicBezTo>
                    <a:cubicBezTo>
                      <a:pt x="1" y="13"/>
                      <a:pt x="1" y="14"/>
                      <a:pt x="1" y="14"/>
                    </a:cubicBezTo>
                    <a:cubicBezTo>
                      <a:pt x="1" y="14"/>
                      <a:pt x="3" y="14"/>
                      <a:pt x="2" y="14"/>
                    </a:cubicBezTo>
                    <a:cubicBezTo>
                      <a:pt x="1" y="14"/>
                      <a:pt x="1" y="15"/>
                      <a:pt x="1" y="15"/>
                    </a:cubicBezTo>
                    <a:cubicBezTo>
                      <a:pt x="3" y="15"/>
                      <a:pt x="4" y="15"/>
                      <a:pt x="5" y="15"/>
                    </a:cubicBezTo>
                    <a:cubicBezTo>
                      <a:pt x="6" y="15"/>
                      <a:pt x="6" y="14"/>
                      <a:pt x="5" y="14"/>
                    </a:cubicBezTo>
                    <a:cubicBezTo>
                      <a:pt x="4" y="13"/>
                      <a:pt x="2" y="13"/>
                      <a:pt x="1" y="12"/>
                    </a:cubicBezTo>
                    <a:cubicBezTo>
                      <a:pt x="1" y="12"/>
                      <a:pt x="1" y="13"/>
                      <a:pt x="1" y="13"/>
                    </a:cubicBezTo>
                    <a:cubicBezTo>
                      <a:pt x="3" y="13"/>
                      <a:pt x="4" y="12"/>
                      <a:pt x="6" y="11"/>
                    </a:cubicBezTo>
                    <a:cubicBezTo>
                      <a:pt x="6" y="10"/>
                      <a:pt x="6" y="9"/>
                      <a:pt x="5" y="9"/>
                    </a:cubicBezTo>
                    <a:cubicBezTo>
                      <a:pt x="4" y="10"/>
                      <a:pt x="2" y="10"/>
                      <a:pt x="1" y="11"/>
                    </a:cubicBezTo>
                    <a:cubicBezTo>
                      <a:pt x="1" y="11"/>
                      <a:pt x="2" y="12"/>
                      <a:pt x="2" y="12"/>
                    </a:cubicBezTo>
                    <a:cubicBezTo>
                      <a:pt x="4" y="10"/>
                      <a:pt x="5" y="9"/>
                      <a:pt x="6" y="6"/>
                    </a:cubicBezTo>
                    <a:cubicBezTo>
                      <a:pt x="7" y="6"/>
                      <a:pt x="6" y="5"/>
                      <a:pt x="5" y="6"/>
                    </a:cubicBezTo>
                    <a:cubicBezTo>
                      <a:pt x="5" y="6"/>
                      <a:pt x="4" y="7"/>
                      <a:pt x="4" y="7"/>
                    </a:cubicBezTo>
                    <a:cubicBezTo>
                      <a:pt x="4" y="7"/>
                      <a:pt x="5" y="7"/>
                      <a:pt x="5" y="8"/>
                    </a:cubicBezTo>
                    <a:cubicBezTo>
                      <a:pt x="5" y="5"/>
                      <a:pt x="5" y="3"/>
                      <a:pt x="6" y="1"/>
                    </a:cubicBezTo>
                    <a:cubicBezTo>
                      <a:pt x="5" y="1"/>
                      <a:pt x="5" y="1"/>
                      <a:pt x="4" y="1"/>
                    </a:cubicBezTo>
                    <a:cubicBezTo>
                      <a:pt x="8" y="5"/>
                      <a:pt x="6" y="12"/>
                      <a:pt x="6" y="16"/>
                    </a:cubicBezTo>
                    <a:cubicBezTo>
                      <a:pt x="7" y="16"/>
                      <a:pt x="7" y="16"/>
                      <a:pt x="8" y="16"/>
                    </a:cubicBezTo>
                    <a:cubicBezTo>
                      <a:pt x="8" y="13"/>
                      <a:pt x="8" y="9"/>
                      <a:pt x="8" y="5"/>
                    </a:cubicBezTo>
                    <a:cubicBezTo>
                      <a:pt x="7" y="5"/>
                      <a:pt x="7" y="5"/>
                      <a:pt x="6" y="5"/>
                    </a:cubicBezTo>
                    <a:cubicBezTo>
                      <a:pt x="7" y="9"/>
                      <a:pt x="7" y="12"/>
                      <a:pt x="6" y="16"/>
                    </a:cubicBezTo>
                    <a:cubicBezTo>
                      <a:pt x="6" y="16"/>
                      <a:pt x="7" y="17"/>
                      <a:pt x="8" y="16"/>
                    </a:cubicBezTo>
                    <a:cubicBezTo>
                      <a:pt x="9" y="15"/>
                      <a:pt x="10" y="14"/>
                      <a:pt x="11" y="12"/>
                    </a:cubicBezTo>
                    <a:cubicBezTo>
                      <a:pt x="11" y="11"/>
                      <a:pt x="10" y="11"/>
                      <a:pt x="10" y="11"/>
                    </a:cubicBezTo>
                    <a:cubicBezTo>
                      <a:pt x="9" y="12"/>
                      <a:pt x="9" y="14"/>
                      <a:pt x="8" y="15"/>
                    </a:cubicBezTo>
                    <a:cubicBezTo>
                      <a:pt x="8" y="15"/>
                      <a:pt x="9" y="15"/>
                      <a:pt x="9" y="15"/>
                    </a:cubicBezTo>
                    <a:cubicBezTo>
                      <a:pt x="9" y="13"/>
                      <a:pt x="9" y="11"/>
                      <a:pt x="10" y="9"/>
                    </a:cubicBezTo>
                    <a:cubicBezTo>
                      <a:pt x="10" y="9"/>
                      <a:pt x="9" y="9"/>
                      <a:pt x="9" y="9"/>
                    </a:cubicBezTo>
                    <a:cubicBezTo>
                      <a:pt x="9" y="11"/>
                      <a:pt x="9" y="13"/>
                      <a:pt x="8" y="15"/>
                    </a:cubicBezTo>
                    <a:cubicBezTo>
                      <a:pt x="9" y="15"/>
                      <a:pt x="9" y="15"/>
                      <a:pt x="10" y="15"/>
                    </a:cubicBezTo>
                    <a:cubicBezTo>
                      <a:pt x="9" y="13"/>
                      <a:pt x="9" y="10"/>
                      <a:pt x="9" y="8"/>
                    </a:cubicBezTo>
                    <a:cubicBezTo>
                      <a:pt x="9" y="8"/>
                      <a:pt x="9" y="8"/>
                      <a:pt x="8" y="9"/>
                    </a:cubicBezTo>
                    <a:cubicBezTo>
                      <a:pt x="9" y="9"/>
                      <a:pt x="10" y="9"/>
                      <a:pt x="11" y="9"/>
                    </a:cubicBezTo>
                    <a:cubicBezTo>
                      <a:pt x="11" y="9"/>
                      <a:pt x="11" y="9"/>
                      <a:pt x="10" y="8"/>
                    </a:cubicBezTo>
                    <a:cubicBezTo>
                      <a:pt x="10" y="10"/>
                      <a:pt x="10" y="11"/>
                      <a:pt x="9" y="12"/>
                    </a:cubicBezTo>
                    <a:cubicBezTo>
                      <a:pt x="9" y="12"/>
                      <a:pt x="10" y="12"/>
                      <a:pt x="10" y="13"/>
                    </a:cubicBezTo>
                    <a:cubicBezTo>
                      <a:pt x="11" y="11"/>
                      <a:pt x="12" y="10"/>
                      <a:pt x="13" y="8"/>
                    </a:cubicBezTo>
                    <a:cubicBezTo>
                      <a:pt x="13" y="8"/>
                      <a:pt x="12" y="8"/>
                      <a:pt x="12" y="8"/>
                    </a:cubicBezTo>
                    <a:cubicBezTo>
                      <a:pt x="12" y="11"/>
                      <a:pt x="11" y="17"/>
                      <a:pt x="8" y="18"/>
                    </a:cubicBezTo>
                    <a:cubicBezTo>
                      <a:pt x="8" y="19"/>
                      <a:pt x="9" y="19"/>
                      <a:pt x="9" y="19"/>
                    </a:cubicBezTo>
                    <a:cubicBezTo>
                      <a:pt x="9" y="18"/>
                      <a:pt x="9" y="17"/>
                      <a:pt x="9" y="17"/>
                    </a:cubicBezTo>
                    <a:cubicBezTo>
                      <a:pt x="9" y="16"/>
                      <a:pt x="8" y="16"/>
                      <a:pt x="8" y="16"/>
                    </a:cubicBezTo>
                    <a:cubicBezTo>
                      <a:pt x="7" y="18"/>
                      <a:pt x="6" y="19"/>
                      <a:pt x="5" y="20"/>
                    </a:cubicBezTo>
                    <a:cubicBezTo>
                      <a:pt x="6" y="21"/>
                      <a:pt x="6" y="21"/>
                      <a:pt x="6" y="21"/>
                    </a:cubicBezTo>
                    <a:cubicBezTo>
                      <a:pt x="6" y="20"/>
                      <a:pt x="6" y="20"/>
                      <a:pt x="6" y="20"/>
                    </a:cubicBezTo>
                    <a:cubicBezTo>
                      <a:pt x="6" y="18"/>
                      <a:pt x="6" y="18"/>
                      <a:pt x="5" y="18"/>
                    </a:cubicBezTo>
                    <a:cubicBezTo>
                      <a:pt x="4" y="18"/>
                      <a:pt x="4" y="17"/>
                      <a:pt x="3" y="16"/>
                    </a:cubicBezTo>
                    <a:cubicBezTo>
                      <a:pt x="3" y="16"/>
                      <a:pt x="3" y="17"/>
                      <a:pt x="2" y="17"/>
                    </a:cubicBezTo>
                    <a:cubicBezTo>
                      <a:pt x="3" y="18"/>
                      <a:pt x="4" y="20"/>
                      <a:pt x="5" y="22"/>
                    </a:cubicBezTo>
                    <a:cubicBezTo>
                      <a:pt x="5" y="21"/>
                      <a:pt x="6" y="21"/>
                      <a:pt x="6" y="21"/>
                    </a:cubicBezTo>
                    <a:cubicBezTo>
                      <a:pt x="5" y="19"/>
                      <a:pt x="5" y="18"/>
                      <a:pt x="7" y="17"/>
                    </a:cubicBezTo>
                    <a:cubicBezTo>
                      <a:pt x="8" y="16"/>
                      <a:pt x="9" y="16"/>
                      <a:pt x="10" y="15"/>
                    </a:cubicBezTo>
                    <a:cubicBezTo>
                      <a:pt x="12" y="13"/>
                      <a:pt x="12" y="10"/>
                      <a:pt x="11" y="8"/>
                    </a:cubicBezTo>
                    <a:cubicBezTo>
                      <a:pt x="11" y="7"/>
                      <a:pt x="9" y="7"/>
                      <a:pt x="10" y="8"/>
                    </a:cubicBezTo>
                    <a:cubicBezTo>
                      <a:pt x="11" y="12"/>
                      <a:pt x="8" y="15"/>
                      <a:pt x="4" y="16"/>
                    </a:cubicBezTo>
                    <a:cubicBezTo>
                      <a:pt x="4" y="16"/>
                      <a:pt x="4" y="17"/>
                      <a:pt x="4" y="17"/>
                    </a:cubicBezTo>
                    <a:cubicBezTo>
                      <a:pt x="4" y="19"/>
                      <a:pt x="4" y="20"/>
                      <a:pt x="5" y="22"/>
                    </a:cubicBezTo>
                    <a:cubicBezTo>
                      <a:pt x="5" y="23"/>
                      <a:pt x="7" y="22"/>
                      <a:pt x="6" y="21"/>
                    </a:cubicBezTo>
                    <a:cubicBezTo>
                      <a:pt x="6" y="19"/>
                      <a:pt x="5" y="18"/>
                      <a:pt x="3" y="16"/>
                    </a:cubicBezTo>
                    <a:cubicBezTo>
                      <a:pt x="3" y="15"/>
                      <a:pt x="2" y="16"/>
                      <a:pt x="2" y="17"/>
                    </a:cubicBezTo>
                    <a:cubicBezTo>
                      <a:pt x="2" y="18"/>
                      <a:pt x="3" y="19"/>
                      <a:pt x="3" y="20"/>
                    </a:cubicBezTo>
                    <a:cubicBezTo>
                      <a:pt x="3" y="20"/>
                      <a:pt x="4" y="20"/>
                      <a:pt x="4" y="20"/>
                    </a:cubicBezTo>
                    <a:cubicBezTo>
                      <a:pt x="7" y="20"/>
                      <a:pt x="7" y="18"/>
                      <a:pt x="5" y="17"/>
                    </a:cubicBezTo>
                    <a:cubicBezTo>
                      <a:pt x="5" y="16"/>
                      <a:pt x="5" y="16"/>
                      <a:pt x="4" y="16"/>
                    </a:cubicBezTo>
                    <a:cubicBezTo>
                      <a:pt x="4" y="16"/>
                      <a:pt x="4" y="17"/>
                      <a:pt x="4" y="17"/>
                    </a:cubicBezTo>
                    <a:cubicBezTo>
                      <a:pt x="4" y="17"/>
                      <a:pt x="4" y="17"/>
                      <a:pt x="4" y="17"/>
                    </a:cubicBezTo>
                    <a:cubicBezTo>
                      <a:pt x="4" y="19"/>
                      <a:pt x="5" y="20"/>
                      <a:pt x="5" y="21"/>
                    </a:cubicBezTo>
                    <a:cubicBezTo>
                      <a:pt x="5" y="22"/>
                      <a:pt x="6" y="22"/>
                      <a:pt x="6" y="22"/>
                    </a:cubicBezTo>
                    <a:cubicBezTo>
                      <a:pt x="7" y="20"/>
                      <a:pt x="9" y="19"/>
                      <a:pt x="9" y="17"/>
                    </a:cubicBezTo>
                    <a:cubicBezTo>
                      <a:pt x="9" y="17"/>
                      <a:pt x="8" y="17"/>
                      <a:pt x="8" y="17"/>
                    </a:cubicBezTo>
                    <a:cubicBezTo>
                      <a:pt x="8" y="17"/>
                      <a:pt x="8" y="18"/>
                      <a:pt x="8" y="19"/>
                    </a:cubicBezTo>
                    <a:cubicBezTo>
                      <a:pt x="8" y="20"/>
                      <a:pt x="8" y="20"/>
                      <a:pt x="9" y="20"/>
                    </a:cubicBezTo>
                    <a:cubicBezTo>
                      <a:pt x="13" y="18"/>
                      <a:pt x="14" y="12"/>
                      <a:pt x="13" y="8"/>
                    </a:cubicBezTo>
                    <a:cubicBezTo>
                      <a:pt x="13" y="7"/>
                      <a:pt x="12" y="7"/>
                      <a:pt x="12" y="7"/>
                    </a:cubicBezTo>
                    <a:cubicBezTo>
                      <a:pt x="11" y="9"/>
                      <a:pt x="10" y="10"/>
                      <a:pt x="9" y="12"/>
                    </a:cubicBezTo>
                    <a:cubicBezTo>
                      <a:pt x="8" y="13"/>
                      <a:pt x="10" y="14"/>
                      <a:pt x="10" y="13"/>
                    </a:cubicBezTo>
                    <a:cubicBezTo>
                      <a:pt x="11" y="12"/>
                      <a:pt x="11" y="10"/>
                      <a:pt x="12" y="9"/>
                    </a:cubicBezTo>
                    <a:cubicBezTo>
                      <a:pt x="12" y="9"/>
                      <a:pt x="12" y="8"/>
                      <a:pt x="11" y="8"/>
                    </a:cubicBezTo>
                    <a:cubicBezTo>
                      <a:pt x="10" y="8"/>
                      <a:pt x="10" y="7"/>
                      <a:pt x="9" y="7"/>
                    </a:cubicBezTo>
                    <a:cubicBezTo>
                      <a:pt x="8" y="7"/>
                      <a:pt x="8" y="7"/>
                      <a:pt x="8" y="8"/>
                    </a:cubicBezTo>
                    <a:cubicBezTo>
                      <a:pt x="8" y="10"/>
                      <a:pt x="8" y="13"/>
                      <a:pt x="8" y="15"/>
                    </a:cubicBezTo>
                    <a:cubicBezTo>
                      <a:pt x="8" y="16"/>
                      <a:pt x="10" y="16"/>
                      <a:pt x="10" y="15"/>
                    </a:cubicBezTo>
                    <a:cubicBezTo>
                      <a:pt x="10" y="13"/>
                      <a:pt x="11" y="11"/>
                      <a:pt x="10" y="9"/>
                    </a:cubicBezTo>
                    <a:cubicBezTo>
                      <a:pt x="10" y="8"/>
                      <a:pt x="9" y="8"/>
                      <a:pt x="9" y="9"/>
                    </a:cubicBezTo>
                    <a:cubicBezTo>
                      <a:pt x="8" y="11"/>
                      <a:pt x="8" y="13"/>
                      <a:pt x="8" y="15"/>
                    </a:cubicBezTo>
                    <a:cubicBezTo>
                      <a:pt x="8" y="16"/>
                      <a:pt x="9" y="16"/>
                      <a:pt x="9" y="16"/>
                    </a:cubicBezTo>
                    <a:cubicBezTo>
                      <a:pt x="10" y="14"/>
                      <a:pt x="11" y="13"/>
                      <a:pt x="11" y="11"/>
                    </a:cubicBezTo>
                    <a:cubicBezTo>
                      <a:pt x="12" y="11"/>
                      <a:pt x="10" y="10"/>
                      <a:pt x="10" y="11"/>
                    </a:cubicBezTo>
                    <a:cubicBezTo>
                      <a:pt x="9" y="13"/>
                      <a:pt x="8" y="14"/>
                      <a:pt x="7" y="15"/>
                    </a:cubicBezTo>
                    <a:cubicBezTo>
                      <a:pt x="7" y="15"/>
                      <a:pt x="8" y="16"/>
                      <a:pt x="8" y="16"/>
                    </a:cubicBezTo>
                    <a:cubicBezTo>
                      <a:pt x="9" y="12"/>
                      <a:pt x="9" y="8"/>
                      <a:pt x="8" y="5"/>
                    </a:cubicBezTo>
                    <a:cubicBezTo>
                      <a:pt x="8" y="4"/>
                      <a:pt x="6" y="4"/>
                      <a:pt x="6" y="5"/>
                    </a:cubicBezTo>
                    <a:cubicBezTo>
                      <a:pt x="6" y="9"/>
                      <a:pt x="6" y="13"/>
                      <a:pt x="6" y="16"/>
                    </a:cubicBezTo>
                    <a:cubicBezTo>
                      <a:pt x="6" y="17"/>
                      <a:pt x="8" y="17"/>
                      <a:pt x="8" y="16"/>
                    </a:cubicBezTo>
                    <a:cubicBezTo>
                      <a:pt x="8" y="11"/>
                      <a:pt x="9" y="4"/>
                      <a:pt x="5" y="0"/>
                    </a:cubicBezTo>
                    <a:cubicBezTo>
                      <a:pt x="5" y="0"/>
                      <a:pt x="4" y="0"/>
                      <a:pt x="4" y="1"/>
                    </a:cubicBezTo>
                    <a:cubicBezTo>
                      <a:pt x="4" y="3"/>
                      <a:pt x="4" y="5"/>
                      <a:pt x="4" y="8"/>
                    </a:cubicBezTo>
                    <a:cubicBezTo>
                      <a:pt x="4" y="8"/>
                      <a:pt x="5" y="9"/>
                      <a:pt x="5" y="8"/>
                    </a:cubicBezTo>
                    <a:cubicBezTo>
                      <a:pt x="6" y="7"/>
                      <a:pt x="6" y="7"/>
                      <a:pt x="6" y="6"/>
                    </a:cubicBezTo>
                    <a:cubicBezTo>
                      <a:pt x="6" y="6"/>
                      <a:pt x="6" y="6"/>
                      <a:pt x="5" y="6"/>
                    </a:cubicBezTo>
                    <a:cubicBezTo>
                      <a:pt x="4" y="8"/>
                      <a:pt x="3" y="10"/>
                      <a:pt x="1" y="11"/>
                    </a:cubicBezTo>
                    <a:cubicBezTo>
                      <a:pt x="0" y="12"/>
                      <a:pt x="1" y="13"/>
                      <a:pt x="2" y="12"/>
                    </a:cubicBezTo>
                    <a:cubicBezTo>
                      <a:pt x="3" y="12"/>
                      <a:pt x="4" y="11"/>
                      <a:pt x="5" y="11"/>
                    </a:cubicBezTo>
                    <a:cubicBezTo>
                      <a:pt x="5" y="10"/>
                      <a:pt x="5" y="10"/>
                      <a:pt x="5" y="9"/>
                    </a:cubicBezTo>
                    <a:cubicBezTo>
                      <a:pt x="3" y="10"/>
                      <a:pt x="2" y="11"/>
                      <a:pt x="0" y="12"/>
                    </a:cubicBezTo>
                    <a:cubicBezTo>
                      <a:pt x="0" y="12"/>
                      <a:pt x="0" y="13"/>
                      <a:pt x="0" y="13"/>
                    </a:cubicBezTo>
                    <a:cubicBezTo>
                      <a:pt x="2" y="14"/>
                      <a:pt x="3" y="15"/>
                      <a:pt x="5" y="15"/>
                    </a:cubicBezTo>
                    <a:cubicBezTo>
                      <a:pt x="5" y="15"/>
                      <a:pt x="5" y="14"/>
                      <a:pt x="5" y="14"/>
                    </a:cubicBezTo>
                    <a:cubicBezTo>
                      <a:pt x="4" y="14"/>
                      <a:pt x="2" y="14"/>
                      <a:pt x="1" y="14"/>
                    </a:cubicBezTo>
                    <a:cubicBezTo>
                      <a:pt x="1" y="14"/>
                      <a:pt x="0" y="15"/>
                      <a:pt x="1" y="15"/>
                    </a:cubicBezTo>
                    <a:cubicBezTo>
                      <a:pt x="1" y="15"/>
                      <a:pt x="1" y="15"/>
                      <a:pt x="2" y="16"/>
                    </a:cubicBezTo>
                    <a:cubicBezTo>
                      <a:pt x="2" y="16"/>
                      <a:pt x="2" y="16"/>
                      <a:pt x="3" y="15"/>
                    </a:cubicBezTo>
                    <a:cubicBezTo>
                      <a:pt x="3" y="14"/>
                      <a:pt x="5" y="14"/>
                      <a:pt x="6" y="13"/>
                    </a:cubicBezTo>
                    <a:cubicBezTo>
                      <a:pt x="6" y="13"/>
                      <a:pt x="6" y="13"/>
                      <a:pt x="6" y="12"/>
                    </a:cubicBezTo>
                    <a:cubicBezTo>
                      <a:pt x="5" y="13"/>
                      <a:pt x="5" y="14"/>
                      <a:pt x="4" y="15"/>
                    </a:cubicBezTo>
                    <a:cubicBezTo>
                      <a:pt x="4" y="15"/>
                      <a:pt x="5" y="16"/>
                      <a:pt x="6" y="15"/>
                    </a:cubicBezTo>
                    <a:cubicBezTo>
                      <a:pt x="6" y="14"/>
                      <a:pt x="7" y="12"/>
                      <a:pt x="8" y="10"/>
                    </a:cubicBezTo>
                    <a:cubicBezTo>
                      <a:pt x="8" y="9"/>
                      <a:pt x="7" y="9"/>
                      <a:pt x="6"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9" name="Freeform 101"/>
              <p:cNvSpPr>
                <a:spLocks/>
              </p:cNvSpPr>
              <p:nvPr/>
            </p:nvSpPr>
            <p:spPr bwMode="auto">
              <a:xfrm>
                <a:off x="337" y="1361"/>
                <a:ext cx="8" cy="6"/>
              </a:xfrm>
              <a:custGeom>
                <a:avLst/>
                <a:gdLst>
                  <a:gd name="T0" fmla="*/ 397 w 3"/>
                  <a:gd name="T1" fmla="*/ 729 h 2"/>
                  <a:gd name="T2" fmla="*/ 397 w 3"/>
                  <a:gd name="T3" fmla="*/ 1458 h 2"/>
                  <a:gd name="T4" fmla="*/ 397 w 3"/>
                  <a:gd name="T5" fmla="*/ 729 h 2"/>
                  <a:gd name="T6" fmla="*/ 397 w 3"/>
                  <a:gd name="T7" fmla="*/ 729 h 2"/>
                  <a:gd name="T8" fmla="*/ 397 w 3"/>
                  <a:gd name="T9" fmla="*/ 1458 h 2"/>
                  <a:gd name="T10" fmla="*/ 661 w 3"/>
                  <a:gd name="T11" fmla="*/ 0 h 2"/>
                  <a:gd name="T12" fmla="*/ 397 w 3"/>
                  <a:gd name="T13" fmla="*/ 729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2">
                    <a:moveTo>
                      <a:pt x="1" y="1"/>
                    </a:moveTo>
                    <a:cubicBezTo>
                      <a:pt x="1" y="2"/>
                      <a:pt x="1" y="2"/>
                      <a:pt x="1" y="2"/>
                    </a:cubicBezTo>
                    <a:cubicBezTo>
                      <a:pt x="1" y="1"/>
                      <a:pt x="1" y="1"/>
                      <a:pt x="1" y="1"/>
                    </a:cubicBezTo>
                    <a:cubicBezTo>
                      <a:pt x="1" y="1"/>
                      <a:pt x="1" y="1"/>
                      <a:pt x="1" y="1"/>
                    </a:cubicBezTo>
                    <a:cubicBezTo>
                      <a:pt x="0" y="1"/>
                      <a:pt x="0" y="2"/>
                      <a:pt x="1" y="2"/>
                    </a:cubicBezTo>
                    <a:cubicBezTo>
                      <a:pt x="3" y="2"/>
                      <a:pt x="2" y="1"/>
                      <a:pt x="2" y="0"/>
                    </a:cubicBezTo>
                    <a:cubicBezTo>
                      <a:pt x="1"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0" name="Freeform 102"/>
              <p:cNvSpPr>
                <a:spLocks/>
              </p:cNvSpPr>
              <p:nvPr/>
            </p:nvSpPr>
            <p:spPr bwMode="auto">
              <a:xfrm>
                <a:off x="291" y="1376"/>
                <a:ext cx="9" cy="11"/>
              </a:xfrm>
              <a:custGeom>
                <a:avLst/>
                <a:gdLst>
                  <a:gd name="T0" fmla="*/ 1458 w 3"/>
                  <a:gd name="T1" fmla="*/ 976 h 4"/>
                  <a:gd name="T2" fmla="*/ 1458 w 3"/>
                  <a:gd name="T3" fmla="*/ 462 h 4"/>
                  <a:gd name="T4" fmla="*/ 1458 w 3"/>
                  <a:gd name="T5" fmla="*/ 0 h 4"/>
                  <a:gd name="T6" fmla="*/ 0 w 3"/>
                  <a:gd name="T7" fmla="*/ 1271 h 4"/>
                  <a:gd name="T8" fmla="*/ 1458 w 3"/>
                  <a:gd name="T9" fmla="*/ 1271 h 4"/>
                  <a:gd name="T10" fmla="*/ 1458 w 3"/>
                  <a:gd name="T11" fmla="*/ 1271 h 4"/>
                  <a:gd name="T12" fmla="*/ 1458 w 3"/>
                  <a:gd name="T13" fmla="*/ 1271 h 4"/>
                  <a:gd name="T14" fmla="*/ 1458 w 3"/>
                  <a:gd name="T15" fmla="*/ 1271 h 4"/>
                  <a:gd name="T16" fmla="*/ 1458 w 3"/>
                  <a:gd name="T17" fmla="*/ 462 h 4"/>
                  <a:gd name="T18" fmla="*/ 0 w 3"/>
                  <a:gd name="T19" fmla="*/ 1271 h 4"/>
                  <a:gd name="T20" fmla="*/ 1458 w 3"/>
                  <a:gd name="T21" fmla="*/ 1271 h 4"/>
                  <a:gd name="T22" fmla="*/ 2187 w 3"/>
                  <a:gd name="T23" fmla="*/ 462 h 4"/>
                  <a:gd name="T24" fmla="*/ 1458 w 3"/>
                  <a:gd name="T25" fmla="*/ 0 h 4"/>
                  <a:gd name="T26" fmla="*/ 729 w 3"/>
                  <a:gd name="T27" fmla="*/ 462 h 4"/>
                  <a:gd name="T28" fmla="*/ 1458 w 3"/>
                  <a:gd name="T29" fmla="*/ 976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2" y="2"/>
                    </a:moveTo>
                    <a:cubicBezTo>
                      <a:pt x="3" y="1"/>
                      <a:pt x="3" y="1"/>
                      <a:pt x="2" y="1"/>
                    </a:cubicBezTo>
                    <a:cubicBezTo>
                      <a:pt x="2" y="1"/>
                      <a:pt x="2" y="1"/>
                      <a:pt x="2" y="0"/>
                    </a:cubicBezTo>
                    <a:cubicBezTo>
                      <a:pt x="1" y="1"/>
                      <a:pt x="1" y="2"/>
                      <a:pt x="0" y="3"/>
                    </a:cubicBezTo>
                    <a:cubicBezTo>
                      <a:pt x="1" y="3"/>
                      <a:pt x="1" y="3"/>
                      <a:pt x="2" y="3"/>
                    </a:cubicBezTo>
                    <a:cubicBezTo>
                      <a:pt x="2" y="3"/>
                      <a:pt x="2" y="3"/>
                      <a:pt x="2" y="3"/>
                    </a:cubicBezTo>
                    <a:cubicBezTo>
                      <a:pt x="2" y="2"/>
                      <a:pt x="2" y="2"/>
                      <a:pt x="2" y="3"/>
                    </a:cubicBezTo>
                    <a:cubicBezTo>
                      <a:pt x="2" y="3"/>
                      <a:pt x="2" y="3"/>
                      <a:pt x="2" y="3"/>
                    </a:cubicBezTo>
                    <a:cubicBezTo>
                      <a:pt x="3" y="3"/>
                      <a:pt x="3" y="1"/>
                      <a:pt x="2" y="1"/>
                    </a:cubicBezTo>
                    <a:cubicBezTo>
                      <a:pt x="1" y="1"/>
                      <a:pt x="0" y="2"/>
                      <a:pt x="0" y="3"/>
                    </a:cubicBezTo>
                    <a:cubicBezTo>
                      <a:pt x="0" y="4"/>
                      <a:pt x="2" y="4"/>
                      <a:pt x="2" y="3"/>
                    </a:cubicBezTo>
                    <a:cubicBezTo>
                      <a:pt x="2" y="2"/>
                      <a:pt x="2" y="2"/>
                      <a:pt x="3" y="1"/>
                    </a:cubicBezTo>
                    <a:cubicBezTo>
                      <a:pt x="3" y="1"/>
                      <a:pt x="3" y="0"/>
                      <a:pt x="2" y="0"/>
                    </a:cubicBezTo>
                    <a:cubicBezTo>
                      <a:pt x="2" y="0"/>
                      <a:pt x="2" y="0"/>
                      <a:pt x="1" y="1"/>
                    </a:cubicBezTo>
                    <a:cubicBezTo>
                      <a:pt x="1" y="1"/>
                      <a:pt x="2" y="2"/>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1" name="Freeform 103"/>
              <p:cNvSpPr>
                <a:spLocks/>
              </p:cNvSpPr>
              <p:nvPr/>
            </p:nvSpPr>
            <p:spPr bwMode="auto">
              <a:xfrm>
                <a:off x="154" y="1307"/>
                <a:ext cx="46" cy="51"/>
              </a:xfrm>
              <a:custGeom>
                <a:avLst/>
                <a:gdLst>
                  <a:gd name="T0" fmla="*/ 6894 w 16"/>
                  <a:gd name="T1" fmla="*/ 8262 h 18"/>
                  <a:gd name="T2" fmla="*/ 6894 w 16"/>
                  <a:gd name="T3" fmla="*/ 4777 h 18"/>
                  <a:gd name="T4" fmla="*/ 6894 w 16"/>
                  <a:gd name="T5" fmla="*/ 4182 h 18"/>
                  <a:gd name="T6" fmla="*/ 4514 w 16"/>
                  <a:gd name="T7" fmla="*/ 4182 h 18"/>
                  <a:gd name="T8" fmla="*/ 5132 w 16"/>
                  <a:gd name="T9" fmla="*/ 4777 h 18"/>
                  <a:gd name="T10" fmla="*/ 8481 w 16"/>
                  <a:gd name="T11" fmla="*/ 1686 h 18"/>
                  <a:gd name="T12" fmla="*/ 9033 w 16"/>
                  <a:gd name="T13" fmla="*/ 1091 h 18"/>
                  <a:gd name="T14" fmla="*/ 8481 w 16"/>
                  <a:gd name="T15" fmla="*/ 595 h 18"/>
                  <a:gd name="T16" fmla="*/ 7869 w 16"/>
                  <a:gd name="T17" fmla="*/ 0 h 18"/>
                  <a:gd name="T18" fmla="*/ 2737 w 16"/>
                  <a:gd name="T19" fmla="*/ 595 h 18"/>
                  <a:gd name="T20" fmla="*/ 2398 w 16"/>
                  <a:gd name="T21" fmla="*/ 1091 h 18"/>
                  <a:gd name="T22" fmla="*/ 0 w 16"/>
                  <a:gd name="T23" fmla="*/ 5097 h 18"/>
                  <a:gd name="T24" fmla="*/ 621 w 16"/>
                  <a:gd name="T25" fmla="*/ 5667 h 18"/>
                  <a:gd name="T26" fmla="*/ 1785 w 16"/>
                  <a:gd name="T27" fmla="*/ 4777 h 18"/>
                  <a:gd name="T28" fmla="*/ 1164 w 16"/>
                  <a:gd name="T29" fmla="*/ 4777 h 18"/>
                  <a:gd name="T30" fmla="*/ 621 w 16"/>
                  <a:gd name="T31" fmla="*/ 7868 h 18"/>
                  <a:gd name="T32" fmla="*/ 1785 w 16"/>
                  <a:gd name="T33" fmla="*/ 7868 h 18"/>
                  <a:gd name="T34" fmla="*/ 1785 w 16"/>
                  <a:gd name="T35" fmla="*/ 6775 h 18"/>
                  <a:gd name="T36" fmla="*/ 1164 w 16"/>
                  <a:gd name="T37" fmla="*/ 6191 h 18"/>
                  <a:gd name="T38" fmla="*/ 621 w 16"/>
                  <a:gd name="T39" fmla="*/ 7868 h 18"/>
                  <a:gd name="T40" fmla="*/ 1785 w 16"/>
                  <a:gd name="T41" fmla="*/ 7868 h 18"/>
                  <a:gd name="T42" fmla="*/ 1785 w 16"/>
                  <a:gd name="T43" fmla="*/ 4777 h 18"/>
                  <a:gd name="T44" fmla="*/ 1164 w 16"/>
                  <a:gd name="T45" fmla="*/ 4182 h 18"/>
                  <a:gd name="T46" fmla="*/ 0 w 16"/>
                  <a:gd name="T47" fmla="*/ 5097 h 18"/>
                  <a:gd name="T48" fmla="*/ 621 w 16"/>
                  <a:gd name="T49" fmla="*/ 5667 h 18"/>
                  <a:gd name="T50" fmla="*/ 2737 w 16"/>
                  <a:gd name="T51" fmla="*/ 1091 h 18"/>
                  <a:gd name="T52" fmla="*/ 2737 w 16"/>
                  <a:gd name="T53" fmla="*/ 1686 h 18"/>
                  <a:gd name="T54" fmla="*/ 7869 w 16"/>
                  <a:gd name="T55" fmla="*/ 595 h 18"/>
                  <a:gd name="T56" fmla="*/ 7248 w 16"/>
                  <a:gd name="T57" fmla="*/ 595 h 18"/>
                  <a:gd name="T58" fmla="*/ 8481 w 16"/>
                  <a:gd name="T59" fmla="*/ 1686 h 18"/>
                  <a:gd name="T60" fmla="*/ 8481 w 16"/>
                  <a:gd name="T61" fmla="*/ 595 h 18"/>
                  <a:gd name="T62" fmla="*/ 4514 w 16"/>
                  <a:gd name="T63" fmla="*/ 4777 h 18"/>
                  <a:gd name="T64" fmla="*/ 5132 w 16"/>
                  <a:gd name="T65" fmla="*/ 5097 h 18"/>
                  <a:gd name="T66" fmla="*/ 6894 w 16"/>
                  <a:gd name="T67" fmla="*/ 4777 h 18"/>
                  <a:gd name="T68" fmla="*/ 6299 w 16"/>
                  <a:gd name="T69" fmla="*/ 4182 h 18"/>
                  <a:gd name="T70" fmla="*/ 6299 w 16"/>
                  <a:gd name="T71" fmla="*/ 8758 h 18"/>
                  <a:gd name="T72" fmla="*/ 6894 w 16"/>
                  <a:gd name="T73" fmla="*/ 8262 h 1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 h="18">
                    <a:moveTo>
                      <a:pt x="12" y="16"/>
                    </a:moveTo>
                    <a:cubicBezTo>
                      <a:pt x="10" y="14"/>
                      <a:pt x="12" y="11"/>
                      <a:pt x="12" y="9"/>
                    </a:cubicBezTo>
                    <a:cubicBezTo>
                      <a:pt x="13" y="8"/>
                      <a:pt x="12" y="8"/>
                      <a:pt x="12" y="8"/>
                    </a:cubicBezTo>
                    <a:cubicBezTo>
                      <a:pt x="11" y="8"/>
                      <a:pt x="10" y="8"/>
                      <a:pt x="8" y="8"/>
                    </a:cubicBezTo>
                    <a:cubicBezTo>
                      <a:pt x="9" y="8"/>
                      <a:pt x="9" y="9"/>
                      <a:pt x="9" y="9"/>
                    </a:cubicBezTo>
                    <a:cubicBezTo>
                      <a:pt x="10" y="6"/>
                      <a:pt x="13" y="4"/>
                      <a:pt x="15" y="3"/>
                    </a:cubicBezTo>
                    <a:cubicBezTo>
                      <a:pt x="16" y="2"/>
                      <a:pt x="16" y="2"/>
                      <a:pt x="16" y="2"/>
                    </a:cubicBezTo>
                    <a:cubicBezTo>
                      <a:pt x="15" y="1"/>
                      <a:pt x="15" y="1"/>
                      <a:pt x="15" y="1"/>
                    </a:cubicBezTo>
                    <a:cubicBezTo>
                      <a:pt x="15" y="0"/>
                      <a:pt x="14" y="0"/>
                      <a:pt x="14" y="0"/>
                    </a:cubicBezTo>
                    <a:cubicBezTo>
                      <a:pt x="11" y="1"/>
                      <a:pt x="8" y="2"/>
                      <a:pt x="5" y="1"/>
                    </a:cubicBezTo>
                    <a:cubicBezTo>
                      <a:pt x="4" y="1"/>
                      <a:pt x="4" y="2"/>
                      <a:pt x="4" y="2"/>
                    </a:cubicBezTo>
                    <a:cubicBezTo>
                      <a:pt x="6" y="5"/>
                      <a:pt x="1" y="8"/>
                      <a:pt x="0" y="10"/>
                    </a:cubicBezTo>
                    <a:cubicBezTo>
                      <a:pt x="0" y="11"/>
                      <a:pt x="1" y="12"/>
                      <a:pt x="1" y="11"/>
                    </a:cubicBezTo>
                    <a:cubicBezTo>
                      <a:pt x="2" y="10"/>
                      <a:pt x="3" y="10"/>
                      <a:pt x="3" y="9"/>
                    </a:cubicBezTo>
                    <a:cubicBezTo>
                      <a:pt x="3" y="9"/>
                      <a:pt x="2" y="9"/>
                      <a:pt x="2" y="9"/>
                    </a:cubicBezTo>
                    <a:cubicBezTo>
                      <a:pt x="2" y="11"/>
                      <a:pt x="2" y="13"/>
                      <a:pt x="1" y="15"/>
                    </a:cubicBezTo>
                    <a:cubicBezTo>
                      <a:pt x="2" y="15"/>
                      <a:pt x="2" y="15"/>
                      <a:pt x="3" y="15"/>
                    </a:cubicBezTo>
                    <a:cubicBezTo>
                      <a:pt x="3" y="14"/>
                      <a:pt x="3" y="14"/>
                      <a:pt x="3" y="13"/>
                    </a:cubicBezTo>
                    <a:cubicBezTo>
                      <a:pt x="4" y="12"/>
                      <a:pt x="2" y="11"/>
                      <a:pt x="2" y="12"/>
                    </a:cubicBezTo>
                    <a:cubicBezTo>
                      <a:pt x="2" y="13"/>
                      <a:pt x="1" y="14"/>
                      <a:pt x="1" y="15"/>
                    </a:cubicBezTo>
                    <a:cubicBezTo>
                      <a:pt x="1" y="16"/>
                      <a:pt x="2" y="16"/>
                      <a:pt x="3" y="15"/>
                    </a:cubicBezTo>
                    <a:cubicBezTo>
                      <a:pt x="3" y="13"/>
                      <a:pt x="4" y="11"/>
                      <a:pt x="3" y="9"/>
                    </a:cubicBezTo>
                    <a:cubicBezTo>
                      <a:pt x="3" y="8"/>
                      <a:pt x="3" y="8"/>
                      <a:pt x="2" y="8"/>
                    </a:cubicBezTo>
                    <a:cubicBezTo>
                      <a:pt x="2" y="9"/>
                      <a:pt x="1" y="9"/>
                      <a:pt x="0" y="10"/>
                    </a:cubicBezTo>
                    <a:cubicBezTo>
                      <a:pt x="1" y="10"/>
                      <a:pt x="1" y="11"/>
                      <a:pt x="1" y="11"/>
                    </a:cubicBezTo>
                    <a:cubicBezTo>
                      <a:pt x="3" y="7"/>
                      <a:pt x="8" y="6"/>
                      <a:pt x="5" y="2"/>
                    </a:cubicBezTo>
                    <a:cubicBezTo>
                      <a:pt x="5" y="2"/>
                      <a:pt x="5" y="2"/>
                      <a:pt x="5" y="3"/>
                    </a:cubicBezTo>
                    <a:cubicBezTo>
                      <a:pt x="8" y="3"/>
                      <a:pt x="11" y="2"/>
                      <a:pt x="14" y="1"/>
                    </a:cubicBezTo>
                    <a:cubicBezTo>
                      <a:pt x="14" y="1"/>
                      <a:pt x="14" y="1"/>
                      <a:pt x="13" y="1"/>
                    </a:cubicBezTo>
                    <a:cubicBezTo>
                      <a:pt x="14" y="2"/>
                      <a:pt x="14" y="2"/>
                      <a:pt x="15" y="3"/>
                    </a:cubicBezTo>
                    <a:cubicBezTo>
                      <a:pt x="15" y="2"/>
                      <a:pt x="15" y="2"/>
                      <a:pt x="15" y="1"/>
                    </a:cubicBezTo>
                    <a:cubicBezTo>
                      <a:pt x="12" y="3"/>
                      <a:pt x="9" y="5"/>
                      <a:pt x="8" y="9"/>
                    </a:cubicBezTo>
                    <a:cubicBezTo>
                      <a:pt x="8" y="9"/>
                      <a:pt x="8" y="10"/>
                      <a:pt x="9" y="10"/>
                    </a:cubicBezTo>
                    <a:cubicBezTo>
                      <a:pt x="10" y="10"/>
                      <a:pt x="11" y="9"/>
                      <a:pt x="12" y="9"/>
                    </a:cubicBezTo>
                    <a:cubicBezTo>
                      <a:pt x="11" y="9"/>
                      <a:pt x="11" y="9"/>
                      <a:pt x="11" y="8"/>
                    </a:cubicBezTo>
                    <a:cubicBezTo>
                      <a:pt x="10" y="11"/>
                      <a:pt x="8" y="15"/>
                      <a:pt x="11" y="17"/>
                    </a:cubicBezTo>
                    <a:cubicBezTo>
                      <a:pt x="12" y="18"/>
                      <a:pt x="12" y="16"/>
                      <a:pt x="12"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2" name="Freeform 104"/>
              <p:cNvSpPr>
                <a:spLocks/>
              </p:cNvSpPr>
              <p:nvPr/>
            </p:nvSpPr>
            <p:spPr bwMode="auto">
              <a:xfrm>
                <a:off x="1731" y="524"/>
                <a:ext cx="240" cy="251"/>
              </a:xfrm>
              <a:custGeom>
                <a:avLst/>
                <a:gdLst>
                  <a:gd name="T0" fmla="*/ 26049 w 84"/>
                  <a:gd name="T1" fmla="*/ 1717 h 88"/>
                  <a:gd name="T2" fmla="*/ 3266 w 84"/>
                  <a:gd name="T3" fmla="*/ 19467 h 88"/>
                  <a:gd name="T4" fmla="*/ 19054 w 84"/>
                  <a:gd name="T5" fmla="*/ 44136 h 88"/>
                  <a:gd name="T6" fmla="*/ 45714 w 84"/>
                  <a:gd name="T7" fmla="*/ 21509 h 88"/>
                  <a:gd name="T8" fmla="*/ 36383 w 84"/>
                  <a:gd name="T9" fmla="*/ 7541 h 88"/>
                  <a:gd name="T10" fmla="*/ 22857 w 84"/>
                  <a:gd name="T11" fmla="*/ 1115 h 88"/>
                  <a:gd name="T12" fmla="*/ 23397 w 84"/>
                  <a:gd name="T13" fmla="*/ 2042 h 88"/>
                  <a:gd name="T14" fmla="*/ 36923 w 84"/>
                  <a:gd name="T15" fmla="*/ 9070 h 88"/>
                  <a:gd name="T16" fmla="*/ 44571 w 84"/>
                  <a:gd name="T17" fmla="*/ 23226 h 88"/>
                  <a:gd name="T18" fmla="*/ 33117 w 84"/>
                  <a:gd name="T19" fmla="*/ 40377 h 88"/>
                  <a:gd name="T20" fmla="*/ 13526 w 84"/>
                  <a:gd name="T21" fmla="*/ 41555 h 88"/>
                  <a:gd name="T22" fmla="*/ 4409 w 84"/>
                  <a:gd name="T23" fmla="*/ 17727 h 88"/>
                  <a:gd name="T24" fmla="*/ 26049 w 84"/>
                  <a:gd name="T25" fmla="*/ 2042 h 88"/>
                  <a:gd name="T26" fmla="*/ 26049 w 84"/>
                  <a:gd name="T27" fmla="*/ 1717 h 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4" h="88">
                    <a:moveTo>
                      <a:pt x="48" y="3"/>
                    </a:moveTo>
                    <a:cubicBezTo>
                      <a:pt x="28" y="4"/>
                      <a:pt x="11" y="17"/>
                      <a:pt x="6" y="36"/>
                    </a:cubicBezTo>
                    <a:cubicBezTo>
                      <a:pt x="0" y="57"/>
                      <a:pt x="15" y="78"/>
                      <a:pt x="35" y="82"/>
                    </a:cubicBezTo>
                    <a:cubicBezTo>
                      <a:pt x="59" y="88"/>
                      <a:pt x="83" y="63"/>
                      <a:pt x="84" y="40"/>
                    </a:cubicBezTo>
                    <a:cubicBezTo>
                      <a:pt x="84" y="29"/>
                      <a:pt x="74" y="21"/>
                      <a:pt x="67" y="14"/>
                    </a:cubicBezTo>
                    <a:cubicBezTo>
                      <a:pt x="61" y="8"/>
                      <a:pt x="52" y="0"/>
                      <a:pt x="42" y="2"/>
                    </a:cubicBezTo>
                    <a:cubicBezTo>
                      <a:pt x="41" y="3"/>
                      <a:pt x="42" y="4"/>
                      <a:pt x="43" y="4"/>
                    </a:cubicBezTo>
                    <a:cubicBezTo>
                      <a:pt x="52" y="2"/>
                      <a:pt x="61" y="11"/>
                      <a:pt x="68" y="17"/>
                    </a:cubicBezTo>
                    <a:cubicBezTo>
                      <a:pt x="75" y="24"/>
                      <a:pt x="82" y="32"/>
                      <a:pt x="82" y="43"/>
                    </a:cubicBezTo>
                    <a:cubicBezTo>
                      <a:pt x="82" y="55"/>
                      <a:pt x="71" y="68"/>
                      <a:pt x="61" y="75"/>
                    </a:cubicBezTo>
                    <a:cubicBezTo>
                      <a:pt x="51" y="83"/>
                      <a:pt x="36" y="83"/>
                      <a:pt x="25" y="77"/>
                    </a:cubicBezTo>
                    <a:cubicBezTo>
                      <a:pt x="9" y="69"/>
                      <a:pt x="3" y="49"/>
                      <a:pt x="8" y="33"/>
                    </a:cubicBezTo>
                    <a:cubicBezTo>
                      <a:pt x="14" y="16"/>
                      <a:pt x="31" y="5"/>
                      <a:pt x="48" y="4"/>
                    </a:cubicBezTo>
                    <a:cubicBezTo>
                      <a:pt x="49" y="4"/>
                      <a:pt x="49" y="3"/>
                      <a:pt x="4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3" name="Freeform 105"/>
              <p:cNvSpPr>
                <a:spLocks/>
              </p:cNvSpPr>
              <p:nvPr/>
            </p:nvSpPr>
            <p:spPr bwMode="auto">
              <a:xfrm>
                <a:off x="1851" y="535"/>
                <a:ext cx="106" cy="157"/>
              </a:xfrm>
              <a:custGeom>
                <a:avLst/>
                <a:gdLst>
                  <a:gd name="T0" fmla="*/ 4441 w 37"/>
                  <a:gd name="T1" fmla="*/ 0 h 55"/>
                  <a:gd name="T2" fmla="*/ 0 w 37"/>
                  <a:gd name="T3" fmla="*/ 2649 h 55"/>
                  <a:gd name="T4" fmla="*/ 2166 w 37"/>
                  <a:gd name="T5" fmla="*/ 9306 h 55"/>
                  <a:gd name="T6" fmla="*/ 6532 w 37"/>
                  <a:gd name="T7" fmla="*/ 10234 h 55"/>
                  <a:gd name="T8" fmla="*/ 9431 w 37"/>
                  <a:gd name="T9" fmla="*/ 5835 h 55"/>
                  <a:gd name="T10" fmla="*/ 10981 w 37"/>
                  <a:gd name="T11" fmla="*/ 8704 h 55"/>
                  <a:gd name="T12" fmla="*/ 9431 w 37"/>
                  <a:gd name="T13" fmla="*/ 9697 h 55"/>
                  <a:gd name="T14" fmla="*/ 7148 w 37"/>
                  <a:gd name="T15" fmla="*/ 16257 h 55"/>
                  <a:gd name="T16" fmla="*/ 10440 w 37"/>
                  <a:gd name="T17" fmla="*/ 20444 h 55"/>
                  <a:gd name="T18" fmla="*/ 14273 w 37"/>
                  <a:gd name="T19" fmla="*/ 20119 h 55"/>
                  <a:gd name="T20" fmla="*/ 18713 w 37"/>
                  <a:gd name="T21" fmla="*/ 29213 h 55"/>
                  <a:gd name="T22" fmla="*/ 19871 w 37"/>
                  <a:gd name="T23" fmla="*/ 29213 h 55"/>
                  <a:gd name="T24" fmla="*/ 16038 w 37"/>
                  <a:gd name="T25" fmla="*/ 18937 h 55"/>
                  <a:gd name="T26" fmla="*/ 14273 w 37"/>
                  <a:gd name="T27" fmla="*/ 18937 h 55"/>
                  <a:gd name="T28" fmla="*/ 10038 w 37"/>
                  <a:gd name="T29" fmla="*/ 10234 h 55"/>
                  <a:gd name="T30" fmla="*/ 13872 w 37"/>
                  <a:gd name="T31" fmla="*/ 6446 h 55"/>
                  <a:gd name="T32" fmla="*/ 7148 w 37"/>
                  <a:gd name="T33" fmla="*/ 6446 h 55"/>
                  <a:gd name="T34" fmla="*/ 6205 w 37"/>
                  <a:gd name="T35" fmla="*/ 8704 h 55"/>
                  <a:gd name="T36" fmla="*/ 5598 w 37"/>
                  <a:gd name="T37" fmla="*/ 10813 h 55"/>
                  <a:gd name="T38" fmla="*/ 3292 w 37"/>
                  <a:gd name="T39" fmla="*/ 8704 h 55"/>
                  <a:gd name="T40" fmla="*/ 3833 w 37"/>
                  <a:gd name="T41" fmla="*/ 7562 h 55"/>
                  <a:gd name="T42" fmla="*/ 3833 w 37"/>
                  <a:gd name="T43" fmla="*/ 5835 h 55"/>
                  <a:gd name="T44" fmla="*/ 3292 w 37"/>
                  <a:gd name="T45" fmla="*/ 5518 h 55"/>
                  <a:gd name="T46" fmla="*/ 3292 w 37"/>
                  <a:gd name="T47" fmla="*/ 5518 h 55"/>
                  <a:gd name="T48" fmla="*/ 4441 w 37"/>
                  <a:gd name="T49" fmla="*/ 1142 h 55"/>
                  <a:gd name="T50" fmla="*/ 4441 w 37"/>
                  <a:gd name="T51" fmla="*/ 0 h 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7" h="55">
                    <a:moveTo>
                      <a:pt x="8" y="0"/>
                    </a:moveTo>
                    <a:cubicBezTo>
                      <a:pt x="5" y="0"/>
                      <a:pt x="0" y="2"/>
                      <a:pt x="0" y="5"/>
                    </a:cubicBezTo>
                    <a:cubicBezTo>
                      <a:pt x="0" y="11"/>
                      <a:pt x="5" y="11"/>
                      <a:pt x="4" y="17"/>
                    </a:cubicBezTo>
                    <a:cubicBezTo>
                      <a:pt x="2" y="23"/>
                      <a:pt x="9" y="25"/>
                      <a:pt x="12" y="19"/>
                    </a:cubicBezTo>
                    <a:cubicBezTo>
                      <a:pt x="13" y="16"/>
                      <a:pt x="13" y="12"/>
                      <a:pt x="17" y="11"/>
                    </a:cubicBezTo>
                    <a:cubicBezTo>
                      <a:pt x="21" y="13"/>
                      <a:pt x="22" y="15"/>
                      <a:pt x="20" y="16"/>
                    </a:cubicBezTo>
                    <a:cubicBezTo>
                      <a:pt x="18" y="17"/>
                      <a:pt x="19" y="16"/>
                      <a:pt x="17" y="18"/>
                    </a:cubicBezTo>
                    <a:cubicBezTo>
                      <a:pt x="14" y="21"/>
                      <a:pt x="12" y="26"/>
                      <a:pt x="13" y="30"/>
                    </a:cubicBezTo>
                    <a:cubicBezTo>
                      <a:pt x="13" y="34"/>
                      <a:pt x="15" y="38"/>
                      <a:pt x="19" y="38"/>
                    </a:cubicBezTo>
                    <a:cubicBezTo>
                      <a:pt x="21" y="38"/>
                      <a:pt x="23" y="38"/>
                      <a:pt x="26" y="37"/>
                    </a:cubicBezTo>
                    <a:cubicBezTo>
                      <a:pt x="34" y="33"/>
                      <a:pt x="36" y="49"/>
                      <a:pt x="34" y="54"/>
                    </a:cubicBezTo>
                    <a:cubicBezTo>
                      <a:pt x="34" y="55"/>
                      <a:pt x="35" y="55"/>
                      <a:pt x="36" y="54"/>
                    </a:cubicBezTo>
                    <a:cubicBezTo>
                      <a:pt x="37" y="50"/>
                      <a:pt x="36" y="35"/>
                      <a:pt x="29" y="35"/>
                    </a:cubicBezTo>
                    <a:cubicBezTo>
                      <a:pt x="28" y="35"/>
                      <a:pt x="27" y="35"/>
                      <a:pt x="26" y="35"/>
                    </a:cubicBezTo>
                    <a:cubicBezTo>
                      <a:pt x="13" y="41"/>
                      <a:pt x="12" y="26"/>
                      <a:pt x="18" y="19"/>
                    </a:cubicBezTo>
                    <a:cubicBezTo>
                      <a:pt x="21" y="16"/>
                      <a:pt x="25" y="17"/>
                      <a:pt x="25" y="12"/>
                    </a:cubicBezTo>
                    <a:cubicBezTo>
                      <a:pt x="24" y="7"/>
                      <a:pt x="14" y="9"/>
                      <a:pt x="13" y="12"/>
                    </a:cubicBezTo>
                    <a:cubicBezTo>
                      <a:pt x="12" y="13"/>
                      <a:pt x="12" y="14"/>
                      <a:pt x="11" y="16"/>
                    </a:cubicBezTo>
                    <a:cubicBezTo>
                      <a:pt x="11" y="17"/>
                      <a:pt x="10" y="18"/>
                      <a:pt x="10" y="20"/>
                    </a:cubicBezTo>
                    <a:cubicBezTo>
                      <a:pt x="8" y="18"/>
                      <a:pt x="7" y="17"/>
                      <a:pt x="6" y="16"/>
                    </a:cubicBezTo>
                    <a:cubicBezTo>
                      <a:pt x="6" y="15"/>
                      <a:pt x="7" y="15"/>
                      <a:pt x="7" y="14"/>
                    </a:cubicBezTo>
                    <a:cubicBezTo>
                      <a:pt x="7" y="13"/>
                      <a:pt x="7" y="12"/>
                      <a:pt x="7" y="11"/>
                    </a:cubicBezTo>
                    <a:cubicBezTo>
                      <a:pt x="7" y="11"/>
                      <a:pt x="6" y="11"/>
                      <a:pt x="6" y="10"/>
                    </a:cubicBezTo>
                    <a:cubicBezTo>
                      <a:pt x="6" y="10"/>
                      <a:pt x="6" y="10"/>
                      <a:pt x="6" y="10"/>
                    </a:cubicBezTo>
                    <a:cubicBezTo>
                      <a:pt x="2" y="9"/>
                      <a:pt x="2" y="6"/>
                      <a:pt x="8" y="2"/>
                    </a:cubicBezTo>
                    <a:cubicBezTo>
                      <a:pt x="9" y="2"/>
                      <a:pt x="9" y="0"/>
                      <a:pt x="8"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4" name="Freeform 106"/>
              <p:cNvSpPr>
                <a:spLocks/>
              </p:cNvSpPr>
              <p:nvPr/>
            </p:nvSpPr>
            <p:spPr bwMode="auto">
              <a:xfrm>
                <a:off x="1743" y="552"/>
                <a:ext cx="145" cy="206"/>
              </a:xfrm>
              <a:custGeom>
                <a:avLst/>
                <a:gdLst>
                  <a:gd name="T0" fmla="*/ 7978 w 51"/>
                  <a:gd name="T1" fmla="*/ 2669 h 72"/>
                  <a:gd name="T2" fmla="*/ 10596 w 51"/>
                  <a:gd name="T3" fmla="*/ 1737 h 72"/>
                  <a:gd name="T4" fmla="*/ 11171 w 51"/>
                  <a:gd name="T5" fmla="*/ 4970 h 72"/>
                  <a:gd name="T6" fmla="*/ 10065 w 51"/>
                  <a:gd name="T7" fmla="*/ 4970 h 72"/>
                  <a:gd name="T8" fmla="*/ 7978 w 51"/>
                  <a:gd name="T9" fmla="*/ 5551 h 72"/>
                  <a:gd name="T10" fmla="*/ 10596 w 51"/>
                  <a:gd name="T11" fmla="*/ 9980 h 72"/>
                  <a:gd name="T12" fmla="*/ 9465 w 51"/>
                  <a:gd name="T13" fmla="*/ 15341 h 72"/>
                  <a:gd name="T14" fmla="*/ 7446 w 51"/>
                  <a:gd name="T15" fmla="*/ 21455 h 72"/>
                  <a:gd name="T16" fmla="*/ 6872 w 51"/>
                  <a:gd name="T17" fmla="*/ 24196 h 72"/>
                  <a:gd name="T18" fmla="*/ 13718 w 51"/>
                  <a:gd name="T19" fmla="*/ 27407 h 72"/>
                  <a:gd name="T20" fmla="*/ 21170 w 51"/>
                  <a:gd name="T21" fmla="*/ 27407 h 72"/>
                  <a:gd name="T22" fmla="*/ 25810 w 51"/>
                  <a:gd name="T23" fmla="*/ 26866 h 72"/>
                  <a:gd name="T24" fmla="*/ 24889 w 51"/>
                  <a:gd name="T25" fmla="*/ 33916 h 72"/>
                  <a:gd name="T26" fmla="*/ 22083 w 51"/>
                  <a:gd name="T27" fmla="*/ 37804 h 72"/>
                  <a:gd name="T28" fmla="*/ 18964 w 51"/>
                  <a:gd name="T29" fmla="*/ 35649 h 72"/>
                  <a:gd name="T30" fmla="*/ 11697 w 51"/>
                  <a:gd name="T31" fmla="*/ 29158 h 72"/>
                  <a:gd name="T32" fmla="*/ 7978 w 51"/>
                  <a:gd name="T33" fmla="*/ 25344 h 72"/>
                  <a:gd name="T34" fmla="*/ 1100 w 51"/>
                  <a:gd name="T35" fmla="*/ 18623 h 72"/>
                  <a:gd name="T36" fmla="*/ 0 w 51"/>
                  <a:gd name="T37" fmla="*/ 19155 h 72"/>
                  <a:gd name="T38" fmla="*/ 11171 w 51"/>
                  <a:gd name="T39" fmla="*/ 29675 h 72"/>
                  <a:gd name="T40" fmla="*/ 23789 w 51"/>
                  <a:gd name="T41" fmla="*/ 39463 h 72"/>
                  <a:gd name="T42" fmla="*/ 24315 w 51"/>
                  <a:gd name="T43" fmla="*/ 38925 h 72"/>
                  <a:gd name="T44" fmla="*/ 26910 w 51"/>
                  <a:gd name="T45" fmla="*/ 25344 h 72"/>
                  <a:gd name="T46" fmla="*/ 26410 w 51"/>
                  <a:gd name="T47" fmla="*/ 25344 h 72"/>
                  <a:gd name="T48" fmla="*/ 15214 w 51"/>
                  <a:gd name="T49" fmla="*/ 26276 h 72"/>
                  <a:gd name="T50" fmla="*/ 9465 w 51"/>
                  <a:gd name="T51" fmla="*/ 25344 h 72"/>
                  <a:gd name="T52" fmla="*/ 7978 w 51"/>
                  <a:gd name="T53" fmla="*/ 21847 h 72"/>
                  <a:gd name="T54" fmla="*/ 10596 w 51"/>
                  <a:gd name="T55" fmla="*/ 15341 h 72"/>
                  <a:gd name="T56" fmla="*/ 13192 w 51"/>
                  <a:gd name="T57" fmla="*/ 10372 h 72"/>
                  <a:gd name="T58" fmla="*/ 11171 w 51"/>
                  <a:gd name="T59" fmla="*/ 5551 h 72"/>
                  <a:gd name="T60" fmla="*/ 14824 w 51"/>
                  <a:gd name="T61" fmla="*/ 4970 h 72"/>
                  <a:gd name="T62" fmla="*/ 7978 w 51"/>
                  <a:gd name="T63" fmla="*/ 2089 h 72"/>
                  <a:gd name="T64" fmla="*/ 7978 w 51"/>
                  <a:gd name="T65" fmla="*/ 2669 h 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 h="72">
                    <a:moveTo>
                      <a:pt x="15" y="5"/>
                    </a:moveTo>
                    <a:cubicBezTo>
                      <a:pt x="17" y="4"/>
                      <a:pt x="19" y="4"/>
                      <a:pt x="20" y="3"/>
                    </a:cubicBezTo>
                    <a:cubicBezTo>
                      <a:pt x="21" y="5"/>
                      <a:pt x="21" y="7"/>
                      <a:pt x="21" y="9"/>
                    </a:cubicBezTo>
                    <a:cubicBezTo>
                      <a:pt x="20" y="9"/>
                      <a:pt x="20" y="9"/>
                      <a:pt x="19" y="9"/>
                    </a:cubicBezTo>
                    <a:cubicBezTo>
                      <a:pt x="17" y="9"/>
                      <a:pt x="17" y="8"/>
                      <a:pt x="15" y="10"/>
                    </a:cubicBezTo>
                    <a:cubicBezTo>
                      <a:pt x="13" y="12"/>
                      <a:pt x="18" y="17"/>
                      <a:pt x="20" y="18"/>
                    </a:cubicBezTo>
                    <a:cubicBezTo>
                      <a:pt x="25" y="21"/>
                      <a:pt x="21" y="26"/>
                      <a:pt x="18" y="28"/>
                    </a:cubicBezTo>
                    <a:cubicBezTo>
                      <a:pt x="16" y="30"/>
                      <a:pt x="15" y="38"/>
                      <a:pt x="14" y="39"/>
                    </a:cubicBezTo>
                    <a:cubicBezTo>
                      <a:pt x="11" y="40"/>
                      <a:pt x="10" y="42"/>
                      <a:pt x="13" y="44"/>
                    </a:cubicBezTo>
                    <a:cubicBezTo>
                      <a:pt x="16" y="48"/>
                      <a:pt x="22" y="49"/>
                      <a:pt x="26" y="50"/>
                    </a:cubicBezTo>
                    <a:cubicBezTo>
                      <a:pt x="30" y="50"/>
                      <a:pt x="36" y="51"/>
                      <a:pt x="40" y="50"/>
                    </a:cubicBezTo>
                    <a:cubicBezTo>
                      <a:pt x="41" y="49"/>
                      <a:pt x="49" y="46"/>
                      <a:pt x="49" y="49"/>
                    </a:cubicBezTo>
                    <a:cubicBezTo>
                      <a:pt x="49" y="54"/>
                      <a:pt x="48" y="58"/>
                      <a:pt x="47" y="62"/>
                    </a:cubicBezTo>
                    <a:cubicBezTo>
                      <a:pt x="46" y="64"/>
                      <a:pt x="46" y="71"/>
                      <a:pt x="42" y="69"/>
                    </a:cubicBezTo>
                    <a:cubicBezTo>
                      <a:pt x="40" y="68"/>
                      <a:pt x="38" y="66"/>
                      <a:pt x="36" y="65"/>
                    </a:cubicBezTo>
                    <a:cubicBezTo>
                      <a:pt x="31" y="62"/>
                      <a:pt x="26" y="58"/>
                      <a:pt x="22" y="53"/>
                    </a:cubicBezTo>
                    <a:cubicBezTo>
                      <a:pt x="20" y="51"/>
                      <a:pt x="18" y="48"/>
                      <a:pt x="15" y="46"/>
                    </a:cubicBezTo>
                    <a:cubicBezTo>
                      <a:pt x="10" y="42"/>
                      <a:pt x="5" y="41"/>
                      <a:pt x="2" y="34"/>
                    </a:cubicBezTo>
                    <a:cubicBezTo>
                      <a:pt x="1" y="33"/>
                      <a:pt x="0" y="34"/>
                      <a:pt x="0" y="35"/>
                    </a:cubicBezTo>
                    <a:cubicBezTo>
                      <a:pt x="5" y="44"/>
                      <a:pt x="14" y="47"/>
                      <a:pt x="21" y="54"/>
                    </a:cubicBezTo>
                    <a:cubicBezTo>
                      <a:pt x="27" y="62"/>
                      <a:pt x="36" y="68"/>
                      <a:pt x="45" y="72"/>
                    </a:cubicBezTo>
                    <a:cubicBezTo>
                      <a:pt x="46" y="72"/>
                      <a:pt x="46" y="72"/>
                      <a:pt x="46" y="71"/>
                    </a:cubicBezTo>
                    <a:cubicBezTo>
                      <a:pt x="48" y="63"/>
                      <a:pt x="51" y="55"/>
                      <a:pt x="51" y="46"/>
                    </a:cubicBezTo>
                    <a:cubicBezTo>
                      <a:pt x="51" y="46"/>
                      <a:pt x="51" y="46"/>
                      <a:pt x="50" y="46"/>
                    </a:cubicBezTo>
                    <a:cubicBezTo>
                      <a:pt x="43" y="46"/>
                      <a:pt x="37" y="48"/>
                      <a:pt x="29" y="48"/>
                    </a:cubicBezTo>
                    <a:cubicBezTo>
                      <a:pt x="25" y="48"/>
                      <a:pt x="22" y="48"/>
                      <a:pt x="18" y="46"/>
                    </a:cubicBezTo>
                    <a:cubicBezTo>
                      <a:pt x="16" y="45"/>
                      <a:pt x="11" y="41"/>
                      <a:pt x="15" y="40"/>
                    </a:cubicBezTo>
                    <a:cubicBezTo>
                      <a:pt x="17" y="39"/>
                      <a:pt x="20" y="28"/>
                      <a:pt x="20" y="28"/>
                    </a:cubicBezTo>
                    <a:cubicBezTo>
                      <a:pt x="23" y="26"/>
                      <a:pt x="26" y="23"/>
                      <a:pt x="25" y="19"/>
                    </a:cubicBezTo>
                    <a:cubicBezTo>
                      <a:pt x="25" y="19"/>
                      <a:pt x="13" y="9"/>
                      <a:pt x="21" y="10"/>
                    </a:cubicBezTo>
                    <a:cubicBezTo>
                      <a:pt x="23" y="11"/>
                      <a:pt x="26" y="11"/>
                      <a:pt x="28" y="9"/>
                    </a:cubicBezTo>
                    <a:cubicBezTo>
                      <a:pt x="35" y="0"/>
                      <a:pt x="19" y="2"/>
                      <a:pt x="15" y="4"/>
                    </a:cubicBezTo>
                    <a:cubicBezTo>
                      <a:pt x="14" y="4"/>
                      <a:pt x="14" y="5"/>
                      <a:pt x="15"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5" name="Freeform 107"/>
              <p:cNvSpPr>
                <a:spLocks/>
              </p:cNvSpPr>
              <p:nvPr/>
            </p:nvSpPr>
            <p:spPr bwMode="auto">
              <a:xfrm>
                <a:off x="1748" y="558"/>
                <a:ext cx="60" cy="117"/>
              </a:xfrm>
              <a:custGeom>
                <a:avLst/>
                <a:gdLst>
                  <a:gd name="T0" fmla="*/ 2660 w 21"/>
                  <a:gd name="T1" fmla="*/ 10807 h 41"/>
                  <a:gd name="T2" fmla="*/ 603 w 21"/>
                  <a:gd name="T3" fmla="*/ 16637 h 41"/>
                  <a:gd name="T4" fmla="*/ 2660 w 21"/>
                  <a:gd name="T5" fmla="*/ 11945 h 41"/>
                  <a:gd name="T6" fmla="*/ 1723 w 21"/>
                  <a:gd name="T7" fmla="*/ 16637 h 41"/>
                  <a:gd name="T8" fmla="*/ 4409 w 21"/>
                  <a:gd name="T9" fmla="*/ 10205 h 41"/>
                  <a:gd name="T10" fmla="*/ 3266 w 21"/>
                  <a:gd name="T11" fmla="*/ 13991 h 41"/>
                  <a:gd name="T12" fmla="*/ 4409 w 21"/>
                  <a:gd name="T13" fmla="*/ 19496 h 41"/>
                  <a:gd name="T14" fmla="*/ 4409 w 21"/>
                  <a:gd name="T15" fmla="*/ 11945 h 41"/>
                  <a:gd name="T16" fmla="*/ 4409 w 21"/>
                  <a:gd name="T17" fmla="*/ 19496 h 41"/>
                  <a:gd name="T18" fmla="*/ 3803 w 21"/>
                  <a:gd name="T19" fmla="*/ 14594 h 41"/>
                  <a:gd name="T20" fmla="*/ 1143 w 21"/>
                  <a:gd name="T21" fmla="*/ 16637 h 41"/>
                  <a:gd name="T22" fmla="*/ 1723 w 21"/>
                  <a:gd name="T23" fmla="*/ 21034 h 41"/>
                  <a:gd name="T24" fmla="*/ 2074 w 21"/>
                  <a:gd name="T25" fmla="*/ 19496 h 41"/>
                  <a:gd name="T26" fmla="*/ 3266 w 21"/>
                  <a:gd name="T27" fmla="*/ 21539 h 41"/>
                  <a:gd name="T28" fmla="*/ 4409 w 21"/>
                  <a:gd name="T29" fmla="*/ 19496 h 41"/>
                  <a:gd name="T30" fmla="*/ 4409 w 21"/>
                  <a:gd name="T31" fmla="*/ 21539 h 41"/>
                  <a:gd name="T32" fmla="*/ 6457 w 21"/>
                  <a:gd name="T33" fmla="*/ 12459 h 41"/>
                  <a:gd name="T34" fmla="*/ 8726 w 21"/>
                  <a:gd name="T35" fmla="*/ 10807 h 41"/>
                  <a:gd name="T36" fmla="*/ 5926 w 21"/>
                  <a:gd name="T37" fmla="*/ 16246 h 41"/>
                  <a:gd name="T38" fmla="*/ 8189 w 21"/>
                  <a:gd name="T39" fmla="*/ 11343 h 41"/>
                  <a:gd name="T40" fmla="*/ 6457 w 21"/>
                  <a:gd name="T41" fmla="*/ 15709 h 41"/>
                  <a:gd name="T42" fmla="*/ 8189 w 21"/>
                  <a:gd name="T43" fmla="*/ 13452 h 41"/>
                  <a:gd name="T44" fmla="*/ 8189 w 21"/>
                  <a:gd name="T45" fmla="*/ 10205 h 41"/>
                  <a:gd name="T46" fmla="*/ 8189 w 21"/>
                  <a:gd name="T47" fmla="*/ 8689 h 41"/>
                  <a:gd name="T48" fmla="*/ 5526 w 21"/>
                  <a:gd name="T49" fmla="*/ 9691 h 41"/>
                  <a:gd name="T50" fmla="*/ 6457 w 21"/>
                  <a:gd name="T51" fmla="*/ 8159 h 41"/>
                  <a:gd name="T52" fmla="*/ 4923 w 21"/>
                  <a:gd name="T53" fmla="*/ 5830 h 41"/>
                  <a:gd name="T54" fmla="*/ 6457 w 21"/>
                  <a:gd name="T55" fmla="*/ 3256 h 41"/>
                  <a:gd name="T56" fmla="*/ 9723 w 21"/>
                  <a:gd name="T57" fmla="*/ 1718 h 41"/>
                  <a:gd name="T58" fmla="*/ 9723 w 21"/>
                  <a:gd name="T59" fmla="*/ 1141 h 41"/>
                  <a:gd name="T60" fmla="*/ 11403 w 21"/>
                  <a:gd name="T61" fmla="*/ 602 h 41"/>
                  <a:gd name="T62" fmla="*/ 8726 w 21"/>
                  <a:gd name="T63" fmla="*/ 1141 h 41"/>
                  <a:gd name="T64" fmla="*/ 6457 w 21"/>
                  <a:gd name="T65" fmla="*/ 3256 h 41"/>
                  <a:gd name="T66" fmla="*/ 4923 w 21"/>
                  <a:gd name="T67" fmla="*/ 5505 h 41"/>
                  <a:gd name="T68" fmla="*/ 7069 w 21"/>
                  <a:gd name="T69" fmla="*/ 2043 h 41"/>
                  <a:gd name="T70" fmla="*/ 3803 w 21"/>
                  <a:gd name="T71" fmla="*/ 8689 h 41"/>
                  <a:gd name="T72" fmla="*/ 4923 w 21"/>
                  <a:gd name="T73" fmla="*/ 11945 h 41"/>
                  <a:gd name="T74" fmla="*/ 7600 w 21"/>
                  <a:gd name="T75" fmla="*/ 5830 h 41"/>
                  <a:gd name="T76" fmla="*/ 4923 w 21"/>
                  <a:gd name="T77" fmla="*/ 10807 h 41"/>
                  <a:gd name="T78" fmla="*/ 7069 w 21"/>
                  <a:gd name="T79" fmla="*/ 5830 h 41"/>
                  <a:gd name="T80" fmla="*/ 3803 w 21"/>
                  <a:gd name="T81" fmla="*/ 11945 h 41"/>
                  <a:gd name="T82" fmla="*/ 7600 w 21"/>
                  <a:gd name="T83" fmla="*/ 12459 h 41"/>
                  <a:gd name="T84" fmla="*/ 9723 w 21"/>
                  <a:gd name="T85" fmla="*/ 9292 h 41"/>
                  <a:gd name="T86" fmla="*/ 9331 w 21"/>
                  <a:gd name="T87" fmla="*/ 9292 h 41"/>
                  <a:gd name="T88" fmla="*/ 7600 w 21"/>
                  <a:gd name="T89" fmla="*/ 11945 h 41"/>
                  <a:gd name="T90" fmla="*/ 7069 w 21"/>
                  <a:gd name="T91" fmla="*/ 13452 h 41"/>
                  <a:gd name="T92" fmla="*/ 6457 w 21"/>
                  <a:gd name="T93" fmla="*/ 17778 h 41"/>
                  <a:gd name="T94" fmla="*/ 7600 w 21"/>
                  <a:gd name="T95" fmla="*/ 13452 h 41"/>
                  <a:gd name="T96" fmla="*/ 5526 w 21"/>
                  <a:gd name="T97" fmla="*/ 17778 h 41"/>
                  <a:gd name="T98" fmla="*/ 7600 w 21"/>
                  <a:gd name="T99" fmla="*/ 10807 h 41"/>
                  <a:gd name="T100" fmla="*/ 4923 w 21"/>
                  <a:gd name="T101" fmla="*/ 15709 h 41"/>
                  <a:gd name="T102" fmla="*/ 4409 w 21"/>
                  <a:gd name="T103" fmla="*/ 17778 h 41"/>
                  <a:gd name="T104" fmla="*/ 1143 w 21"/>
                  <a:gd name="T105" fmla="*/ 17239 h 41"/>
                  <a:gd name="T106" fmla="*/ 1723 w 21"/>
                  <a:gd name="T107" fmla="*/ 19496 h 41"/>
                  <a:gd name="T108" fmla="*/ 4923 w 21"/>
                  <a:gd name="T109" fmla="*/ 20033 h 41"/>
                  <a:gd name="T110" fmla="*/ 4923 w 21"/>
                  <a:gd name="T111" fmla="*/ 15709 h 41"/>
                  <a:gd name="T112" fmla="*/ 4409 w 21"/>
                  <a:gd name="T113" fmla="*/ 15709 h 41"/>
                  <a:gd name="T114" fmla="*/ 3803 w 21"/>
                  <a:gd name="T115" fmla="*/ 17778 h 41"/>
                  <a:gd name="T116" fmla="*/ 4923 w 21"/>
                  <a:gd name="T117" fmla="*/ 8689 h 41"/>
                  <a:gd name="T118" fmla="*/ 2074 w 21"/>
                  <a:gd name="T119" fmla="*/ 15709 h 41"/>
                  <a:gd name="T120" fmla="*/ 2660 w 21"/>
                  <a:gd name="T121" fmla="*/ 9292 h 41"/>
                  <a:gd name="T122" fmla="*/ 3803 w 21"/>
                  <a:gd name="T123" fmla="*/ 9691 h 41"/>
                  <a:gd name="T124" fmla="*/ 0 w 21"/>
                  <a:gd name="T125" fmla="*/ 14594 h 4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 h="41">
                    <a:moveTo>
                      <a:pt x="2" y="27"/>
                    </a:moveTo>
                    <a:cubicBezTo>
                      <a:pt x="2" y="24"/>
                      <a:pt x="3" y="22"/>
                      <a:pt x="5" y="20"/>
                    </a:cubicBezTo>
                    <a:cubicBezTo>
                      <a:pt x="4" y="19"/>
                      <a:pt x="3" y="20"/>
                      <a:pt x="3" y="22"/>
                    </a:cubicBezTo>
                    <a:cubicBezTo>
                      <a:pt x="2" y="24"/>
                      <a:pt x="1" y="28"/>
                      <a:pt x="1" y="31"/>
                    </a:cubicBezTo>
                    <a:cubicBezTo>
                      <a:pt x="0" y="32"/>
                      <a:pt x="2" y="32"/>
                      <a:pt x="2" y="31"/>
                    </a:cubicBezTo>
                    <a:cubicBezTo>
                      <a:pt x="4" y="28"/>
                      <a:pt x="5" y="25"/>
                      <a:pt x="5" y="22"/>
                    </a:cubicBezTo>
                    <a:cubicBezTo>
                      <a:pt x="6" y="17"/>
                      <a:pt x="4" y="21"/>
                      <a:pt x="4" y="23"/>
                    </a:cubicBezTo>
                    <a:cubicBezTo>
                      <a:pt x="3" y="26"/>
                      <a:pt x="3" y="29"/>
                      <a:pt x="3" y="31"/>
                    </a:cubicBezTo>
                    <a:cubicBezTo>
                      <a:pt x="2" y="32"/>
                      <a:pt x="3" y="33"/>
                      <a:pt x="4" y="32"/>
                    </a:cubicBezTo>
                    <a:cubicBezTo>
                      <a:pt x="7" y="28"/>
                      <a:pt x="7" y="24"/>
                      <a:pt x="8" y="19"/>
                    </a:cubicBezTo>
                    <a:cubicBezTo>
                      <a:pt x="7" y="18"/>
                      <a:pt x="6" y="19"/>
                      <a:pt x="7" y="21"/>
                    </a:cubicBezTo>
                    <a:cubicBezTo>
                      <a:pt x="6" y="23"/>
                      <a:pt x="6" y="24"/>
                      <a:pt x="6" y="26"/>
                    </a:cubicBezTo>
                    <a:cubicBezTo>
                      <a:pt x="6" y="29"/>
                      <a:pt x="6" y="32"/>
                      <a:pt x="6" y="36"/>
                    </a:cubicBezTo>
                    <a:cubicBezTo>
                      <a:pt x="6" y="36"/>
                      <a:pt x="7" y="37"/>
                      <a:pt x="8" y="36"/>
                    </a:cubicBezTo>
                    <a:cubicBezTo>
                      <a:pt x="10" y="31"/>
                      <a:pt x="9" y="27"/>
                      <a:pt x="9" y="22"/>
                    </a:cubicBezTo>
                    <a:cubicBezTo>
                      <a:pt x="9" y="21"/>
                      <a:pt x="8" y="21"/>
                      <a:pt x="8" y="22"/>
                    </a:cubicBezTo>
                    <a:cubicBezTo>
                      <a:pt x="7" y="27"/>
                      <a:pt x="6" y="31"/>
                      <a:pt x="7" y="36"/>
                    </a:cubicBezTo>
                    <a:cubicBezTo>
                      <a:pt x="7" y="37"/>
                      <a:pt x="8" y="37"/>
                      <a:pt x="8" y="36"/>
                    </a:cubicBezTo>
                    <a:cubicBezTo>
                      <a:pt x="9" y="33"/>
                      <a:pt x="9" y="30"/>
                      <a:pt x="9" y="27"/>
                    </a:cubicBezTo>
                    <a:cubicBezTo>
                      <a:pt x="9" y="26"/>
                      <a:pt x="8" y="26"/>
                      <a:pt x="7" y="27"/>
                    </a:cubicBezTo>
                    <a:cubicBezTo>
                      <a:pt x="7" y="28"/>
                      <a:pt x="7" y="34"/>
                      <a:pt x="8" y="35"/>
                    </a:cubicBezTo>
                    <a:cubicBezTo>
                      <a:pt x="6" y="33"/>
                      <a:pt x="4" y="32"/>
                      <a:pt x="2" y="31"/>
                    </a:cubicBezTo>
                    <a:cubicBezTo>
                      <a:pt x="2" y="30"/>
                      <a:pt x="1" y="30"/>
                      <a:pt x="1" y="31"/>
                    </a:cubicBezTo>
                    <a:cubicBezTo>
                      <a:pt x="1" y="34"/>
                      <a:pt x="2" y="36"/>
                      <a:pt x="3" y="39"/>
                    </a:cubicBezTo>
                    <a:cubicBezTo>
                      <a:pt x="4" y="39"/>
                      <a:pt x="5" y="39"/>
                      <a:pt x="5" y="38"/>
                    </a:cubicBezTo>
                    <a:cubicBezTo>
                      <a:pt x="4" y="37"/>
                      <a:pt x="4" y="37"/>
                      <a:pt x="4" y="36"/>
                    </a:cubicBezTo>
                    <a:cubicBezTo>
                      <a:pt x="4" y="34"/>
                      <a:pt x="3" y="33"/>
                      <a:pt x="2" y="34"/>
                    </a:cubicBezTo>
                    <a:cubicBezTo>
                      <a:pt x="4" y="36"/>
                      <a:pt x="5" y="38"/>
                      <a:pt x="6" y="40"/>
                    </a:cubicBezTo>
                    <a:cubicBezTo>
                      <a:pt x="6" y="41"/>
                      <a:pt x="7" y="41"/>
                      <a:pt x="7" y="40"/>
                    </a:cubicBezTo>
                    <a:cubicBezTo>
                      <a:pt x="8" y="38"/>
                      <a:pt x="8" y="38"/>
                      <a:pt x="8" y="36"/>
                    </a:cubicBezTo>
                    <a:cubicBezTo>
                      <a:pt x="7" y="36"/>
                      <a:pt x="7" y="36"/>
                      <a:pt x="7" y="36"/>
                    </a:cubicBezTo>
                    <a:cubicBezTo>
                      <a:pt x="7" y="37"/>
                      <a:pt x="7" y="38"/>
                      <a:pt x="8" y="40"/>
                    </a:cubicBezTo>
                    <a:cubicBezTo>
                      <a:pt x="8" y="40"/>
                      <a:pt x="9" y="40"/>
                      <a:pt x="9" y="40"/>
                    </a:cubicBezTo>
                    <a:cubicBezTo>
                      <a:pt x="10" y="34"/>
                      <a:pt x="11" y="28"/>
                      <a:pt x="12" y="23"/>
                    </a:cubicBezTo>
                    <a:cubicBezTo>
                      <a:pt x="12" y="23"/>
                      <a:pt x="11" y="36"/>
                      <a:pt x="13" y="29"/>
                    </a:cubicBezTo>
                    <a:cubicBezTo>
                      <a:pt x="14" y="26"/>
                      <a:pt x="15" y="23"/>
                      <a:pt x="16" y="20"/>
                    </a:cubicBezTo>
                    <a:cubicBezTo>
                      <a:pt x="16" y="19"/>
                      <a:pt x="15" y="18"/>
                      <a:pt x="14" y="19"/>
                    </a:cubicBezTo>
                    <a:cubicBezTo>
                      <a:pt x="13" y="23"/>
                      <a:pt x="12" y="26"/>
                      <a:pt x="11" y="30"/>
                    </a:cubicBezTo>
                    <a:cubicBezTo>
                      <a:pt x="13" y="31"/>
                      <a:pt x="14" y="31"/>
                      <a:pt x="13" y="28"/>
                    </a:cubicBezTo>
                    <a:cubicBezTo>
                      <a:pt x="14" y="26"/>
                      <a:pt x="15" y="23"/>
                      <a:pt x="15" y="21"/>
                    </a:cubicBezTo>
                    <a:cubicBezTo>
                      <a:pt x="15" y="20"/>
                      <a:pt x="14" y="19"/>
                      <a:pt x="14" y="20"/>
                    </a:cubicBezTo>
                    <a:cubicBezTo>
                      <a:pt x="13" y="23"/>
                      <a:pt x="12" y="26"/>
                      <a:pt x="12" y="29"/>
                    </a:cubicBezTo>
                    <a:cubicBezTo>
                      <a:pt x="12" y="30"/>
                      <a:pt x="13" y="30"/>
                      <a:pt x="13" y="30"/>
                    </a:cubicBezTo>
                    <a:cubicBezTo>
                      <a:pt x="14" y="27"/>
                      <a:pt x="14" y="27"/>
                      <a:pt x="15" y="25"/>
                    </a:cubicBezTo>
                    <a:cubicBezTo>
                      <a:pt x="15" y="24"/>
                      <a:pt x="15" y="23"/>
                      <a:pt x="16" y="22"/>
                    </a:cubicBezTo>
                    <a:cubicBezTo>
                      <a:pt x="17" y="21"/>
                      <a:pt x="17" y="20"/>
                      <a:pt x="15" y="19"/>
                    </a:cubicBezTo>
                    <a:cubicBezTo>
                      <a:pt x="15" y="19"/>
                      <a:pt x="16" y="20"/>
                      <a:pt x="17" y="19"/>
                    </a:cubicBezTo>
                    <a:cubicBezTo>
                      <a:pt x="15" y="23"/>
                      <a:pt x="15" y="18"/>
                      <a:pt x="15" y="16"/>
                    </a:cubicBezTo>
                    <a:cubicBezTo>
                      <a:pt x="14" y="16"/>
                      <a:pt x="14" y="16"/>
                      <a:pt x="13" y="16"/>
                    </a:cubicBezTo>
                    <a:cubicBezTo>
                      <a:pt x="11" y="17"/>
                      <a:pt x="12" y="16"/>
                      <a:pt x="10" y="18"/>
                    </a:cubicBezTo>
                    <a:cubicBezTo>
                      <a:pt x="5" y="22"/>
                      <a:pt x="11" y="15"/>
                      <a:pt x="11" y="13"/>
                    </a:cubicBezTo>
                    <a:cubicBezTo>
                      <a:pt x="10" y="21"/>
                      <a:pt x="13" y="8"/>
                      <a:pt x="12" y="15"/>
                    </a:cubicBezTo>
                    <a:cubicBezTo>
                      <a:pt x="11" y="22"/>
                      <a:pt x="10" y="13"/>
                      <a:pt x="10" y="12"/>
                    </a:cubicBezTo>
                    <a:cubicBezTo>
                      <a:pt x="11" y="11"/>
                      <a:pt x="10" y="11"/>
                      <a:pt x="9" y="11"/>
                    </a:cubicBezTo>
                    <a:cubicBezTo>
                      <a:pt x="4" y="17"/>
                      <a:pt x="11" y="8"/>
                      <a:pt x="13" y="6"/>
                    </a:cubicBezTo>
                    <a:cubicBezTo>
                      <a:pt x="12" y="6"/>
                      <a:pt x="12" y="6"/>
                      <a:pt x="12" y="6"/>
                    </a:cubicBezTo>
                    <a:cubicBezTo>
                      <a:pt x="12" y="7"/>
                      <a:pt x="13" y="7"/>
                      <a:pt x="15" y="6"/>
                    </a:cubicBezTo>
                    <a:cubicBezTo>
                      <a:pt x="16" y="5"/>
                      <a:pt x="17" y="4"/>
                      <a:pt x="18" y="3"/>
                    </a:cubicBezTo>
                    <a:cubicBezTo>
                      <a:pt x="19" y="2"/>
                      <a:pt x="18" y="2"/>
                      <a:pt x="18" y="2"/>
                    </a:cubicBezTo>
                    <a:cubicBezTo>
                      <a:pt x="15" y="2"/>
                      <a:pt x="18" y="2"/>
                      <a:pt x="18" y="2"/>
                    </a:cubicBezTo>
                    <a:cubicBezTo>
                      <a:pt x="18" y="3"/>
                      <a:pt x="19" y="4"/>
                      <a:pt x="20" y="3"/>
                    </a:cubicBezTo>
                    <a:cubicBezTo>
                      <a:pt x="20" y="2"/>
                      <a:pt x="20" y="2"/>
                      <a:pt x="21" y="1"/>
                    </a:cubicBezTo>
                    <a:cubicBezTo>
                      <a:pt x="21" y="0"/>
                      <a:pt x="20" y="0"/>
                      <a:pt x="20" y="0"/>
                    </a:cubicBezTo>
                    <a:cubicBezTo>
                      <a:pt x="18" y="1"/>
                      <a:pt x="17" y="1"/>
                      <a:pt x="16" y="2"/>
                    </a:cubicBezTo>
                    <a:cubicBezTo>
                      <a:pt x="15" y="3"/>
                      <a:pt x="16" y="4"/>
                      <a:pt x="16" y="4"/>
                    </a:cubicBezTo>
                    <a:cubicBezTo>
                      <a:pt x="19" y="2"/>
                      <a:pt x="12" y="6"/>
                      <a:pt x="12" y="6"/>
                    </a:cubicBezTo>
                    <a:cubicBezTo>
                      <a:pt x="10" y="7"/>
                      <a:pt x="10" y="7"/>
                      <a:pt x="8" y="9"/>
                    </a:cubicBezTo>
                    <a:cubicBezTo>
                      <a:pt x="7" y="9"/>
                      <a:pt x="8" y="10"/>
                      <a:pt x="9" y="10"/>
                    </a:cubicBezTo>
                    <a:cubicBezTo>
                      <a:pt x="11" y="8"/>
                      <a:pt x="13" y="7"/>
                      <a:pt x="14" y="5"/>
                    </a:cubicBezTo>
                    <a:cubicBezTo>
                      <a:pt x="15" y="4"/>
                      <a:pt x="14" y="3"/>
                      <a:pt x="13" y="4"/>
                    </a:cubicBezTo>
                    <a:cubicBezTo>
                      <a:pt x="9" y="7"/>
                      <a:pt x="5" y="10"/>
                      <a:pt x="6" y="15"/>
                    </a:cubicBezTo>
                    <a:cubicBezTo>
                      <a:pt x="6" y="16"/>
                      <a:pt x="6" y="16"/>
                      <a:pt x="7" y="16"/>
                    </a:cubicBezTo>
                    <a:cubicBezTo>
                      <a:pt x="8" y="15"/>
                      <a:pt x="9" y="12"/>
                      <a:pt x="9" y="14"/>
                    </a:cubicBezTo>
                    <a:cubicBezTo>
                      <a:pt x="8" y="17"/>
                      <a:pt x="9" y="19"/>
                      <a:pt x="9" y="22"/>
                    </a:cubicBezTo>
                    <a:cubicBezTo>
                      <a:pt x="9" y="23"/>
                      <a:pt x="10" y="23"/>
                      <a:pt x="11" y="23"/>
                    </a:cubicBezTo>
                    <a:cubicBezTo>
                      <a:pt x="12" y="19"/>
                      <a:pt x="14" y="15"/>
                      <a:pt x="14" y="11"/>
                    </a:cubicBezTo>
                    <a:cubicBezTo>
                      <a:pt x="14" y="10"/>
                      <a:pt x="13" y="10"/>
                      <a:pt x="12" y="10"/>
                    </a:cubicBezTo>
                    <a:cubicBezTo>
                      <a:pt x="10" y="13"/>
                      <a:pt x="9" y="16"/>
                      <a:pt x="9" y="20"/>
                    </a:cubicBezTo>
                    <a:cubicBezTo>
                      <a:pt x="9" y="20"/>
                      <a:pt x="10" y="21"/>
                      <a:pt x="10" y="20"/>
                    </a:cubicBezTo>
                    <a:cubicBezTo>
                      <a:pt x="12" y="17"/>
                      <a:pt x="13" y="14"/>
                      <a:pt x="13" y="11"/>
                    </a:cubicBezTo>
                    <a:cubicBezTo>
                      <a:pt x="13" y="11"/>
                      <a:pt x="12" y="10"/>
                      <a:pt x="12" y="10"/>
                    </a:cubicBezTo>
                    <a:cubicBezTo>
                      <a:pt x="9" y="14"/>
                      <a:pt x="7" y="17"/>
                      <a:pt x="7" y="22"/>
                    </a:cubicBezTo>
                    <a:cubicBezTo>
                      <a:pt x="7" y="22"/>
                      <a:pt x="8" y="23"/>
                      <a:pt x="8" y="22"/>
                    </a:cubicBezTo>
                    <a:cubicBezTo>
                      <a:pt x="11" y="19"/>
                      <a:pt x="14" y="16"/>
                      <a:pt x="14" y="23"/>
                    </a:cubicBezTo>
                    <a:cubicBezTo>
                      <a:pt x="14" y="24"/>
                      <a:pt x="15" y="24"/>
                      <a:pt x="15" y="23"/>
                    </a:cubicBezTo>
                    <a:cubicBezTo>
                      <a:pt x="16" y="21"/>
                      <a:pt x="17" y="19"/>
                      <a:pt x="18" y="17"/>
                    </a:cubicBezTo>
                    <a:cubicBezTo>
                      <a:pt x="19" y="16"/>
                      <a:pt x="17" y="15"/>
                      <a:pt x="17" y="16"/>
                    </a:cubicBezTo>
                    <a:cubicBezTo>
                      <a:pt x="13" y="20"/>
                      <a:pt x="18" y="14"/>
                      <a:pt x="17" y="17"/>
                    </a:cubicBezTo>
                    <a:cubicBezTo>
                      <a:pt x="17" y="17"/>
                      <a:pt x="16" y="16"/>
                      <a:pt x="16" y="17"/>
                    </a:cubicBezTo>
                    <a:cubicBezTo>
                      <a:pt x="15" y="19"/>
                      <a:pt x="15" y="20"/>
                      <a:pt x="14" y="22"/>
                    </a:cubicBezTo>
                    <a:cubicBezTo>
                      <a:pt x="14" y="23"/>
                      <a:pt x="13" y="31"/>
                      <a:pt x="14" y="24"/>
                    </a:cubicBezTo>
                    <a:cubicBezTo>
                      <a:pt x="13" y="22"/>
                      <a:pt x="12" y="23"/>
                      <a:pt x="13" y="25"/>
                    </a:cubicBezTo>
                    <a:cubicBezTo>
                      <a:pt x="12" y="28"/>
                      <a:pt x="11" y="30"/>
                      <a:pt x="11" y="33"/>
                    </a:cubicBezTo>
                    <a:cubicBezTo>
                      <a:pt x="11" y="34"/>
                      <a:pt x="12" y="34"/>
                      <a:pt x="12" y="33"/>
                    </a:cubicBezTo>
                    <a:cubicBezTo>
                      <a:pt x="13" y="31"/>
                      <a:pt x="13" y="30"/>
                      <a:pt x="13" y="28"/>
                    </a:cubicBezTo>
                    <a:cubicBezTo>
                      <a:pt x="14" y="27"/>
                      <a:pt x="14" y="26"/>
                      <a:pt x="14" y="25"/>
                    </a:cubicBezTo>
                    <a:cubicBezTo>
                      <a:pt x="16" y="23"/>
                      <a:pt x="15" y="22"/>
                      <a:pt x="14" y="22"/>
                    </a:cubicBezTo>
                    <a:cubicBezTo>
                      <a:pt x="13" y="26"/>
                      <a:pt x="11" y="29"/>
                      <a:pt x="10" y="33"/>
                    </a:cubicBezTo>
                    <a:cubicBezTo>
                      <a:pt x="10" y="34"/>
                      <a:pt x="12" y="34"/>
                      <a:pt x="12" y="34"/>
                    </a:cubicBezTo>
                    <a:cubicBezTo>
                      <a:pt x="13" y="29"/>
                      <a:pt x="13" y="25"/>
                      <a:pt x="14" y="20"/>
                    </a:cubicBezTo>
                    <a:cubicBezTo>
                      <a:pt x="14" y="19"/>
                      <a:pt x="13" y="19"/>
                      <a:pt x="12" y="20"/>
                    </a:cubicBezTo>
                    <a:cubicBezTo>
                      <a:pt x="11" y="23"/>
                      <a:pt x="10" y="26"/>
                      <a:pt x="9" y="29"/>
                    </a:cubicBezTo>
                    <a:cubicBezTo>
                      <a:pt x="9" y="32"/>
                      <a:pt x="9" y="34"/>
                      <a:pt x="8" y="37"/>
                    </a:cubicBezTo>
                    <a:cubicBezTo>
                      <a:pt x="8" y="38"/>
                      <a:pt x="8" y="34"/>
                      <a:pt x="8" y="33"/>
                    </a:cubicBezTo>
                    <a:cubicBezTo>
                      <a:pt x="8" y="33"/>
                      <a:pt x="6" y="33"/>
                      <a:pt x="6" y="34"/>
                    </a:cubicBezTo>
                    <a:cubicBezTo>
                      <a:pt x="7" y="41"/>
                      <a:pt x="4" y="35"/>
                      <a:pt x="2" y="32"/>
                    </a:cubicBezTo>
                    <a:cubicBezTo>
                      <a:pt x="2" y="31"/>
                      <a:pt x="1" y="31"/>
                      <a:pt x="1" y="32"/>
                    </a:cubicBezTo>
                    <a:cubicBezTo>
                      <a:pt x="2" y="33"/>
                      <a:pt x="2" y="35"/>
                      <a:pt x="3" y="36"/>
                    </a:cubicBezTo>
                    <a:cubicBezTo>
                      <a:pt x="1" y="32"/>
                      <a:pt x="2" y="31"/>
                      <a:pt x="5" y="35"/>
                    </a:cubicBezTo>
                    <a:cubicBezTo>
                      <a:pt x="5" y="36"/>
                      <a:pt x="8" y="37"/>
                      <a:pt x="9" y="37"/>
                    </a:cubicBezTo>
                    <a:cubicBezTo>
                      <a:pt x="9" y="38"/>
                      <a:pt x="10" y="37"/>
                      <a:pt x="10" y="36"/>
                    </a:cubicBezTo>
                    <a:cubicBezTo>
                      <a:pt x="9" y="34"/>
                      <a:pt x="9" y="32"/>
                      <a:pt x="9" y="29"/>
                    </a:cubicBezTo>
                    <a:cubicBezTo>
                      <a:pt x="7" y="30"/>
                      <a:pt x="7" y="31"/>
                      <a:pt x="8" y="34"/>
                    </a:cubicBezTo>
                    <a:cubicBezTo>
                      <a:pt x="8" y="32"/>
                      <a:pt x="8" y="31"/>
                      <a:pt x="8" y="29"/>
                    </a:cubicBezTo>
                    <a:cubicBezTo>
                      <a:pt x="8" y="28"/>
                      <a:pt x="7" y="21"/>
                      <a:pt x="8" y="27"/>
                    </a:cubicBezTo>
                    <a:cubicBezTo>
                      <a:pt x="8" y="29"/>
                      <a:pt x="8" y="31"/>
                      <a:pt x="7" y="33"/>
                    </a:cubicBezTo>
                    <a:cubicBezTo>
                      <a:pt x="7" y="32"/>
                      <a:pt x="7" y="30"/>
                      <a:pt x="7" y="29"/>
                    </a:cubicBezTo>
                    <a:cubicBezTo>
                      <a:pt x="8" y="24"/>
                      <a:pt x="8" y="20"/>
                      <a:pt x="9" y="16"/>
                    </a:cubicBezTo>
                    <a:cubicBezTo>
                      <a:pt x="9" y="16"/>
                      <a:pt x="7" y="15"/>
                      <a:pt x="7" y="16"/>
                    </a:cubicBezTo>
                    <a:cubicBezTo>
                      <a:pt x="6" y="21"/>
                      <a:pt x="6" y="25"/>
                      <a:pt x="4" y="29"/>
                    </a:cubicBezTo>
                    <a:cubicBezTo>
                      <a:pt x="5" y="26"/>
                      <a:pt x="6" y="22"/>
                      <a:pt x="6" y="18"/>
                    </a:cubicBezTo>
                    <a:cubicBezTo>
                      <a:pt x="6" y="17"/>
                      <a:pt x="5" y="16"/>
                      <a:pt x="5" y="17"/>
                    </a:cubicBezTo>
                    <a:cubicBezTo>
                      <a:pt x="4" y="21"/>
                      <a:pt x="3" y="25"/>
                      <a:pt x="2" y="29"/>
                    </a:cubicBezTo>
                    <a:cubicBezTo>
                      <a:pt x="3" y="26"/>
                      <a:pt x="5" y="21"/>
                      <a:pt x="7" y="18"/>
                    </a:cubicBezTo>
                    <a:cubicBezTo>
                      <a:pt x="7" y="18"/>
                      <a:pt x="6" y="17"/>
                      <a:pt x="6" y="17"/>
                    </a:cubicBezTo>
                    <a:cubicBezTo>
                      <a:pt x="3" y="20"/>
                      <a:pt x="1" y="23"/>
                      <a:pt x="0" y="27"/>
                    </a:cubicBezTo>
                    <a:cubicBezTo>
                      <a:pt x="0" y="28"/>
                      <a:pt x="2" y="28"/>
                      <a:pt x="2" y="2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6" name="Freeform 108"/>
              <p:cNvSpPr>
                <a:spLocks/>
              </p:cNvSpPr>
              <p:nvPr/>
            </p:nvSpPr>
            <p:spPr bwMode="auto">
              <a:xfrm>
                <a:off x="1794" y="689"/>
                <a:ext cx="63" cy="58"/>
              </a:xfrm>
              <a:custGeom>
                <a:avLst/>
                <a:gdLst>
                  <a:gd name="T0" fmla="*/ 4977 w 22"/>
                  <a:gd name="T1" fmla="*/ 2488 h 20"/>
                  <a:gd name="T2" fmla="*/ 4436 w 22"/>
                  <a:gd name="T3" fmla="*/ 1195 h 20"/>
                  <a:gd name="T4" fmla="*/ 3287 w 22"/>
                  <a:gd name="T5" fmla="*/ 1833 h 20"/>
                  <a:gd name="T6" fmla="*/ 6174 w 22"/>
                  <a:gd name="T7" fmla="*/ 4095 h 20"/>
                  <a:gd name="T8" fmla="*/ 6526 w 22"/>
                  <a:gd name="T9" fmla="*/ 3466 h 20"/>
                  <a:gd name="T10" fmla="*/ 607 w 22"/>
                  <a:gd name="T11" fmla="*/ 0 h 20"/>
                  <a:gd name="T12" fmla="*/ 607 w 22"/>
                  <a:gd name="T13" fmla="*/ 1195 h 20"/>
                  <a:gd name="T14" fmla="*/ 4977 w 22"/>
                  <a:gd name="T15" fmla="*/ 5316 h 20"/>
                  <a:gd name="T16" fmla="*/ 5593 w 22"/>
                  <a:gd name="T17" fmla="*/ 4736 h 20"/>
                  <a:gd name="T18" fmla="*/ 2156 w 22"/>
                  <a:gd name="T19" fmla="*/ 1195 h 20"/>
                  <a:gd name="T20" fmla="*/ 1738 w 22"/>
                  <a:gd name="T21" fmla="*/ 1833 h 20"/>
                  <a:gd name="T22" fmla="*/ 6526 w 22"/>
                  <a:gd name="T23" fmla="*/ 5954 h 20"/>
                  <a:gd name="T24" fmla="*/ 7142 w 22"/>
                  <a:gd name="T25" fmla="*/ 5316 h 20"/>
                  <a:gd name="T26" fmla="*/ 5593 w 22"/>
                  <a:gd name="T27" fmla="*/ 3466 h 20"/>
                  <a:gd name="T28" fmla="*/ 4977 w 22"/>
                  <a:gd name="T29" fmla="*/ 4095 h 20"/>
                  <a:gd name="T30" fmla="*/ 10965 w 22"/>
                  <a:gd name="T31" fmla="*/ 7781 h 20"/>
                  <a:gd name="T32" fmla="*/ 11578 w 22"/>
                  <a:gd name="T33" fmla="*/ 6586 h 20"/>
                  <a:gd name="T34" fmla="*/ 6526 w 22"/>
                  <a:gd name="T35" fmla="*/ 1833 h 20"/>
                  <a:gd name="T36" fmla="*/ 5593 w 22"/>
                  <a:gd name="T37" fmla="*/ 2488 h 20"/>
                  <a:gd name="T38" fmla="*/ 10965 w 22"/>
                  <a:gd name="T39" fmla="*/ 11319 h 20"/>
                  <a:gd name="T40" fmla="*/ 11578 w 22"/>
                  <a:gd name="T41" fmla="*/ 10681 h 20"/>
                  <a:gd name="T42" fmla="*/ 4977 w 22"/>
                  <a:gd name="T43" fmla="*/ 4095 h 20"/>
                  <a:gd name="T44" fmla="*/ 4436 w 22"/>
                  <a:gd name="T45" fmla="*/ 5316 h 20"/>
                  <a:gd name="T46" fmla="*/ 10028 w 22"/>
                  <a:gd name="T47" fmla="*/ 10051 h 20"/>
                  <a:gd name="T48" fmla="*/ 10424 w 22"/>
                  <a:gd name="T49" fmla="*/ 9048 h 20"/>
                  <a:gd name="T50" fmla="*/ 8872 w 22"/>
                  <a:gd name="T51" fmla="*/ 5316 h 20"/>
                  <a:gd name="T52" fmla="*/ 8267 w 22"/>
                  <a:gd name="T53" fmla="*/ 4736 h 20"/>
                  <a:gd name="T54" fmla="*/ 10028 w 22"/>
                  <a:gd name="T55" fmla="*/ 9411 h 20"/>
                  <a:gd name="T56" fmla="*/ 10424 w 22"/>
                  <a:gd name="T57" fmla="*/ 9048 h 20"/>
                  <a:gd name="T58" fmla="*/ 4977 w 22"/>
                  <a:gd name="T59" fmla="*/ 4095 h 20"/>
                  <a:gd name="T60" fmla="*/ 4436 w 22"/>
                  <a:gd name="T61" fmla="*/ 5316 h 20"/>
                  <a:gd name="T62" fmla="*/ 10965 w 22"/>
                  <a:gd name="T63" fmla="*/ 11319 h 20"/>
                  <a:gd name="T64" fmla="*/ 12096 w 22"/>
                  <a:gd name="T65" fmla="*/ 10681 h 20"/>
                  <a:gd name="T66" fmla="*/ 6526 w 22"/>
                  <a:gd name="T67" fmla="*/ 1833 h 20"/>
                  <a:gd name="T68" fmla="*/ 5593 w 22"/>
                  <a:gd name="T69" fmla="*/ 2488 h 20"/>
                  <a:gd name="T70" fmla="*/ 10424 w 22"/>
                  <a:gd name="T71" fmla="*/ 7215 h 20"/>
                  <a:gd name="T72" fmla="*/ 10965 w 22"/>
                  <a:gd name="T73" fmla="*/ 6586 h 20"/>
                  <a:gd name="T74" fmla="*/ 5593 w 22"/>
                  <a:gd name="T75" fmla="*/ 3466 h 20"/>
                  <a:gd name="T76" fmla="*/ 4977 w 22"/>
                  <a:gd name="T77" fmla="*/ 4095 h 20"/>
                  <a:gd name="T78" fmla="*/ 6526 w 22"/>
                  <a:gd name="T79" fmla="*/ 5954 h 20"/>
                  <a:gd name="T80" fmla="*/ 7142 w 22"/>
                  <a:gd name="T81" fmla="*/ 5316 h 20"/>
                  <a:gd name="T82" fmla="*/ 1738 w 22"/>
                  <a:gd name="T83" fmla="*/ 1195 h 20"/>
                  <a:gd name="T84" fmla="*/ 1148 w 22"/>
                  <a:gd name="T85" fmla="*/ 1833 h 20"/>
                  <a:gd name="T86" fmla="*/ 4977 w 22"/>
                  <a:gd name="T87" fmla="*/ 5316 h 20"/>
                  <a:gd name="T88" fmla="*/ 5593 w 22"/>
                  <a:gd name="T89" fmla="*/ 4095 h 20"/>
                  <a:gd name="T90" fmla="*/ 1148 w 22"/>
                  <a:gd name="T91" fmla="*/ 0 h 20"/>
                  <a:gd name="T92" fmla="*/ 607 w 22"/>
                  <a:gd name="T93" fmla="*/ 1195 h 20"/>
                  <a:gd name="T94" fmla="*/ 6526 w 22"/>
                  <a:gd name="T95" fmla="*/ 4095 h 20"/>
                  <a:gd name="T96" fmla="*/ 6526 w 22"/>
                  <a:gd name="T97" fmla="*/ 3466 h 20"/>
                  <a:gd name="T98" fmla="*/ 4436 w 22"/>
                  <a:gd name="T99" fmla="*/ 1195 h 20"/>
                  <a:gd name="T100" fmla="*/ 3287 w 22"/>
                  <a:gd name="T101" fmla="*/ 1833 h 20"/>
                  <a:gd name="T102" fmla="*/ 4436 w 22"/>
                  <a:gd name="T103" fmla="*/ 3120 h 20"/>
                  <a:gd name="T104" fmla="*/ 4977 w 22"/>
                  <a:gd name="T105" fmla="*/ 2488 h 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2" h="20">
                    <a:moveTo>
                      <a:pt x="9" y="4"/>
                    </a:moveTo>
                    <a:cubicBezTo>
                      <a:pt x="8" y="3"/>
                      <a:pt x="8" y="3"/>
                      <a:pt x="8" y="2"/>
                    </a:cubicBezTo>
                    <a:cubicBezTo>
                      <a:pt x="7" y="2"/>
                      <a:pt x="7" y="3"/>
                      <a:pt x="6" y="3"/>
                    </a:cubicBezTo>
                    <a:cubicBezTo>
                      <a:pt x="8" y="4"/>
                      <a:pt x="10" y="6"/>
                      <a:pt x="11" y="7"/>
                    </a:cubicBezTo>
                    <a:cubicBezTo>
                      <a:pt x="12" y="7"/>
                      <a:pt x="12" y="6"/>
                      <a:pt x="12" y="6"/>
                    </a:cubicBezTo>
                    <a:cubicBezTo>
                      <a:pt x="8" y="4"/>
                      <a:pt x="5" y="1"/>
                      <a:pt x="1" y="0"/>
                    </a:cubicBezTo>
                    <a:cubicBezTo>
                      <a:pt x="1" y="0"/>
                      <a:pt x="0" y="1"/>
                      <a:pt x="1" y="2"/>
                    </a:cubicBezTo>
                    <a:cubicBezTo>
                      <a:pt x="3" y="4"/>
                      <a:pt x="6" y="7"/>
                      <a:pt x="9" y="9"/>
                    </a:cubicBezTo>
                    <a:cubicBezTo>
                      <a:pt x="10" y="9"/>
                      <a:pt x="11" y="8"/>
                      <a:pt x="10" y="8"/>
                    </a:cubicBezTo>
                    <a:cubicBezTo>
                      <a:pt x="8" y="6"/>
                      <a:pt x="6" y="4"/>
                      <a:pt x="4" y="2"/>
                    </a:cubicBezTo>
                    <a:cubicBezTo>
                      <a:pt x="3" y="2"/>
                      <a:pt x="3" y="3"/>
                      <a:pt x="3" y="3"/>
                    </a:cubicBezTo>
                    <a:cubicBezTo>
                      <a:pt x="6" y="5"/>
                      <a:pt x="9" y="8"/>
                      <a:pt x="12" y="10"/>
                    </a:cubicBezTo>
                    <a:cubicBezTo>
                      <a:pt x="13" y="11"/>
                      <a:pt x="14" y="10"/>
                      <a:pt x="13" y="9"/>
                    </a:cubicBezTo>
                    <a:cubicBezTo>
                      <a:pt x="12" y="8"/>
                      <a:pt x="11" y="7"/>
                      <a:pt x="10" y="6"/>
                    </a:cubicBezTo>
                    <a:cubicBezTo>
                      <a:pt x="10" y="6"/>
                      <a:pt x="9" y="7"/>
                      <a:pt x="9" y="7"/>
                    </a:cubicBezTo>
                    <a:cubicBezTo>
                      <a:pt x="13" y="8"/>
                      <a:pt x="16" y="10"/>
                      <a:pt x="20" y="13"/>
                    </a:cubicBezTo>
                    <a:cubicBezTo>
                      <a:pt x="20" y="13"/>
                      <a:pt x="21" y="12"/>
                      <a:pt x="21" y="11"/>
                    </a:cubicBezTo>
                    <a:cubicBezTo>
                      <a:pt x="17" y="9"/>
                      <a:pt x="14" y="6"/>
                      <a:pt x="12" y="3"/>
                    </a:cubicBezTo>
                    <a:cubicBezTo>
                      <a:pt x="11" y="3"/>
                      <a:pt x="11" y="4"/>
                      <a:pt x="10" y="4"/>
                    </a:cubicBezTo>
                    <a:cubicBezTo>
                      <a:pt x="15" y="8"/>
                      <a:pt x="18" y="13"/>
                      <a:pt x="20" y="19"/>
                    </a:cubicBezTo>
                    <a:cubicBezTo>
                      <a:pt x="20" y="19"/>
                      <a:pt x="21" y="18"/>
                      <a:pt x="21" y="18"/>
                    </a:cubicBezTo>
                    <a:cubicBezTo>
                      <a:pt x="17" y="15"/>
                      <a:pt x="12" y="12"/>
                      <a:pt x="9" y="7"/>
                    </a:cubicBezTo>
                    <a:cubicBezTo>
                      <a:pt x="9" y="8"/>
                      <a:pt x="8" y="8"/>
                      <a:pt x="8" y="9"/>
                    </a:cubicBezTo>
                    <a:cubicBezTo>
                      <a:pt x="11" y="12"/>
                      <a:pt x="14" y="15"/>
                      <a:pt x="18" y="17"/>
                    </a:cubicBezTo>
                    <a:cubicBezTo>
                      <a:pt x="19" y="17"/>
                      <a:pt x="20" y="16"/>
                      <a:pt x="19" y="15"/>
                    </a:cubicBezTo>
                    <a:cubicBezTo>
                      <a:pt x="18" y="14"/>
                      <a:pt x="14" y="12"/>
                      <a:pt x="16" y="9"/>
                    </a:cubicBezTo>
                    <a:cubicBezTo>
                      <a:pt x="17" y="8"/>
                      <a:pt x="16" y="8"/>
                      <a:pt x="15" y="8"/>
                    </a:cubicBezTo>
                    <a:cubicBezTo>
                      <a:pt x="13" y="12"/>
                      <a:pt x="15" y="14"/>
                      <a:pt x="18" y="16"/>
                    </a:cubicBezTo>
                    <a:cubicBezTo>
                      <a:pt x="18" y="16"/>
                      <a:pt x="19" y="16"/>
                      <a:pt x="19" y="15"/>
                    </a:cubicBezTo>
                    <a:cubicBezTo>
                      <a:pt x="15" y="13"/>
                      <a:pt x="12" y="11"/>
                      <a:pt x="9" y="7"/>
                    </a:cubicBezTo>
                    <a:cubicBezTo>
                      <a:pt x="8" y="7"/>
                      <a:pt x="7" y="8"/>
                      <a:pt x="8" y="9"/>
                    </a:cubicBezTo>
                    <a:cubicBezTo>
                      <a:pt x="11" y="13"/>
                      <a:pt x="16" y="16"/>
                      <a:pt x="20" y="19"/>
                    </a:cubicBezTo>
                    <a:cubicBezTo>
                      <a:pt x="21" y="20"/>
                      <a:pt x="22" y="19"/>
                      <a:pt x="22" y="18"/>
                    </a:cubicBezTo>
                    <a:cubicBezTo>
                      <a:pt x="19" y="13"/>
                      <a:pt x="16" y="8"/>
                      <a:pt x="12" y="3"/>
                    </a:cubicBezTo>
                    <a:cubicBezTo>
                      <a:pt x="11" y="2"/>
                      <a:pt x="10" y="3"/>
                      <a:pt x="10" y="4"/>
                    </a:cubicBezTo>
                    <a:cubicBezTo>
                      <a:pt x="13" y="7"/>
                      <a:pt x="16" y="10"/>
                      <a:pt x="19" y="12"/>
                    </a:cubicBezTo>
                    <a:cubicBezTo>
                      <a:pt x="20" y="12"/>
                      <a:pt x="20" y="12"/>
                      <a:pt x="20" y="11"/>
                    </a:cubicBezTo>
                    <a:cubicBezTo>
                      <a:pt x="17" y="9"/>
                      <a:pt x="13" y="7"/>
                      <a:pt x="10" y="6"/>
                    </a:cubicBezTo>
                    <a:cubicBezTo>
                      <a:pt x="9" y="5"/>
                      <a:pt x="8" y="6"/>
                      <a:pt x="9" y="7"/>
                    </a:cubicBezTo>
                    <a:cubicBezTo>
                      <a:pt x="10" y="8"/>
                      <a:pt x="11" y="9"/>
                      <a:pt x="12" y="10"/>
                    </a:cubicBezTo>
                    <a:cubicBezTo>
                      <a:pt x="12" y="10"/>
                      <a:pt x="13" y="10"/>
                      <a:pt x="13" y="9"/>
                    </a:cubicBezTo>
                    <a:cubicBezTo>
                      <a:pt x="10" y="7"/>
                      <a:pt x="7" y="4"/>
                      <a:pt x="3" y="2"/>
                    </a:cubicBezTo>
                    <a:cubicBezTo>
                      <a:pt x="3" y="1"/>
                      <a:pt x="2" y="2"/>
                      <a:pt x="2" y="3"/>
                    </a:cubicBezTo>
                    <a:cubicBezTo>
                      <a:pt x="5" y="5"/>
                      <a:pt x="7" y="7"/>
                      <a:pt x="9" y="9"/>
                    </a:cubicBezTo>
                    <a:cubicBezTo>
                      <a:pt x="9" y="8"/>
                      <a:pt x="10" y="8"/>
                      <a:pt x="10" y="7"/>
                    </a:cubicBezTo>
                    <a:cubicBezTo>
                      <a:pt x="7" y="5"/>
                      <a:pt x="4" y="3"/>
                      <a:pt x="2" y="0"/>
                    </a:cubicBezTo>
                    <a:cubicBezTo>
                      <a:pt x="2" y="1"/>
                      <a:pt x="1" y="1"/>
                      <a:pt x="1" y="2"/>
                    </a:cubicBezTo>
                    <a:cubicBezTo>
                      <a:pt x="5" y="3"/>
                      <a:pt x="8" y="6"/>
                      <a:pt x="12" y="7"/>
                    </a:cubicBezTo>
                    <a:cubicBezTo>
                      <a:pt x="12" y="8"/>
                      <a:pt x="13" y="7"/>
                      <a:pt x="12" y="6"/>
                    </a:cubicBezTo>
                    <a:cubicBezTo>
                      <a:pt x="11" y="5"/>
                      <a:pt x="9" y="3"/>
                      <a:pt x="8" y="2"/>
                    </a:cubicBezTo>
                    <a:cubicBezTo>
                      <a:pt x="7" y="1"/>
                      <a:pt x="6" y="2"/>
                      <a:pt x="6" y="3"/>
                    </a:cubicBezTo>
                    <a:cubicBezTo>
                      <a:pt x="7" y="4"/>
                      <a:pt x="7" y="4"/>
                      <a:pt x="8" y="5"/>
                    </a:cubicBezTo>
                    <a:cubicBezTo>
                      <a:pt x="9" y="5"/>
                      <a:pt x="10" y="4"/>
                      <a:pt x="9"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7" name="Freeform 109"/>
              <p:cNvSpPr>
                <a:spLocks/>
              </p:cNvSpPr>
              <p:nvPr/>
            </p:nvSpPr>
            <p:spPr bwMode="auto">
              <a:xfrm>
                <a:off x="1777" y="661"/>
                <a:ext cx="111" cy="100"/>
              </a:xfrm>
              <a:custGeom>
                <a:avLst/>
                <a:gdLst>
                  <a:gd name="T0" fmla="*/ 1110 w 39"/>
                  <a:gd name="T1" fmla="*/ 5526 h 35"/>
                  <a:gd name="T2" fmla="*/ 8604 w 39"/>
                  <a:gd name="T3" fmla="*/ 2660 h 35"/>
                  <a:gd name="T4" fmla="*/ 12150 w 39"/>
                  <a:gd name="T5" fmla="*/ 5526 h 35"/>
                  <a:gd name="T6" fmla="*/ 17595 w 39"/>
                  <a:gd name="T7" fmla="*/ 5526 h 35"/>
                  <a:gd name="T8" fmla="*/ 18121 w 39"/>
                  <a:gd name="T9" fmla="*/ 8726 h 35"/>
                  <a:gd name="T10" fmla="*/ 16994 w 39"/>
                  <a:gd name="T11" fmla="*/ 9723 h 35"/>
                  <a:gd name="T12" fmla="*/ 16411 w 39"/>
                  <a:gd name="T13" fmla="*/ 11403 h 35"/>
                  <a:gd name="T14" fmla="*/ 16411 w 39"/>
                  <a:gd name="T15" fmla="*/ 17331 h 35"/>
                  <a:gd name="T16" fmla="*/ 16411 w 39"/>
                  <a:gd name="T17" fmla="*/ 17934 h 35"/>
                  <a:gd name="T18" fmla="*/ 17595 w 39"/>
                  <a:gd name="T19" fmla="*/ 14669 h 35"/>
                  <a:gd name="T20" fmla="*/ 19021 w 39"/>
                  <a:gd name="T21" fmla="*/ 8726 h 35"/>
                  <a:gd name="T22" fmla="*/ 20154 w 39"/>
                  <a:gd name="T23" fmla="*/ 5526 h 35"/>
                  <a:gd name="T24" fmla="*/ 18121 w 39"/>
                  <a:gd name="T25" fmla="*/ 4409 h 35"/>
                  <a:gd name="T26" fmla="*/ 13861 w 39"/>
                  <a:gd name="T27" fmla="*/ 5526 h 35"/>
                  <a:gd name="T28" fmla="*/ 10628 w 39"/>
                  <a:gd name="T29" fmla="*/ 3266 h 35"/>
                  <a:gd name="T30" fmla="*/ 601 w 39"/>
                  <a:gd name="T31" fmla="*/ 4923 h 35"/>
                  <a:gd name="T32" fmla="*/ 1110 w 39"/>
                  <a:gd name="T33" fmla="*/ 552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 h="35">
                    <a:moveTo>
                      <a:pt x="2" y="10"/>
                    </a:moveTo>
                    <a:cubicBezTo>
                      <a:pt x="6" y="7"/>
                      <a:pt x="10" y="3"/>
                      <a:pt x="16" y="5"/>
                    </a:cubicBezTo>
                    <a:cubicBezTo>
                      <a:pt x="18" y="5"/>
                      <a:pt x="21" y="8"/>
                      <a:pt x="23" y="10"/>
                    </a:cubicBezTo>
                    <a:cubicBezTo>
                      <a:pt x="26" y="12"/>
                      <a:pt x="29" y="12"/>
                      <a:pt x="33" y="10"/>
                    </a:cubicBezTo>
                    <a:cubicBezTo>
                      <a:pt x="37" y="12"/>
                      <a:pt x="37" y="14"/>
                      <a:pt x="34" y="16"/>
                    </a:cubicBezTo>
                    <a:cubicBezTo>
                      <a:pt x="34" y="17"/>
                      <a:pt x="33" y="17"/>
                      <a:pt x="32" y="18"/>
                    </a:cubicBezTo>
                    <a:cubicBezTo>
                      <a:pt x="32" y="19"/>
                      <a:pt x="31" y="20"/>
                      <a:pt x="31" y="21"/>
                    </a:cubicBezTo>
                    <a:cubicBezTo>
                      <a:pt x="31" y="22"/>
                      <a:pt x="32" y="32"/>
                      <a:pt x="31" y="32"/>
                    </a:cubicBezTo>
                    <a:cubicBezTo>
                      <a:pt x="31" y="31"/>
                      <a:pt x="30" y="32"/>
                      <a:pt x="31" y="33"/>
                    </a:cubicBezTo>
                    <a:cubicBezTo>
                      <a:pt x="34" y="35"/>
                      <a:pt x="33" y="29"/>
                      <a:pt x="33" y="27"/>
                    </a:cubicBezTo>
                    <a:cubicBezTo>
                      <a:pt x="33" y="23"/>
                      <a:pt x="33" y="20"/>
                      <a:pt x="36" y="16"/>
                    </a:cubicBezTo>
                    <a:cubicBezTo>
                      <a:pt x="38" y="14"/>
                      <a:pt x="39" y="13"/>
                      <a:pt x="38" y="10"/>
                    </a:cubicBezTo>
                    <a:cubicBezTo>
                      <a:pt x="38" y="8"/>
                      <a:pt x="35" y="8"/>
                      <a:pt x="34" y="8"/>
                    </a:cubicBezTo>
                    <a:cubicBezTo>
                      <a:pt x="31" y="9"/>
                      <a:pt x="30" y="11"/>
                      <a:pt x="26" y="10"/>
                    </a:cubicBezTo>
                    <a:cubicBezTo>
                      <a:pt x="24" y="9"/>
                      <a:pt x="22" y="7"/>
                      <a:pt x="20" y="6"/>
                    </a:cubicBezTo>
                    <a:cubicBezTo>
                      <a:pt x="13" y="0"/>
                      <a:pt x="7" y="4"/>
                      <a:pt x="1" y="9"/>
                    </a:cubicBezTo>
                    <a:cubicBezTo>
                      <a:pt x="0" y="10"/>
                      <a:pt x="2" y="11"/>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 name="Freeform 110"/>
              <p:cNvSpPr>
                <a:spLocks/>
              </p:cNvSpPr>
              <p:nvPr/>
            </p:nvSpPr>
            <p:spPr bwMode="auto">
              <a:xfrm>
                <a:off x="1863" y="707"/>
                <a:ext cx="17" cy="40"/>
              </a:xfrm>
              <a:custGeom>
                <a:avLst/>
                <a:gdLst>
                  <a:gd name="T0" fmla="*/ 1686 w 6"/>
                  <a:gd name="T1" fmla="*/ 7069 h 14"/>
                  <a:gd name="T2" fmla="*/ 2000 w 6"/>
                  <a:gd name="T3" fmla="*/ 4409 h 14"/>
                  <a:gd name="T4" fmla="*/ 3091 w 6"/>
                  <a:gd name="T5" fmla="*/ 1723 h 14"/>
                  <a:gd name="T6" fmla="*/ 2000 w 6"/>
                  <a:gd name="T7" fmla="*/ 1723 h 14"/>
                  <a:gd name="T8" fmla="*/ 0 w 6"/>
                  <a:gd name="T9" fmla="*/ 5526 h 14"/>
                  <a:gd name="T10" fmla="*/ 1091 w 6"/>
                  <a:gd name="T11" fmla="*/ 5926 h 14"/>
                  <a:gd name="T12" fmla="*/ 2000 w 6"/>
                  <a:gd name="T13" fmla="*/ 1143 h 14"/>
                  <a:gd name="T14" fmla="*/ 1091 w 6"/>
                  <a:gd name="T15" fmla="*/ 1143 h 14"/>
                  <a:gd name="T16" fmla="*/ 595 w 6"/>
                  <a:gd name="T17" fmla="*/ 4409 h 14"/>
                  <a:gd name="T18" fmla="*/ 1091 w 6"/>
                  <a:gd name="T19" fmla="*/ 4409 h 14"/>
                  <a:gd name="T20" fmla="*/ 2000 w 6"/>
                  <a:gd name="T21" fmla="*/ 1143 h 14"/>
                  <a:gd name="T22" fmla="*/ 1091 w 6"/>
                  <a:gd name="T23" fmla="*/ 603 h 14"/>
                  <a:gd name="T24" fmla="*/ 595 w 6"/>
                  <a:gd name="T25" fmla="*/ 4409 h 14"/>
                  <a:gd name="T26" fmla="*/ 1091 w 6"/>
                  <a:gd name="T27" fmla="*/ 4923 h 14"/>
                  <a:gd name="T28" fmla="*/ 2000 w 6"/>
                  <a:gd name="T29" fmla="*/ 1143 h 14"/>
                  <a:gd name="T30" fmla="*/ 1091 w 6"/>
                  <a:gd name="T31" fmla="*/ 1143 h 14"/>
                  <a:gd name="T32" fmla="*/ 0 w 6"/>
                  <a:gd name="T33" fmla="*/ 5926 h 14"/>
                  <a:gd name="T34" fmla="*/ 1091 w 6"/>
                  <a:gd name="T35" fmla="*/ 5926 h 14"/>
                  <a:gd name="T36" fmla="*/ 3091 w 6"/>
                  <a:gd name="T37" fmla="*/ 1723 h 14"/>
                  <a:gd name="T38" fmla="*/ 2000 w 6"/>
                  <a:gd name="T39" fmla="*/ 1723 h 14"/>
                  <a:gd name="T40" fmla="*/ 1091 w 6"/>
                  <a:gd name="T41" fmla="*/ 4923 h 14"/>
                  <a:gd name="T42" fmla="*/ 1091 w 6"/>
                  <a:gd name="T43" fmla="*/ 7069 h 14"/>
                  <a:gd name="T44" fmla="*/ 1686 w 6"/>
                  <a:gd name="T45" fmla="*/ 7069 h 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 h="14">
                    <a:moveTo>
                      <a:pt x="3" y="13"/>
                    </a:moveTo>
                    <a:cubicBezTo>
                      <a:pt x="3" y="11"/>
                      <a:pt x="3" y="10"/>
                      <a:pt x="4" y="8"/>
                    </a:cubicBezTo>
                    <a:cubicBezTo>
                      <a:pt x="4" y="7"/>
                      <a:pt x="5" y="5"/>
                      <a:pt x="6" y="3"/>
                    </a:cubicBezTo>
                    <a:cubicBezTo>
                      <a:pt x="5" y="3"/>
                      <a:pt x="5" y="3"/>
                      <a:pt x="4" y="3"/>
                    </a:cubicBezTo>
                    <a:cubicBezTo>
                      <a:pt x="3" y="5"/>
                      <a:pt x="2" y="8"/>
                      <a:pt x="0" y="10"/>
                    </a:cubicBezTo>
                    <a:cubicBezTo>
                      <a:pt x="1" y="10"/>
                      <a:pt x="1" y="10"/>
                      <a:pt x="2" y="11"/>
                    </a:cubicBezTo>
                    <a:cubicBezTo>
                      <a:pt x="2" y="8"/>
                      <a:pt x="3" y="5"/>
                      <a:pt x="4" y="2"/>
                    </a:cubicBezTo>
                    <a:cubicBezTo>
                      <a:pt x="3" y="2"/>
                      <a:pt x="3" y="2"/>
                      <a:pt x="2" y="2"/>
                    </a:cubicBezTo>
                    <a:cubicBezTo>
                      <a:pt x="2" y="4"/>
                      <a:pt x="1" y="6"/>
                      <a:pt x="1" y="8"/>
                    </a:cubicBezTo>
                    <a:cubicBezTo>
                      <a:pt x="1" y="8"/>
                      <a:pt x="2" y="8"/>
                      <a:pt x="2" y="8"/>
                    </a:cubicBezTo>
                    <a:cubicBezTo>
                      <a:pt x="2" y="6"/>
                      <a:pt x="3" y="4"/>
                      <a:pt x="4" y="2"/>
                    </a:cubicBezTo>
                    <a:cubicBezTo>
                      <a:pt x="4" y="1"/>
                      <a:pt x="3" y="0"/>
                      <a:pt x="2" y="1"/>
                    </a:cubicBezTo>
                    <a:cubicBezTo>
                      <a:pt x="1" y="4"/>
                      <a:pt x="1" y="6"/>
                      <a:pt x="1" y="8"/>
                    </a:cubicBezTo>
                    <a:cubicBezTo>
                      <a:pt x="1" y="9"/>
                      <a:pt x="2" y="9"/>
                      <a:pt x="2" y="9"/>
                    </a:cubicBezTo>
                    <a:cubicBezTo>
                      <a:pt x="3" y="6"/>
                      <a:pt x="3" y="4"/>
                      <a:pt x="4" y="2"/>
                    </a:cubicBezTo>
                    <a:cubicBezTo>
                      <a:pt x="4" y="1"/>
                      <a:pt x="3" y="1"/>
                      <a:pt x="2" y="2"/>
                    </a:cubicBezTo>
                    <a:cubicBezTo>
                      <a:pt x="2" y="5"/>
                      <a:pt x="1" y="7"/>
                      <a:pt x="0" y="11"/>
                    </a:cubicBezTo>
                    <a:cubicBezTo>
                      <a:pt x="0" y="11"/>
                      <a:pt x="1" y="12"/>
                      <a:pt x="2" y="11"/>
                    </a:cubicBezTo>
                    <a:cubicBezTo>
                      <a:pt x="3" y="9"/>
                      <a:pt x="4" y="6"/>
                      <a:pt x="6" y="3"/>
                    </a:cubicBezTo>
                    <a:cubicBezTo>
                      <a:pt x="6" y="2"/>
                      <a:pt x="4" y="2"/>
                      <a:pt x="4" y="3"/>
                    </a:cubicBezTo>
                    <a:cubicBezTo>
                      <a:pt x="3" y="5"/>
                      <a:pt x="3" y="7"/>
                      <a:pt x="2" y="9"/>
                    </a:cubicBezTo>
                    <a:cubicBezTo>
                      <a:pt x="2" y="10"/>
                      <a:pt x="1" y="12"/>
                      <a:pt x="2" y="13"/>
                    </a:cubicBezTo>
                    <a:cubicBezTo>
                      <a:pt x="2" y="14"/>
                      <a:pt x="3" y="14"/>
                      <a:pt x="3"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9" name="Freeform 111"/>
              <p:cNvSpPr>
                <a:spLocks/>
              </p:cNvSpPr>
              <p:nvPr/>
            </p:nvSpPr>
            <p:spPr bwMode="auto">
              <a:xfrm>
                <a:off x="1791" y="669"/>
                <a:ext cx="86" cy="75"/>
              </a:xfrm>
              <a:custGeom>
                <a:avLst/>
                <a:gdLst>
                  <a:gd name="T0" fmla="*/ 13379 w 30"/>
                  <a:gd name="T1" fmla="*/ 14403 h 26"/>
                  <a:gd name="T2" fmla="*/ 14932 w 30"/>
                  <a:gd name="T3" fmla="*/ 10393 h 26"/>
                  <a:gd name="T4" fmla="*/ 12771 w 30"/>
                  <a:gd name="T5" fmla="*/ 10393 h 26"/>
                  <a:gd name="T6" fmla="*/ 12229 w 30"/>
                  <a:gd name="T7" fmla="*/ 7607 h 26"/>
                  <a:gd name="T8" fmla="*/ 12229 w 30"/>
                  <a:gd name="T9" fmla="*/ 11567 h 26"/>
                  <a:gd name="T10" fmla="*/ 12771 w 30"/>
                  <a:gd name="T11" fmla="*/ 11567 h 26"/>
                  <a:gd name="T12" fmla="*/ 14514 w 30"/>
                  <a:gd name="T13" fmla="*/ 5807 h 26"/>
                  <a:gd name="T14" fmla="*/ 13921 w 30"/>
                  <a:gd name="T15" fmla="*/ 6358 h 26"/>
                  <a:gd name="T16" fmla="*/ 12771 w 30"/>
                  <a:gd name="T17" fmla="*/ 7970 h 26"/>
                  <a:gd name="T18" fmla="*/ 9451 w 30"/>
                  <a:gd name="T19" fmla="*/ 7607 h 26"/>
                  <a:gd name="T20" fmla="*/ 7774 w 30"/>
                  <a:gd name="T21" fmla="*/ 5807 h 26"/>
                  <a:gd name="T22" fmla="*/ 616 w 30"/>
                  <a:gd name="T23" fmla="*/ 3387 h 26"/>
                  <a:gd name="T24" fmla="*/ 3838 w 30"/>
                  <a:gd name="T25" fmla="*/ 3387 h 26"/>
                  <a:gd name="T26" fmla="*/ 3297 w 30"/>
                  <a:gd name="T27" fmla="*/ 2763 h 26"/>
                  <a:gd name="T28" fmla="*/ 6550 w 30"/>
                  <a:gd name="T29" fmla="*/ 2420 h 26"/>
                  <a:gd name="T30" fmla="*/ 6221 w 30"/>
                  <a:gd name="T31" fmla="*/ 5807 h 26"/>
                  <a:gd name="T32" fmla="*/ 10460 w 30"/>
                  <a:gd name="T33" fmla="*/ 6358 h 26"/>
                  <a:gd name="T34" fmla="*/ 14932 w 30"/>
                  <a:gd name="T35" fmla="*/ 6981 h 26"/>
                  <a:gd name="T36" fmla="*/ 13921 w 30"/>
                  <a:gd name="T37" fmla="*/ 5184 h 26"/>
                  <a:gd name="T38" fmla="*/ 12771 w 30"/>
                  <a:gd name="T39" fmla="*/ 7970 h 26"/>
                  <a:gd name="T40" fmla="*/ 12771 w 30"/>
                  <a:gd name="T41" fmla="*/ 9219 h 26"/>
                  <a:gd name="T42" fmla="*/ 13921 w 30"/>
                  <a:gd name="T43" fmla="*/ 5184 h 26"/>
                  <a:gd name="T44" fmla="*/ 14932 w 30"/>
                  <a:gd name="T45" fmla="*/ 6981 h 26"/>
                  <a:gd name="T46" fmla="*/ 9451 w 30"/>
                  <a:gd name="T47" fmla="*/ 5807 h 26"/>
                  <a:gd name="T48" fmla="*/ 11002 w 30"/>
                  <a:gd name="T49" fmla="*/ 8596 h 26"/>
                  <a:gd name="T50" fmla="*/ 6550 w 30"/>
                  <a:gd name="T51" fmla="*/ 5184 h 26"/>
                  <a:gd name="T52" fmla="*/ 10460 w 30"/>
                  <a:gd name="T53" fmla="*/ 8596 h 26"/>
                  <a:gd name="T54" fmla="*/ 6221 w 30"/>
                  <a:gd name="T55" fmla="*/ 6981 h 26"/>
                  <a:gd name="T56" fmla="*/ 10460 w 30"/>
                  <a:gd name="T57" fmla="*/ 7970 h 26"/>
                  <a:gd name="T58" fmla="*/ 6221 w 30"/>
                  <a:gd name="T59" fmla="*/ 5807 h 26"/>
                  <a:gd name="T60" fmla="*/ 6221 w 30"/>
                  <a:gd name="T61" fmla="*/ 2763 h 26"/>
                  <a:gd name="T62" fmla="*/ 2170 w 30"/>
                  <a:gd name="T63" fmla="*/ 2763 h 26"/>
                  <a:gd name="T64" fmla="*/ 7158 w 30"/>
                  <a:gd name="T65" fmla="*/ 3387 h 26"/>
                  <a:gd name="T66" fmla="*/ 616 w 30"/>
                  <a:gd name="T67" fmla="*/ 3387 h 26"/>
                  <a:gd name="T68" fmla="*/ 6221 w 30"/>
                  <a:gd name="T69" fmla="*/ 2763 h 26"/>
                  <a:gd name="T70" fmla="*/ 1766 w 30"/>
                  <a:gd name="T71" fmla="*/ 2763 h 26"/>
                  <a:gd name="T72" fmla="*/ 6550 w 30"/>
                  <a:gd name="T73" fmla="*/ 3387 h 26"/>
                  <a:gd name="T74" fmla="*/ 3297 w 30"/>
                  <a:gd name="T75" fmla="*/ 2420 h 26"/>
                  <a:gd name="T76" fmla="*/ 7158 w 30"/>
                  <a:gd name="T77" fmla="*/ 4561 h 26"/>
                  <a:gd name="T78" fmla="*/ 3838 w 30"/>
                  <a:gd name="T79" fmla="*/ 3387 h 26"/>
                  <a:gd name="T80" fmla="*/ 7774 w 30"/>
                  <a:gd name="T81" fmla="*/ 6358 h 26"/>
                  <a:gd name="T82" fmla="*/ 6221 w 30"/>
                  <a:gd name="T83" fmla="*/ 5807 h 26"/>
                  <a:gd name="T84" fmla="*/ 11613 w 30"/>
                  <a:gd name="T85" fmla="*/ 6358 h 26"/>
                  <a:gd name="T86" fmla="*/ 8316 w 30"/>
                  <a:gd name="T87" fmla="*/ 7970 h 26"/>
                  <a:gd name="T88" fmla="*/ 15457 w 30"/>
                  <a:gd name="T89" fmla="*/ 5184 h 26"/>
                  <a:gd name="T90" fmla="*/ 12771 w 30"/>
                  <a:gd name="T91" fmla="*/ 9219 h 26"/>
                  <a:gd name="T92" fmla="*/ 15457 w 30"/>
                  <a:gd name="T93" fmla="*/ 5184 h 26"/>
                  <a:gd name="T94" fmla="*/ 11613 w 30"/>
                  <a:gd name="T95" fmla="*/ 9770 h 26"/>
                  <a:gd name="T96" fmla="*/ 14932 w 30"/>
                  <a:gd name="T97" fmla="*/ 6358 h 26"/>
                  <a:gd name="T98" fmla="*/ 12229 w 30"/>
                  <a:gd name="T99" fmla="*/ 11567 h 26"/>
                  <a:gd name="T100" fmla="*/ 13379 w 30"/>
                  <a:gd name="T101" fmla="*/ 7607 h 26"/>
                  <a:gd name="T102" fmla="*/ 12229 w 30"/>
                  <a:gd name="T103" fmla="*/ 13780 h 26"/>
                  <a:gd name="T104" fmla="*/ 12771 w 30"/>
                  <a:gd name="T105" fmla="*/ 6981 h 26"/>
                  <a:gd name="T106" fmla="*/ 13379 w 30"/>
                  <a:gd name="T107" fmla="*/ 12597 h 26"/>
                  <a:gd name="T108" fmla="*/ 13379 w 30"/>
                  <a:gd name="T109" fmla="*/ 7970 h 26"/>
                  <a:gd name="T110" fmla="*/ 14932 w 30"/>
                  <a:gd name="T111" fmla="*/ 10393 h 26"/>
                  <a:gd name="T112" fmla="*/ 13379 w 30"/>
                  <a:gd name="T113" fmla="*/ 14403 h 26"/>
                  <a:gd name="T114" fmla="*/ 16681 w 30"/>
                  <a:gd name="T115" fmla="*/ 7970 h 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 h="26">
                    <a:moveTo>
                      <a:pt x="29" y="13"/>
                    </a:moveTo>
                    <a:cubicBezTo>
                      <a:pt x="27" y="17"/>
                      <a:pt x="25" y="21"/>
                      <a:pt x="24" y="25"/>
                    </a:cubicBezTo>
                    <a:cubicBezTo>
                      <a:pt x="24" y="25"/>
                      <a:pt x="25" y="25"/>
                      <a:pt x="25" y="25"/>
                    </a:cubicBezTo>
                    <a:cubicBezTo>
                      <a:pt x="26" y="23"/>
                      <a:pt x="27" y="20"/>
                      <a:pt x="27" y="18"/>
                    </a:cubicBezTo>
                    <a:cubicBezTo>
                      <a:pt x="28" y="17"/>
                      <a:pt x="26" y="16"/>
                      <a:pt x="26" y="17"/>
                    </a:cubicBezTo>
                    <a:cubicBezTo>
                      <a:pt x="25" y="17"/>
                      <a:pt x="24" y="18"/>
                      <a:pt x="23" y="18"/>
                    </a:cubicBezTo>
                    <a:cubicBezTo>
                      <a:pt x="22" y="16"/>
                      <a:pt x="23" y="14"/>
                      <a:pt x="23" y="13"/>
                    </a:cubicBezTo>
                    <a:cubicBezTo>
                      <a:pt x="23" y="13"/>
                      <a:pt x="22" y="13"/>
                      <a:pt x="22" y="13"/>
                    </a:cubicBezTo>
                    <a:cubicBezTo>
                      <a:pt x="22" y="14"/>
                      <a:pt x="23" y="15"/>
                      <a:pt x="23" y="16"/>
                    </a:cubicBezTo>
                    <a:cubicBezTo>
                      <a:pt x="24" y="18"/>
                      <a:pt x="24" y="19"/>
                      <a:pt x="22" y="20"/>
                    </a:cubicBezTo>
                    <a:cubicBezTo>
                      <a:pt x="21" y="16"/>
                      <a:pt x="26" y="13"/>
                      <a:pt x="22" y="20"/>
                    </a:cubicBezTo>
                    <a:cubicBezTo>
                      <a:pt x="22" y="20"/>
                      <a:pt x="23" y="20"/>
                      <a:pt x="23" y="20"/>
                    </a:cubicBezTo>
                    <a:cubicBezTo>
                      <a:pt x="22" y="16"/>
                      <a:pt x="24" y="13"/>
                      <a:pt x="27" y="11"/>
                    </a:cubicBezTo>
                    <a:cubicBezTo>
                      <a:pt x="27" y="11"/>
                      <a:pt x="26" y="11"/>
                      <a:pt x="26" y="10"/>
                    </a:cubicBezTo>
                    <a:cubicBezTo>
                      <a:pt x="26" y="11"/>
                      <a:pt x="26" y="11"/>
                      <a:pt x="26" y="12"/>
                    </a:cubicBezTo>
                    <a:cubicBezTo>
                      <a:pt x="23" y="16"/>
                      <a:pt x="23" y="16"/>
                      <a:pt x="25" y="11"/>
                    </a:cubicBezTo>
                    <a:cubicBezTo>
                      <a:pt x="25" y="12"/>
                      <a:pt x="25" y="13"/>
                      <a:pt x="25" y="14"/>
                    </a:cubicBezTo>
                    <a:cubicBezTo>
                      <a:pt x="25" y="12"/>
                      <a:pt x="24" y="12"/>
                      <a:pt x="23" y="14"/>
                    </a:cubicBezTo>
                    <a:cubicBezTo>
                      <a:pt x="22" y="14"/>
                      <a:pt x="21" y="15"/>
                      <a:pt x="19" y="15"/>
                    </a:cubicBezTo>
                    <a:cubicBezTo>
                      <a:pt x="20" y="12"/>
                      <a:pt x="19" y="11"/>
                      <a:pt x="17" y="13"/>
                    </a:cubicBezTo>
                    <a:cubicBezTo>
                      <a:pt x="16" y="13"/>
                      <a:pt x="10" y="12"/>
                      <a:pt x="14" y="11"/>
                    </a:cubicBezTo>
                    <a:cubicBezTo>
                      <a:pt x="15" y="11"/>
                      <a:pt x="15" y="10"/>
                      <a:pt x="14" y="10"/>
                    </a:cubicBezTo>
                    <a:cubicBezTo>
                      <a:pt x="10" y="10"/>
                      <a:pt x="9" y="8"/>
                      <a:pt x="10" y="5"/>
                    </a:cubicBezTo>
                    <a:cubicBezTo>
                      <a:pt x="7" y="8"/>
                      <a:pt x="4" y="8"/>
                      <a:pt x="1" y="6"/>
                    </a:cubicBezTo>
                    <a:cubicBezTo>
                      <a:pt x="1" y="6"/>
                      <a:pt x="1" y="7"/>
                      <a:pt x="1" y="7"/>
                    </a:cubicBezTo>
                    <a:cubicBezTo>
                      <a:pt x="3" y="7"/>
                      <a:pt x="5" y="6"/>
                      <a:pt x="7" y="6"/>
                    </a:cubicBezTo>
                    <a:cubicBezTo>
                      <a:pt x="7" y="6"/>
                      <a:pt x="8" y="6"/>
                      <a:pt x="8" y="6"/>
                    </a:cubicBezTo>
                    <a:cubicBezTo>
                      <a:pt x="13" y="6"/>
                      <a:pt x="12" y="6"/>
                      <a:pt x="6" y="5"/>
                    </a:cubicBezTo>
                    <a:cubicBezTo>
                      <a:pt x="7" y="4"/>
                      <a:pt x="8" y="3"/>
                      <a:pt x="9" y="2"/>
                    </a:cubicBezTo>
                    <a:cubicBezTo>
                      <a:pt x="10" y="2"/>
                      <a:pt x="11" y="3"/>
                      <a:pt x="12" y="4"/>
                    </a:cubicBezTo>
                    <a:cubicBezTo>
                      <a:pt x="13" y="5"/>
                      <a:pt x="16" y="9"/>
                      <a:pt x="11" y="9"/>
                    </a:cubicBezTo>
                    <a:cubicBezTo>
                      <a:pt x="11" y="9"/>
                      <a:pt x="11" y="10"/>
                      <a:pt x="11" y="10"/>
                    </a:cubicBezTo>
                    <a:cubicBezTo>
                      <a:pt x="13" y="9"/>
                      <a:pt x="14" y="10"/>
                      <a:pt x="13" y="12"/>
                    </a:cubicBezTo>
                    <a:cubicBezTo>
                      <a:pt x="15" y="10"/>
                      <a:pt x="17" y="9"/>
                      <a:pt x="19" y="11"/>
                    </a:cubicBezTo>
                    <a:cubicBezTo>
                      <a:pt x="19" y="11"/>
                      <a:pt x="20" y="11"/>
                      <a:pt x="21" y="11"/>
                    </a:cubicBezTo>
                    <a:cubicBezTo>
                      <a:pt x="23" y="10"/>
                      <a:pt x="25" y="11"/>
                      <a:pt x="27" y="12"/>
                    </a:cubicBezTo>
                    <a:cubicBezTo>
                      <a:pt x="27" y="11"/>
                      <a:pt x="28" y="11"/>
                      <a:pt x="28" y="11"/>
                    </a:cubicBezTo>
                    <a:cubicBezTo>
                      <a:pt x="27" y="10"/>
                      <a:pt x="26" y="10"/>
                      <a:pt x="25" y="9"/>
                    </a:cubicBezTo>
                    <a:cubicBezTo>
                      <a:pt x="24" y="9"/>
                      <a:pt x="23" y="10"/>
                      <a:pt x="24" y="10"/>
                    </a:cubicBezTo>
                    <a:cubicBezTo>
                      <a:pt x="24" y="12"/>
                      <a:pt x="24" y="13"/>
                      <a:pt x="23" y="14"/>
                    </a:cubicBezTo>
                    <a:cubicBezTo>
                      <a:pt x="23" y="13"/>
                      <a:pt x="22" y="13"/>
                      <a:pt x="22" y="14"/>
                    </a:cubicBezTo>
                    <a:cubicBezTo>
                      <a:pt x="22" y="15"/>
                      <a:pt x="22" y="15"/>
                      <a:pt x="23" y="16"/>
                    </a:cubicBezTo>
                    <a:cubicBezTo>
                      <a:pt x="23" y="17"/>
                      <a:pt x="23" y="17"/>
                      <a:pt x="24" y="17"/>
                    </a:cubicBezTo>
                    <a:cubicBezTo>
                      <a:pt x="27" y="14"/>
                      <a:pt x="28" y="12"/>
                      <a:pt x="25" y="9"/>
                    </a:cubicBezTo>
                    <a:cubicBezTo>
                      <a:pt x="24" y="9"/>
                      <a:pt x="24" y="10"/>
                      <a:pt x="24" y="10"/>
                    </a:cubicBezTo>
                    <a:cubicBezTo>
                      <a:pt x="25" y="11"/>
                      <a:pt x="26" y="12"/>
                      <a:pt x="27" y="12"/>
                    </a:cubicBezTo>
                    <a:cubicBezTo>
                      <a:pt x="28" y="12"/>
                      <a:pt x="29" y="11"/>
                      <a:pt x="28" y="11"/>
                    </a:cubicBezTo>
                    <a:cubicBezTo>
                      <a:pt x="25" y="8"/>
                      <a:pt x="21" y="9"/>
                      <a:pt x="17" y="10"/>
                    </a:cubicBezTo>
                    <a:cubicBezTo>
                      <a:pt x="17" y="10"/>
                      <a:pt x="17" y="11"/>
                      <a:pt x="17" y="11"/>
                    </a:cubicBezTo>
                    <a:cubicBezTo>
                      <a:pt x="17" y="14"/>
                      <a:pt x="18" y="15"/>
                      <a:pt x="20" y="15"/>
                    </a:cubicBezTo>
                    <a:cubicBezTo>
                      <a:pt x="21" y="16"/>
                      <a:pt x="21" y="15"/>
                      <a:pt x="21" y="15"/>
                    </a:cubicBezTo>
                    <a:cubicBezTo>
                      <a:pt x="22" y="11"/>
                      <a:pt x="16" y="6"/>
                      <a:pt x="12" y="9"/>
                    </a:cubicBezTo>
                    <a:cubicBezTo>
                      <a:pt x="8" y="13"/>
                      <a:pt x="14" y="18"/>
                      <a:pt x="18" y="16"/>
                    </a:cubicBezTo>
                    <a:cubicBezTo>
                      <a:pt x="19" y="15"/>
                      <a:pt x="19" y="15"/>
                      <a:pt x="19" y="15"/>
                    </a:cubicBezTo>
                    <a:cubicBezTo>
                      <a:pt x="18" y="11"/>
                      <a:pt x="15" y="10"/>
                      <a:pt x="11" y="11"/>
                    </a:cubicBezTo>
                    <a:cubicBezTo>
                      <a:pt x="11" y="11"/>
                      <a:pt x="11" y="12"/>
                      <a:pt x="11" y="12"/>
                    </a:cubicBezTo>
                    <a:cubicBezTo>
                      <a:pt x="12" y="15"/>
                      <a:pt x="15" y="16"/>
                      <a:pt x="18" y="15"/>
                    </a:cubicBezTo>
                    <a:cubicBezTo>
                      <a:pt x="18" y="15"/>
                      <a:pt x="19" y="14"/>
                      <a:pt x="19" y="14"/>
                    </a:cubicBezTo>
                    <a:cubicBezTo>
                      <a:pt x="19" y="9"/>
                      <a:pt x="15" y="8"/>
                      <a:pt x="11" y="9"/>
                    </a:cubicBezTo>
                    <a:cubicBezTo>
                      <a:pt x="10" y="9"/>
                      <a:pt x="10" y="10"/>
                      <a:pt x="11" y="10"/>
                    </a:cubicBezTo>
                    <a:cubicBezTo>
                      <a:pt x="19" y="11"/>
                      <a:pt x="14" y="0"/>
                      <a:pt x="8" y="1"/>
                    </a:cubicBezTo>
                    <a:cubicBezTo>
                      <a:pt x="1" y="1"/>
                      <a:pt x="6" y="10"/>
                      <a:pt x="11" y="5"/>
                    </a:cubicBezTo>
                    <a:cubicBezTo>
                      <a:pt x="11" y="5"/>
                      <a:pt x="11" y="4"/>
                      <a:pt x="11" y="4"/>
                    </a:cubicBezTo>
                    <a:cubicBezTo>
                      <a:pt x="8" y="2"/>
                      <a:pt x="6" y="3"/>
                      <a:pt x="4" y="5"/>
                    </a:cubicBezTo>
                    <a:cubicBezTo>
                      <a:pt x="3" y="5"/>
                      <a:pt x="3" y="6"/>
                      <a:pt x="4" y="6"/>
                    </a:cubicBezTo>
                    <a:cubicBezTo>
                      <a:pt x="6" y="9"/>
                      <a:pt x="10" y="9"/>
                      <a:pt x="13" y="6"/>
                    </a:cubicBezTo>
                    <a:cubicBezTo>
                      <a:pt x="14" y="6"/>
                      <a:pt x="13" y="5"/>
                      <a:pt x="13" y="5"/>
                    </a:cubicBezTo>
                    <a:cubicBezTo>
                      <a:pt x="9" y="4"/>
                      <a:pt x="5" y="4"/>
                      <a:pt x="1" y="6"/>
                    </a:cubicBezTo>
                    <a:cubicBezTo>
                      <a:pt x="0" y="6"/>
                      <a:pt x="0" y="7"/>
                      <a:pt x="0" y="7"/>
                    </a:cubicBezTo>
                    <a:cubicBezTo>
                      <a:pt x="4" y="10"/>
                      <a:pt x="9" y="9"/>
                      <a:pt x="11" y="5"/>
                    </a:cubicBezTo>
                    <a:cubicBezTo>
                      <a:pt x="11" y="5"/>
                      <a:pt x="11" y="4"/>
                      <a:pt x="11" y="4"/>
                    </a:cubicBezTo>
                    <a:cubicBezTo>
                      <a:pt x="8" y="2"/>
                      <a:pt x="6" y="2"/>
                      <a:pt x="3" y="5"/>
                    </a:cubicBezTo>
                    <a:cubicBezTo>
                      <a:pt x="3" y="5"/>
                      <a:pt x="3" y="5"/>
                      <a:pt x="3" y="6"/>
                    </a:cubicBezTo>
                    <a:cubicBezTo>
                      <a:pt x="6" y="9"/>
                      <a:pt x="9" y="9"/>
                      <a:pt x="12" y="6"/>
                    </a:cubicBezTo>
                    <a:cubicBezTo>
                      <a:pt x="12" y="5"/>
                      <a:pt x="12" y="5"/>
                      <a:pt x="12" y="4"/>
                    </a:cubicBezTo>
                    <a:cubicBezTo>
                      <a:pt x="10" y="4"/>
                      <a:pt x="8" y="4"/>
                      <a:pt x="6" y="4"/>
                    </a:cubicBezTo>
                    <a:cubicBezTo>
                      <a:pt x="6" y="4"/>
                      <a:pt x="6" y="4"/>
                      <a:pt x="6" y="5"/>
                    </a:cubicBezTo>
                    <a:cubicBezTo>
                      <a:pt x="7" y="7"/>
                      <a:pt x="10" y="12"/>
                      <a:pt x="13" y="8"/>
                    </a:cubicBezTo>
                    <a:cubicBezTo>
                      <a:pt x="13" y="8"/>
                      <a:pt x="13" y="8"/>
                      <a:pt x="12" y="7"/>
                    </a:cubicBezTo>
                    <a:cubicBezTo>
                      <a:pt x="10" y="6"/>
                      <a:pt x="9" y="5"/>
                      <a:pt x="7" y="6"/>
                    </a:cubicBezTo>
                    <a:cubicBezTo>
                      <a:pt x="6" y="6"/>
                      <a:pt x="6" y="7"/>
                      <a:pt x="6" y="7"/>
                    </a:cubicBezTo>
                    <a:cubicBezTo>
                      <a:pt x="8" y="10"/>
                      <a:pt x="10" y="12"/>
                      <a:pt x="14" y="11"/>
                    </a:cubicBezTo>
                    <a:cubicBezTo>
                      <a:pt x="14" y="11"/>
                      <a:pt x="14" y="10"/>
                      <a:pt x="14" y="10"/>
                    </a:cubicBezTo>
                    <a:cubicBezTo>
                      <a:pt x="13" y="10"/>
                      <a:pt x="12" y="10"/>
                      <a:pt x="11" y="10"/>
                    </a:cubicBezTo>
                    <a:cubicBezTo>
                      <a:pt x="10" y="11"/>
                      <a:pt x="10" y="11"/>
                      <a:pt x="10" y="12"/>
                    </a:cubicBezTo>
                    <a:cubicBezTo>
                      <a:pt x="13" y="14"/>
                      <a:pt x="20" y="16"/>
                      <a:pt x="21" y="11"/>
                    </a:cubicBezTo>
                    <a:cubicBezTo>
                      <a:pt x="21" y="11"/>
                      <a:pt x="21" y="10"/>
                      <a:pt x="20" y="10"/>
                    </a:cubicBezTo>
                    <a:cubicBezTo>
                      <a:pt x="17" y="11"/>
                      <a:pt x="16" y="12"/>
                      <a:pt x="15" y="14"/>
                    </a:cubicBezTo>
                    <a:cubicBezTo>
                      <a:pt x="15" y="15"/>
                      <a:pt x="15" y="15"/>
                      <a:pt x="16" y="15"/>
                    </a:cubicBezTo>
                    <a:cubicBezTo>
                      <a:pt x="21" y="19"/>
                      <a:pt x="27" y="14"/>
                      <a:pt x="28" y="9"/>
                    </a:cubicBezTo>
                    <a:cubicBezTo>
                      <a:pt x="28" y="8"/>
                      <a:pt x="28" y="8"/>
                      <a:pt x="27" y="8"/>
                    </a:cubicBezTo>
                    <a:cubicBezTo>
                      <a:pt x="22" y="8"/>
                      <a:pt x="18" y="12"/>
                      <a:pt x="23" y="16"/>
                    </a:cubicBezTo>
                    <a:cubicBezTo>
                      <a:pt x="23" y="17"/>
                      <a:pt x="23" y="17"/>
                      <a:pt x="24" y="16"/>
                    </a:cubicBezTo>
                    <a:cubicBezTo>
                      <a:pt x="27" y="15"/>
                      <a:pt x="28" y="13"/>
                      <a:pt x="28" y="9"/>
                    </a:cubicBezTo>
                    <a:cubicBezTo>
                      <a:pt x="28" y="9"/>
                      <a:pt x="28" y="8"/>
                      <a:pt x="27" y="9"/>
                    </a:cubicBezTo>
                    <a:cubicBezTo>
                      <a:pt x="23" y="9"/>
                      <a:pt x="20" y="13"/>
                      <a:pt x="21" y="17"/>
                    </a:cubicBezTo>
                    <a:cubicBezTo>
                      <a:pt x="21" y="18"/>
                      <a:pt x="22" y="18"/>
                      <a:pt x="22" y="18"/>
                    </a:cubicBezTo>
                    <a:cubicBezTo>
                      <a:pt x="25" y="16"/>
                      <a:pt x="27" y="14"/>
                      <a:pt x="27" y="11"/>
                    </a:cubicBezTo>
                    <a:cubicBezTo>
                      <a:pt x="27" y="10"/>
                      <a:pt x="27" y="10"/>
                      <a:pt x="26" y="10"/>
                    </a:cubicBezTo>
                    <a:cubicBezTo>
                      <a:pt x="23" y="12"/>
                      <a:pt x="21" y="16"/>
                      <a:pt x="22" y="20"/>
                    </a:cubicBezTo>
                    <a:cubicBezTo>
                      <a:pt x="22" y="21"/>
                      <a:pt x="23" y="21"/>
                      <a:pt x="23" y="21"/>
                    </a:cubicBezTo>
                    <a:cubicBezTo>
                      <a:pt x="25" y="18"/>
                      <a:pt x="25" y="16"/>
                      <a:pt x="24" y="13"/>
                    </a:cubicBezTo>
                    <a:cubicBezTo>
                      <a:pt x="24" y="12"/>
                      <a:pt x="23" y="12"/>
                      <a:pt x="23" y="12"/>
                    </a:cubicBezTo>
                    <a:cubicBezTo>
                      <a:pt x="20" y="15"/>
                      <a:pt x="20" y="20"/>
                      <a:pt x="22" y="24"/>
                    </a:cubicBezTo>
                    <a:cubicBezTo>
                      <a:pt x="22" y="24"/>
                      <a:pt x="23" y="24"/>
                      <a:pt x="23" y="24"/>
                    </a:cubicBezTo>
                    <a:cubicBezTo>
                      <a:pt x="26" y="20"/>
                      <a:pt x="25" y="16"/>
                      <a:pt x="23" y="12"/>
                    </a:cubicBezTo>
                    <a:cubicBezTo>
                      <a:pt x="23" y="12"/>
                      <a:pt x="22" y="12"/>
                      <a:pt x="22" y="12"/>
                    </a:cubicBezTo>
                    <a:cubicBezTo>
                      <a:pt x="21" y="16"/>
                      <a:pt x="21" y="20"/>
                      <a:pt x="24" y="22"/>
                    </a:cubicBezTo>
                    <a:cubicBezTo>
                      <a:pt x="24" y="23"/>
                      <a:pt x="25" y="23"/>
                      <a:pt x="25" y="22"/>
                    </a:cubicBezTo>
                    <a:cubicBezTo>
                      <a:pt x="27" y="19"/>
                      <a:pt x="27" y="16"/>
                      <a:pt x="24" y="14"/>
                    </a:cubicBezTo>
                    <a:cubicBezTo>
                      <a:pt x="23" y="14"/>
                      <a:pt x="23" y="14"/>
                      <a:pt x="23" y="15"/>
                    </a:cubicBezTo>
                    <a:cubicBezTo>
                      <a:pt x="18" y="19"/>
                      <a:pt x="24" y="24"/>
                      <a:pt x="27" y="18"/>
                    </a:cubicBezTo>
                    <a:cubicBezTo>
                      <a:pt x="27" y="17"/>
                      <a:pt x="26" y="17"/>
                      <a:pt x="26" y="17"/>
                    </a:cubicBezTo>
                    <a:cubicBezTo>
                      <a:pt x="25" y="20"/>
                      <a:pt x="24" y="22"/>
                      <a:pt x="24" y="25"/>
                    </a:cubicBezTo>
                    <a:cubicBezTo>
                      <a:pt x="24" y="26"/>
                      <a:pt x="25" y="26"/>
                      <a:pt x="25" y="25"/>
                    </a:cubicBezTo>
                    <a:cubicBezTo>
                      <a:pt x="27" y="22"/>
                      <a:pt x="28" y="18"/>
                      <a:pt x="30" y="14"/>
                    </a:cubicBezTo>
                    <a:cubicBezTo>
                      <a:pt x="30" y="13"/>
                      <a:pt x="29" y="13"/>
                      <a:pt x="29"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0" name="Freeform 112"/>
              <p:cNvSpPr>
                <a:spLocks/>
              </p:cNvSpPr>
              <p:nvPr/>
            </p:nvSpPr>
            <p:spPr bwMode="auto">
              <a:xfrm>
                <a:off x="1845" y="532"/>
                <a:ext cx="123" cy="149"/>
              </a:xfrm>
              <a:custGeom>
                <a:avLst/>
                <a:gdLst>
                  <a:gd name="T0" fmla="*/ 7635 w 43"/>
                  <a:gd name="T1" fmla="*/ 3834 h 52"/>
                  <a:gd name="T2" fmla="*/ 4428 w 43"/>
                  <a:gd name="T3" fmla="*/ 7768 h 52"/>
                  <a:gd name="T4" fmla="*/ 5546 w 43"/>
                  <a:gd name="T5" fmla="*/ 11602 h 52"/>
                  <a:gd name="T6" fmla="*/ 7635 w 43"/>
                  <a:gd name="T7" fmla="*/ 3834 h 52"/>
                  <a:gd name="T8" fmla="*/ 10318 w 43"/>
                  <a:gd name="T9" fmla="*/ 3834 h 52"/>
                  <a:gd name="T10" fmla="*/ 5964 w 43"/>
                  <a:gd name="T11" fmla="*/ 10444 h 52"/>
                  <a:gd name="T12" fmla="*/ 11513 w 43"/>
                  <a:gd name="T13" fmla="*/ 5057 h 52"/>
                  <a:gd name="T14" fmla="*/ 15335 w 43"/>
                  <a:gd name="T15" fmla="*/ 16585 h 52"/>
                  <a:gd name="T16" fmla="*/ 9786 w 43"/>
                  <a:gd name="T17" fmla="*/ 14894 h 52"/>
                  <a:gd name="T18" fmla="*/ 12666 w 43"/>
                  <a:gd name="T19" fmla="*/ 15436 h 52"/>
                  <a:gd name="T20" fmla="*/ 15864 w 43"/>
                  <a:gd name="T21" fmla="*/ 10986 h 52"/>
                  <a:gd name="T22" fmla="*/ 13198 w 43"/>
                  <a:gd name="T23" fmla="*/ 17783 h 52"/>
                  <a:gd name="T24" fmla="*/ 12666 w 43"/>
                  <a:gd name="T25" fmla="*/ 19877 h 52"/>
                  <a:gd name="T26" fmla="*/ 15335 w 43"/>
                  <a:gd name="T27" fmla="*/ 19336 h 52"/>
                  <a:gd name="T28" fmla="*/ 17060 w 43"/>
                  <a:gd name="T29" fmla="*/ 16585 h 52"/>
                  <a:gd name="T30" fmla="*/ 17600 w 43"/>
                  <a:gd name="T31" fmla="*/ 18754 h 52"/>
                  <a:gd name="T32" fmla="*/ 19145 w 43"/>
                  <a:gd name="T33" fmla="*/ 14490 h 52"/>
                  <a:gd name="T34" fmla="*/ 17060 w 43"/>
                  <a:gd name="T35" fmla="*/ 10444 h 52"/>
                  <a:gd name="T36" fmla="*/ 20292 w 43"/>
                  <a:gd name="T37" fmla="*/ 28187 h 52"/>
                  <a:gd name="T38" fmla="*/ 20881 w 43"/>
                  <a:gd name="T39" fmla="*/ 26092 h 52"/>
                  <a:gd name="T40" fmla="*/ 19145 w 43"/>
                  <a:gd name="T41" fmla="*/ 13883 h 52"/>
                  <a:gd name="T42" fmla="*/ 19145 w 43"/>
                  <a:gd name="T43" fmla="*/ 12751 h 52"/>
                  <a:gd name="T44" fmla="*/ 20881 w 43"/>
                  <a:gd name="T45" fmla="*/ 18754 h 52"/>
                  <a:gd name="T46" fmla="*/ 18533 w 43"/>
                  <a:gd name="T47" fmla="*/ 18327 h 52"/>
                  <a:gd name="T48" fmla="*/ 18533 w 43"/>
                  <a:gd name="T49" fmla="*/ 21035 h 52"/>
                  <a:gd name="T50" fmla="*/ 18001 w 43"/>
                  <a:gd name="T51" fmla="*/ 19336 h 52"/>
                  <a:gd name="T52" fmla="*/ 14720 w 43"/>
                  <a:gd name="T53" fmla="*/ 17783 h 52"/>
                  <a:gd name="T54" fmla="*/ 14179 w 43"/>
                  <a:gd name="T55" fmla="*/ 19877 h 52"/>
                  <a:gd name="T56" fmla="*/ 15864 w 43"/>
                  <a:gd name="T57" fmla="*/ 18327 h 52"/>
                  <a:gd name="T58" fmla="*/ 17060 w 43"/>
                  <a:gd name="T59" fmla="*/ 11602 h 52"/>
                  <a:gd name="T60" fmla="*/ 14179 w 43"/>
                  <a:gd name="T61" fmla="*/ 10049 h 52"/>
                  <a:gd name="T62" fmla="*/ 15864 w 43"/>
                  <a:gd name="T63" fmla="*/ 7768 h 52"/>
                  <a:gd name="T64" fmla="*/ 15335 w 43"/>
                  <a:gd name="T65" fmla="*/ 9433 h 52"/>
                  <a:gd name="T66" fmla="*/ 14179 w 43"/>
                  <a:gd name="T67" fmla="*/ 10444 h 52"/>
                  <a:gd name="T68" fmla="*/ 13787 w 43"/>
                  <a:gd name="T69" fmla="*/ 11602 h 52"/>
                  <a:gd name="T70" fmla="*/ 12666 w 43"/>
                  <a:gd name="T71" fmla="*/ 12209 h 52"/>
                  <a:gd name="T72" fmla="*/ 10318 w 43"/>
                  <a:gd name="T73" fmla="*/ 12209 h 52"/>
                  <a:gd name="T74" fmla="*/ 10318 w 43"/>
                  <a:gd name="T75" fmla="*/ 17783 h 52"/>
                  <a:gd name="T76" fmla="*/ 15864 w 43"/>
                  <a:gd name="T77" fmla="*/ 15436 h 52"/>
                  <a:gd name="T78" fmla="*/ 13787 w 43"/>
                  <a:gd name="T79" fmla="*/ 12751 h 52"/>
                  <a:gd name="T80" fmla="*/ 10907 w 43"/>
                  <a:gd name="T81" fmla="*/ 14894 h 52"/>
                  <a:gd name="T82" fmla="*/ 10907 w 43"/>
                  <a:gd name="T83" fmla="*/ 12751 h 52"/>
                  <a:gd name="T84" fmla="*/ 5546 w 43"/>
                  <a:gd name="T85" fmla="*/ 9433 h 52"/>
                  <a:gd name="T86" fmla="*/ 5964 w 43"/>
                  <a:gd name="T87" fmla="*/ 7768 h 52"/>
                  <a:gd name="T88" fmla="*/ 3272 w 43"/>
                  <a:gd name="T89" fmla="*/ 1765 h 52"/>
                  <a:gd name="T90" fmla="*/ 9786 w 43"/>
                  <a:gd name="T91" fmla="*/ 5599 h 52"/>
                  <a:gd name="T92" fmla="*/ 8845 w 43"/>
                  <a:gd name="T93" fmla="*/ 2166 h 52"/>
                  <a:gd name="T94" fmla="*/ 8238 w 43"/>
                  <a:gd name="T95" fmla="*/ 2166 h 52"/>
                  <a:gd name="T96" fmla="*/ 5964 w 43"/>
                  <a:gd name="T97" fmla="*/ 8284 h 52"/>
                  <a:gd name="T98" fmla="*/ 7635 w 43"/>
                  <a:gd name="T99" fmla="*/ 7152 h 52"/>
                  <a:gd name="T100" fmla="*/ 4428 w 43"/>
                  <a:gd name="T101" fmla="*/ 10049 h 52"/>
                  <a:gd name="T102" fmla="*/ 5546 w 43"/>
                  <a:gd name="T103" fmla="*/ 10049 h 52"/>
                  <a:gd name="T104" fmla="*/ 7094 w 43"/>
                  <a:gd name="T105" fmla="*/ 7152 h 52"/>
                  <a:gd name="T106" fmla="*/ 3272 w 43"/>
                  <a:gd name="T107" fmla="*/ 6545 h 52"/>
                  <a:gd name="T108" fmla="*/ 3272 w 43"/>
                  <a:gd name="T109" fmla="*/ 3292 h 52"/>
                  <a:gd name="T110" fmla="*/ 6479 w 43"/>
                  <a:gd name="T111" fmla="*/ 2711 h 52"/>
                  <a:gd name="T112" fmla="*/ 5964 w 43"/>
                  <a:gd name="T113" fmla="*/ 3834 h 52"/>
                  <a:gd name="T114" fmla="*/ 5546 w 43"/>
                  <a:gd name="T115" fmla="*/ 4450 h 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3" h="52">
                    <a:moveTo>
                      <a:pt x="11" y="7"/>
                    </a:moveTo>
                    <a:cubicBezTo>
                      <a:pt x="10" y="7"/>
                      <a:pt x="10" y="7"/>
                      <a:pt x="9" y="7"/>
                    </a:cubicBezTo>
                    <a:cubicBezTo>
                      <a:pt x="10" y="7"/>
                      <a:pt x="11" y="7"/>
                      <a:pt x="13" y="7"/>
                    </a:cubicBezTo>
                    <a:cubicBezTo>
                      <a:pt x="11" y="7"/>
                      <a:pt x="12" y="7"/>
                      <a:pt x="14" y="7"/>
                    </a:cubicBezTo>
                    <a:cubicBezTo>
                      <a:pt x="17" y="8"/>
                      <a:pt x="15" y="14"/>
                      <a:pt x="12" y="10"/>
                    </a:cubicBezTo>
                    <a:cubicBezTo>
                      <a:pt x="11" y="9"/>
                      <a:pt x="10" y="9"/>
                      <a:pt x="10" y="10"/>
                    </a:cubicBezTo>
                    <a:cubicBezTo>
                      <a:pt x="10" y="13"/>
                      <a:pt x="11" y="13"/>
                      <a:pt x="9" y="13"/>
                    </a:cubicBezTo>
                    <a:cubicBezTo>
                      <a:pt x="9" y="13"/>
                      <a:pt x="8" y="13"/>
                      <a:pt x="8" y="14"/>
                    </a:cubicBezTo>
                    <a:cubicBezTo>
                      <a:pt x="9" y="16"/>
                      <a:pt x="9" y="16"/>
                      <a:pt x="10" y="15"/>
                    </a:cubicBezTo>
                    <a:cubicBezTo>
                      <a:pt x="9" y="14"/>
                      <a:pt x="8" y="15"/>
                      <a:pt x="8" y="15"/>
                    </a:cubicBezTo>
                    <a:cubicBezTo>
                      <a:pt x="8" y="17"/>
                      <a:pt x="8" y="19"/>
                      <a:pt x="8" y="21"/>
                    </a:cubicBezTo>
                    <a:cubicBezTo>
                      <a:pt x="9" y="22"/>
                      <a:pt x="10" y="22"/>
                      <a:pt x="10" y="21"/>
                    </a:cubicBezTo>
                    <a:cubicBezTo>
                      <a:pt x="10" y="15"/>
                      <a:pt x="13" y="12"/>
                      <a:pt x="15" y="6"/>
                    </a:cubicBezTo>
                    <a:cubicBezTo>
                      <a:pt x="15" y="6"/>
                      <a:pt x="15" y="5"/>
                      <a:pt x="14" y="5"/>
                    </a:cubicBezTo>
                    <a:cubicBezTo>
                      <a:pt x="9" y="5"/>
                      <a:pt x="17" y="4"/>
                      <a:pt x="14" y="6"/>
                    </a:cubicBezTo>
                    <a:cubicBezTo>
                      <a:pt x="13" y="6"/>
                      <a:pt x="13" y="7"/>
                      <a:pt x="14" y="7"/>
                    </a:cubicBezTo>
                    <a:cubicBezTo>
                      <a:pt x="14" y="7"/>
                      <a:pt x="19" y="10"/>
                      <a:pt x="20" y="10"/>
                    </a:cubicBezTo>
                    <a:cubicBezTo>
                      <a:pt x="21" y="10"/>
                      <a:pt x="21" y="9"/>
                      <a:pt x="20" y="9"/>
                    </a:cubicBezTo>
                    <a:cubicBezTo>
                      <a:pt x="18" y="8"/>
                      <a:pt x="17" y="8"/>
                      <a:pt x="19" y="9"/>
                    </a:cubicBezTo>
                    <a:cubicBezTo>
                      <a:pt x="19" y="9"/>
                      <a:pt x="20" y="8"/>
                      <a:pt x="19" y="7"/>
                    </a:cubicBezTo>
                    <a:cubicBezTo>
                      <a:pt x="16" y="6"/>
                      <a:pt x="13" y="4"/>
                      <a:pt x="10" y="3"/>
                    </a:cubicBezTo>
                    <a:cubicBezTo>
                      <a:pt x="13" y="4"/>
                      <a:pt x="10" y="14"/>
                      <a:pt x="9" y="16"/>
                    </a:cubicBezTo>
                    <a:cubicBezTo>
                      <a:pt x="9" y="17"/>
                      <a:pt x="9" y="17"/>
                      <a:pt x="10" y="17"/>
                    </a:cubicBezTo>
                    <a:cubicBezTo>
                      <a:pt x="12" y="16"/>
                      <a:pt x="11" y="17"/>
                      <a:pt x="11" y="19"/>
                    </a:cubicBezTo>
                    <a:cubicBezTo>
                      <a:pt x="11" y="20"/>
                      <a:pt x="12" y="20"/>
                      <a:pt x="12" y="19"/>
                    </a:cubicBezTo>
                    <a:cubicBezTo>
                      <a:pt x="13" y="18"/>
                      <a:pt x="13" y="17"/>
                      <a:pt x="13" y="16"/>
                    </a:cubicBezTo>
                    <a:cubicBezTo>
                      <a:pt x="13" y="15"/>
                      <a:pt x="12" y="14"/>
                      <a:pt x="12" y="15"/>
                    </a:cubicBezTo>
                    <a:cubicBezTo>
                      <a:pt x="14" y="11"/>
                      <a:pt x="17" y="9"/>
                      <a:pt x="21" y="9"/>
                    </a:cubicBezTo>
                    <a:cubicBezTo>
                      <a:pt x="31" y="9"/>
                      <a:pt x="30" y="15"/>
                      <a:pt x="21" y="25"/>
                    </a:cubicBezTo>
                    <a:cubicBezTo>
                      <a:pt x="24" y="24"/>
                      <a:pt x="25" y="24"/>
                      <a:pt x="25" y="27"/>
                    </a:cubicBezTo>
                    <a:cubicBezTo>
                      <a:pt x="25" y="27"/>
                      <a:pt x="15" y="31"/>
                      <a:pt x="23" y="25"/>
                    </a:cubicBezTo>
                    <a:cubicBezTo>
                      <a:pt x="25" y="23"/>
                      <a:pt x="27" y="25"/>
                      <a:pt x="28" y="30"/>
                    </a:cubicBezTo>
                    <a:cubicBezTo>
                      <a:pt x="24" y="34"/>
                      <a:pt x="21" y="34"/>
                      <a:pt x="20" y="30"/>
                    </a:cubicBezTo>
                    <a:cubicBezTo>
                      <a:pt x="24" y="21"/>
                      <a:pt x="24" y="20"/>
                      <a:pt x="21" y="26"/>
                    </a:cubicBezTo>
                    <a:cubicBezTo>
                      <a:pt x="19" y="30"/>
                      <a:pt x="19" y="30"/>
                      <a:pt x="20" y="27"/>
                    </a:cubicBezTo>
                    <a:cubicBezTo>
                      <a:pt x="20" y="26"/>
                      <a:pt x="19" y="26"/>
                      <a:pt x="18" y="27"/>
                    </a:cubicBezTo>
                    <a:cubicBezTo>
                      <a:pt x="17" y="29"/>
                      <a:pt x="17" y="28"/>
                      <a:pt x="20" y="25"/>
                    </a:cubicBezTo>
                    <a:cubicBezTo>
                      <a:pt x="20" y="28"/>
                      <a:pt x="21" y="31"/>
                      <a:pt x="21" y="34"/>
                    </a:cubicBezTo>
                    <a:cubicBezTo>
                      <a:pt x="21" y="35"/>
                      <a:pt x="22" y="35"/>
                      <a:pt x="22" y="34"/>
                    </a:cubicBezTo>
                    <a:cubicBezTo>
                      <a:pt x="23" y="26"/>
                      <a:pt x="23" y="24"/>
                      <a:pt x="23" y="28"/>
                    </a:cubicBezTo>
                    <a:cubicBezTo>
                      <a:pt x="25" y="33"/>
                      <a:pt x="25" y="32"/>
                      <a:pt x="25" y="25"/>
                    </a:cubicBezTo>
                    <a:cubicBezTo>
                      <a:pt x="25" y="27"/>
                      <a:pt x="25" y="29"/>
                      <a:pt x="25" y="31"/>
                    </a:cubicBezTo>
                    <a:cubicBezTo>
                      <a:pt x="25" y="31"/>
                      <a:pt x="27" y="27"/>
                      <a:pt x="27" y="26"/>
                    </a:cubicBezTo>
                    <a:cubicBezTo>
                      <a:pt x="27" y="24"/>
                      <a:pt x="28" y="22"/>
                      <a:pt x="29" y="20"/>
                    </a:cubicBezTo>
                    <a:cubicBezTo>
                      <a:pt x="30" y="24"/>
                      <a:pt x="31" y="32"/>
                      <a:pt x="30" y="20"/>
                    </a:cubicBezTo>
                    <a:cubicBezTo>
                      <a:pt x="31" y="22"/>
                      <a:pt x="31" y="24"/>
                      <a:pt x="32" y="26"/>
                    </a:cubicBezTo>
                    <a:cubicBezTo>
                      <a:pt x="35" y="35"/>
                      <a:pt x="27" y="32"/>
                      <a:pt x="25" y="31"/>
                    </a:cubicBezTo>
                    <a:cubicBezTo>
                      <a:pt x="24" y="31"/>
                      <a:pt x="23" y="32"/>
                      <a:pt x="24" y="32"/>
                    </a:cubicBezTo>
                    <a:cubicBezTo>
                      <a:pt x="28" y="33"/>
                      <a:pt x="26" y="34"/>
                      <a:pt x="30" y="33"/>
                    </a:cubicBezTo>
                    <a:cubicBezTo>
                      <a:pt x="31" y="33"/>
                      <a:pt x="31" y="32"/>
                      <a:pt x="30" y="32"/>
                    </a:cubicBezTo>
                    <a:cubicBezTo>
                      <a:pt x="27" y="32"/>
                      <a:pt x="25" y="33"/>
                      <a:pt x="23" y="35"/>
                    </a:cubicBezTo>
                    <a:cubicBezTo>
                      <a:pt x="23" y="36"/>
                      <a:pt x="23" y="36"/>
                      <a:pt x="23" y="36"/>
                    </a:cubicBezTo>
                    <a:cubicBezTo>
                      <a:pt x="23" y="35"/>
                      <a:pt x="22" y="35"/>
                      <a:pt x="21" y="36"/>
                    </a:cubicBezTo>
                    <a:cubicBezTo>
                      <a:pt x="20" y="36"/>
                      <a:pt x="20" y="37"/>
                      <a:pt x="21" y="37"/>
                    </a:cubicBezTo>
                    <a:cubicBezTo>
                      <a:pt x="23" y="37"/>
                      <a:pt x="25" y="37"/>
                      <a:pt x="28" y="36"/>
                    </a:cubicBezTo>
                    <a:cubicBezTo>
                      <a:pt x="29" y="36"/>
                      <a:pt x="29" y="34"/>
                      <a:pt x="28" y="35"/>
                    </a:cubicBezTo>
                    <a:cubicBezTo>
                      <a:pt x="27" y="35"/>
                      <a:pt x="26" y="35"/>
                      <a:pt x="25" y="35"/>
                    </a:cubicBezTo>
                    <a:cubicBezTo>
                      <a:pt x="24" y="35"/>
                      <a:pt x="24" y="37"/>
                      <a:pt x="25" y="37"/>
                    </a:cubicBezTo>
                    <a:cubicBezTo>
                      <a:pt x="29" y="36"/>
                      <a:pt x="32" y="35"/>
                      <a:pt x="32" y="31"/>
                    </a:cubicBezTo>
                    <a:cubicBezTo>
                      <a:pt x="32" y="30"/>
                      <a:pt x="32" y="30"/>
                      <a:pt x="31" y="30"/>
                    </a:cubicBezTo>
                    <a:cubicBezTo>
                      <a:pt x="26" y="32"/>
                      <a:pt x="32" y="29"/>
                      <a:pt x="33" y="32"/>
                    </a:cubicBezTo>
                    <a:cubicBezTo>
                      <a:pt x="34" y="33"/>
                      <a:pt x="34" y="32"/>
                      <a:pt x="34" y="30"/>
                    </a:cubicBezTo>
                    <a:cubicBezTo>
                      <a:pt x="36" y="35"/>
                      <a:pt x="35" y="36"/>
                      <a:pt x="32" y="33"/>
                    </a:cubicBezTo>
                    <a:cubicBezTo>
                      <a:pt x="32" y="33"/>
                      <a:pt x="31" y="34"/>
                      <a:pt x="32" y="34"/>
                    </a:cubicBezTo>
                    <a:cubicBezTo>
                      <a:pt x="33" y="36"/>
                      <a:pt x="34" y="38"/>
                      <a:pt x="36" y="39"/>
                    </a:cubicBezTo>
                    <a:cubicBezTo>
                      <a:pt x="38" y="38"/>
                      <a:pt x="40" y="39"/>
                      <a:pt x="39" y="42"/>
                    </a:cubicBezTo>
                    <a:cubicBezTo>
                      <a:pt x="39" y="41"/>
                      <a:pt x="39" y="36"/>
                      <a:pt x="39" y="35"/>
                    </a:cubicBezTo>
                    <a:cubicBezTo>
                      <a:pt x="38" y="31"/>
                      <a:pt x="37" y="28"/>
                      <a:pt x="35" y="26"/>
                    </a:cubicBezTo>
                    <a:cubicBezTo>
                      <a:pt x="40" y="33"/>
                      <a:pt x="41" y="34"/>
                      <a:pt x="36" y="30"/>
                    </a:cubicBezTo>
                    <a:cubicBezTo>
                      <a:pt x="34" y="24"/>
                      <a:pt x="37" y="33"/>
                      <a:pt x="37" y="33"/>
                    </a:cubicBezTo>
                    <a:cubicBezTo>
                      <a:pt x="37" y="33"/>
                      <a:pt x="38" y="33"/>
                      <a:pt x="38" y="32"/>
                    </a:cubicBezTo>
                    <a:cubicBezTo>
                      <a:pt x="36" y="28"/>
                      <a:pt x="34" y="23"/>
                      <a:pt x="31" y="19"/>
                    </a:cubicBezTo>
                    <a:cubicBezTo>
                      <a:pt x="31" y="19"/>
                      <a:pt x="30" y="19"/>
                      <a:pt x="30" y="20"/>
                    </a:cubicBezTo>
                    <a:cubicBezTo>
                      <a:pt x="31" y="23"/>
                      <a:pt x="32" y="24"/>
                      <a:pt x="34" y="26"/>
                    </a:cubicBezTo>
                    <a:cubicBezTo>
                      <a:pt x="37" y="30"/>
                      <a:pt x="40" y="32"/>
                      <a:pt x="40" y="38"/>
                    </a:cubicBezTo>
                    <a:cubicBezTo>
                      <a:pt x="41" y="40"/>
                      <a:pt x="38" y="49"/>
                      <a:pt x="37" y="51"/>
                    </a:cubicBezTo>
                    <a:cubicBezTo>
                      <a:pt x="37" y="52"/>
                      <a:pt x="39" y="52"/>
                      <a:pt x="39" y="51"/>
                    </a:cubicBezTo>
                    <a:cubicBezTo>
                      <a:pt x="39" y="48"/>
                      <a:pt x="40" y="46"/>
                      <a:pt x="39" y="43"/>
                    </a:cubicBezTo>
                    <a:cubicBezTo>
                      <a:pt x="39" y="42"/>
                      <a:pt x="37" y="42"/>
                      <a:pt x="37" y="43"/>
                    </a:cubicBezTo>
                    <a:cubicBezTo>
                      <a:pt x="38" y="44"/>
                      <a:pt x="38" y="46"/>
                      <a:pt x="38" y="47"/>
                    </a:cubicBezTo>
                    <a:cubicBezTo>
                      <a:pt x="38" y="48"/>
                      <a:pt x="39" y="48"/>
                      <a:pt x="40" y="47"/>
                    </a:cubicBezTo>
                    <a:cubicBezTo>
                      <a:pt x="42" y="41"/>
                      <a:pt x="43" y="36"/>
                      <a:pt x="40" y="30"/>
                    </a:cubicBezTo>
                    <a:cubicBezTo>
                      <a:pt x="38" y="28"/>
                      <a:pt x="36" y="26"/>
                      <a:pt x="34" y="24"/>
                    </a:cubicBezTo>
                    <a:cubicBezTo>
                      <a:pt x="28" y="18"/>
                      <a:pt x="41" y="37"/>
                      <a:pt x="35" y="25"/>
                    </a:cubicBezTo>
                    <a:cubicBezTo>
                      <a:pt x="34" y="25"/>
                      <a:pt x="33" y="25"/>
                      <a:pt x="34" y="26"/>
                    </a:cubicBezTo>
                    <a:cubicBezTo>
                      <a:pt x="34" y="31"/>
                      <a:pt x="35" y="35"/>
                      <a:pt x="39" y="38"/>
                    </a:cubicBezTo>
                    <a:cubicBezTo>
                      <a:pt x="40" y="38"/>
                      <a:pt x="40" y="38"/>
                      <a:pt x="40" y="37"/>
                    </a:cubicBezTo>
                    <a:cubicBezTo>
                      <a:pt x="41" y="31"/>
                      <a:pt x="39" y="27"/>
                      <a:pt x="35" y="23"/>
                    </a:cubicBezTo>
                    <a:cubicBezTo>
                      <a:pt x="34" y="23"/>
                      <a:pt x="33" y="24"/>
                      <a:pt x="33" y="24"/>
                    </a:cubicBezTo>
                    <a:cubicBezTo>
                      <a:pt x="37" y="30"/>
                      <a:pt x="37" y="37"/>
                      <a:pt x="40" y="44"/>
                    </a:cubicBezTo>
                    <a:cubicBezTo>
                      <a:pt x="40" y="45"/>
                      <a:pt x="42" y="45"/>
                      <a:pt x="41" y="44"/>
                    </a:cubicBezTo>
                    <a:cubicBezTo>
                      <a:pt x="41" y="40"/>
                      <a:pt x="40" y="37"/>
                      <a:pt x="38" y="34"/>
                    </a:cubicBezTo>
                    <a:cubicBezTo>
                      <a:pt x="38" y="33"/>
                      <a:pt x="37" y="33"/>
                      <a:pt x="37" y="34"/>
                    </a:cubicBezTo>
                    <a:cubicBezTo>
                      <a:pt x="35" y="38"/>
                      <a:pt x="36" y="40"/>
                      <a:pt x="38" y="43"/>
                    </a:cubicBezTo>
                    <a:cubicBezTo>
                      <a:pt x="39" y="44"/>
                      <a:pt x="40" y="43"/>
                      <a:pt x="40" y="42"/>
                    </a:cubicBezTo>
                    <a:cubicBezTo>
                      <a:pt x="39" y="41"/>
                      <a:pt x="33" y="34"/>
                      <a:pt x="34" y="33"/>
                    </a:cubicBezTo>
                    <a:cubicBezTo>
                      <a:pt x="34" y="33"/>
                      <a:pt x="34" y="33"/>
                      <a:pt x="34" y="32"/>
                    </a:cubicBezTo>
                    <a:cubicBezTo>
                      <a:pt x="33" y="30"/>
                      <a:pt x="33" y="31"/>
                      <a:pt x="31" y="30"/>
                    </a:cubicBezTo>
                    <a:cubicBezTo>
                      <a:pt x="31" y="30"/>
                      <a:pt x="30" y="30"/>
                      <a:pt x="30" y="31"/>
                    </a:cubicBezTo>
                    <a:cubicBezTo>
                      <a:pt x="31" y="34"/>
                      <a:pt x="32" y="36"/>
                      <a:pt x="34" y="38"/>
                    </a:cubicBezTo>
                    <a:cubicBezTo>
                      <a:pt x="35" y="38"/>
                      <a:pt x="36" y="38"/>
                      <a:pt x="36" y="37"/>
                    </a:cubicBezTo>
                    <a:cubicBezTo>
                      <a:pt x="36" y="33"/>
                      <a:pt x="35" y="28"/>
                      <a:pt x="33" y="24"/>
                    </a:cubicBezTo>
                    <a:cubicBezTo>
                      <a:pt x="33" y="23"/>
                      <a:pt x="32" y="24"/>
                      <a:pt x="32" y="24"/>
                    </a:cubicBezTo>
                    <a:cubicBezTo>
                      <a:pt x="31" y="28"/>
                      <a:pt x="32" y="31"/>
                      <a:pt x="33" y="35"/>
                    </a:cubicBezTo>
                    <a:cubicBezTo>
                      <a:pt x="33" y="36"/>
                      <a:pt x="34" y="36"/>
                      <a:pt x="34" y="35"/>
                    </a:cubicBezTo>
                    <a:cubicBezTo>
                      <a:pt x="34" y="32"/>
                      <a:pt x="34" y="29"/>
                      <a:pt x="33" y="26"/>
                    </a:cubicBezTo>
                    <a:cubicBezTo>
                      <a:pt x="33" y="26"/>
                      <a:pt x="32" y="25"/>
                      <a:pt x="32" y="26"/>
                    </a:cubicBezTo>
                    <a:cubicBezTo>
                      <a:pt x="30" y="28"/>
                      <a:pt x="29" y="30"/>
                      <a:pt x="27" y="32"/>
                    </a:cubicBezTo>
                    <a:cubicBezTo>
                      <a:pt x="27" y="33"/>
                      <a:pt x="28" y="33"/>
                      <a:pt x="28" y="33"/>
                    </a:cubicBezTo>
                    <a:cubicBezTo>
                      <a:pt x="28" y="37"/>
                      <a:pt x="27" y="37"/>
                      <a:pt x="25" y="36"/>
                    </a:cubicBezTo>
                    <a:cubicBezTo>
                      <a:pt x="22" y="37"/>
                      <a:pt x="23" y="38"/>
                      <a:pt x="26" y="37"/>
                    </a:cubicBezTo>
                    <a:cubicBezTo>
                      <a:pt x="27" y="37"/>
                      <a:pt x="27" y="36"/>
                      <a:pt x="26" y="36"/>
                    </a:cubicBezTo>
                    <a:cubicBezTo>
                      <a:pt x="26" y="35"/>
                      <a:pt x="25" y="34"/>
                      <a:pt x="24" y="33"/>
                    </a:cubicBezTo>
                    <a:cubicBezTo>
                      <a:pt x="23" y="33"/>
                      <a:pt x="23" y="34"/>
                      <a:pt x="24" y="34"/>
                    </a:cubicBezTo>
                    <a:cubicBezTo>
                      <a:pt x="26" y="34"/>
                      <a:pt x="27" y="34"/>
                      <a:pt x="29" y="34"/>
                    </a:cubicBezTo>
                    <a:cubicBezTo>
                      <a:pt x="29" y="34"/>
                      <a:pt x="30" y="33"/>
                      <a:pt x="29" y="33"/>
                    </a:cubicBezTo>
                    <a:cubicBezTo>
                      <a:pt x="24" y="30"/>
                      <a:pt x="27" y="34"/>
                      <a:pt x="31" y="34"/>
                    </a:cubicBezTo>
                    <a:cubicBezTo>
                      <a:pt x="32" y="34"/>
                      <a:pt x="35" y="35"/>
                      <a:pt x="35" y="33"/>
                    </a:cubicBezTo>
                    <a:cubicBezTo>
                      <a:pt x="38" y="29"/>
                      <a:pt x="36" y="24"/>
                      <a:pt x="32" y="21"/>
                    </a:cubicBezTo>
                    <a:cubicBezTo>
                      <a:pt x="32" y="21"/>
                      <a:pt x="31" y="21"/>
                      <a:pt x="31" y="21"/>
                    </a:cubicBezTo>
                    <a:cubicBezTo>
                      <a:pt x="29" y="25"/>
                      <a:pt x="30" y="27"/>
                      <a:pt x="33" y="30"/>
                    </a:cubicBezTo>
                    <a:cubicBezTo>
                      <a:pt x="33" y="31"/>
                      <a:pt x="34" y="31"/>
                      <a:pt x="34" y="30"/>
                    </a:cubicBezTo>
                    <a:cubicBezTo>
                      <a:pt x="34" y="24"/>
                      <a:pt x="32" y="19"/>
                      <a:pt x="27" y="17"/>
                    </a:cubicBezTo>
                    <a:cubicBezTo>
                      <a:pt x="26" y="16"/>
                      <a:pt x="26" y="17"/>
                      <a:pt x="26" y="18"/>
                    </a:cubicBezTo>
                    <a:cubicBezTo>
                      <a:pt x="28" y="20"/>
                      <a:pt x="28" y="20"/>
                      <a:pt x="31" y="21"/>
                    </a:cubicBezTo>
                    <a:cubicBezTo>
                      <a:pt x="31" y="21"/>
                      <a:pt x="32" y="21"/>
                      <a:pt x="32" y="20"/>
                    </a:cubicBezTo>
                    <a:cubicBezTo>
                      <a:pt x="32" y="16"/>
                      <a:pt x="32" y="18"/>
                      <a:pt x="31" y="14"/>
                    </a:cubicBezTo>
                    <a:cubicBezTo>
                      <a:pt x="30" y="14"/>
                      <a:pt x="29" y="14"/>
                      <a:pt x="29" y="14"/>
                    </a:cubicBezTo>
                    <a:cubicBezTo>
                      <a:pt x="28" y="19"/>
                      <a:pt x="28" y="24"/>
                      <a:pt x="30" y="29"/>
                    </a:cubicBezTo>
                    <a:cubicBezTo>
                      <a:pt x="30" y="30"/>
                      <a:pt x="31" y="29"/>
                      <a:pt x="31" y="29"/>
                    </a:cubicBezTo>
                    <a:cubicBezTo>
                      <a:pt x="31" y="24"/>
                      <a:pt x="31" y="21"/>
                      <a:pt x="29" y="17"/>
                    </a:cubicBezTo>
                    <a:cubicBezTo>
                      <a:pt x="29" y="17"/>
                      <a:pt x="28" y="17"/>
                      <a:pt x="28" y="17"/>
                    </a:cubicBezTo>
                    <a:cubicBezTo>
                      <a:pt x="26" y="22"/>
                      <a:pt x="26" y="25"/>
                      <a:pt x="27" y="30"/>
                    </a:cubicBezTo>
                    <a:cubicBezTo>
                      <a:pt x="27" y="31"/>
                      <a:pt x="28" y="31"/>
                      <a:pt x="28" y="30"/>
                    </a:cubicBezTo>
                    <a:cubicBezTo>
                      <a:pt x="28" y="26"/>
                      <a:pt x="28" y="23"/>
                      <a:pt x="27" y="19"/>
                    </a:cubicBezTo>
                    <a:cubicBezTo>
                      <a:pt x="27" y="19"/>
                      <a:pt x="26" y="19"/>
                      <a:pt x="26" y="19"/>
                    </a:cubicBezTo>
                    <a:cubicBezTo>
                      <a:pt x="25" y="24"/>
                      <a:pt x="25" y="29"/>
                      <a:pt x="25" y="34"/>
                    </a:cubicBezTo>
                    <a:cubicBezTo>
                      <a:pt x="25" y="35"/>
                      <a:pt x="26" y="35"/>
                      <a:pt x="26" y="34"/>
                    </a:cubicBezTo>
                    <a:cubicBezTo>
                      <a:pt x="27" y="29"/>
                      <a:pt x="27" y="26"/>
                      <a:pt x="26" y="21"/>
                    </a:cubicBezTo>
                    <a:cubicBezTo>
                      <a:pt x="26" y="21"/>
                      <a:pt x="25" y="21"/>
                      <a:pt x="25" y="21"/>
                    </a:cubicBezTo>
                    <a:cubicBezTo>
                      <a:pt x="24" y="26"/>
                      <a:pt x="23" y="29"/>
                      <a:pt x="23" y="34"/>
                    </a:cubicBezTo>
                    <a:cubicBezTo>
                      <a:pt x="23" y="35"/>
                      <a:pt x="24" y="35"/>
                      <a:pt x="24" y="34"/>
                    </a:cubicBezTo>
                    <a:cubicBezTo>
                      <a:pt x="25" y="30"/>
                      <a:pt x="25" y="26"/>
                      <a:pt x="24" y="22"/>
                    </a:cubicBezTo>
                    <a:cubicBezTo>
                      <a:pt x="24" y="22"/>
                      <a:pt x="23" y="22"/>
                      <a:pt x="23" y="22"/>
                    </a:cubicBezTo>
                    <a:cubicBezTo>
                      <a:pt x="22" y="25"/>
                      <a:pt x="22" y="27"/>
                      <a:pt x="21" y="30"/>
                    </a:cubicBezTo>
                    <a:cubicBezTo>
                      <a:pt x="21" y="30"/>
                      <a:pt x="21" y="31"/>
                      <a:pt x="22" y="31"/>
                    </a:cubicBezTo>
                    <a:cubicBezTo>
                      <a:pt x="22" y="28"/>
                      <a:pt x="21" y="25"/>
                      <a:pt x="20" y="22"/>
                    </a:cubicBezTo>
                    <a:cubicBezTo>
                      <a:pt x="20" y="22"/>
                      <a:pt x="19" y="22"/>
                      <a:pt x="19" y="22"/>
                    </a:cubicBezTo>
                    <a:cubicBezTo>
                      <a:pt x="16" y="25"/>
                      <a:pt x="16" y="26"/>
                      <a:pt x="16" y="30"/>
                    </a:cubicBezTo>
                    <a:cubicBezTo>
                      <a:pt x="16" y="30"/>
                      <a:pt x="17" y="31"/>
                      <a:pt x="18" y="30"/>
                    </a:cubicBezTo>
                    <a:cubicBezTo>
                      <a:pt x="20" y="27"/>
                      <a:pt x="18" y="30"/>
                      <a:pt x="18" y="32"/>
                    </a:cubicBezTo>
                    <a:cubicBezTo>
                      <a:pt x="18" y="33"/>
                      <a:pt x="19" y="33"/>
                      <a:pt x="19" y="32"/>
                    </a:cubicBezTo>
                    <a:cubicBezTo>
                      <a:pt x="22" y="29"/>
                      <a:pt x="24" y="26"/>
                      <a:pt x="25" y="21"/>
                    </a:cubicBezTo>
                    <a:cubicBezTo>
                      <a:pt x="26" y="21"/>
                      <a:pt x="25" y="20"/>
                      <a:pt x="24" y="20"/>
                    </a:cubicBezTo>
                    <a:cubicBezTo>
                      <a:pt x="18" y="23"/>
                      <a:pt x="16" y="29"/>
                      <a:pt x="20" y="34"/>
                    </a:cubicBezTo>
                    <a:cubicBezTo>
                      <a:pt x="25" y="39"/>
                      <a:pt x="29" y="32"/>
                      <a:pt x="29" y="28"/>
                    </a:cubicBezTo>
                    <a:cubicBezTo>
                      <a:pt x="30" y="16"/>
                      <a:pt x="9" y="30"/>
                      <a:pt x="21" y="36"/>
                    </a:cubicBezTo>
                    <a:cubicBezTo>
                      <a:pt x="21" y="37"/>
                      <a:pt x="21" y="37"/>
                      <a:pt x="21" y="36"/>
                    </a:cubicBezTo>
                    <a:cubicBezTo>
                      <a:pt x="26" y="33"/>
                      <a:pt x="28" y="29"/>
                      <a:pt x="26" y="24"/>
                    </a:cubicBezTo>
                    <a:cubicBezTo>
                      <a:pt x="26" y="23"/>
                      <a:pt x="26" y="23"/>
                      <a:pt x="25" y="23"/>
                    </a:cubicBezTo>
                    <a:cubicBezTo>
                      <a:pt x="21" y="24"/>
                      <a:pt x="19" y="26"/>
                      <a:pt x="19" y="30"/>
                    </a:cubicBezTo>
                    <a:cubicBezTo>
                      <a:pt x="19" y="30"/>
                      <a:pt x="19" y="31"/>
                      <a:pt x="19" y="31"/>
                    </a:cubicBezTo>
                    <a:cubicBezTo>
                      <a:pt x="33" y="34"/>
                      <a:pt x="21" y="13"/>
                      <a:pt x="19" y="26"/>
                    </a:cubicBezTo>
                    <a:cubicBezTo>
                      <a:pt x="19" y="27"/>
                      <a:pt x="19" y="27"/>
                      <a:pt x="20" y="27"/>
                    </a:cubicBezTo>
                    <a:cubicBezTo>
                      <a:pt x="24" y="26"/>
                      <a:pt x="26" y="24"/>
                      <a:pt x="25" y="19"/>
                    </a:cubicBezTo>
                    <a:cubicBezTo>
                      <a:pt x="25" y="19"/>
                      <a:pt x="24" y="18"/>
                      <a:pt x="24" y="19"/>
                    </a:cubicBezTo>
                    <a:cubicBezTo>
                      <a:pt x="21" y="19"/>
                      <a:pt x="21" y="20"/>
                      <a:pt x="20" y="22"/>
                    </a:cubicBezTo>
                    <a:cubicBezTo>
                      <a:pt x="19" y="23"/>
                      <a:pt x="20" y="23"/>
                      <a:pt x="20" y="23"/>
                    </a:cubicBezTo>
                    <a:cubicBezTo>
                      <a:pt x="25" y="22"/>
                      <a:pt x="28" y="19"/>
                      <a:pt x="26" y="15"/>
                    </a:cubicBezTo>
                    <a:cubicBezTo>
                      <a:pt x="26" y="14"/>
                      <a:pt x="25" y="14"/>
                      <a:pt x="25" y="15"/>
                    </a:cubicBezTo>
                    <a:cubicBezTo>
                      <a:pt x="24" y="22"/>
                      <a:pt x="33" y="19"/>
                      <a:pt x="31" y="14"/>
                    </a:cubicBezTo>
                    <a:cubicBezTo>
                      <a:pt x="27" y="4"/>
                      <a:pt x="10" y="6"/>
                      <a:pt x="10" y="17"/>
                    </a:cubicBezTo>
                    <a:cubicBezTo>
                      <a:pt x="10" y="18"/>
                      <a:pt x="11" y="18"/>
                      <a:pt x="11" y="18"/>
                    </a:cubicBezTo>
                    <a:cubicBezTo>
                      <a:pt x="12" y="17"/>
                      <a:pt x="12" y="17"/>
                      <a:pt x="12" y="17"/>
                    </a:cubicBezTo>
                    <a:cubicBezTo>
                      <a:pt x="11" y="18"/>
                      <a:pt x="12" y="16"/>
                      <a:pt x="12" y="15"/>
                    </a:cubicBezTo>
                    <a:cubicBezTo>
                      <a:pt x="12" y="14"/>
                      <a:pt x="12" y="14"/>
                      <a:pt x="11" y="14"/>
                    </a:cubicBezTo>
                    <a:cubicBezTo>
                      <a:pt x="9" y="16"/>
                      <a:pt x="11" y="13"/>
                      <a:pt x="12" y="11"/>
                    </a:cubicBezTo>
                    <a:cubicBezTo>
                      <a:pt x="12" y="10"/>
                      <a:pt x="12" y="8"/>
                      <a:pt x="12" y="7"/>
                    </a:cubicBezTo>
                    <a:cubicBezTo>
                      <a:pt x="11" y="4"/>
                      <a:pt x="10" y="2"/>
                      <a:pt x="7" y="2"/>
                    </a:cubicBezTo>
                    <a:cubicBezTo>
                      <a:pt x="6" y="1"/>
                      <a:pt x="5" y="3"/>
                      <a:pt x="6" y="3"/>
                    </a:cubicBezTo>
                    <a:cubicBezTo>
                      <a:pt x="3" y="2"/>
                      <a:pt x="18" y="7"/>
                      <a:pt x="16" y="9"/>
                    </a:cubicBezTo>
                    <a:cubicBezTo>
                      <a:pt x="15" y="9"/>
                      <a:pt x="15" y="10"/>
                      <a:pt x="16" y="10"/>
                    </a:cubicBezTo>
                    <a:cubicBezTo>
                      <a:pt x="17" y="11"/>
                      <a:pt x="18" y="10"/>
                      <a:pt x="19" y="9"/>
                    </a:cubicBezTo>
                    <a:cubicBezTo>
                      <a:pt x="18" y="9"/>
                      <a:pt x="18" y="10"/>
                      <a:pt x="18" y="10"/>
                    </a:cubicBezTo>
                    <a:cubicBezTo>
                      <a:pt x="20" y="10"/>
                      <a:pt x="21" y="10"/>
                      <a:pt x="23" y="11"/>
                    </a:cubicBezTo>
                    <a:cubicBezTo>
                      <a:pt x="24" y="11"/>
                      <a:pt x="24" y="9"/>
                      <a:pt x="23" y="9"/>
                    </a:cubicBezTo>
                    <a:cubicBezTo>
                      <a:pt x="22" y="9"/>
                      <a:pt x="13" y="7"/>
                      <a:pt x="17" y="6"/>
                    </a:cubicBezTo>
                    <a:cubicBezTo>
                      <a:pt x="17" y="5"/>
                      <a:pt x="17" y="4"/>
                      <a:pt x="16" y="4"/>
                    </a:cubicBezTo>
                    <a:cubicBezTo>
                      <a:pt x="14" y="4"/>
                      <a:pt x="13" y="4"/>
                      <a:pt x="11" y="4"/>
                    </a:cubicBezTo>
                    <a:cubicBezTo>
                      <a:pt x="10" y="5"/>
                      <a:pt x="10" y="6"/>
                      <a:pt x="11" y="6"/>
                    </a:cubicBezTo>
                    <a:cubicBezTo>
                      <a:pt x="12" y="6"/>
                      <a:pt x="14" y="6"/>
                      <a:pt x="15" y="6"/>
                    </a:cubicBezTo>
                    <a:cubicBezTo>
                      <a:pt x="16" y="6"/>
                      <a:pt x="16" y="4"/>
                      <a:pt x="15" y="4"/>
                    </a:cubicBezTo>
                    <a:cubicBezTo>
                      <a:pt x="12" y="4"/>
                      <a:pt x="13" y="4"/>
                      <a:pt x="10" y="5"/>
                    </a:cubicBezTo>
                    <a:cubicBezTo>
                      <a:pt x="9" y="5"/>
                      <a:pt x="9" y="7"/>
                      <a:pt x="10" y="7"/>
                    </a:cubicBezTo>
                    <a:cubicBezTo>
                      <a:pt x="14" y="7"/>
                      <a:pt x="11" y="11"/>
                      <a:pt x="10" y="14"/>
                    </a:cubicBezTo>
                    <a:cubicBezTo>
                      <a:pt x="10" y="15"/>
                      <a:pt x="11" y="15"/>
                      <a:pt x="11" y="15"/>
                    </a:cubicBezTo>
                    <a:cubicBezTo>
                      <a:pt x="15" y="14"/>
                      <a:pt x="17" y="13"/>
                      <a:pt x="19" y="10"/>
                    </a:cubicBezTo>
                    <a:cubicBezTo>
                      <a:pt x="19" y="9"/>
                      <a:pt x="19" y="8"/>
                      <a:pt x="18" y="9"/>
                    </a:cubicBezTo>
                    <a:cubicBezTo>
                      <a:pt x="15" y="9"/>
                      <a:pt x="13" y="9"/>
                      <a:pt x="12" y="12"/>
                    </a:cubicBezTo>
                    <a:cubicBezTo>
                      <a:pt x="12" y="13"/>
                      <a:pt x="13" y="14"/>
                      <a:pt x="14" y="13"/>
                    </a:cubicBezTo>
                    <a:cubicBezTo>
                      <a:pt x="14" y="11"/>
                      <a:pt x="14" y="11"/>
                      <a:pt x="14" y="9"/>
                    </a:cubicBezTo>
                    <a:cubicBezTo>
                      <a:pt x="14" y="8"/>
                      <a:pt x="13" y="8"/>
                      <a:pt x="13" y="8"/>
                    </a:cubicBezTo>
                    <a:cubicBezTo>
                      <a:pt x="11" y="11"/>
                      <a:pt x="10" y="12"/>
                      <a:pt x="9" y="16"/>
                    </a:cubicBezTo>
                    <a:cubicBezTo>
                      <a:pt x="8" y="18"/>
                      <a:pt x="10" y="21"/>
                      <a:pt x="8" y="18"/>
                    </a:cubicBezTo>
                    <a:cubicBezTo>
                      <a:pt x="8" y="17"/>
                      <a:pt x="7" y="17"/>
                      <a:pt x="7" y="18"/>
                    </a:cubicBezTo>
                    <a:cubicBezTo>
                      <a:pt x="7" y="20"/>
                      <a:pt x="7" y="20"/>
                      <a:pt x="7" y="22"/>
                    </a:cubicBezTo>
                    <a:cubicBezTo>
                      <a:pt x="7" y="22"/>
                      <a:pt x="8" y="22"/>
                      <a:pt x="9" y="22"/>
                    </a:cubicBezTo>
                    <a:cubicBezTo>
                      <a:pt x="8" y="24"/>
                      <a:pt x="10" y="19"/>
                      <a:pt x="10" y="18"/>
                    </a:cubicBezTo>
                    <a:cubicBezTo>
                      <a:pt x="10" y="19"/>
                      <a:pt x="11" y="18"/>
                      <a:pt x="11" y="18"/>
                    </a:cubicBezTo>
                    <a:cubicBezTo>
                      <a:pt x="11" y="18"/>
                      <a:pt x="10" y="14"/>
                      <a:pt x="11" y="14"/>
                    </a:cubicBezTo>
                    <a:cubicBezTo>
                      <a:pt x="11" y="14"/>
                      <a:pt x="11" y="14"/>
                      <a:pt x="11" y="13"/>
                    </a:cubicBezTo>
                    <a:cubicBezTo>
                      <a:pt x="11" y="12"/>
                      <a:pt x="11" y="12"/>
                      <a:pt x="13" y="13"/>
                    </a:cubicBezTo>
                    <a:cubicBezTo>
                      <a:pt x="13" y="14"/>
                      <a:pt x="13" y="14"/>
                      <a:pt x="13" y="13"/>
                    </a:cubicBezTo>
                    <a:cubicBezTo>
                      <a:pt x="27" y="6"/>
                      <a:pt x="2" y="2"/>
                      <a:pt x="11" y="12"/>
                    </a:cubicBezTo>
                    <a:cubicBezTo>
                      <a:pt x="11" y="12"/>
                      <a:pt x="12" y="12"/>
                      <a:pt x="12" y="12"/>
                    </a:cubicBezTo>
                    <a:cubicBezTo>
                      <a:pt x="23" y="6"/>
                      <a:pt x="0" y="0"/>
                      <a:pt x="6" y="12"/>
                    </a:cubicBezTo>
                    <a:cubicBezTo>
                      <a:pt x="6" y="12"/>
                      <a:pt x="6" y="12"/>
                      <a:pt x="7" y="12"/>
                    </a:cubicBezTo>
                    <a:cubicBezTo>
                      <a:pt x="10" y="11"/>
                      <a:pt x="11" y="10"/>
                      <a:pt x="11" y="6"/>
                    </a:cubicBezTo>
                    <a:cubicBezTo>
                      <a:pt x="11" y="6"/>
                      <a:pt x="11" y="6"/>
                      <a:pt x="10" y="5"/>
                    </a:cubicBezTo>
                    <a:cubicBezTo>
                      <a:pt x="8" y="5"/>
                      <a:pt x="9" y="5"/>
                      <a:pt x="6" y="6"/>
                    </a:cubicBezTo>
                    <a:cubicBezTo>
                      <a:pt x="6" y="6"/>
                      <a:pt x="6" y="6"/>
                      <a:pt x="6" y="7"/>
                    </a:cubicBezTo>
                    <a:cubicBezTo>
                      <a:pt x="6" y="7"/>
                      <a:pt x="6" y="8"/>
                      <a:pt x="6" y="9"/>
                    </a:cubicBezTo>
                    <a:cubicBezTo>
                      <a:pt x="6" y="9"/>
                      <a:pt x="7" y="9"/>
                      <a:pt x="7" y="9"/>
                    </a:cubicBezTo>
                    <a:cubicBezTo>
                      <a:pt x="10" y="8"/>
                      <a:pt x="11" y="8"/>
                      <a:pt x="12" y="5"/>
                    </a:cubicBezTo>
                    <a:cubicBezTo>
                      <a:pt x="12" y="4"/>
                      <a:pt x="11" y="4"/>
                      <a:pt x="11" y="4"/>
                    </a:cubicBezTo>
                    <a:cubicBezTo>
                      <a:pt x="9" y="6"/>
                      <a:pt x="9" y="6"/>
                      <a:pt x="8" y="8"/>
                    </a:cubicBezTo>
                    <a:cubicBezTo>
                      <a:pt x="8" y="9"/>
                      <a:pt x="9" y="9"/>
                      <a:pt x="9" y="9"/>
                    </a:cubicBezTo>
                    <a:cubicBezTo>
                      <a:pt x="10" y="8"/>
                      <a:pt x="11" y="8"/>
                      <a:pt x="11" y="7"/>
                    </a:cubicBezTo>
                    <a:cubicBezTo>
                      <a:pt x="12" y="7"/>
                      <a:pt x="12" y="6"/>
                      <a:pt x="11" y="6"/>
                    </a:cubicBezTo>
                    <a:cubicBezTo>
                      <a:pt x="11" y="6"/>
                      <a:pt x="10" y="6"/>
                      <a:pt x="10" y="6"/>
                    </a:cubicBezTo>
                    <a:cubicBezTo>
                      <a:pt x="9" y="6"/>
                      <a:pt x="9" y="7"/>
                      <a:pt x="9" y="7"/>
                    </a:cubicBezTo>
                    <a:cubicBezTo>
                      <a:pt x="9" y="7"/>
                      <a:pt x="10" y="8"/>
                      <a:pt x="10" y="8"/>
                    </a:cubicBezTo>
                    <a:cubicBezTo>
                      <a:pt x="10" y="9"/>
                      <a:pt x="12" y="8"/>
                      <a:pt x="1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1" name="Freeform 113"/>
              <p:cNvSpPr>
                <a:spLocks/>
              </p:cNvSpPr>
              <p:nvPr/>
            </p:nvSpPr>
            <p:spPr bwMode="auto">
              <a:xfrm>
                <a:off x="194" y="827"/>
                <a:ext cx="220" cy="283"/>
              </a:xfrm>
              <a:custGeom>
                <a:avLst/>
                <a:gdLst>
                  <a:gd name="T0" fmla="*/ 11991 w 77"/>
                  <a:gd name="T1" fmla="*/ 52281 h 99"/>
                  <a:gd name="T2" fmla="*/ 10260 w 77"/>
                  <a:gd name="T3" fmla="*/ 39877 h 99"/>
                  <a:gd name="T4" fmla="*/ 4409 w 77"/>
                  <a:gd name="T5" fmla="*/ 26696 h 99"/>
                  <a:gd name="T6" fmla="*/ 22254 w 77"/>
                  <a:gd name="T7" fmla="*/ 2075 h 99"/>
                  <a:gd name="T8" fmla="*/ 36923 w 77"/>
                  <a:gd name="T9" fmla="*/ 13147 h 99"/>
                  <a:gd name="T10" fmla="*/ 34849 w 77"/>
                  <a:gd name="T11" fmla="*/ 29035 h 99"/>
                  <a:gd name="T12" fmla="*/ 28711 w 77"/>
                  <a:gd name="T13" fmla="*/ 38194 h 99"/>
                  <a:gd name="T14" fmla="*/ 24931 w 77"/>
                  <a:gd name="T15" fmla="*/ 52887 h 99"/>
                  <a:gd name="T16" fmla="*/ 25517 w 77"/>
                  <a:gd name="T17" fmla="*/ 53424 h 99"/>
                  <a:gd name="T18" fmla="*/ 29926 w 77"/>
                  <a:gd name="T19" fmla="*/ 37582 h 99"/>
                  <a:gd name="T20" fmla="*/ 38646 w 77"/>
                  <a:gd name="T21" fmla="*/ 23500 h 99"/>
                  <a:gd name="T22" fmla="*/ 24000 w 77"/>
                  <a:gd name="T23" fmla="*/ 1732 h 99"/>
                  <a:gd name="T24" fmla="*/ 3266 w 77"/>
                  <a:gd name="T25" fmla="*/ 18501 h 99"/>
                  <a:gd name="T26" fmla="*/ 5926 w 77"/>
                  <a:gd name="T27" fmla="*/ 32842 h 99"/>
                  <a:gd name="T28" fmla="*/ 9723 w 77"/>
                  <a:gd name="T29" fmla="*/ 45809 h 99"/>
                  <a:gd name="T30" fmla="*/ 11403 w 77"/>
                  <a:gd name="T31" fmla="*/ 52887 h 99"/>
                  <a:gd name="T32" fmla="*/ 11991 w 77"/>
                  <a:gd name="T33" fmla="*/ 52281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7" h="99">
                    <a:moveTo>
                      <a:pt x="22" y="96"/>
                    </a:moveTo>
                    <a:cubicBezTo>
                      <a:pt x="17" y="89"/>
                      <a:pt x="20" y="81"/>
                      <a:pt x="19" y="73"/>
                    </a:cubicBezTo>
                    <a:cubicBezTo>
                      <a:pt x="18" y="64"/>
                      <a:pt x="10" y="57"/>
                      <a:pt x="8" y="49"/>
                    </a:cubicBezTo>
                    <a:cubicBezTo>
                      <a:pt x="0" y="28"/>
                      <a:pt x="20" y="5"/>
                      <a:pt x="41" y="4"/>
                    </a:cubicBezTo>
                    <a:cubicBezTo>
                      <a:pt x="54" y="4"/>
                      <a:pt x="64" y="14"/>
                      <a:pt x="68" y="24"/>
                    </a:cubicBezTo>
                    <a:cubicBezTo>
                      <a:pt x="72" y="34"/>
                      <a:pt x="69" y="45"/>
                      <a:pt x="64" y="53"/>
                    </a:cubicBezTo>
                    <a:cubicBezTo>
                      <a:pt x="60" y="59"/>
                      <a:pt x="55" y="64"/>
                      <a:pt x="53" y="70"/>
                    </a:cubicBezTo>
                    <a:cubicBezTo>
                      <a:pt x="49" y="78"/>
                      <a:pt x="53" y="91"/>
                      <a:pt x="46" y="97"/>
                    </a:cubicBezTo>
                    <a:cubicBezTo>
                      <a:pt x="46" y="98"/>
                      <a:pt x="47" y="99"/>
                      <a:pt x="47" y="98"/>
                    </a:cubicBezTo>
                    <a:cubicBezTo>
                      <a:pt x="55" y="90"/>
                      <a:pt x="50" y="78"/>
                      <a:pt x="55" y="69"/>
                    </a:cubicBezTo>
                    <a:cubicBezTo>
                      <a:pt x="60" y="59"/>
                      <a:pt x="67" y="53"/>
                      <a:pt x="71" y="43"/>
                    </a:cubicBezTo>
                    <a:cubicBezTo>
                      <a:pt x="77" y="25"/>
                      <a:pt x="61" y="6"/>
                      <a:pt x="44" y="3"/>
                    </a:cubicBezTo>
                    <a:cubicBezTo>
                      <a:pt x="25" y="0"/>
                      <a:pt x="10" y="17"/>
                      <a:pt x="6" y="34"/>
                    </a:cubicBezTo>
                    <a:cubicBezTo>
                      <a:pt x="3" y="43"/>
                      <a:pt x="6" y="52"/>
                      <a:pt x="11" y="60"/>
                    </a:cubicBezTo>
                    <a:cubicBezTo>
                      <a:pt x="16" y="68"/>
                      <a:pt x="18" y="75"/>
                      <a:pt x="18" y="84"/>
                    </a:cubicBezTo>
                    <a:cubicBezTo>
                      <a:pt x="18" y="89"/>
                      <a:pt x="18" y="93"/>
                      <a:pt x="21" y="97"/>
                    </a:cubicBezTo>
                    <a:cubicBezTo>
                      <a:pt x="22" y="98"/>
                      <a:pt x="23" y="97"/>
                      <a:pt x="22" y="9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2" name="Freeform 114"/>
              <p:cNvSpPr>
                <a:spLocks/>
              </p:cNvSpPr>
              <p:nvPr/>
            </p:nvSpPr>
            <p:spPr bwMode="auto">
              <a:xfrm>
                <a:off x="243" y="1107"/>
                <a:ext cx="94" cy="28"/>
              </a:xfrm>
              <a:custGeom>
                <a:avLst/>
                <a:gdLst>
                  <a:gd name="T0" fmla="*/ 1712 w 33"/>
                  <a:gd name="T1" fmla="*/ 1364 h 10"/>
                  <a:gd name="T2" fmla="*/ 11790 w 33"/>
                  <a:gd name="T3" fmla="*/ 1364 h 10"/>
                  <a:gd name="T4" fmla="*/ 14419 w 33"/>
                  <a:gd name="T5" fmla="*/ 1364 h 10"/>
                  <a:gd name="T6" fmla="*/ 15530 w 33"/>
                  <a:gd name="T7" fmla="*/ 2940 h 10"/>
                  <a:gd name="T8" fmla="*/ 11790 w 33"/>
                  <a:gd name="T9" fmla="*/ 2940 h 10"/>
                  <a:gd name="T10" fmla="*/ 1111 w 33"/>
                  <a:gd name="T11" fmla="*/ 487 h 10"/>
                  <a:gd name="T12" fmla="*/ 601 w 33"/>
                  <a:gd name="T13" fmla="*/ 487 h 10"/>
                  <a:gd name="T14" fmla="*/ 8617 w 33"/>
                  <a:gd name="T15" fmla="*/ 3450 h 10"/>
                  <a:gd name="T16" fmla="*/ 17057 w 33"/>
                  <a:gd name="T17" fmla="*/ 1050 h 10"/>
                  <a:gd name="T18" fmla="*/ 16527 w 33"/>
                  <a:gd name="T19" fmla="*/ 1050 h 10"/>
                  <a:gd name="T20" fmla="*/ 1712 w 33"/>
                  <a:gd name="T21" fmla="*/ 1050 h 10"/>
                  <a:gd name="T22" fmla="*/ 1712 w 33"/>
                  <a:gd name="T23" fmla="*/ 1364 h 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10">
                    <a:moveTo>
                      <a:pt x="3" y="3"/>
                    </a:moveTo>
                    <a:cubicBezTo>
                      <a:pt x="9" y="3"/>
                      <a:pt x="16" y="3"/>
                      <a:pt x="22" y="3"/>
                    </a:cubicBezTo>
                    <a:cubicBezTo>
                      <a:pt x="24" y="3"/>
                      <a:pt x="25" y="3"/>
                      <a:pt x="27" y="3"/>
                    </a:cubicBezTo>
                    <a:cubicBezTo>
                      <a:pt x="29" y="3"/>
                      <a:pt x="30" y="3"/>
                      <a:pt x="29" y="6"/>
                    </a:cubicBezTo>
                    <a:cubicBezTo>
                      <a:pt x="27" y="6"/>
                      <a:pt x="24" y="6"/>
                      <a:pt x="22" y="6"/>
                    </a:cubicBezTo>
                    <a:cubicBezTo>
                      <a:pt x="18" y="6"/>
                      <a:pt x="1" y="8"/>
                      <a:pt x="2" y="1"/>
                    </a:cubicBezTo>
                    <a:cubicBezTo>
                      <a:pt x="2" y="0"/>
                      <a:pt x="1" y="0"/>
                      <a:pt x="1" y="1"/>
                    </a:cubicBezTo>
                    <a:cubicBezTo>
                      <a:pt x="0" y="9"/>
                      <a:pt x="11" y="7"/>
                      <a:pt x="16" y="7"/>
                    </a:cubicBezTo>
                    <a:cubicBezTo>
                      <a:pt x="20" y="7"/>
                      <a:pt x="33" y="10"/>
                      <a:pt x="32" y="2"/>
                    </a:cubicBezTo>
                    <a:cubicBezTo>
                      <a:pt x="32" y="2"/>
                      <a:pt x="31" y="2"/>
                      <a:pt x="31" y="2"/>
                    </a:cubicBezTo>
                    <a:cubicBezTo>
                      <a:pt x="22" y="2"/>
                      <a:pt x="12" y="1"/>
                      <a:pt x="3" y="2"/>
                    </a:cubicBezTo>
                    <a:cubicBezTo>
                      <a:pt x="2" y="2"/>
                      <a:pt x="2" y="3"/>
                      <a:pt x="3"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3" name="Freeform 115"/>
              <p:cNvSpPr>
                <a:spLocks/>
              </p:cNvSpPr>
              <p:nvPr/>
            </p:nvSpPr>
            <p:spPr bwMode="auto">
              <a:xfrm>
                <a:off x="225" y="1121"/>
                <a:ext cx="109" cy="26"/>
              </a:xfrm>
              <a:custGeom>
                <a:avLst/>
                <a:gdLst>
                  <a:gd name="T0" fmla="*/ 4460 w 38"/>
                  <a:gd name="T1" fmla="*/ 2438 h 9"/>
                  <a:gd name="T2" fmla="*/ 14967 w 38"/>
                  <a:gd name="T3" fmla="*/ 2438 h 9"/>
                  <a:gd name="T4" fmla="*/ 17862 w 38"/>
                  <a:gd name="T5" fmla="*/ 2796 h 9"/>
                  <a:gd name="T6" fmla="*/ 19023 w 38"/>
                  <a:gd name="T7" fmla="*/ 4047 h 9"/>
                  <a:gd name="T8" fmla="*/ 10688 w 38"/>
                  <a:gd name="T9" fmla="*/ 4047 h 9"/>
                  <a:gd name="T10" fmla="*/ 7791 w 38"/>
                  <a:gd name="T11" fmla="*/ 4047 h 9"/>
                  <a:gd name="T12" fmla="*/ 7791 w 38"/>
                  <a:gd name="T13" fmla="*/ 4608 h 9"/>
                  <a:gd name="T14" fmla="*/ 8336 w 38"/>
                  <a:gd name="T15" fmla="*/ 4608 h 9"/>
                  <a:gd name="T16" fmla="*/ 8944 w 38"/>
                  <a:gd name="T17" fmla="*/ 4047 h 9"/>
                  <a:gd name="T18" fmla="*/ 6632 w 38"/>
                  <a:gd name="T19" fmla="*/ 3420 h 9"/>
                  <a:gd name="T20" fmla="*/ 4460 w 38"/>
                  <a:gd name="T21" fmla="*/ 1184 h 9"/>
                  <a:gd name="T22" fmla="*/ 4460 w 38"/>
                  <a:gd name="T23" fmla="*/ 0 h 9"/>
                  <a:gd name="T24" fmla="*/ 8944 w 38"/>
                  <a:gd name="T25" fmla="*/ 4608 h 9"/>
                  <a:gd name="T26" fmla="*/ 8944 w 38"/>
                  <a:gd name="T27" fmla="*/ 4047 h 9"/>
                  <a:gd name="T28" fmla="*/ 8336 w 38"/>
                  <a:gd name="T29" fmla="*/ 4608 h 9"/>
                  <a:gd name="T30" fmla="*/ 9538 w 38"/>
                  <a:gd name="T31" fmla="*/ 4608 h 9"/>
                  <a:gd name="T32" fmla="*/ 14967 w 38"/>
                  <a:gd name="T33" fmla="*/ 5232 h 9"/>
                  <a:gd name="T34" fmla="*/ 21195 w 38"/>
                  <a:gd name="T35" fmla="*/ 4047 h 9"/>
                  <a:gd name="T36" fmla="*/ 16734 w 38"/>
                  <a:gd name="T37" fmla="*/ 1811 h 9"/>
                  <a:gd name="T38" fmla="*/ 4460 w 38"/>
                  <a:gd name="T39" fmla="*/ 1811 h 9"/>
                  <a:gd name="T40" fmla="*/ 4460 w 38"/>
                  <a:gd name="T41" fmla="*/ 2438 h 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9">
                    <a:moveTo>
                      <a:pt x="8" y="4"/>
                    </a:moveTo>
                    <a:cubicBezTo>
                      <a:pt x="14" y="5"/>
                      <a:pt x="21" y="3"/>
                      <a:pt x="27" y="4"/>
                    </a:cubicBezTo>
                    <a:cubicBezTo>
                      <a:pt x="29" y="4"/>
                      <a:pt x="30" y="4"/>
                      <a:pt x="32" y="5"/>
                    </a:cubicBezTo>
                    <a:cubicBezTo>
                      <a:pt x="33" y="5"/>
                      <a:pt x="38" y="6"/>
                      <a:pt x="34" y="7"/>
                    </a:cubicBezTo>
                    <a:cubicBezTo>
                      <a:pt x="30" y="8"/>
                      <a:pt x="24" y="7"/>
                      <a:pt x="19" y="7"/>
                    </a:cubicBezTo>
                    <a:cubicBezTo>
                      <a:pt x="18" y="7"/>
                      <a:pt x="15" y="6"/>
                      <a:pt x="14" y="7"/>
                    </a:cubicBezTo>
                    <a:cubicBezTo>
                      <a:pt x="14" y="7"/>
                      <a:pt x="14" y="8"/>
                      <a:pt x="14" y="8"/>
                    </a:cubicBezTo>
                    <a:cubicBezTo>
                      <a:pt x="15" y="8"/>
                      <a:pt x="15" y="8"/>
                      <a:pt x="15" y="8"/>
                    </a:cubicBezTo>
                    <a:cubicBezTo>
                      <a:pt x="15" y="8"/>
                      <a:pt x="15" y="7"/>
                      <a:pt x="16" y="7"/>
                    </a:cubicBezTo>
                    <a:cubicBezTo>
                      <a:pt x="15" y="7"/>
                      <a:pt x="13" y="6"/>
                      <a:pt x="12" y="6"/>
                    </a:cubicBezTo>
                    <a:cubicBezTo>
                      <a:pt x="10" y="5"/>
                      <a:pt x="4" y="3"/>
                      <a:pt x="8" y="2"/>
                    </a:cubicBezTo>
                    <a:cubicBezTo>
                      <a:pt x="9" y="1"/>
                      <a:pt x="9" y="0"/>
                      <a:pt x="8" y="0"/>
                    </a:cubicBezTo>
                    <a:cubicBezTo>
                      <a:pt x="0" y="3"/>
                      <a:pt x="12" y="8"/>
                      <a:pt x="16" y="8"/>
                    </a:cubicBezTo>
                    <a:cubicBezTo>
                      <a:pt x="16" y="8"/>
                      <a:pt x="17" y="7"/>
                      <a:pt x="16" y="7"/>
                    </a:cubicBezTo>
                    <a:cubicBezTo>
                      <a:pt x="14" y="6"/>
                      <a:pt x="16" y="8"/>
                      <a:pt x="15" y="8"/>
                    </a:cubicBezTo>
                    <a:cubicBezTo>
                      <a:pt x="16" y="8"/>
                      <a:pt x="17" y="8"/>
                      <a:pt x="17" y="8"/>
                    </a:cubicBezTo>
                    <a:cubicBezTo>
                      <a:pt x="21" y="8"/>
                      <a:pt x="24" y="9"/>
                      <a:pt x="27" y="9"/>
                    </a:cubicBezTo>
                    <a:cubicBezTo>
                      <a:pt x="28" y="9"/>
                      <a:pt x="38" y="9"/>
                      <a:pt x="38" y="7"/>
                    </a:cubicBezTo>
                    <a:cubicBezTo>
                      <a:pt x="38" y="4"/>
                      <a:pt x="31" y="3"/>
                      <a:pt x="30" y="3"/>
                    </a:cubicBezTo>
                    <a:cubicBezTo>
                      <a:pt x="22" y="1"/>
                      <a:pt x="15" y="3"/>
                      <a:pt x="8" y="3"/>
                    </a:cubicBezTo>
                    <a:cubicBezTo>
                      <a:pt x="7" y="3"/>
                      <a:pt x="7" y="4"/>
                      <a:pt x="8"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4" name="Freeform 116"/>
              <p:cNvSpPr>
                <a:spLocks/>
              </p:cNvSpPr>
              <p:nvPr/>
            </p:nvSpPr>
            <p:spPr bwMode="auto">
              <a:xfrm>
                <a:off x="234" y="1133"/>
                <a:ext cx="103" cy="31"/>
              </a:xfrm>
              <a:custGeom>
                <a:avLst/>
                <a:gdLst>
                  <a:gd name="T0" fmla="*/ 4429 w 36"/>
                  <a:gd name="T1" fmla="*/ 1454 h 11"/>
                  <a:gd name="T2" fmla="*/ 607 w 36"/>
                  <a:gd name="T3" fmla="*/ 1454 h 11"/>
                  <a:gd name="T4" fmla="*/ 0 w 36"/>
                  <a:gd name="T5" fmla="*/ 1945 h 11"/>
                  <a:gd name="T6" fmla="*/ 10912 w 36"/>
                  <a:gd name="T7" fmla="*/ 5481 h 11"/>
                  <a:gd name="T8" fmla="*/ 17101 w 36"/>
                  <a:gd name="T9" fmla="*/ 0 h 11"/>
                  <a:gd name="T10" fmla="*/ 16486 w 36"/>
                  <a:gd name="T11" fmla="*/ 516 h 11"/>
                  <a:gd name="T12" fmla="*/ 9390 w 36"/>
                  <a:gd name="T13" fmla="*/ 4408 h 11"/>
                  <a:gd name="T14" fmla="*/ 3282 w 36"/>
                  <a:gd name="T15" fmla="*/ 3534 h 11"/>
                  <a:gd name="T16" fmla="*/ 1737 w 36"/>
                  <a:gd name="T17" fmla="*/ 2463 h 11"/>
                  <a:gd name="T18" fmla="*/ 1737 w 36"/>
                  <a:gd name="T19" fmla="*/ 1945 h 11"/>
                  <a:gd name="T20" fmla="*/ 4429 w 36"/>
                  <a:gd name="T21" fmla="*/ 2463 h 11"/>
                  <a:gd name="T22" fmla="*/ 4429 w 36"/>
                  <a:gd name="T23" fmla="*/ 1454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1">
                    <a:moveTo>
                      <a:pt x="8" y="3"/>
                    </a:moveTo>
                    <a:cubicBezTo>
                      <a:pt x="6" y="3"/>
                      <a:pt x="4" y="3"/>
                      <a:pt x="1" y="3"/>
                    </a:cubicBezTo>
                    <a:cubicBezTo>
                      <a:pt x="1" y="3"/>
                      <a:pt x="0" y="3"/>
                      <a:pt x="0" y="4"/>
                    </a:cubicBezTo>
                    <a:cubicBezTo>
                      <a:pt x="0" y="10"/>
                      <a:pt x="16" y="11"/>
                      <a:pt x="20" y="11"/>
                    </a:cubicBezTo>
                    <a:cubicBezTo>
                      <a:pt x="26" y="11"/>
                      <a:pt x="36" y="8"/>
                      <a:pt x="31" y="0"/>
                    </a:cubicBezTo>
                    <a:cubicBezTo>
                      <a:pt x="30" y="0"/>
                      <a:pt x="29" y="0"/>
                      <a:pt x="30" y="1"/>
                    </a:cubicBezTo>
                    <a:cubicBezTo>
                      <a:pt x="35" y="9"/>
                      <a:pt x="22" y="9"/>
                      <a:pt x="17" y="9"/>
                    </a:cubicBezTo>
                    <a:cubicBezTo>
                      <a:pt x="13" y="9"/>
                      <a:pt x="10" y="8"/>
                      <a:pt x="6" y="7"/>
                    </a:cubicBezTo>
                    <a:cubicBezTo>
                      <a:pt x="5" y="7"/>
                      <a:pt x="4" y="6"/>
                      <a:pt x="3" y="5"/>
                    </a:cubicBezTo>
                    <a:cubicBezTo>
                      <a:pt x="2" y="4"/>
                      <a:pt x="2" y="4"/>
                      <a:pt x="3" y="4"/>
                    </a:cubicBezTo>
                    <a:cubicBezTo>
                      <a:pt x="5" y="4"/>
                      <a:pt x="7" y="5"/>
                      <a:pt x="8" y="5"/>
                    </a:cubicBezTo>
                    <a:cubicBezTo>
                      <a:pt x="9" y="5"/>
                      <a:pt x="9" y="3"/>
                      <a:pt x="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5" name="Freeform 117"/>
              <p:cNvSpPr>
                <a:spLocks/>
              </p:cNvSpPr>
              <p:nvPr/>
            </p:nvSpPr>
            <p:spPr bwMode="auto">
              <a:xfrm>
                <a:off x="243" y="1153"/>
                <a:ext cx="74" cy="45"/>
              </a:xfrm>
              <a:custGeom>
                <a:avLst/>
                <a:gdLst>
                  <a:gd name="T0" fmla="*/ 601 w 26"/>
                  <a:gd name="T1" fmla="*/ 1938 h 16"/>
                  <a:gd name="T2" fmla="*/ 1110 w 26"/>
                  <a:gd name="T3" fmla="*/ 1448 h 16"/>
                  <a:gd name="T4" fmla="*/ 0 w 26"/>
                  <a:gd name="T5" fmla="*/ 1448 h 16"/>
                  <a:gd name="T6" fmla="*/ 13861 w 26"/>
                  <a:gd name="T7" fmla="*/ 515 h 16"/>
                  <a:gd name="T8" fmla="*/ 13260 w 26"/>
                  <a:gd name="T9" fmla="*/ 515 h 16"/>
                  <a:gd name="T10" fmla="*/ 601 w 26"/>
                  <a:gd name="T11" fmla="*/ 1069 h 16"/>
                  <a:gd name="T12" fmla="*/ 0 w 26"/>
                  <a:gd name="T13" fmla="*/ 1448 h 16"/>
                  <a:gd name="T14" fmla="*/ 0 w 26"/>
                  <a:gd name="T15" fmla="*/ 1938 h 16"/>
                  <a:gd name="T16" fmla="*/ 601 w 26"/>
                  <a:gd name="T17" fmla="*/ 1938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 h="16">
                    <a:moveTo>
                      <a:pt x="1" y="4"/>
                    </a:moveTo>
                    <a:cubicBezTo>
                      <a:pt x="1" y="4"/>
                      <a:pt x="1" y="3"/>
                      <a:pt x="2" y="3"/>
                    </a:cubicBezTo>
                    <a:cubicBezTo>
                      <a:pt x="1" y="3"/>
                      <a:pt x="1" y="3"/>
                      <a:pt x="0" y="3"/>
                    </a:cubicBezTo>
                    <a:cubicBezTo>
                      <a:pt x="9" y="9"/>
                      <a:pt x="22" y="16"/>
                      <a:pt x="26" y="1"/>
                    </a:cubicBezTo>
                    <a:cubicBezTo>
                      <a:pt x="26" y="0"/>
                      <a:pt x="25" y="0"/>
                      <a:pt x="25" y="1"/>
                    </a:cubicBezTo>
                    <a:cubicBezTo>
                      <a:pt x="21" y="14"/>
                      <a:pt x="9" y="7"/>
                      <a:pt x="1" y="2"/>
                    </a:cubicBezTo>
                    <a:cubicBezTo>
                      <a:pt x="1" y="2"/>
                      <a:pt x="0" y="2"/>
                      <a:pt x="0" y="3"/>
                    </a:cubicBezTo>
                    <a:cubicBezTo>
                      <a:pt x="0" y="3"/>
                      <a:pt x="0" y="4"/>
                      <a:pt x="0" y="4"/>
                    </a:cubicBezTo>
                    <a:cubicBezTo>
                      <a:pt x="0" y="5"/>
                      <a:pt x="1" y="5"/>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6" name="Freeform 118"/>
              <p:cNvSpPr>
                <a:spLocks/>
              </p:cNvSpPr>
              <p:nvPr/>
            </p:nvSpPr>
            <p:spPr bwMode="auto">
              <a:xfrm>
                <a:off x="251" y="981"/>
                <a:ext cx="49" cy="126"/>
              </a:xfrm>
              <a:custGeom>
                <a:avLst/>
                <a:gdLst>
                  <a:gd name="T0" fmla="*/ 5799 w 17"/>
                  <a:gd name="T1" fmla="*/ 23674 h 44"/>
                  <a:gd name="T2" fmla="*/ 1170 w 17"/>
                  <a:gd name="T3" fmla="*/ 607 h 44"/>
                  <a:gd name="T4" fmla="*/ 623 w 17"/>
                  <a:gd name="T5" fmla="*/ 1148 h 44"/>
                  <a:gd name="T6" fmla="*/ 4554 w 17"/>
                  <a:gd name="T7" fmla="*/ 23132 h 44"/>
                  <a:gd name="T8" fmla="*/ 5799 w 17"/>
                  <a:gd name="T9" fmla="*/ 23674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44">
                    <a:moveTo>
                      <a:pt x="10" y="43"/>
                    </a:moveTo>
                    <a:cubicBezTo>
                      <a:pt x="12" y="30"/>
                      <a:pt x="17" y="8"/>
                      <a:pt x="2" y="1"/>
                    </a:cubicBezTo>
                    <a:cubicBezTo>
                      <a:pt x="1" y="0"/>
                      <a:pt x="0" y="2"/>
                      <a:pt x="1" y="2"/>
                    </a:cubicBezTo>
                    <a:cubicBezTo>
                      <a:pt x="15" y="9"/>
                      <a:pt x="10" y="30"/>
                      <a:pt x="8" y="42"/>
                    </a:cubicBezTo>
                    <a:cubicBezTo>
                      <a:pt x="8" y="43"/>
                      <a:pt x="10" y="44"/>
                      <a:pt x="10" y="4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7" name="Freeform 119"/>
              <p:cNvSpPr>
                <a:spLocks/>
              </p:cNvSpPr>
              <p:nvPr/>
            </p:nvSpPr>
            <p:spPr bwMode="auto">
              <a:xfrm>
                <a:off x="283" y="975"/>
                <a:ext cx="48" cy="138"/>
              </a:xfrm>
              <a:custGeom>
                <a:avLst/>
                <a:gdLst>
                  <a:gd name="T0" fmla="*/ 3555 w 17"/>
                  <a:gd name="T1" fmla="*/ 26525 h 48"/>
                  <a:gd name="T2" fmla="*/ 8084 w 17"/>
                  <a:gd name="T3" fmla="*/ 1164 h 48"/>
                  <a:gd name="T4" fmla="*/ 7567 w 17"/>
                  <a:gd name="T5" fmla="*/ 621 h 48"/>
                  <a:gd name="T6" fmla="*/ 3061 w 17"/>
                  <a:gd name="T7" fmla="*/ 27111 h 48"/>
                  <a:gd name="T8" fmla="*/ 3555 w 17"/>
                  <a:gd name="T9" fmla="*/ 26525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48">
                    <a:moveTo>
                      <a:pt x="7" y="47"/>
                    </a:moveTo>
                    <a:cubicBezTo>
                      <a:pt x="1" y="34"/>
                      <a:pt x="6" y="12"/>
                      <a:pt x="16" y="2"/>
                    </a:cubicBezTo>
                    <a:cubicBezTo>
                      <a:pt x="17" y="1"/>
                      <a:pt x="16" y="0"/>
                      <a:pt x="15" y="1"/>
                    </a:cubicBezTo>
                    <a:cubicBezTo>
                      <a:pt x="5" y="11"/>
                      <a:pt x="0" y="34"/>
                      <a:pt x="6" y="48"/>
                    </a:cubicBezTo>
                    <a:cubicBezTo>
                      <a:pt x="6" y="48"/>
                      <a:pt x="8" y="48"/>
                      <a:pt x="7" y="4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 name="Freeform 120"/>
              <p:cNvSpPr>
                <a:spLocks/>
              </p:cNvSpPr>
              <p:nvPr/>
            </p:nvSpPr>
            <p:spPr bwMode="auto">
              <a:xfrm>
                <a:off x="243" y="941"/>
                <a:ext cx="100" cy="49"/>
              </a:xfrm>
              <a:custGeom>
                <a:avLst/>
                <a:gdLst>
                  <a:gd name="T0" fmla="*/ 2660 w 35"/>
                  <a:gd name="T1" fmla="*/ 8549 h 17"/>
                  <a:gd name="T2" fmla="*/ 2074 w 35"/>
                  <a:gd name="T3" fmla="*/ 2750 h 17"/>
                  <a:gd name="T4" fmla="*/ 5926 w 35"/>
                  <a:gd name="T5" fmla="*/ 2750 h 17"/>
                  <a:gd name="T6" fmla="*/ 4923 w 35"/>
                  <a:gd name="T7" fmla="*/ 4554 h 17"/>
                  <a:gd name="T8" fmla="*/ 5526 w 35"/>
                  <a:gd name="T9" fmla="*/ 2418 h 17"/>
                  <a:gd name="T10" fmla="*/ 8189 w 35"/>
                  <a:gd name="T11" fmla="*/ 3372 h 17"/>
                  <a:gd name="T12" fmla="*/ 7600 w 35"/>
                  <a:gd name="T13" fmla="*/ 3995 h 17"/>
                  <a:gd name="T14" fmla="*/ 11403 w 35"/>
                  <a:gd name="T15" fmla="*/ 2418 h 17"/>
                  <a:gd name="T16" fmla="*/ 13134 w 35"/>
                  <a:gd name="T17" fmla="*/ 3995 h 17"/>
                  <a:gd name="T18" fmla="*/ 11991 w 35"/>
                  <a:gd name="T19" fmla="*/ 4554 h 17"/>
                  <a:gd name="T20" fmla="*/ 11991 w 35"/>
                  <a:gd name="T21" fmla="*/ 2750 h 17"/>
                  <a:gd name="T22" fmla="*/ 13134 w 35"/>
                  <a:gd name="T23" fmla="*/ 1796 h 17"/>
                  <a:gd name="T24" fmla="*/ 13526 w 35"/>
                  <a:gd name="T25" fmla="*/ 1796 h 17"/>
                  <a:gd name="T26" fmla="*/ 14066 w 35"/>
                  <a:gd name="T27" fmla="*/ 4554 h 17"/>
                  <a:gd name="T28" fmla="*/ 16931 w 35"/>
                  <a:gd name="T29" fmla="*/ 4554 h 17"/>
                  <a:gd name="T30" fmla="*/ 14669 w 35"/>
                  <a:gd name="T31" fmla="*/ 7379 h 17"/>
                  <a:gd name="T32" fmla="*/ 15257 w 35"/>
                  <a:gd name="T33" fmla="*/ 8549 h 17"/>
                  <a:gd name="T34" fmla="*/ 17331 w 35"/>
                  <a:gd name="T35" fmla="*/ 2418 h 17"/>
                  <a:gd name="T36" fmla="*/ 13134 w 35"/>
                  <a:gd name="T37" fmla="*/ 4554 h 17"/>
                  <a:gd name="T38" fmla="*/ 16400 w 35"/>
                  <a:gd name="T39" fmla="*/ 3995 h 17"/>
                  <a:gd name="T40" fmla="*/ 11991 w 35"/>
                  <a:gd name="T41" fmla="*/ 1170 h 17"/>
                  <a:gd name="T42" fmla="*/ 11403 w 35"/>
                  <a:gd name="T43" fmla="*/ 5799 h 17"/>
                  <a:gd name="T44" fmla="*/ 13526 w 35"/>
                  <a:gd name="T45" fmla="*/ 3995 h 17"/>
                  <a:gd name="T46" fmla="*/ 7069 w 35"/>
                  <a:gd name="T47" fmla="*/ 5799 h 17"/>
                  <a:gd name="T48" fmla="*/ 7600 w 35"/>
                  <a:gd name="T49" fmla="*/ 6347 h 17"/>
                  <a:gd name="T50" fmla="*/ 7600 w 35"/>
                  <a:gd name="T51" fmla="*/ 1796 h 17"/>
                  <a:gd name="T52" fmla="*/ 4923 w 35"/>
                  <a:gd name="T53" fmla="*/ 6347 h 17"/>
                  <a:gd name="T54" fmla="*/ 4923 w 35"/>
                  <a:gd name="T55" fmla="*/ 6347 h 17"/>
                  <a:gd name="T56" fmla="*/ 5526 w 35"/>
                  <a:gd name="T57" fmla="*/ 1170 h 17"/>
                  <a:gd name="T58" fmla="*/ 1143 w 35"/>
                  <a:gd name="T59" fmla="*/ 2750 h 17"/>
                  <a:gd name="T60" fmla="*/ 2074 w 35"/>
                  <a:gd name="T61" fmla="*/ 9719 h 17"/>
                  <a:gd name="T62" fmla="*/ 2660 w 35"/>
                  <a:gd name="T63" fmla="*/ 8549 h 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5" h="17">
                    <a:moveTo>
                      <a:pt x="5" y="15"/>
                    </a:moveTo>
                    <a:cubicBezTo>
                      <a:pt x="3" y="12"/>
                      <a:pt x="1" y="9"/>
                      <a:pt x="4" y="5"/>
                    </a:cubicBezTo>
                    <a:cubicBezTo>
                      <a:pt x="6" y="3"/>
                      <a:pt x="10" y="3"/>
                      <a:pt x="11" y="5"/>
                    </a:cubicBezTo>
                    <a:cubicBezTo>
                      <a:pt x="13" y="8"/>
                      <a:pt x="10" y="10"/>
                      <a:pt x="9" y="8"/>
                    </a:cubicBezTo>
                    <a:cubicBezTo>
                      <a:pt x="8" y="6"/>
                      <a:pt x="8" y="5"/>
                      <a:pt x="10" y="4"/>
                    </a:cubicBezTo>
                    <a:cubicBezTo>
                      <a:pt x="12" y="4"/>
                      <a:pt x="14" y="5"/>
                      <a:pt x="15" y="6"/>
                    </a:cubicBezTo>
                    <a:cubicBezTo>
                      <a:pt x="18" y="8"/>
                      <a:pt x="14" y="11"/>
                      <a:pt x="14" y="7"/>
                    </a:cubicBezTo>
                    <a:cubicBezTo>
                      <a:pt x="15" y="4"/>
                      <a:pt x="19" y="4"/>
                      <a:pt x="21" y="4"/>
                    </a:cubicBezTo>
                    <a:cubicBezTo>
                      <a:pt x="23" y="5"/>
                      <a:pt x="24" y="6"/>
                      <a:pt x="24" y="7"/>
                    </a:cubicBezTo>
                    <a:cubicBezTo>
                      <a:pt x="23" y="9"/>
                      <a:pt x="22" y="10"/>
                      <a:pt x="22" y="8"/>
                    </a:cubicBezTo>
                    <a:cubicBezTo>
                      <a:pt x="22" y="7"/>
                      <a:pt x="22" y="6"/>
                      <a:pt x="22" y="5"/>
                    </a:cubicBezTo>
                    <a:cubicBezTo>
                      <a:pt x="23" y="4"/>
                      <a:pt x="23" y="4"/>
                      <a:pt x="24" y="3"/>
                    </a:cubicBezTo>
                    <a:cubicBezTo>
                      <a:pt x="24" y="3"/>
                      <a:pt x="24" y="3"/>
                      <a:pt x="25" y="3"/>
                    </a:cubicBezTo>
                    <a:cubicBezTo>
                      <a:pt x="28" y="3"/>
                      <a:pt x="28" y="5"/>
                      <a:pt x="26" y="8"/>
                    </a:cubicBezTo>
                    <a:cubicBezTo>
                      <a:pt x="25" y="4"/>
                      <a:pt x="32" y="4"/>
                      <a:pt x="31" y="8"/>
                    </a:cubicBezTo>
                    <a:cubicBezTo>
                      <a:pt x="31" y="10"/>
                      <a:pt x="29" y="12"/>
                      <a:pt x="27" y="13"/>
                    </a:cubicBezTo>
                    <a:cubicBezTo>
                      <a:pt x="26" y="14"/>
                      <a:pt x="27" y="15"/>
                      <a:pt x="28" y="15"/>
                    </a:cubicBezTo>
                    <a:cubicBezTo>
                      <a:pt x="31" y="13"/>
                      <a:pt x="35" y="8"/>
                      <a:pt x="32" y="4"/>
                    </a:cubicBezTo>
                    <a:cubicBezTo>
                      <a:pt x="29" y="1"/>
                      <a:pt x="24" y="4"/>
                      <a:pt x="24" y="8"/>
                    </a:cubicBezTo>
                    <a:cubicBezTo>
                      <a:pt x="24" y="12"/>
                      <a:pt x="29" y="10"/>
                      <a:pt x="30" y="7"/>
                    </a:cubicBezTo>
                    <a:cubicBezTo>
                      <a:pt x="31" y="3"/>
                      <a:pt x="26" y="0"/>
                      <a:pt x="22" y="2"/>
                    </a:cubicBezTo>
                    <a:cubicBezTo>
                      <a:pt x="20" y="4"/>
                      <a:pt x="19" y="8"/>
                      <a:pt x="21" y="10"/>
                    </a:cubicBezTo>
                    <a:cubicBezTo>
                      <a:pt x="22" y="13"/>
                      <a:pt x="25" y="8"/>
                      <a:pt x="25" y="7"/>
                    </a:cubicBezTo>
                    <a:cubicBezTo>
                      <a:pt x="25" y="0"/>
                      <a:pt x="11" y="2"/>
                      <a:pt x="13" y="10"/>
                    </a:cubicBezTo>
                    <a:cubicBezTo>
                      <a:pt x="13" y="10"/>
                      <a:pt x="14" y="11"/>
                      <a:pt x="14" y="11"/>
                    </a:cubicBezTo>
                    <a:cubicBezTo>
                      <a:pt x="20" y="9"/>
                      <a:pt x="19" y="5"/>
                      <a:pt x="14" y="3"/>
                    </a:cubicBezTo>
                    <a:cubicBezTo>
                      <a:pt x="8" y="1"/>
                      <a:pt x="6" y="6"/>
                      <a:pt x="9" y="11"/>
                    </a:cubicBezTo>
                    <a:cubicBezTo>
                      <a:pt x="9" y="11"/>
                      <a:pt x="9" y="11"/>
                      <a:pt x="9" y="11"/>
                    </a:cubicBezTo>
                    <a:cubicBezTo>
                      <a:pt x="14" y="11"/>
                      <a:pt x="15" y="4"/>
                      <a:pt x="10" y="2"/>
                    </a:cubicBezTo>
                    <a:cubicBezTo>
                      <a:pt x="7" y="1"/>
                      <a:pt x="4" y="3"/>
                      <a:pt x="2" y="5"/>
                    </a:cubicBezTo>
                    <a:cubicBezTo>
                      <a:pt x="0" y="10"/>
                      <a:pt x="1" y="13"/>
                      <a:pt x="4" y="17"/>
                    </a:cubicBezTo>
                    <a:cubicBezTo>
                      <a:pt x="5" y="17"/>
                      <a:pt x="6" y="16"/>
                      <a:pt x="5"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9" name="Freeform 121"/>
              <p:cNvSpPr>
                <a:spLocks noEditPoints="1"/>
              </p:cNvSpPr>
              <p:nvPr/>
            </p:nvSpPr>
            <p:spPr bwMode="auto">
              <a:xfrm>
                <a:off x="1565" y="469"/>
                <a:ext cx="166" cy="80"/>
              </a:xfrm>
              <a:custGeom>
                <a:avLst/>
                <a:gdLst>
                  <a:gd name="T0" fmla="*/ 31348 w 58"/>
                  <a:gd name="T1" fmla="*/ 11991 h 28"/>
                  <a:gd name="T2" fmla="*/ 28040 w 58"/>
                  <a:gd name="T3" fmla="*/ 9723 h 28"/>
                  <a:gd name="T4" fmla="*/ 28581 w 58"/>
                  <a:gd name="T5" fmla="*/ 9331 h 28"/>
                  <a:gd name="T6" fmla="*/ 28581 w 58"/>
                  <a:gd name="T7" fmla="*/ 9331 h 28"/>
                  <a:gd name="T8" fmla="*/ 28581 w 58"/>
                  <a:gd name="T9" fmla="*/ 8726 h 28"/>
                  <a:gd name="T10" fmla="*/ 29187 w 58"/>
                  <a:gd name="T11" fmla="*/ 8189 h 28"/>
                  <a:gd name="T12" fmla="*/ 29187 w 58"/>
                  <a:gd name="T13" fmla="*/ 7069 h 28"/>
                  <a:gd name="T14" fmla="*/ 28581 w 58"/>
                  <a:gd name="T15" fmla="*/ 6457 h 28"/>
                  <a:gd name="T16" fmla="*/ 28581 w 58"/>
                  <a:gd name="T17" fmla="*/ 7069 h 28"/>
                  <a:gd name="T18" fmla="*/ 28040 w 58"/>
                  <a:gd name="T19" fmla="*/ 7069 h 28"/>
                  <a:gd name="T20" fmla="*/ 24754 w 58"/>
                  <a:gd name="T21" fmla="*/ 9331 h 28"/>
                  <a:gd name="T22" fmla="*/ 24754 w 58"/>
                  <a:gd name="T23" fmla="*/ 9331 h 28"/>
                  <a:gd name="T24" fmla="*/ 23025 w 58"/>
                  <a:gd name="T25" fmla="*/ 10866 h 28"/>
                  <a:gd name="T26" fmla="*/ 20936 w 58"/>
                  <a:gd name="T27" fmla="*/ 9723 h 28"/>
                  <a:gd name="T28" fmla="*/ 20936 w 58"/>
                  <a:gd name="T29" fmla="*/ 7600 h 28"/>
                  <a:gd name="T30" fmla="*/ 20324 w 58"/>
                  <a:gd name="T31" fmla="*/ 7069 h 28"/>
                  <a:gd name="T32" fmla="*/ 18661 w 58"/>
                  <a:gd name="T33" fmla="*/ 12597 h 28"/>
                  <a:gd name="T34" fmla="*/ 15965 w 58"/>
                  <a:gd name="T35" fmla="*/ 10866 h 28"/>
                  <a:gd name="T36" fmla="*/ 19791 w 58"/>
                  <a:gd name="T37" fmla="*/ 603 h 28"/>
                  <a:gd name="T38" fmla="*/ 19202 w 58"/>
                  <a:gd name="T39" fmla="*/ 603 h 28"/>
                  <a:gd name="T40" fmla="*/ 15965 w 58"/>
                  <a:gd name="T41" fmla="*/ 6457 h 28"/>
                  <a:gd name="T42" fmla="*/ 15358 w 58"/>
                  <a:gd name="T43" fmla="*/ 7069 h 28"/>
                  <a:gd name="T44" fmla="*/ 14227 w 58"/>
                  <a:gd name="T45" fmla="*/ 7069 h 28"/>
                  <a:gd name="T46" fmla="*/ 13835 w 58"/>
                  <a:gd name="T47" fmla="*/ 7600 h 28"/>
                  <a:gd name="T48" fmla="*/ 10953 w 58"/>
                  <a:gd name="T49" fmla="*/ 10866 h 28"/>
                  <a:gd name="T50" fmla="*/ 10412 w 58"/>
                  <a:gd name="T51" fmla="*/ 11991 h 28"/>
                  <a:gd name="T52" fmla="*/ 7101 w 58"/>
                  <a:gd name="T53" fmla="*/ 11403 h 28"/>
                  <a:gd name="T54" fmla="*/ 9405 w 58"/>
                  <a:gd name="T55" fmla="*/ 5926 h 28"/>
                  <a:gd name="T56" fmla="*/ 8248 w 58"/>
                  <a:gd name="T57" fmla="*/ 5926 h 28"/>
                  <a:gd name="T58" fmla="*/ 5979 w 58"/>
                  <a:gd name="T59" fmla="*/ 11403 h 28"/>
                  <a:gd name="T60" fmla="*/ 607 w 58"/>
                  <a:gd name="T61" fmla="*/ 13526 h 28"/>
                  <a:gd name="T62" fmla="*/ 607 w 58"/>
                  <a:gd name="T63" fmla="*/ 14066 h 28"/>
                  <a:gd name="T64" fmla="*/ 5979 w 58"/>
                  <a:gd name="T65" fmla="*/ 12597 h 28"/>
                  <a:gd name="T66" fmla="*/ 7101 w 58"/>
                  <a:gd name="T67" fmla="*/ 14066 h 28"/>
                  <a:gd name="T68" fmla="*/ 10412 w 58"/>
                  <a:gd name="T69" fmla="*/ 13526 h 28"/>
                  <a:gd name="T70" fmla="*/ 10953 w 58"/>
                  <a:gd name="T71" fmla="*/ 13134 h 28"/>
                  <a:gd name="T72" fmla="*/ 12075 w 58"/>
                  <a:gd name="T73" fmla="*/ 13526 h 28"/>
                  <a:gd name="T74" fmla="*/ 14768 w 58"/>
                  <a:gd name="T75" fmla="*/ 12597 h 28"/>
                  <a:gd name="T76" fmla="*/ 15358 w 58"/>
                  <a:gd name="T77" fmla="*/ 13526 h 28"/>
                  <a:gd name="T78" fmla="*/ 19202 w 58"/>
                  <a:gd name="T79" fmla="*/ 13134 h 28"/>
                  <a:gd name="T80" fmla="*/ 21872 w 58"/>
                  <a:gd name="T81" fmla="*/ 13134 h 28"/>
                  <a:gd name="T82" fmla="*/ 22484 w 58"/>
                  <a:gd name="T83" fmla="*/ 13134 h 28"/>
                  <a:gd name="T84" fmla="*/ 22484 w 58"/>
                  <a:gd name="T85" fmla="*/ 13134 h 28"/>
                  <a:gd name="T86" fmla="*/ 25369 w 58"/>
                  <a:gd name="T87" fmla="*/ 14066 h 28"/>
                  <a:gd name="T88" fmla="*/ 27450 w 58"/>
                  <a:gd name="T89" fmla="*/ 12597 h 28"/>
                  <a:gd name="T90" fmla="*/ 27450 w 58"/>
                  <a:gd name="T91" fmla="*/ 12597 h 28"/>
                  <a:gd name="T92" fmla="*/ 31863 w 58"/>
                  <a:gd name="T93" fmla="*/ 12597 h 28"/>
                  <a:gd name="T94" fmla="*/ 31348 w 58"/>
                  <a:gd name="T95" fmla="*/ 11991 h 28"/>
                  <a:gd name="T96" fmla="*/ 14227 w 58"/>
                  <a:gd name="T97" fmla="*/ 11403 h 28"/>
                  <a:gd name="T98" fmla="*/ 12679 w 58"/>
                  <a:gd name="T99" fmla="*/ 10260 h 28"/>
                  <a:gd name="T100" fmla="*/ 13835 w 58"/>
                  <a:gd name="T101" fmla="*/ 8726 h 28"/>
                  <a:gd name="T102" fmla="*/ 14227 w 58"/>
                  <a:gd name="T103" fmla="*/ 8189 h 28"/>
                  <a:gd name="T104" fmla="*/ 15358 w 58"/>
                  <a:gd name="T105" fmla="*/ 7600 h 28"/>
                  <a:gd name="T106" fmla="*/ 14768 w 58"/>
                  <a:gd name="T107" fmla="*/ 10866 h 28"/>
                  <a:gd name="T108" fmla="*/ 14227 w 58"/>
                  <a:gd name="T109" fmla="*/ 11403 h 28"/>
                  <a:gd name="T110" fmla="*/ 26302 w 58"/>
                  <a:gd name="T111" fmla="*/ 11991 h 28"/>
                  <a:gd name="T112" fmla="*/ 25369 w 58"/>
                  <a:gd name="T113" fmla="*/ 9723 h 28"/>
                  <a:gd name="T114" fmla="*/ 25369 w 58"/>
                  <a:gd name="T115" fmla="*/ 9723 h 28"/>
                  <a:gd name="T116" fmla="*/ 28040 w 58"/>
                  <a:gd name="T117" fmla="*/ 8189 h 28"/>
                  <a:gd name="T118" fmla="*/ 27450 w 58"/>
                  <a:gd name="T119" fmla="*/ 9723 h 28"/>
                  <a:gd name="T120" fmla="*/ 26302 w 58"/>
                  <a:gd name="T121" fmla="*/ 11991 h 2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 h="28">
                    <a:moveTo>
                      <a:pt x="57" y="22"/>
                    </a:moveTo>
                    <a:cubicBezTo>
                      <a:pt x="53" y="22"/>
                      <a:pt x="51" y="21"/>
                      <a:pt x="51" y="18"/>
                    </a:cubicBezTo>
                    <a:cubicBezTo>
                      <a:pt x="52" y="18"/>
                      <a:pt x="52" y="17"/>
                      <a:pt x="52" y="17"/>
                    </a:cubicBezTo>
                    <a:cubicBezTo>
                      <a:pt x="52" y="17"/>
                      <a:pt x="52" y="17"/>
                      <a:pt x="52" y="17"/>
                    </a:cubicBezTo>
                    <a:cubicBezTo>
                      <a:pt x="52" y="17"/>
                      <a:pt x="52" y="16"/>
                      <a:pt x="52" y="16"/>
                    </a:cubicBezTo>
                    <a:cubicBezTo>
                      <a:pt x="52" y="16"/>
                      <a:pt x="53" y="15"/>
                      <a:pt x="53" y="15"/>
                    </a:cubicBezTo>
                    <a:cubicBezTo>
                      <a:pt x="53" y="14"/>
                      <a:pt x="53" y="13"/>
                      <a:pt x="53" y="13"/>
                    </a:cubicBezTo>
                    <a:cubicBezTo>
                      <a:pt x="54" y="12"/>
                      <a:pt x="52" y="11"/>
                      <a:pt x="52" y="12"/>
                    </a:cubicBezTo>
                    <a:cubicBezTo>
                      <a:pt x="52" y="13"/>
                      <a:pt x="52" y="13"/>
                      <a:pt x="52" y="13"/>
                    </a:cubicBezTo>
                    <a:cubicBezTo>
                      <a:pt x="52" y="13"/>
                      <a:pt x="51" y="13"/>
                      <a:pt x="51" y="13"/>
                    </a:cubicBezTo>
                    <a:cubicBezTo>
                      <a:pt x="48" y="13"/>
                      <a:pt x="47" y="14"/>
                      <a:pt x="45" y="17"/>
                    </a:cubicBezTo>
                    <a:cubicBezTo>
                      <a:pt x="45" y="17"/>
                      <a:pt x="45" y="17"/>
                      <a:pt x="45" y="17"/>
                    </a:cubicBezTo>
                    <a:cubicBezTo>
                      <a:pt x="44" y="18"/>
                      <a:pt x="43" y="19"/>
                      <a:pt x="42" y="20"/>
                    </a:cubicBezTo>
                    <a:cubicBezTo>
                      <a:pt x="41" y="21"/>
                      <a:pt x="39" y="20"/>
                      <a:pt x="38" y="18"/>
                    </a:cubicBezTo>
                    <a:cubicBezTo>
                      <a:pt x="38" y="16"/>
                      <a:pt x="38" y="15"/>
                      <a:pt x="38" y="14"/>
                    </a:cubicBezTo>
                    <a:cubicBezTo>
                      <a:pt x="38" y="13"/>
                      <a:pt x="38" y="13"/>
                      <a:pt x="37" y="13"/>
                    </a:cubicBezTo>
                    <a:cubicBezTo>
                      <a:pt x="33" y="15"/>
                      <a:pt x="32" y="20"/>
                      <a:pt x="34" y="23"/>
                    </a:cubicBezTo>
                    <a:cubicBezTo>
                      <a:pt x="33" y="24"/>
                      <a:pt x="31" y="23"/>
                      <a:pt x="29" y="20"/>
                    </a:cubicBezTo>
                    <a:cubicBezTo>
                      <a:pt x="33" y="14"/>
                      <a:pt x="35" y="5"/>
                      <a:pt x="36" y="1"/>
                    </a:cubicBezTo>
                    <a:cubicBezTo>
                      <a:pt x="36" y="1"/>
                      <a:pt x="35" y="0"/>
                      <a:pt x="35" y="1"/>
                    </a:cubicBezTo>
                    <a:cubicBezTo>
                      <a:pt x="34" y="3"/>
                      <a:pt x="31" y="8"/>
                      <a:pt x="29" y="12"/>
                    </a:cubicBezTo>
                    <a:cubicBezTo>
                      <a:pt x="28" y="12"/>
                      <a:pt x="28" y="13"/>
                      <a:pt x="28" y="13"/>
                    </a:cubicBezTo>
                    <a:cubicBezTo>
                      <a:pt x="28" y="13"/>
                      <a:pt x="27" y="13"/>
                      <a:pt x="26" y="13"/>
                    </a:cubicBezTo>
                    <a:cubicBezTo>
                      <a:pt x="26" y="13"/>
                      <a:pt x="25" y="14"/>
                      <a:pt x="25" y="14"/>
                    </a:cubicBezTo>
                    <a:cubicBezTo>
                      <a:pt x="23" y="16"/>
                      <a:pt x="21" y="17"/>
                      <a:pt x="20" y="20"/>
                    </a:cubicBezTo>
                    <a:cubicBezTo>
                      <a:pt x="20" y="20"/>
                      <a:pt x="19" y="21"/>
                      <a:pt x="19" y="22"/>
                    </a:cubicBezTo>
                    <a:cubicBezTo>
                      <a:pt x="18" y="23"/>
                      <a:pt x="16" y="23"/>
                      <a:pt x="13" y="21"/>
                    </a:cubicBezTo>
                    <a:cubicBezTo>
                      <a:pt x="15" y="18"/>
                      <a:pt x="16" y="15"/>
                      <a:pt x="17" y="11"/>
                    </a:cubicBezTo>
                    <a:cubicBezTo>
                      <a:pt x="17" y="11"/>
                      <a:pt x="16" y="10"/>
                      <a:pt x="15" y="11"/>
                    </a:cubicBezTo>
                    <a:cubicBezTo>
                      <a:pt x="14" y="13"/>
                      <a:pt x="12" y="17"/>
                      <a:pt x="11" y="21"/>
                    </a:cubicBezTo>
                    <a:cubicBezTo>
                      <a:pt x="9" y="24"/>
                      <a:pt x="5" y="24"/>
                      <a:pt x="1" y="25"/>
                    </a:cubicBezTo>
                    <a:cubicBezTo>
                      <a:pt x="0" y="25"/>
                      <a:pt x="0" y="26"/>
                      <a:pt x="1" y="26"/>
                    </a:cubicBezTo>
                    <a:cubicBezTo>
                      <a:pt x="6" y="26"/>
                      <a:pt x="9" y="25"/>
                      <a:pt x="11" y="23"/>
                    </a:cubicBezTo>
                    <a:cubicBezTo>
                      <a:pt x="11" y="24"/>
                      <a:pt x="12" y="26"/>
                      <a:pt x="13" y="26"/>
                    </a:cubicBezTo>
                    <a:cubicBezTo>
                      <a:pt x="15" y="28"/>
                      <a:pt x="17" y="27"/>
                      <a:pt x="19" y="25"/>
                    </a:cubicBezTo>
                    <a:cubicBezTo>
                      <a:pt x="19" y="25"/>
                      <a:pt x="20" y="25"/>
                      <a:pt x="20" y="24"/>
                    </a:cubicBezTo>
                    <a:cubicBezTo>
                      <a:pt x="21" y="25"/>
                      <a:pt x="21" y="25"/>
                      <a:pt x="22" y="25"/>
                    </a:cubicBezTo>
                    <a:cubicBezTo>
                      <a:pt x="24" y="25"/>
                      <a:pt x="25" y="24"/>
                      <a:pt x="27" y="23"/>
                    </a:cubicBezTo>
                    <a:cubicBezTo>
                      <a:pt x="27" y="24"/>
                      <a:pt x="27" y="25"/>
                      <a:pt x="28" y="25"/>
                    </a:cubicBezTo>
                    <a:cubicBezTo>
                      <a:pt x="31" y="28"/>
                      <a:pt x="33" y="27"/>
                      <a:pt x="35" y="24"/>
                    </a:cubicBezTo>
                    <a:cubicBezTo>
                      <a:pt x="36" y="25"/>
                      <a:pt x="38" y="25"/>
                      <a:pt x="40" y="24"/>
                    </a:cubicBezTo>
                    <a:cubicBezTo>
                      <a:pt x="40" y="24"/>
                      <a:pt x="41" y="24"/>
                      <a:pt x="41" y="24"/>
                    </a:cubicBezTo>
                    <a:cubicBezTo>
                      <a:pt x="41" y="24"/>
                      <a:pt x="41" y="24"/>
                      <a:pt x="41" y="24"/>
                    </a:cubicBezTo>
                    <a:cubicBezTo>
                      <a:pt x="41" y="25"/>
                      <a:pt x="44" y="27"/>
                      <a:pt x="46" y="26"/>
                    </a:cubicBezTo>
                    <a:cubicBezTo>
                      <a:pt x="47" y="26"/>
                      <a:pt x="49" y="24"/>
                      <a:pt x="50" y="23"/>
                    </a:cubicBezTo>
                    <a:cubicBezTo>
                      <a:pt x="50" y="23"/>
                      <a:pt x="50" y="23"/>
                      <a:pt x="50" y="23"/>
                    </a:cubicBezTo>
                    <a:cubicBezTo>
                      <a:pt x="52" y="27"/>
                      <a:pt x="55" y="27"/>
                      <a:pt x="58" y="23"/>
                    </a:cubicBezTo>
                    <a:cubicBezTo>
                      <a:pt x="58" y="23"/>
                      <a:pt x="57" y="22"/>
                      <a:pt x="57" y="22"/>
                    </a:cubicBezTo>
                    <a:close/>
                    <a:moveTo>
                      <a:pt x="26" y="21"/>
                    </a:moveTo>
                    <a:cubicBezTo>
                      <a:pt x="24" y="24"/>
                      <a:pt x="23" y="24"/>
                      <a:pt x="23" y="19"/>
                    </a:cubicBezTo>
                    <a:cubicBezTo>
                      <a:pt x="23" y="18"/>
                      <a:pt x="24" y="17"/>
                      <a:pt x="25" y="16"/>
                    </a:cubicBezTo>
                    <a:cubicBezTo>
                      <a:pt x="25" y="16"/>
                      <a:pt x="26" y="15"/>
                      <a:pt x="26" y="15"/>
                    </a:cubicBezTo>
                    <a:cubicBezTo>
                      <a:pt x="27" y="15"/>
                      <a:pt x="27" y="14"/>
                      <a:pt x="28" y="14"/>
                    </a:cubicBezTo>
                    <a:cubicBezTo>
                      <a:pt x="27" y="16"/>
                      <a:pt x="27" y="18"/>
                      <a:pt x="27" y="20"/>
                    </a:cubicBezTo>
                    <a:cubicBezTo>
                      <a:pt x="26" y="20"/>
                      <a:pt x="26" y="21"/>
                      <a:pt x="26" y="21"/>
                    </a:cubicBezTo>
                    <a:close/>
                    <a:moveTo>
                      <a:pt x="48" y="22"/>
                    </a:moveTo>
                    <a:cubicBezTo>
                      <a:pt x="47" y="21"/>
                      <a:pt x="46" y="20"/>
                      <a:pt x="46" y="18"/>
                    </a:cubicBezTo>
                    <a:cubicBezTo>
                      <a:pt x="46" y="18"/>
                      <a:pt x="46" y="18"/>
                      <a:pt x="46" y="18"/>
                    </a:cubicBezTo>
                    <a:cubicBezTo>
                      <a:pt x="48" y="16"/>
                      <a:pt x="49" y="15"/>
                      <a:pt x="51" y="15"/>
                    </a:cubicBezTo>
                    <a:cubicBezTo>
                      <a:pt x="51" y="16"/>
                      <a:pt x="50" y="17"/>
                      <a:pt x="50" y="18"/>
                    </a:cubicBezTo>
                    <a:cubicBezTo>
                      <a:pt x="49" y="19"/>
                      <a:pt x="49" y="21"/>
                      <a:pt x="48"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0" name="Freeform 122"/>
              <p:cNvSpPr>
                <a:spLocks/>
              </p:cNvSpPr>
              <p:nvPr/>
            </p:nvSpPr>
            <p:spPr bwMode="auto">
              <a:xfrm>
                <a:off x="1611" y="472"/>
                <a:ext cx="9" cy="9"/>
              </a:xfrm>
              <a:custGeom>
                <a:avLst/>
                <a:gdLst>
                  <a:gd name="T0" fmla="*/ 1458 w 3"/>
                  <a:gd name="T1" fmla="*/ 729 h 3"/>
                  <a:gd name="T2" fmla="*/ 1458 w 3"/>
                  <a:gd name="T3" fmla="*/ 729 h 3"/>
                  <a:gd name="T4" fmla="*/ 729 w 3"/>
                  <a:gd name="T5" fmla="*/ 1458 h 3"/>
                  <a:gd name="T6" fmla="*/ 729 w 3"/>
                  <a:gd name="T7" fmla="*/ 2187 h 3"/>
                  <a:gd name="T8" fmla="*/ 1458 w 3"/>
                  <a:gd name="T9" fmla="*/ 729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3">
                    <a:moveTo>
                      <a:pt x="2" y="1"/>
                    </a:moveTo>
                    <a:cubicBezTo>
                      <a:pt x="2" y="1"/>
                      <a:pt x="2" y="1"/>
                      <a:pt x="2" y="1"/>
                    </a:cubicBezTo>
                    <a:cubicBezTo>
                      <a:pt x="1" y="0"/>
                      <a:pt x="0" y="1"/>
                      <a:pt x="1" y="2"/>
                    </a:cubicBezTo>
                    <a:cubicBezTo>
                      <a:pt x="1" y="2"/>
                      <a:pt x="1" y="2"/>
                      <a:pt x="1" y="3"/>
                    </a:cubicBezTo>
                    <a:cubicBezTo>
                      <a:pt x="2" y="3"/>
                      <a:pt x="3" y="2"/>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1" name="Freeform 123"/>
              <p:cNvSpPr>
                <a:spLocks/>
              </p:cNvSpPr>
              <p:nvPr/>
            </p:nvSpPr>
            <p:spPr bwMode="auto">
              <a:xfrm>
                <a:off x="1565" y="532"/>
                <a:ext cx="92" cy="152"/>
              </a:xfrm>
              <a:custGeom>
                <a:avLst/>
                <a:gdLst>
                  <a:gd name="T0" fmla="*/ 621 w 32"/>
                  <a:gd name="T1" fmla="*/ 3324 h 53"/>
                  <a:gd name="T2" fmla="*/ 12357 w 32"/>
                  <a:gd name="T3" fmla="*/ 11629 h 53"/>
                  <a:gd name="T4" fmla="*/ 15919 w 32"/>
                  <a:gd name="T5" fmla="*/ 28894 h 53"/>
                  <a:gd name="T6" fmla="*/ 16324 w 32"/>
                  <a:gd name="T7" fmla="*/ 28894 h 53"/>
                  <a:gd name="T8" fmla="*/ 16871 w 32"/>
                  <a:gd name="T9" fmla="*/ 27744 h 53"/>
                  <a:gd name="T10" fmla="*/ 16324 w 32"/>
                  <a:gd name="T11" fmla="*/ 27744 h 53"/>
                  <a:gd name="T12" fmla="*/ 0 w 32"/>
                  <a:gd name="T13" fmla="*/ 2171 h 53"/>
                  <a:gd name="T14" fmla="*/ 621 w 32"/>
                  <a:gd name="T15" fmla="*/ 3324 h 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53">
                    <a:moveTo>
                      <a:pt x="1" y="6"/>
                    </a:moveTo>
                    <a:cubicBezTo>
                      <a:pt x="10" y="4"/>
                      <a:pt x="18" y="14"/>
                      <a:pt x="22" y="21"/>
                    </a:cubicBezTo>
                    <a:cubicBezTo>
                      <a:pt x="27" y="30"/>
                      <a:pt x="28" y="42"/>
                      <a:pt x="28" y="52"/>
                    </a:cubicBezTo>
                    <a:cubicBezTo>
                      <a:pt x="28" y="53"/>
                      <a:pt x="29" y="53"/>
                      <a:pt x="29" y="52"/>
                    </a:cubicBezTo>
                    <a:cubicBezTo>
                      <a:pt x="30" y="52"/>
                      <a:pt x="30" y="51"/>
                      <a:pt x="30" y="50"/>
                    </a:cubicBezTo>
                    <a:cubicBezTo>
                      <a:pt x="30" y="49"/>
                      <a:pt x="29" y="49"/>
                      <a:pt x="29" y="50"/>
                    </a:cubicBezTo>
                    <a:cubicBezTo>
                      <a:pt x="32" y="36"/>
                      <a:pt x="21" y="0"/>
                      <a:pt x="0" y="4"/>
                    </a:cubicBezTo>
                    <a:cubicBezTo>
                      <a:pt x="0" y="4"/>
                      <a:pt x="0" y="6"/>
                      <a:pt x="1"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2" name="Freeform 124"/>
              <p:cNvSpPr>
                <a:spLocks/>
              </p:cNvSpPr>
              <p:nvPr/>
            </p:nvSpPr>
            <p:spPr bwMode="auto">
              <a:xfrm>
                <a:off x="1657" y="532"/>
                <a:ext cx="71" cy="149"/>
              </a:xfrm>
              <a:custGeom>
                <a:avLst/>
                <a:gdLst>
                  <a:gd name="T0" fmla="*/ 12025 w 25"/>
                  <a:gd name="T1" fmla="*/ 616 h 52"/>
                  <a:gd name="T2" fmla="*/ 0 w 25"/>
                  <a:gd name="T3" fmla="*/ 28187 h 52"/>
                  <a:gd name="T4" fmla="*/ 596 w 25"/>
                  <a:gd name="T5" fmla="*/ 28187 h 52"/>
                  <a:gd name="T6" fmla="*/ 12550 w 25"/>
                  <a:gd name="T7" fmla="*/ 1149 h 52"/>
                  <a:gd name="T8" fmla="*/ 12025 w 25"/>
                  <a:gd name="T9" fmla="*/ 616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52">
                    <a:moveTo>
                      <a:pt x="23" y="1"/>
                    </a:moveTo>
                    <a:cubicBezTo>
                      <a:pt x="5" y="12"/>
                      <a:pt x="0" y="30"/>
                      <a:pt x="0" y="51"/>
                    </a:cubicBezTo>
                    <a:cubicBezTo>
                      <a:pt x="0" y="52"/>
                      <a:pt x="1" y="52"/>
                      <a:pt x="1" y="51"/>
                    </a:cubicBezTo>
                    <a:cubicBezTo>
                      <a:pt x="2" y="31"/>
                      <a:pt x="6" y="13"/>
                      <a:pt x="24" y="2"/>
                    </a:cubicBezTo>
                    <a:cubicBezTo>
                      <a:pt x="25" y="2"/>
                      <a:pt x="24" y="0"/>
                      <a:pt x="2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3" name="Freeform 125"/>
              <p:cNvSpPr>
                <a:spLocks/>
              </p:cNvSpPr>
              <p:nvPr/>
            </p:nvSpPr>
            <p:spPr bwMode="auto">
              <a:xfrm>
                <a:off x="1545" y="409"/>
                <a:ext cx="220" cy="283"/>
              </a:xfrm>
              <a:custGeom>
                <a:avLst/>
                <a:gdLst>
                  <a:gd name="T0" fmla="*/ 11991 w 77"/>
                  <a:gd name="T1" fmla="*/ 52281 h 99"/>
                  <a:gd name="T2" fmla="*/ 10260 w 77"/>
                  <a:gd name="T3" fmla="*/ 39877 h 99"/>
                  <a:gd name="T4" fmla="*/ 4409 w 77"/>
                  <a:gd name="T5" fmla="*/ 26696 h 99"/>
                  <a:gd name="T6" fmla="*/ 22254 w 77"/>
                  <a:gd name="T7" fmla="*/ 2075 h 99"/>
                  <a:gd name="T8" fmla="*/ 36923 w 77"/>
                  <a:gd name="T9" fmla="*/ 13147 h 99"/>
                  <a:gd name="T10" fmla="*/ 34849 w 77"/>
                  <a:gd name="T11" fmla="*/ 29035 h 99"/>
                  <a:gd name="T12" fmla="*/ 28711 w 77"/>
                  <a:gd name="T13" fmla="*/ 38194 h 99"/>
                  <a:gd name="T14" fmla="*/ 24931 w 77"/>
                  <a:gd name="T15" fmla="*/ 52887 h 99"/>
                  <a:gd name="T16" fmla="*/ 25517 w 77"/>
                  <a:gd name="T17" fmla="*/ 53424 h 99"/>
                  <a:gd name="T18" fmla="*/ 29926 w 77"/>
                  <a:gd name="T19" fmla="*/ 37582 h 99"/>
                  <a:gd name="T20" fmla="*/ 38646 w 77"/>
                  <a:gd name="T21" fmla="*/ 23500 h 99"/>
                  <a:gd name="T22" fmla="*/ 24000 w 77"/>
                  <a:gd name="T23" fmla="*/ 1732 h 99"/>
                  <a:gd name="T24" fmla="*/ 3266 w 77"/>
                  <a:gd name="T25" fmla="*/ 18501 h 99"/>
                  <a:gd name="T26" fmla="*/ 5926 w 77"/>
                  <a:gd name="T27" fmla="*/ 32842 h 99"/>
                  <a:gd name="T28" fmla="*/ 9723 w 77"/>
                  <a:gd name="T29" fmla="*/ 45809 h 99"/>
                  <a:gd name="T30" fmla="*/ 11403 w 77"/>
                  <a:gd name="T31" fmla="*/ 52887 h 99"/>
                  <a:gd name="T32" fmla="*/ 11991 w 77"/>
                  <a:gd name="T33" fmla="*/ 52281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7" h="99">
                    <a:moveTo>
                      <a:pt x="22" y="96"/>
                    </a:moveTo>
                    <a:cubicBezTo>
                      <a:pt x="17" y="89"/>
                      <a:pt x="20" y="81"/>
                      <a:pt x="19" y="73"/>
                    </a:cubicBezTo>
                    <a:cubicBezTo>
                      <a:pt x="18" y="64"/>
                      <a:pt x="10" y="57"/>
                      <a:pt x="8" y="49"/>
                    </a:cubicBezTo>
                    <a:cubicBezTo>
                      <a:pt x="0" y="28"/>
                      <a:pt x="20" y="5"/>
                      <a:pt x="41" y="4"/>
                    </a:cubicBezTo>
                    <a:cubicBezTo>
                      <a:pt x="54" y="4"/>
                      <a:pt x="64" y="14"/>
                      <a:pt x="68" y="24"/>
                    </a:cubicBezTo>
                    <a:cubicBezTo>
                      <a:pt x="72" y="34"/>
                      <a:pt x="69" y="45"/>
                      <a:pt x="64" y="53"/>
                    </a:cubicBezTo>
                    <a:cubicBezTo>
                      <a:pt x="60" y="59"/>
                      <a:pt x="55" y="64"/>
                      <a:pt x="53" y="70"/>
                    </a:cubicBezTo>
                    <a:cubicBezTo>
                      <a:pt x="49" y="78"/>
                      <a:pt x="52" y="91"/>
                      <a:pt x="46" y="97"/>
                    </a:cubicBezTo>
                    <a:cubicBezTo>
                      <a:pt x="46" y="98"/>
                      <a:pt x="47" y="99"/>
                      <a:pt x="47" y="98"/>
                    </a:cubicBezTo>
                    <a:cubicBezTo>
                      <a:pt x="55" y="90"/>
                      <a:pt x="50" y="78"/>
                      <a:pt x="55" y="69"/>
                    </a:cubicBezTo>
                    <a:cubicBezTo>
                      <a:pt x="60" y="59"/>
                      <a:pt x="67" y="53"/>
                      <a:pt x="71" y="43"/>
                    </a:cubicBezTo>
                    <a:cubicBezTo>
                      <a:pt x="77" y="25"/>
                      <a:pt x="61" y="6"/>
                      <a:pt x="44" y="3"/>
                    </a:cubicBezTo>
                    <a:cubicBezTo>
                      <a:pt x="25" y="0"/>
                      <a:pt x="10" y="17"/>
                      <a:pt x="6" y="34"/>
                    </a:cubicBezTo>
                    <a:cubicBezTo>
                      <a:pt x="3" y="43"/>
                      <a:pt x="6" y="52"/>
                      <a:pt x="11" y="60"/>
                    </a:cubicBezTo>
                    <a:cubicBezTo>
                      <a:pt x="16" y="68"/>
                      <a:pt x="18" y="75"/>
                      <a:pt x="18" y="84"/>
                    </a:cubicBezTo>
                    <a:cubicBezTo>
                      <a:pt x="18" y="89"/>
                      <a:pt x="18" y="93"/>
                      <a:pt x="21" y="97"/>
                    </a:cubicBezTo>
                    <a:cubicBezTo>
                      <a:pt x="22" y="98"/>
                      <a:pt x="23" y="97"/>
                      <a:pt x="22" y="9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4" name="Freeform 126"/>
              <p:cNvSpPr>
                <a:spLocks/>
              </p:cNvSpPr>
              <p:nvPr/>
            </p:nvSpPr>
            <p:spPr bwMode="auto">
              <a:xfrm>
                <a:off x="1594" y="689"/>
                <a:ext cx="97" cy="15"/>
              </a:xfrm>
              <a:custGeom>
                <a:avLst/>
                <a:gdLst>
                  <a:gd name="T0" fmla="*/ 1717 w 34"/>
                  <a:gd name="T1" fmla="*/ 3645 h 5"/>
                  <a:gd name="T2" fmla="*/ 17232 w 34"/>
                  <a:gd name="T3" fmla="*/ 3645 h 5"/>
                  <a:gd name="T4" fmla="*/ 17232 w 34"/>
                  <a:gd name="T5" fmla="*/ 0 h 5"/>
                  <a:gd name="T6" fmla="*/ 1717 w 34"/>
                  <a:gd name="T7" fmla="*/ 0 h 5"/>
                  <a:gd name="T8" fmla="*/ 1717 w 34"/>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5">
                    <a:moveTo>
                      <a:pt x="3" y="5"/>
                    </a:moveTo>
                    <a:cubicBezTo>
                      <a:pt x="13" y="5"/>
                      <a:pt x="22" y="5"/>
                      <a:pt x="32" y="5"/>
                    </a:cubicBezTo>
                    <a:cubicBezTo>
                      <a:pt x="34" y="5"/>
                      <a:pt x="34" y="0"/>
                      <a:pt x="32" y="0"/>
                    </a:cubicBezTo>
                    <a:cubicBezTo>
                      <a:pt x="22" y="0"/>
                      <a:pt x="13" y="0"/>
                      <a:pt x="3" y="0"/>
                    </a:cubicBezTo>
                    <a:cubicBezTo>
                      <a:pt x="0" y="0"/>
                      <a:pt x="0" y="5"/>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5" name="Freeform 127"/>
              <p:cNvSpPr>
                <a:spLocks/>
              </p:cNvSpPr>
              <p:nvPr/>
            </p:nvSpPr>
            <p:spPr bwMode="auto">
              <a:xfrm>
                <a:off x="1594" y="709"/>
                <a:ext cx="97" cy="15"/>
              </a:xfrm>
              <a:custGeom>
                <a:avLst/>
                <a:gdLst>
                  <a:gd name="T0" fmla="*/ 1717 w 34"/>
                  <a:gd name="T1" fmla="*/ 3645 h 5"/>
                  <a:gd name="T2" fmla="*/ 17232 w 34"/>
                  <a:gd name="T3" fmla="*/ 3645 h 5"/>
                  <a:gd name="T4" fmla="*/ 17232 w 34"/>
                  <a:gd name="T5" fmla="*/ 0 h 5"/>
                  <a:gd name="T6" fmla="*/ 1717 w 34"/>
                  <a:gd name="T7" fmla="*/ 0 h 5"/>
                  <a:gd name="T8" fmla="*/ 1717 w 34"/>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5">
                    <a:moveTo>
                      <a:pt x="3" y="5"/>
                    </a:moveTo>
                    <a:cubicBezTo>
                      <a:pt x="13" y="5"/>
                      <a:pt x="22" y="5"/>
                      <a:pt x="32" y="5"/>
                    </a:cubicBezTo>
                    <a:cubicBezTo>
                      <a:pt x="34" y="5"/>
                      <a:pt x="34" y="0"/>
                      <a:pt x="32" y="0"/>
                    </a:cubicBezTo>
                    <a:cubicBezTo>
                      <a:pt x="22" y="0"/>
                      <a:pt x="13" y="0"/>
                      <a:pt x="3" y="0"/>
                    </a:cubicBezTo>
                    <a:cubicBezTo>
                      <a:pt x="0" y="0"/>
                      <a:pt x="0" y="5"/>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6" name="Freeform 128"/>
              <p:cNvSpPr>
                <a:spLocks/>
              </p:cNvSpPr>
              <p:nvPr/>
            </p:nvSpPr>
            <p:spPr bwMode="auto">
              <a:xfrm>
                <a:off x="1600" y="729"/>
                <a:ext cx="88" cy="15"/>
              </a:xfrm>
              <a:custGeom>
                <a:avLst/>
                <a:gdLst>
                  <a:gd name="T0" fmla="*/ 1692 w 31"/>
                  <a:gd name="T1" fmla="*/ 3645 h 5"/>
                  <a:gd name="T2" fmla="*/ 14546 w 31"/>
                  <a:gd name="T3" fmla="*/ 3645 h 5"/>
                  <a:gd name="T4" fmla="*/ 14546 w 31"/>
                  <a:gd name="T5" fmla="*/ 0 h 5"/>
                  <a:gd name="T6" fmla="*/ 1692 w 31"/>
                  <a:gd name="T7" fmla="*/ 0 h 5"/>
                  <a:gd name="T8" fmla="*/ 1692 w 31"/>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5">
                    <a:moveTo>
                      <a:pt x="3" y="5"/>
                    </a:moveTo>
                    <a:cubicBezTo>
                      <a:pt x="11" y="5"/>
                      <a:pt x="20" y="5"/>
                      <a:pt x="28" y="5"/>
                    </a:cubicBezTo>
                    <a:cubicBezTo>
                      <a:pt x="31" y="5"/>
                      <a:pt x="31" y="0"/>
                      <a:pt x="28" y="0"/>
                    </a:cubicBezTo>
                    <a:cubicBezTo>
                      <a:pt x="20" y="0"/>
                      <a:pt x="11" y="0"/>
                      <a:pt x="3" y="0"/>
                    </a:cubicBezTo>
                    <a:cubicBezTo>
                      <a:pt x="0" y="0"/>
                      <a:pt x="0" y="5"/>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7" name="Freeform 129"/>
              <p:cNvSpPr>
                <a:spLocks/>
              </p:cNvSpPr>
              <p:nvPr/>
            </p:nvSpPr>
            <p:spPr bwMode="auto">
              <a:xfrm>
                <a:off x="1608" y="749"/>
                <a:ext cx="75" cy="18"/>
              </a:xfrm>
              <a:custGeom>
                <a:avLst/>
                <a:gdLst>
                  <a:gd name="T0" fmla="*/ 2420 w 26"/>
                  <a:gd name="T1" fmla="*/ 4374 h 6"/>
                  <a:gd name="T2" fmla="*/ 12597 w 26"/>
                  <a:gd name="T3" fmla="*/ 4374 h 6"/>
                  <a:gd name="T4" fmla="*/ 12597 w 26"/>
                  <a:gd name="T5" fmla="*/ 0 h 6"/>
                  <a:gd name="T6" fmla="*/ 2420 w 26"/>
                  <a:gd name="T7" fmla="*/ 0 h 6"/>
                  <a:gd name="T8" fmla="*/ 2420 w 26"/>
                  <a:gd name="T9" fmla="*/ 4374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6">
                    <a:moveTo>
                      <a:pt x="4" y="6"/>
                    </a:moveTo>
                    <a:cubicBezTo>
                      <a:pt x="10" y="6"/>
                      <a:pt x="16" y="6"/>
                      <a:pt x="22" y="6"/>
                    </a:cubicBezTo>
                    <a:cubicBezTo>
                      <a:pt x="26" y="6"/>
                      <a:pt x="26" y="0"/>
                      <a:pt x="22" y="0"/>
                    </a:cubicBezTo>
                    <a:cubicBezTo>
                      <a:pt x="16" y="0"/>
                      <a:pt x="10" y="0"/>
                      <a:pt x="4" y="0"/>
                    </a:cubicBezTo>
                    <a:cubicBezTo>
                      <a:pt x="0" y="0"/>
                      <a:pt x="0" y="6"/>
                      <a:pt x="4"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 name="Freeform 130"/>
              <p:cNvSpPr>
                <a:spLocks/>
              </p:cNvSpPr>
              <p:nvPr/>
            </p:nvSpPr>
            <p:spPr bwMode="auto">
              <a:xfrm>
                <a:off x="257" y="584"/>
                <a:ext cx="240" cy="143"/>
              </a:xfrm>
              <a:custGeom>
                <a:avLst/>
                <a:gdLst>
                  <a:gd name="T0" fmla="*/ 603 w 84"/>
                  <a:gd name="T1" fmla="*/ 26764 h 50"/>
                  <a:gd name="T2" fmla="*/ 3266 w 84"/>
                  <a:gd name="T3" fmla="*/ 22952 h 50"/>
                  <a:gd name="T4" fmla="*/ 4409 w 84"/>
                  <a:gd name="T5" fmla="*/ 21407 h 50"/>
                  <a:gd name="T6" fmla="*/ 5926 w 84"/>
                  <a:gd name="T7" fmla="*/ 25291 h 50"/>
                  <a:gd name="T8" fmla="*/ 5926 w 84"/>
                  <a:gd name="T9" fmla="*/ 25291 h 50"/>
                  <a:gd name="T10" fmla="*/ 10260 w 84"/>
                  <a:gd name="T11" fmla="*/ 19745 h 50"/>
                  <a:gd name="T12" fmla="*/ 13526 w 84"/>
                  <a:gd name="T13" fmla="*/ 18527 h 50"/>
                  <a:gd name="T14" fmla="*/ 15789 w 84"/>
                  <a:gd name="T15" fmla="*/ 24679 h 50"/>
                  <a:gd name="T16" fmla="*/ 16400 w 84"/>
                  <a:gd name="T17" fmla="*/ 24679 h 50"/>
                  <a:gd name="T18" fmla="*/ 17934 w 84"/>
                  <a:gd name="T19" fmla="*/ 21407 h 50"/>
                  <a:gd name="T20" fmla="*/ 18449 w 84"/>
                  <a:gd name="T21" fmla="*/ 18527 h 50"/>
                  <a:gd name="T22" fmla="*/ 20197 w 84"/>
                  <a:gd name="T23" fmla="*/ 19133 h 50"/>
                  <a:gd name="T24" fmla="*/ 20734 w 84"/>
                  <a:gd name="T25" fmla="*/ 19133 h 50"/>
                  <a:gd name="T26" fmla="*/ 24580 w 84"/>
                  <a:gd name="T27" fmla="*/ 17054 h 50"/>
                  <a:gd name="T28" fmla="*/ 24580 w 84"/>
                  <a:gd name="T29" fmla="*/ 17054 h 50"/>
                  <a:gd name="T30" fmla="*/ 26660 w 84"/>
                  <a:gd name="T31" fmla="*/ 13782 h 50"/>
                  <a:gd name="T32" fmla="*/ 27780 w 84"/>
                  <a:gd name="T33" fmla="*/ 10290 h 50"/>
                  <a:gd name="T34" fmla="*/ 29314 w 84"/>
                  <a:gd name="T35" fmla="*/ 10902 h 50"/>
                  <a:gd name="T36" fmla="*/ 32189 w 84"/>
                  <a:gd name="T37" fmla="*/ 22952 h 50"/>
                  <a:gd name="T38" fmla="*/ 32580 w 84"/>
                  <a:gd name="T39" fmla="*/ 22952 h 50"/>
                  <a:gd name="T40" fmla="*/ 35991 w 84"/>
                  <a:gd name="T41" fmla="*/ 10902 h 50"/>
                  <a:gd name="T42" fmla="*/ 38040 w 84"/>
                  <a:gd name="T43" fmla="*/ 4956 h 50"/>
                  <a:gd name="T44" fmla="*/ 40189 w 84"/>
                  <a:gd name="T45" fmla="*/ 8237 h 50"/>
                  <a:gd name="T46" fmla="*/ 40726 w 84"/>
                  <a:gd name="T47" fmla="*/ 8237 h 50"/>
                  <a:gd name="T48" fmla="*/ 45714 w 84"/>
                  <a:gd name="T49" fmla="*/ 606 h 50"/>
                  <a:gd name="T50" fmla="*/ 45111 w 84"/>
                  <a:gd name="T51" fmla="*/ 0 h 50"/>
                  <a:gd name="T52" fmla="*/ 44571 w 84"/>
                  <a:gd name="T53" fmla="*/ 606 h 50"/>
                  <a:gd name="T54" fmla="*/ 45111 w 84"/>
                  <a:gd name="T55" fmla="*/ 1144 h 50"/>
                  <a:gd name="T56" fmla="*/ 43991 w 84"/>
                  <a:gd name="T57" fmla="*/ 3812 h 50"/>
                  <a:gd name="T58" fmla="*/ 41911 w 84"/>
                  <a:gd name="T59" fmla="*/ 6478 h 50"/>
                  <a:gd name="T60" fmla="*/ 38646 w 84"/>
                  <a:gd name="T61" fmla="*/ 3272 h 50"/>
                  <a:gd name="T62" fmla="*/ 38040 w 84"/>
                  <a:gd name="T63" fmla="*/ 3272 h 50"/>
                  <a:gd name="T64" fmla="*/ 32580 w 84"/>
                  <a:gd name="T65" fmla="*/ 20867 h 50"/>
                  <a:gd name="T66" fmla="*/ 32189 w 84"/>
                  <a:gd name="T67" fmla="*/ 20286 h 50"/>
                  <a:gd name="T68" fmla="*/ 31046 w 84"/>
                  <a:gd name="T69" fmla="*/ 15862 h 50"/>
                  <a:gd name="T70" fmla="*/ 28711 w 84"/>
                  <a:gd name="T71" fmla="*/ 8237 h 50"/>
                  <a:gd name="T72" fmla="*/ 28383 w 84"/>
                  <a:gd name="T73" fmla="*/ 8237 h 50"/>
                  <a:gd name="T74" fmla="*/ 26660 w 84"/>
                  <a:gd name="T75" fmla="*/ 12653 h 50"/>
                  <a:gd name="T76" fmla="*/ 23397 w 84"/>
                  <a:gd name="T77" fmla="*/ 15862 h 50"/>
                  <a:gd name="T78" fmla="*/ 23397 w 84"/>
                  <a:gd name="T79" fmla="*/ 15862 h 50"/>
                  <a:gd name="T80" fmla="*/ 21134 w 84"/>
                  <a:gd name="T81" fmla="*/ 18527 h 50"/>
                  <a:gd name="T82" fmla="*/ 19054 w 84"/>
                  <a:gd name="T83" fmla="*/ 16465 h 50"/>
                  <a:gd name="T84" fmla="*/ 18449 w 84"/>
                  <a:gd name="T85" fmla="*/ 16465 h 50"/>
                  <a:gd name="T86" fmla="*/ 16931 w 84"/>
                  <a:gd name="T87" fmla="*/ 22411 h 50"/>
                  <a:gd name="T88" fmla="*/ 14669 w 84"/>
                  <a:gd name="T89" fmla="*/ 19133 h 50"/>
                  <a:gd name="T90" fmla="*/ 13134 w 84"/>
                  <a:gd name="T91" fmla="*/ 15321 h 50"/>
                  <a:gd name="T92" fmla="*/ 12597 w 84"/>
                  <a:gd name="T93" fmla="*/ 15321 h 50"/>
                  <a:gd name="T94" fmla="*/ 9331 w 84"/>
                  <a:gd name="T95" fmla="*/ 20867 h 50"/>
                  <a:gd name="T96" fmla="*/ 5926 w 84"/>
                  <a:gd name="T97" fmla="*/ 24098 h 50"/>
                  <a:gd name="T98" fmla="*/ 4409 w 84"/>
                  <a:gd name="T99" fmla="*/ 20286 h 50"/>
                  <a:gd name="T100" fmla="*/ 3803 w 84"/>
                  <a:gd name="T101" fmla="*/ 20286 h 50"/>
                  <a:gd name="T102" fmla="*/ 0 w 84"/>
                  <a:gd name="T103" fmla="*/ 26764 h 50"/>
                  <a:gd name="T104" fmla="*/ 603 w 84"/>
                  <a:gd name="T105" fmla="*/ 27370 h 50"/>
                  <a:gd name="T106" fmla="*/ 603 w 84"/>
                  <a:gd name="T107" fmla="*/ 27370 h 50"/>
                  <a:gd name="T108" fmla="*/ 603 w 84"/>
                  <a:gd name="T109" fmla="*/ 26764 h 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84" h="50">
                    <a:moveTo>
                      <a:pt x="1" y="49"/>
                    </a:moveTo>
                    <a:cubicBezTo>
                      <a:pt x="2" y="48"/>
                      <a:pt x="4" y="44"/>
                      <a:pt x="6" y="42"/>
                    </a:cubicBezTo>
                    <a:cubicBezTo>
                      <a:pt x="6" y="42"/>
                      <a:pt x="8" y="38"/>
                      <a:pt x="8" y="39"/>
                    </a:cubicBezTo>
                    <a:cubicBezTo>
                      <a:pt x="10" y="41"/>
                      <a:pt x="10" y="44"/>
                      <a:pt x="11" y="46"/>
                    </a:cubicBezTo>
                    <a:cubicBezTo>
                      <a:pt x="11" y="46"/>
                      <a:pt x="11" y="46"/>
                      <a:pt x="11" y="46"/>
                    </a:cubicBezTo>
                    <a:cubicBezTo>
                      <a:pt x="15" y="44"/>
                      <a:pt x="17" y="40"/>
                      <a:pt x="19" y="36"/>
                    </a:cubicBezTo>
                    <a:cubicBezTo>
                      <a:pt x="21" y="33"/>
                      <a:pt x="23" y="28"/>
                      <a:pt x="25" y="34"/>
                    </a:cubicBezTo>
                    <a:cubicBezTo>
                      <a:pt x="27" y="37"/>
                      <a:pt x="28" y="41"/>
                      <a:pt x="29" y="45"/>
                    </a:cubicBezTo>
                    <a:cubicBezTo>
                      <a:pt x="29" y="45"/>
                      <a:pt x="30" y="45"/>
                      <a:pt x="30" y="45"/>
                    </a:cubicBezTo>
                    <a:cubicBezTo>
                      <a:pt x="31" y="43"/>
                      <a:pt x="32" y="41"/>
                      <a:pt x="33" y="39"/>
                    </a:cubicBezTo>
                    <a:cubicBezTo>
                      <a:pt x="33" y="37"/>
                      <a:pt x="33" y="36"/>
                      <a:pt x="34" y="34"/>
                    </a:cubicBezTo>
                    <a:cubicBezTo>
                      <a:pt x="34" y="31"/>
                      <a:pt x="36" y="34"/>
                      <a:pt x="37" y="35"/>
                    </a:cubicBezTo>
                    <a:cubicBezTo>
                      <a:pt x="38" y="36"/>
                      <a:pt x="38" y="36"/>
                      <a:pt x="38" y="35"/>
                    </a:cubicBezTo>
                    <a:cubicBezTo>
                      <a:pt x="40" y="34"/>
                      <a:pt x="42" y="29"/>
                      <a:pt x="45" y="31"/>
                    </a:cubicBezTo>
                    <a:cubicBezTo>
                      <a:pt x="45" y="32"/>
                      <a:pt x="45" y="32"/>
                      <a:pt x="45" y="31"/>
                    </a:cubicBezTo>
                    <a:cubicBezTo>
                      <a:pt x="47" y="29"/>
                      <a:pt x="48" y="27"/>
                      <a:pt x="49" y="25"/>
                    </a:cubicBezTo>
                    <a:cubicBezTo>
                      <a:pt x="50" y="23"/>
                      <a:pt x="51" y="21"/>
                      <a:pt x="51" y="19"/>
                    </a:cubicBezTo>
                    <a:cubicBezTo>
                      <a:pt x="53" y="16"/>
                      <a:pt x="54" y="19"/>
                      <a:pt x="54" y="20"/>
                    </a:cubicBezTo>
                    <a:cubicBezTo>
                      <a:pt x="57" y="27"/>
                      <a:pt x="57" y="35"/>
                      <a:pt x="59" y="42"/>
                    </a:cubicBezTo>
                    <a:cubicBezTo>
                      <a:pt x="59" y="42"/>
                      <a:pt x="60" y="42"/>
                      <a:pt x="60" y="42"/>
                    </a:cubicBezTo>
                    <a:cubicBezTo>
                      <a:pt x="61" y="35"/>
                      <a:pt x="63" y="27"/>
                      <a:pt x="66" y="20"/>
                    </a:cubicBezTo>
                    <a:cubicBezTo>
                      <a:pt x="67" y="16"/>
                      <a:pt x="68" y="12"/>
                      <a:pt x="70" y="9"/>
                    </a:cubicBezTo>
                    <a:cubicBezTo>
                      <a:pt x="70" y="8"/>
                      <a:pt x="74" y="14"/>
                      <a:pt x="74" y="15"/>
                    </a:cubicBezTo>
                    <a:cubicBezTo>
                      <a:pt x="74" y="15"/>
                      <a:pt x="75" y="15"/>
                      <a:pt x="75" y="15"/>
                    </a:cubicBezTo>
                    <a:cubicBezTo>
                      <a:pt x="79" y="11"/>
                      <a:pt x="82" y="6"/>
                      <a:pt x="84" y="1"/>
                    </a:cubicBezTo>
                    <a:cubicBezTo>
                      <a:pt x="84" y="0"/>
                      <a:pt x="84" y="0"/>
                      <a:pt x="83" y="0"/>
                    </a:cubicBezTo>
                    <a:cubicBezTo>
                      <a:pt x="83" y="0"/>
                      <a:pt x="83" y="1"/>
                      <a:pt x="82" y="1"/>
                    </a:cubicBezTo>
                    <a:cubicBezTo>
                      <a:pt x="82" y="1"/>
                      <a:pt x="82" y="2"/>
                      <a:pt x="83" y="2"/>
                    </a:cubicBezTo>
                    <a:cubicBezTo>
                      <a:pt x="82" y="2"/>
                      <a:pt x="81" y="5"/>
                      <a:pt x="81" y="7"/>
                    </a:cubicBezTo>
                    <a:cubicBezTo>
                      <a:pt x="79" y="9"/>
                      <a:pt x="78" y="10"/>
                      <a:pt x="77" y="12"/>
                    </a:cubicBezTo>
                    <a:cubicBezTo>
                      <a:pt x="73" y="16"/>
                      <a:pt x="72" y="9"/>
                      <a:pt x="71" y="6"/>
                    </a:cubicBezTo>
                    <a:cubicBezTo>
                      <a:pt x="71" y="6"/>
                      <a:pt x="70" y="6"/>
                      <a:pt x="70" y="6"/>
                    </a:cubicBezTo>
                    <a:cubicBezTo>
                      <a:pt x="65" y="16"/>
                      <a:pt x="62" y="27"/>
                      <a:pt x="60" y="38"/>
                    </a:cubicBezTo>
                    <a:cubicBezTo>
                      <a:pt x="59" y="42"/>
                      <a:pt x="59" y="39"/>
                      <a:pt x="59" y="37"/>
                    </a:cubicBezTo>
                    <a:cubicBezTo>
                      <a:pt x="58" y="34"/>
                      <a:pt x="58" y="32"/>
                      <a:pt x="57" y="29"/>
                    </a:cubicBezTo>
                    <a:cubicBezTo>
                      <a:pt x="56" y="24"/>
                      <a:pt x="55" y="20"/>
                      <a:pt x="53" y="15"/>
                    </a:cubicBezTo>
                    <a:cubicBezTo>
                      <a:pt x="53" y="15"/>
                      <a:pt x="52" y="15"/>
                      <a:pt x="52" y="15"/>
                    </a:cubicBezTo>
                    <a:cubicBezTo>
                      <a:pt x="51" y="18"/>
                      <a:pt x="50" y="21"/>
                      <a:pt x="49" y="23"/>
                    </a:cubicBezTo>
                    <a:cubicBezTo>
                      <a:pt x="48" y="26"/>
                      <a:pt x="46" y="32"/>
                      <a:pt x="43" y="29"/>
                    </a:cubicBezTo>
                    <a:cubicBezTo>
                      <a:pt x="43" y="29"/>
                      <a:pt x="43" y="29"/>
                      <a:pt x="43" y="29"/>
                    </a:cubicBezTo>
                    <a:cubicBezTo>
                      <a:pt x="41" y="31"/>
                      <a:pt x="40" y="32"/>
                      <a:pt x="39" y="34"/>
                    </a:cubicBezTo>
                    <a:cubicBezTo>
                      <a:pt x="38" y="35"/>
                      <a:pt x="36" y="31"/>
                      <a:pt x="35" y="30"/>
                    </a:cubicBezTo>
                    <a:cubicBezTo>
                      <a:pt x="35" y="30"/>
                      <a:pt x="34" y="30"/>
                      <a:pt x="34" y="30"/>
                    </a:cubicBezTo>
                    <a:cubicBezTo>
                      <a:pt x="32" y="34"/>
                      <a:pt x="32" y="37"/>
                      <a:pt x="31" y="41"/>
                    </a:cubicBezTo>
                    <a:cubicBezTo>
                      <a:pt x="29" y="46"/>
                      <a:pt x="27" y="36"/>
                      <a:pt x="27" y="35"/>
                    </a:cubicBezTo>
                    <a:cubicBezTo>
                      <a:pt x="26" y="33"/>
                      <a:pt x="25" y="30"/>
                      <a:pt x="24" y="28"/>
                    </a:cubicBezTo>
                    <a:cubicBezTo>
                      <a:pt x="24" y="28"/>
                      <a:pt x="23" y="28"/>
                      <a:pt x="23" y="28"/>
                    </a:cubicBezTo>
                    <a:cubicBezTo>
                      <a:pt x="21" y="31"/>
                      <a:pt x="19" y="35"/>
                      <a:pt x="17" y="38"/>
                    </a:cubicBezTo>
                    <a:cubicBezTo>
                      <a:pt x="17" y="39"/>
                      <a:pt x="12" y="46"/>
                      <a:pt x="11" y="44"/>
                    </a:cubicBezTo>
                    <a:cubicBezTo>
                      <a:pt x="10" y="42"/>
                      <a:pt x="9" y="40"/>
                      <a:pt x="8" y="37"/>
                    </a:cubicBezTo>
                    <a:cubicBezTo>
                      <a:pt x="8" y="37"/>
                      <a:pt x="7" y="37"/>
                      <a:pt x="7" y="37"/>
                    </a:cubicBezTo>
                    <a:cubicBezTo>
                      <a:pt x="5" y="41"/>
                      <a:pt x="3" y="45"/>
                      <a:pt x="0" y="49"/>
                    </a:cubicBezTo>
                    <a:cubicBezTo>
                      <a:pt x="0" y="49"/>
                      <a:pt x="0" y="50"/>
                      <a:pt x="1" y="50"/>
                    </a:cubicBezTo>
                    <a:cubicBezTo>
                      <a:pt x="1" y="50"/>
                      <a:pt x="1" y="50"/>
                      <a:pt x="1" y="50"/>
                    </a:cubicBezTo>
                    <a:cubicBezTo>
                      <a:pt x="2" y="49"/>
                      <a:pt x="1" y="49"/>
                      <a:pt x="1" y="4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 name="Freeform 131"/>
              <p:cNvSpPr>
                <a:spLocks/>
              </p:cNvSpPr>
              <p:nvPr/>
            </p:nvSpPr>
            <p:spPr bwMode="auto">
              <a:xfrm>
                <a:off x="217" y="612"/>
                <a:ext cx="334" cy="152"/>
              </a:xfrm>
              <a:custGeom>
                <a:avLst/>
                <a:gdLst>
                  <a:gd name="T0" fmla="*/ 1142 w 117"/>
                  <a:gd name="T1" fmla="*/ 0 h 53"/>
                  <a:gd name="T2" fmla="*/ 2047 w 117"/>
                  <a:gd name="T3" fmla="*/ 12782 h 53"/>
                  <a:gd name="T4" fmla="*/ 3260 w 117"/>
                  <a:gd name="T5" fmla="*/ 29488 h 53"/>
                  <a:gd name="T6" fmla="*/ 3788 w 117"/>
                  <a:gd name="T7" fmla="*/ 29488 h 53"/>
                  <a:gd name="T8" fmla="*/ 18938 w 117"/>
                  <a:gd name="T9" fmla="*/ 28894 h 53"/>
                  <a:gd name="T10" fmla="*/ 33543 w 117"/>
                  <a:gd name="T11" fmla="*/ 28352 h 53"/>
                  <a:gd name="T12" fmla="*/ 62766 w 117"/>
                  <a:gd name="T13" fmla="*/ 25028 h 53"/>
                  <a:gd name="T14" fmla="*/ 63303 w 117"/>
                  <a:gd name="T15" fmla="*/ 24412 h 53"/>
                  <a:gd name="T16" fmla="*/ 62164 w 117"/>
                  <a:gd name="T17" fmla="*/ 23870 h 53"/>
                  <a:gd name="T18" fmla="*/ 61624 w 117"/>
                  <a:gd name="T19" fmla="*/ 23870 h 53"/>
                  <a:gd name="T20" fmla="*/ 59506 w 117"/>
                  <a:gd name="T21" fmla="*/ 24412 h 53"/>
                  <a:gd name="T22" fmla="*/ 54062 w 117"/>
                  <a:gd name="T23" fmla="*/ 25028 h 53"/>
                  <a:gd name="T24" fmla="*/ 43763 w 117"/>
                  <a:gd name="T25" fmla="*/ 26798 h 53"/>
                  <a:gd name="T26" fmla="*/ 21059 w 117"/>
                  <a:gd name="T27" fmla="*/ 28352 h 53"/>
                  <a:gd name="T28" fmla="*/ 10814 w 117"/>
                  <a:gd name="T29" fmla="*/ 28894 h 53"/>
                  <a:gd name="T30" fmla="*/ 4907 w 117"/>
                  <a:gd name="T31" fmla="*/ 28894 h 53"/>
                  <a:gd name="T32" fmla="*/ 3788 w 117"/>
                  <a:gd name="T33" fmla="*/ 23285 h 53"/>
                  <a:gd name="T34" fmla="*/ 2649 w 117"/>
                  <a:gd name="T35" fmla="*/ 11629 h 53"/>
                  <a:gd name="T36" fmla="*/ 1719 w 117"/>
                  <a:gd name="T37" fmla="*/ 617 h 53"/>
                  <a:gd name="T38" fmla="*/ 1142 w 117"/>
                  <a:gd name="T39" fmla="*/ 0 h 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7" h="53">
                    <a:moveTo>
                      <a:pt x="2" y="0"/>
                    </a:moveTo>
                    <a:cubicBezTo>
                      <a:pt x="0" y="8"/>
                      <a:pt x="3" y="16"/>
                      <a:pt x="4" y="23"/>
                    </a:cubicBezTo>
                    <a:cubicBezTo>
                      <a:pt x="5" y="33"/>
                      <a:pt x="6" y="43"/>
                      <a:pt x="6" y="53"/>
                    </a:cubicBezTo>
                    <a:cubicBezTo>
                      <a:pt x="6" y="53"/>
                      <a:pt x="6" y="53"/>
                      <a:pt x="7" y="53"/>
                    </a:cubicBezTo>
                    <a:cubicBezTo>
                      <a:pt x="16" y="53"/>
                      <a:pt x="25" y="53"/>
                      <a:pt x="35" y="52"/>
                    </a:cubicBezTo>
                    <a:cubicBezTo>
                      <a:pt x="44" y="51"/>
                      <a:pt x="53" y="51"/>
                      <a:pt x="62" y="51"/>
                    </a:cubicBezTo>
                    <a:cubicBezTo>
                      <a:pt x="80" y="49"/>
                      <a:pt x="98" y="45"/>
                      <a:pt x="116" y="45"/>
                    </a:cubicBezTo>
                    <a:cubicBezTo>
                      <a:pt x="117" y="45"/>
                      <a:pt x="117" y="45"/>
                      <a:pt x="117" y="44"/>
                    </a:cubicBezTo>
                    <a:cubicBezTo>
                      <a:pt x="116" y="44"/>
                      <a:pt x="115" y="43"/>
                      <a:pt x="115" y="43"/>
                    </a:cubicBezTo>
                    <a:cubicBezTo>
                      <a:pt x="114" y="42"/>
                      <a:pt x="114" y="43"/>
                      <a:pt x="114" y="43"/>
                    </a:cubicBezTo>
                    <a:cubicBezTo>
                      <a:pt x="116" y="45"/>
                      <a:pt x="112" y="44"/>
                      <a:pt x="110" y="44"/>
                    </a:cubicBezTo>
                    <a:cubicBezTo>
                      <a:pt x="107" y="45"/>
                      <a:pt x="103" y="45"/>
                      <a:pt x="100" y="45"/>
                    </a:cubicBezTo>
                    <a:cubicBezTo>
                      <a:pt x="93" y="46"/>
                      <a:pt x="87" y="47"/>
                      <a:pt x="81" y="48"/>
                    </a:cubicBezTo>
                    <a:cubicBezTo>
                      <a:pt x="67" y="50"/>
                      <a:pt x="53" y="50"/>
                      <a:pt x="39" y="51"/>
                    </a:cubicBezTo>
                    <a:cubicBezTo>
                      <a:pt x="33" y="51"/>
                      <a:pt x="26" y="52"/>
                      <a:pt x="20" y="52"/>
                    </a:cubicBezTo>
                    <a:cubicBezTo>
                      <a:pt x="16" y="52"/>
                      <a:pt x="12" y="52"/>
                      <a:pt x="9" y="52"/>
                    </a:cubicBezTo>
                    <a:cubicBezTo>
                      <a:pt x="6" y="52"/>
                      <a:pt x="7" y="44"/>
                      <a:pt x="7" y="42"/>
                    </a:cubicBezTo>
                    <a:cubicBezTo>
                      <a:pt x="7" y="35"/>
                      <a:pt x="6" y="28"/>
                      <a:pt x="5" y="21"/>
                    </a:cubicBezTo>
                    <a:cubicBezTo>
                      <a:pt x="4" y="15"/>
                      <a:pt x="1" y="7"/>
                      <a:pt x="3" y="1"/>
                    </a:cubicBezTo>
                    <a:cubicBezTo>
                      <a:pt x="3" y="0"/>
                      <a:pt x="2"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0" name="Freeform 132"/>
              <p:cNvSpPr>
                <a:spLocks/>
              </p:cNvSpPr>
              <p:nvPr/>
            </p:nvSpPr>
            <p:spPr bwMode="auto">
              <a:xfrm>
                <a:off x="205" y="598"/>
                <a:ext cx="38" cy="28"/>
              </a:xfrm>
              <a:custGeom>
                <a:avLst/>
                <a:gdLst>
                  <a:gd name="T0" fmla="*/ 649 w 13"/>
                  <a:gd name="T1" fmla="*/ 4304 h 10"/>
                  <a:gd name="T2" fmla="*/ 3221 w 13"/>
                  <a:gd name="T3" fmla="*/ 487 h 10"/>
                  <a:gd name="T4" fmla="*/ 3221 w 13"/>
                  <a:gd name="T5" fmla="*/ 487 h 10"/>
                  <a:gd name="T6" fmla="*/ 7442 w 13"/>
                  <a:gd name="T7" fmla="*/ 4304 h 10"/>
                  <a:gd name="T8" fmla="*/ 8091 w 13"/>
                  <a:gd name="T9" fmla="*/ 4304 h 10"/>
                  <a:gd name="T10" fmla="*/ 3221 w 13"/>
                  <a:gd name="T11" fmla="*/ 0 h 10"/>
                  <a:gd name="T12" fmla="*/ 3221 w 13"/>
                  <a:gd name="T13" fmla="*/ 0 h 10"/>
                  <a:gd name="T14" fmla="*/ 0 w 13"/>
                  <a:gd name="T15" fmla="*/ 4304 h 10"/>
                  <a:gd name="T16" fmla="*/ 649 w 13"/>
                  <a:gd name="T17" fmla="*/ 4304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10">
                    <a:moveTo>
                      <a:pt x="1" y="9"/>
                    </a:moveTo>
                    <a:cubicBezTo>
                      <a:pt x="2" y="6"/>
                      <a:pt x="3" y="3"/>
                      <a:pt x="5" y="1"/>
                    </a:cubicBezTo>
                    <a:cubicBezTo>
                      <a:pt x="5" y="1"/>
                      <a:pt x="5" y="1"/>
                      <a:pt x="5" y="1"/>
                    </a:cubicBezTo>
                    <a:cubicBezTo>
                      <a:pt x="8" y="3"/>
                      <a:pt x="10" y="6"/>
                      <a:pt x="12" y="9"/>
                    </a:cubicBezTo>
                    <a:cubicBezTo>
                      <a:pt x="12" y="10"/>
                      <a:pt x="13" y="9"/>
                      <a:pt x="13" y="9"/>
                    </a:cubicBezTo>
                    <a:cubicBezTo>
                      <a:pt x="10" y="6"/>
                      <a:pt x="8" y="3"/>
                      <a:pt x="5" y="0"/>
                    </a:cubicBezTo>
                    <a:cubicBezTo>
                      <a:pt x="5" y="0"/>
                      <a:pt x="5" y="0"/>
                      <a:pt x="5" y="0"/>
                    </a:cubicBezTo>
                    <a:cubicBezTo>
                      <a:pt x="3" y="3"/>
                      <a:pt x="1" y="6"/>
                      <a:pt x="0" y="9"/>
                    </a:cubicBezTo>
                    <a:cubicBezTo>
                      <a:pt x="0" y="9"/>
                      <a:pt x="0" y="10"/>
                      <a:pt x="1"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1" name="Freeform 133"/>
              <p:cNvSpPr>
                <a:spLocks/>
              </p:cNvSpPr>
              <p:nvPr/>
            </p:nvSpPr>
            <p:spPr bwMode="auto">
              <a:xfrm>
                <a:off x="271" y="532"/>
                <a:ext cx="209" cy="120"/>
              </a:xfrm>
              <a:custGeom>
                <a:avLst/>
                <a:gdLst>
                  <a:gd name="T0" fmla="*/ 0 w 73"/>
                  <a:gd name="T1" fmla="*/ 22254 h 42"/>
                  <a:gd name="T2" fmla="*/ 19829 w 73"/>
                  <a:gd name="T3" fmla="*/ 16400 h 42"/>
                  <a:gd name="T4" fmla="*/ 29830 w 73"/>
                  <a:gd name="T5" fmla="*/ 10260 h 42"/>
                  <a:gd name="T6" fmla="*/ 39641 w 73"/>
                  <a:gd name="T7" fmla="*/ 1143 h 42"/>
                  <a:gd name="T8" fmla="*/ 39641 w 73"/>
                  <a:gd name="T9" fmla="*/ 603 h 42"/>
                  <a:gd name="T10" fmla="*/ 35206 w 73"/>
                  <a:gd name="T11" fmla="*/ 2074 h 42"/>
                  <a:gd name="T12" fmla="*/ 35813 w 73"/>
                  <a:gd name="T13" fmla="*/ 2074 h 42"/>
                  <a:gd name="T14" fmla="*/ 38508 w 73"/>
                  <a:gd name="T15" fmla="*/ 1143 h 42"/>
                  <a:gd name="T16" fmla="*/ 38090 w 73"/>
                  <a:gd name="T17" fmla="*/ 4923 h 42"/>
                  <a:gd name="T18" fmla="*/ 38508 w 73"/>
                  <a:gd name="T19" fmla="*/ 4923 h 42"/>
                  <a:gd name="T20" fmla="*/ 39641 w 73"/>
                  <a:gd name="T21" fmla="*/ 603 h 42"/>
                  <a:gd name="T22" fmla="*/ 39026 w 73"/>
                  <a:gd name="T23" fmla="*/ 0 h 42"/>
                  <a:gd name="T24" fmla="*/ 36352 w 73"/>
                  <a:gd name="T25" fmla="*/ 1723 h 42"/>
                  <a:gd name="T26" fmla="*/ 36352 w 73"/>
                  <a:gd name="T27" fmla="*/ 2074 h 42"/>
                  <a:gd name="T28" fmla="*/ 39026 w 73"/>
                  <a:gd name="T29" fmla="*/ 1143 h 42"/>
                  <a:gd name="T30" fmla="*/ 35206 w 73"/>
                  <a:gd name="T31" fmla="*/ 4409 h 42"/>
                  <a:gd name="T32" fmla="*/ 24264 w 73"/>
                  <a:gd name="T33" fmla="*/ 13526 h 42"/>
                  <a:gd name="T34" fmla="*/ 11549 w 73"/>
                  <a:gd name="T35" fmla="*/ 19054 h 42"/>
                  <a:gd name="T36" fmla="*/ 0 w 73"/>
                  <a:gd name="T37" fmla="*/ 21714 h 42"/>
                  <a:gd name="T38" fmla="*/ 0 w 73"/>
                  <a:gd name="T39" fmla="*/ 22254 h 4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3" h="42">
                    <a:moveTo>
                      <a:pt x="0" y="41"/>
                    </a:moveTo>
                    <a:cubicBezTo>
                      <a:pt x="13" y="42"/>
                      <a:pt x="25" y="35"/>
                      <a:pt x="36" y="30"/>
                    </a:cubicBezTo>
                    <a:cubicBezTo>
                      <a:pt x="42" y="27"/>
                      <a:pt x="48" y="23"/>
                      <a:pt x="54" y="19"/>
                    </a:cubicBezTo>
                    <a:cubicBezTo>
                      <a:pt x="60" y="13"/>
                      <a:pt x="66" y="7"/>
                      <a:pt x="72" y="2"/>
                    </a:cubicBezTo>
                    <a:cubicBezTo>
                      <a:pt x="73" y="1"/>
                      <a:pt x="73" y="1"/>
                      <a:pt x="72" y="1"/>
                    </a:cubicBezTo>
                    <a:cubicBezTo>
                      <a:pt x="69" y="1"/>
                      <a:pt x="67" y="2"/>
                      <a:pt x="64" y="4"/>
                    </a:cubicBezTo>
                    <a:cubicBezTo>
                      <a:pt x="64" y="4"/>
                      <a:pt x="64" y="4"/>
                      <a:pt x="65" y="4"/>
                    </a:cubicBezTo>
                    <a:cubicBezTo>
                      <a:pt x="65" y="4"/>
                      <a:pt x="71" y="1"/>
                      <a:pt x="70" y="2"/>
                    </a:cubicBezTo>
                    <a:cubicBezTo>
                      <a:pt x="70" y="4"/>
                      <a:pt x="69" y="7"/>
                      <a:pt x="69" y="9"/>
                    </a:cubicBezTo>
                    <a:cubicBezTo>
                      <a:pt x="69" y="9"/>
                      <a:pt x="70" y="9"/>
                      <a:pt x="70" y="9"/>
                    </a:cubicBezTo>
                    <a:cubicBezTo>
                      <a:pt x="70" y="6"/>
                      <a:pt x="71" y="3"/>
                      <a:pt x="72" y="1"/>
                    </a:cubicBezTo>
                    <a:cubicBezTo>
                      <a:pt x="72" y="0"/>
                      <a:pt x="71" y="0"/>
                      <a:pt x="71" y="0"/>
                    </a:cubicBezTo>
                    <a:cubicBezTo>
                      <a:pt x="69" y="1"/>
                      <a:pt x="68" y="2"/>
                      <a:pt x="66" y="3"/>
                    </a:cubicBezTo>
                    <a:cubicBezTo>
                      <a:pt x="66" y="3"/>
                      <a:pt x="66" y="3"/>
                      <a:pt x="66" y="4"/>
                    </a:cubicBezTo>
                    <a:cubicBezTo>
                      <a:pt x="68" y="3"/>
                      <a:pt x="69" y="2"/>
                      <a:pt x="71" y="2"/>
                    </a:cubicBezTo>
                    <a:cubicBezTo>
                      <a:pt x="68" y="4"/>
                      <a:pt x="66" y="6"/>
                      <a:pt x="64" y="8"/>
                    </a:cubicBezTo>
                    <a:cubicBezTo>
                      <a:pt x="57" y="14"/>
                      <a:pt x="52" y="20"/>
                      <a:pt x="44" y="25"/>
                    </a:cubicBezTo>
                    <a:cubicBezTo>
                      <a:pt x="37" y="29"/>
                      <a:pt x="29" y="32"/>
                      <a:pt x="21" y="35"/>
                    </a:cubicBezTo>
                    <a:cubicBezTo>
                      <a:pt x="15" y="38"/>
                      <a:pt x="7" y="40"/>
                      <a:pt x="0" y="40"/>
                    </a:cubicBezTo>
                    <a:cubicBezTo>
                      <a:pt x="0" y="40"/>
                      <a:pt x="0" y="41"/>
                      <a:pt x="0" y="4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2" name="Freeform 134"/>
              <p:cNvSpPr>
                <a:spLocks/>
              </p:cNvSpPr>
              <p:nvPr/>
            </p:nvSpPr>
            <p:spPr bwMode="auto">
              <a:xfrm>
                <a:off x="588" y="0"/>
                <a:ext cx="217" cy="246"/>
              </a:xfrm>
              <a:custGeom>
                <a:avLst/>
                <a:gdLst>
                  <a:gd name="T0" fmla="*/ 13500 w 76"/>
                  <a:gd name="T1" fmla="*/ 37352 h 86"/>
                  <a:gd name="T2" fmla="*/ 1719 w 76"/>
                  <a:gd name="T3" fmla="*/ 38293 h 86"/>
                  <a:gd name="T4" fmla="*/ 8169 w 76"/>
                  <a:gd name="T5" fmla="*/ 45378 h 86"/>
                  <a:gd name="T6" fmla="*/ 14616 w 76"/>
                  <a:gd name="T7" fmla="*/ 25301 h 86"/>
                  <a:gd name="T8" fmla="*/ 16338 w 76"/>
                  <a:gd name="T9" fmla="*/ 9786 h 86"/>
                  <a:gd name="T10" fmla="*/ 33035 w 76"/>
                  <a:gd name="T11" fmla="*/ 5546 h 86"/>
                  <a:gd name="T12" fmla="*/ 39083 w 76"/>
                  <a:gd name="T13" fmla="*/ 3813 h 86"/>
                  <a:gd name="T14" fmla="*/ 37364 w 76"/>
                  <a:gd name="T15" fmla="*/ 14179 h 86"/>
                  <a:gd name="T16" fmla="*/ 36824 w 76"/>
                  <a:gd name="T17" fmla="*/ 34471 h 86"/>
                  <a:gd name="T18" fmla="*/ 36824 w 76"/>
                  <a:gd name="T19" fmla="*/ 38899 h 86"/>
                  <a:gd name="T20" fmla="*/ 36824 w 76"/>
                  <a:gd name="T21" fmla="*/ 37752 h 86"/>
                  <a:gd name="T22" fmla="*/ 30377 w 76"/>
                  <a:gd name="T23" fmla="*/ 36231 h 86"/>
                  <a:gd name="T24" fmla="*/ 27116 w 76"/>
                  <a:gd name="T25" fmla="*/ 43865 h 86"/>
                  <a:gd name="T26" fmla="*/ 39083 w 76"/>
                  <a:gd name="T27" fmla="*/ 41174 h 86"/>
                  <a:gd name="T28" fmla="*/ 37941 w 76"/>
                  <a:gd name="T29" fmla="*/ 39437 h 86"/>
                  <a:gd name="T30" fmla="*/ 34175 w 76"/>
                  <a:gd name="T31" fmla="*/ 42106 h 86"/>
                  <a:gd name="T32" fmla="*/ 37364 w 76"/>
                  <a:gd name="T33" fmla="*/ 41174 h 86"/>
                  <a:gd name="T34" fmla="*/ 39083 w 76"/>
                  <a:gd name="T35" fmla="*/ 40559 h 86"/>
                  <a:gd name="T36" fmla="*/ 40616 w 76"/>
                  <a:gd name="T37" fmla="*/ 1144 h 86"/>
                  <a:gd name="T38" fmla="*/ 39083 w 76"/>
                  <a:gd name="T39" fmla="*/ 606 h 86"/>
                  <a:gd name="T40" fmla="*/ 13500 w 76"/>
                  <a:gd name="T41" fmla="*/ 7094 h 86"/>
                  <a:gd name="T42" fmla="*/ 12497 w 76"/>
                  <a:gd name="T43" fmla="*/ 8238 h 86"/>
                  <a:gd name="T44" fmla="*/ 13500 w 76"/>
                  <a:gd name="T45" fmla="*/ 27993 h 86"/>
                  <a:gd name="T46" fmla="*/ 12497 w 76"/>
                  <a:gd name="T47" fmla="*/ 35624 h 86"/>
                  <a:gd name="T48" fmla="*/ 10239 w 76"/>
                  <a:gd name="T49" fmla="*/ 37752 h 86"/>
                  <a:gd name="T50" fmla="*/ 13086 w 76"/>
                  <a:gd name="T51" fmla="*/ 38293 h 86"/>
                  <a:gd name="T52" fmla="*/ 13500 w 76"/>
                  <a:gd name="T53" fmla="*/ 37352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76" h="86">
                    <a:moveTo>
                      <a:pt x="25" y="68"/>
                    </a:moveTo>
                    <a:cubicBezTo>
                      <a:pt x="19" y="66"/>
                      <a:pt x="6" y="62"/>
                      <a:pt x="3" y="70"/>
                    </a:cubicBezTo>
                    <a:cubicBezTo>
                      <a:pt x="0" y="77"/>
                      <a:pt x="7" y="86"/>
                      <a:pt x="15" y="83"/>
                    </a:cubicBezTo>
                    <a:cubicBezTo>
                      <a:pt x="29" y="78"/>
                      <a:pt x="28" y="58"/>
                      <a:pt x="27" y="46"/>
                    </a:cubicBezTo>
                    <a:cubicBezTo>
                      <a:pt x="27" y="42"/>
                      <a:pt x="22" y="17"/>
                      <a:pt x="30" y="18"/>
                    </a:cubicBezTo>
                    <a:cubicBezTo>
                      <a:pt x="41" y="19"/>
                      <a:pt x="51" y="16"/>
                      <a:pt x="61" y="10"/>
                    </a:cubicBezTo>
                    <a:cubicBezTo>
                      <a:pt x="61" y="10"/>
                      <a:pt x="72" y="2"/>
                      <a:pt x="72" y="7"/>
                    </a:cubicBezTo>
                    <a:cubicBezTo>
                      <a:pt x="72" y="13"/>
                      <a:pt x="70" y="20"/>
                      <a:pt x="69" y="26"/>
                    </a:cubicBezTo>
                    <a:cubicBezTo>
                      <a:pt x="68" y="38"/>
                      <a:pt x="69" y="50"/>
                      <a:pt x="68" y="63"/>
                    </a:cubicBezTo>
                    <a:cubicBezTo>
                      <a:pt x="68" y="65"/>
                      <a:pt x="68" y="69"/>
                      <a:pt x="68" y="71"/>
                    </a:cubicBezTo>
                    <a:cubicBezTo>
                      <a:pt x="68" y="71"/>
                      <a:pt x="74" y="72"/>
                      <a:pt x="68" y="69"/>
                    </a:cubicBezTo>
                    <a:cubicBezTo>
                      <a:pt x="64" y="67"/>
                      <a:pt x="60" y="65"/>
                      <a:pt x="56" y="66"/>
                    </a:cubicBezTo>
                    <a:cubicBezTo>
                      <a:pt x="50" y="68"/>
                      <a:pt x="46" y="74"/>
                      <a:pt x="50" y="80"/>
                    </a:cubicBezTo>
                    <a:cubicBezTo>
                      <a:pt x="55" y="85"/>
                      <a:pt x="69" y="79"/>
                      <a:pt x="72" y="75"/>
                    </a:cubicBezTo>
                    <a:cubicBezTo>
                      <a:pt x="73" y="73"/>
                      <a:pt x="71" y="71"/>
                      <a:pt x="70" y="72"/>
                    </a:cubicBezTo>
                    <a:cubicBezTo>
                      <a:pt x="68" y="75"/>
                      <a:pt x="66" y="76"/>
                      <a:pt x="63" y="77"/>
                    </a:cubicBezTo>
                    <a:cubicBezTo>
                      <a:pt x="58" y="79"/>
                      <a:pt x="58" y="58"/>
                      <a:pt x="69" y="75"/>
                    </a:cubicBezTo>
                    <a:cubicBezTo>
                      <a:pt x="70" y="76"/>
                      <a:pt x="72" y="76"/>
                      <a:pt x="72" y="74"/>
                    </a:cubicBezTo>
                    <a:cubicBezTo>
                      <a:pt x="66" y="51"/>
                      <a:pt x="76" y="25"/>
                      <a:pt x="75" y="2"/>
                    </a:cubicBezTo>
                    <a:cubicBezTo>
                      <a:pt x="75" y="1"/>
                      <a:pt x="73" y="0"/>
                      <a:pt x="72" y="1"/>
                    </a:cubicBezTo>
                    <a:cubicBezTo>
                      <a:pt x="56" y="8"/>
                      <a:pt x="44" y="18"/>
                      <a:pt x="25" y="13"/>
                    </a:cubicBezTo>
                    <a:cubicBezTo>
                      <a:pt x="24" y="13"/>
                      <a:pt x="23" y="14"/>
                      <a:pt x="23" y="15"/>
                    </a:cubicBezTo>
                    <a:cubicBezTo>
                      <a:pt x="22" y="27"/>
                      <a:pt x="24" y="39"/>
                      <a:pt x="25" y="51"/>
                    </a:cubicBezTo>
                    <a:cubicBezTo>
                      <a:pt x="25" y="56"/>
                      <a:pt x="24" y="60"/>
                      <a:pt x="23" y="65"/>
                    </a:cubicBezTo>
                    <a:cubicBezTo>
                      <a:pt x="16" y="67"/>
                      <a:pt x="14" y="69"/>
                      <a:pt x="19" y="69"/>
                    </a:cubicBezTo>
                    <a:cubicBezTo>
                      <a:pt x="21" y="70"/>
                      <a:pt x="23" y="70"/>
                      <a:pt x="24" y="70"/>
                    </a:cubicBezTo>
                    <a:cubicBezTo>
                      <a:pt x="26" y="71"/>
                      <a:pt x="27" y="68"/>
                      <a:pt x="25" y="6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3" name="Freeform 135"/>
              <p:cNvSpPr>
                <a:spLocks/>
              </p:cNvSpPr>
              <p:nvPr/>
            </p:nvSpPr>
            <p:spPr bwMode="auto">
              <a:xfrm>
                <a:off x="648" y="32"/>
                <a:ext cx="157" cy="60"/>
              </a:xfrm>
              <a:custGeom>
                <a:avLst/>
                <a:gdLst>
                  <a:gd name="T0" fmla="*/ 1142 w 55"/>
                  <a:gd name="T1" fmla="*/ 10866 h 21"/>
                  <a:gd name="T2" fmla="*/ 12491 w 55"/>
                  <a:gd name="T3" fmla="*/ 8189 h 21"/>
                  <a:gd name="T4" fmla="*/ 28608 w 55"/>
                  <a:gd name="T5" fmla="*/ 1723 h 21"/>
                  <a:gd name="T6" fmla="*/ 28032 w 55"/>
                  <a:gd name="T7" fmla="*/ 603 h 21"/>
                  <a:gd name="T8" fmla="*/ 15751 w 55"/>
                  <a:gd name="T9" fmla="*/ 5526 h 21"/>
                  <a:gd name="T10" fmla="*/ 1718 w 55"/>
                  <a:gd name="T11" fmla="*/ 9331 h 21"/>
                  <a:gd name="T12" fmla="*/ 1142 w 55"/>
                  <a:gd name="T13" fmla="*/ 10866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 h="21">
                    <a:moveTo>
                      <a:pt x="2" y="20"/>
                    </a:moveTo>
                    <a:cubicBezTo>
                      <a:pt x="9" y="21"/>
                      <a:pt x="17" y="17"/>
                      <a:pt x="23" y="15"/>
                    </a:cubicBezTo>
                    <a:cubicBezTo>
                      <a:pt x="33" y="11"/>
                      <a:pt x="44" y="9"/>
                      <a:pt x="53" y="3"/>
                    </a:cubicBezTo>
                    <a:cubicBezTo>
                      <a:pt x="55" y="2"/>
                      <a:pt x="54" y="0"/>
                      <a:pt x="52" y="1"/>
                    </a:cubicBezTo>
                    <a:cubicBezTo>
                      <a:pt x="45" y="5"/>
                      <a:pt x="37" y="7"/>
                      <a:pt x="29" y="10"/>
                    </a:cubicBezTo>
                    <a:cubicBezTo>
                      <a:pt x="23" y="12"/>
                      <a:pt x="10" y="19"/>
                      <a:pt x="3" y="17"/>
                    </a:cubicBezTo>
                    <a:cubicBezTo>
                      <a:pt x="1" y="17"/>
                      <a:pt x="0" y="19"/>
                      <a:pt x="2"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4" name="Freeform 136"/>
              <p:cNvSpPr>
                <a:spLocks/>
              </p:cNvSpPr>
              <p:nvPr/>
            </p:nvSpPr>
            <p:spPr bwMode="auto">
              <a:xfrm>
                <a:off x="757" y="192"/>
                <a:ext cx="28" cy="34"/>
              </a:xfrm>
              <a:custGeom>
                <a:avLst/>
                <a:gdLst>
                  <a:gd name="T0" fmla="*/ 487 w 10"/>
                  <a:gd name="T1" fmla="*/ 2570 h 12"/>
                  <a:gd name="T2" fmla="*/ 0 w 10"/>
                  <a:gd name="T3" fmla="*/ 3091 h 12"/>
                  <a:gd name="T4" fmla="*/ 1364 w 10"/>
                  <a:gd name="T5" fmla="*/ 3091 h 12"/>
                  <a:gd name="T6" fmla="*/ 1364 w 10"/>
                  <a:gd name="T7" fmla="*/ 1091 h 12"/>
                  <a:gd name="T8" fmla="*/ 0 w 10"/>
                  <a:gd name="T9" fmla="*/ 1091 h 12"/>
                  <a:gd name="T10" fmla="*/ 487 w 10"/>
                  <a:gd name="T11" fmla="*/ 3091 h 12"/>
                  <a:gd name="T12" fmla="*/ 1912 w 10"/>
                  <a:gd name="T13" fmla="*/ 2570 h 12"/>
                  <a:gd name="T14" fmla="*/ 1364 w 10"/>
                  <a:gd name="T15" fmla="*/ 2570 h 12"/>
                  <a:gd name="T16" fmla="*/ 1364 w 10"/>
                  <a:gd name="T17" fmla="*/ 2570 h 12"/>
                  <a:gd name="T18" fmla="*/ 1050 w 10"/>
                  <a:gd name="T19" fmla="*/ 3091 h 12"/>
                  <a:gd name="T20" fmla="*/ 1364 w 10"/>
                  <a:gd name="T21" fmla="*/ 3686 h 12"/>
                  <a:gd name="T22" fmla="*/ 2940 w 10"/>
                  <a:gd name="T23" fmla="*/ 2570 h 12"/>
                  <a:gd name="T24" fmla="*/ 1364 w 10"/>
                  <a:gd name="T25" fmla="*/ 4182 h 12"/>
                  <a:gd name="T26" fmla="*/ 1364 w 10"/>
                  <a:gd name="T27" fmla="*/ 5097 h 12"/>
                  <a:gd name="T28" fmla="*/ 3819 w 10"/>
                  <a:gd name="T29" fmla="*/ 4182 h 12"/>
                  <a:gd name="T30" fmla="*/ 3450 w 10"/>
                  <a:gd name="T31" fmla="*/ 3686 h 12"/>
                  <a:gd name="T32" fmla="*/ 2391 w 10"/>
                  <a:gd name="T33" fmla="*/ 4182 h 12"/>
                  <a:gd name="T34" fmla="*/ 1364 w 10"/>
                  <a:gd name="T35" fmla="*/ 5097 h 12"/>
                  <a:gd name="T36" fmla="*/ 4304 w 10"/>
                  <a:gd name="T37" fmla="*/ 3091 h 12"/>
                  <a:gd name="T38" fmla="*/ 3819 w 10"/>
                  <a:gd name="T39" fmla="*/ 2570 h 12"/>
                  <a:gd name="T40" fmla="*/ 487 w 10"/>
                  <a:gd name="T41" fmla="*/ 4182 h 12"/>
                  <a:gd name="T42" fmla="*/ 487 w 10"/>
                  <a:gd name="T43" fmla="*/ 5097 h 12"/>
                  <a:gd name="T44" fmla="*/ 4304 w 10"/>
                  <a:gd name="T45" fmla="*/ 2000 h 12"/>
                  <a:gd name="T46" fmla="*/ 1364 w 10"/>
                  <a:gd name="T47" fmla="*/ 1686 h 12"/>
                  <a:gd name="T48" fmla="*/ 0 w 10"/>
                  <a:gd name="T49" fmla="*/ 4182 h 12"/>
                  <a:gd name="T50" fmla="*/ 487 w 10"/>
                  <a:gd name="T51" fmla="*/ 4777 h 12"/>
                  <a:gd name="T52" fmla="*/ 2940 w 10"/>
                  <a:gd name="T53" fmla="*/ 4182 h 12"/>
                  <a:gd name="T54" fmla="*/ 2940 w 10"/>
                  <a:gd name="T55" fmla="*/ 2000 h 12"/>
                  <a:gd name="T56" fmla="*/ 1912 w 10"/>
                  <a:gd name="T57" fmla="*/ 1091 h 12"/>
                  <a:gd name="T58" fmla="*/ 487 w 10"/>
                  <a:gd name="T59" fmla="*/ 2570 h 12"/>
                  <a:gd name="T60" fmla="*/ 1912 w 10"/>
                  <a:gd name="T61" fmla="*/ 2000 h 12"/>
                  <a:gd name="T62" fmla="*/ 1364 w 10"/>
                  <a:gd name="T63" fmla="*/ 1091 h 12"/>
                  <a:gd name="T64" fmla="*/ 0 w 10"/>
                  <a:gd name="T65" fmla="*/ 1091 h 12"/>
                  <a:gd name="T66" fmla="*/ 0 w 10"/>
                  <a:gd name="T67" fmla="*/ 3686 h 12"/>
                  <a:gd name="T68" fmla="*/ 1364 w 10"/>
                  <a:gd name="T69" fmla="*/ 3686 h 12"/>
                  <a:gd name="T70" fmla="*/ 1912 w 10"/>
                  <a:gd name="T71" fmla="*/ 3091 h 12"/>
                  <a:gd name="T72" fmla="*/ 487 w 10"/>
                  <a:gd name="T73" fmla="*/ 2570 h 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 h="12">
                    <a:moveTo>
                      <a:pt x="1" y="5"/>
                    </a:moveTo>
                    <a:cubicBezTo>
                      <a:pt x="1" y="5"/>
                      <a:pt x="1" y="5"/>
                      <a:pt x="0" y="6"/>
                    </a:cubicBezTo>
                    <a:cubicBezTo>
                      <a:pt x="1" y="6"/>
                      <a:pt x="2" y="6"/>
                      <a:pt x="3" y="6"/>
                    </a:cubicBezTo>
                    <a:cubicBezTo>
                      <a:pt x="3" y="5"/>
                      <a:pt x="3" y="3"/>
                      <a:pt x="3" y="2"/>
                    </a:cubicBezTo>
                    <a:cubicBezTo>
                      <a:pt x="2" y="2"/>
                      <a:pt x="1" y="2"/>
                      <a:pt x="0" y="2"/>
                    </a:cubicBezTo>
                    <a:cubicBezTo>
                      <a:pt x="0" y="3"/>
                      <a:pt x="1" y="5"/>
                      <a:pt x="1" y="6"/>
                    </a:cubicBezTo>
                    <a:cubicBezTo>
                      <a:pt x="2" y="7"/>
                      <a:pt x="4" y="7"/>
                      <a:pt x="4" y="5"/>
                    </a:cubicBezTo>
                    <a:cubicBezTo>
                      <a:pt x="4" y="4"/>
                      <a:pt x="4" y="5"/>
                      <a:pt x="3" y="5"/>
                    </a:cubicBezTo>
                    <a:cubicBezTo>
                      <a:pt x="3" y="5"/>
                      <a:pt x="3" y="5"/>
                      <a:pt x="3" y="5"/>
                    </a:cubicBezTo>
                    <a:cubicBezTo>
                      <a:pt x="4" y="6"/>
                      <a:pt x="3" y="6"/>
                      <a:pt x="2" y="6"/>
                    </a:cubicBezTo>
                    <a:cubicBezTo>
                      <a:pt x="3" y="6"/>
                      <a:pt x="3" y="7"/>
                      <a:pt x="3" y="7"/>
                    </a:cubicBezTo>
                    <a:cubicBezTo>
                      <a:pt x="3" y="5"/>
                      <a:pt x="6" y="5"/>
                      <a:pt x="6" y="5"/>
                    </a:cubicBezTo>
                    <a:cubicBezTo>
                      <a:pt x="6" y="6"/>
                      <a:pt x="4" y="8"/>
                      <a:pt x="3" y="8"/>
                    </a:cubicBezTo>
                    <a:cubicBezTo>
                      <a:pt x="3" y="8"/>
                      <a:pt x="3" y="9"/>
                      <a:pt x="3" y="10"/>
                    </a:cubicBezTo>
                    <a:cubicBezTo>
                      <a:pt x="4" y="8"/>
                      <a:pt x="6" y="7"/>
                      <a:pt x="8" y="8"/>
                    </a:cubicBezTo>
                    <a:cubicBezTo>
                      <a:pt x="7" y="7"/>
                      <a:pt x="7" y="7"/>
                      <a:pt x="7" y="7"/>
                    </a:cubicBezTo>
                    <a:cubicBezTo>
                      <a:pt x="7" y="8"/>
                      <a:pt x="6" y="8"/>
                      <a:pt x="5" y="8"/>
                    </a:cubicBezTo>
                    <a:cubicBezTo>
                      <a:pt x="3" y="7"/>
                      <a:pt x="1" y="10"/>
                      <a:pt x="3" y="10"/>
                    </a:cubicBezTo>
                    <a:cubicBezTo>
                      <a:pt x="7" y="12"/>
                      <a:pt x="10" y="10"/>
                      <a:pt x="9" y="6"/>
                    </a:cubicBezTo>
                    <a:cubicBezTo>
                      <a:pt x="9" y="5"/>
                      <a:pt x="9" y="5"/>
                      <a:pt x="8" y="5"/>
                    </a:cubicBezTo>
                    <a:cubicBezTo>
                      <a:pt x="5" y="4"/>
                      <a:pt x="3" y="6"/>
                      <a:pt x="1" y="8"/>
                    </a:cubicBezTo>
                    <a:cubicBezTo>
                      <a:pt x="0" y="9"/>
                      <a:pt x="1" y="10"/>
                      <a:pt x="1" y="10"/>
                    </a:cubicBezTo>
                    <a:cubicBezTo>
                      <a:pt x="5" y="12"/>
                      <a:pt x="10" y="8"/>
                      <a:pt x="9" y="4"/>
                    </a:cubicBezTo>
                    <a:cubicBezTo>
                      <a:pt x="8" y="1"/>
                      <a:pt x="5" y="2"/>
                      <a:pt x="3" y="3"/>
                    </a:cubicBezTo>
                    <a:cubicBezTo>
                      <a:pt x="1" y="3"/>
                      <a:pt x="0" y="6"/>
                      <a:pt x="0" y="8"/>
                    </a:cubicBezTo>
                    <a:cubicBezTo>
                      <a:pt x="1" y="8"/>
                      <a:pt x="1" y="9"/>
                      <a:pt x="1" y="9"/>
                    </a:cubicBezTo>
                    <a:cubicBezTo>
                      <a:pt x="3" y="9"/>
                      <a:pt x="5" y="9"/>
                      <a:pt x="6" y="8"/>
                    </a:cubicBezTo>
                    <a:cubicBezTo>
                      <a:pt x="7" y="7"/>
                      <a:pt x="7" y="5"/>
                      <a:pt x="6" y="4"/>
                    </a:cubicBezTo>
                    <a:cubicBezTo>
                      <a:pt x="6" y="3"/>
                      <a:pt x="5" y="2"/>
                      <a:pt x="4" y="2"/>
                    </a:cubicBezTo>
                    <a:cubicBezTo>
                      <a:pt x="2" y="2"/>
                      <a:pt x="1" y="4"/>
                      <a:pt x="1" y="5"/>
                    </a:cubicBezTo>
                    <a:cubicBezTo>
                      <a:pt x="2" y="5"/>
                      <a:pt x="3" y="5"/>
                      <a:pt x="4" y="4"/>
                    </a:cubicBezTo>
                    <a:cubicBezTo>
                      <a:pt x="3" y="4"/>
                      <a:pt x="3" y="3"/>
                      <a:pt x="3" y="2"/>
                    </a:cubicBezTo>
                    <a:cubicBezTo>
                      <a:pt x="3" y="0"/>
                      <a:pt x="0" y="0"/>
                      <a:pt x="0" y="2"/>
                    </a:cubicBezTo>
                    <a:cubicBezTo>
                      <a:pt x="0" y="3"/>
                      <a:pt x="0" y="5"/>
                      <a:pt x="0" y="7"/>
                    </a:cubicBezTo>
                    <a:cubicBezTo>
                      <a:pt x="1" y="8"/>
                      <a:pt x="2" y="8"/>
                      <a:pt x="3" y="7"/>
                    </a:cubicBezTo>
                    <a:cubicBezTo>
                      <a:pt x="3" y="7"/>
                      <a:pt x="3" y="6"/>
                      <a:pt x="4" y="6"/>
                    </a:cubicBezTo>
                    <a:cubicBezTo>
                      <a:pt x="4" y="4"/>
                      <a:pt x="1" y="3"/>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5" name="Freeform 137"/>
              <p:cNvSpPr>
                <a:spLocks/>
              </p:cNvSpPr>
              <p:nvPr/>
            </p:nvSpPr>
            <p:spPr bwMode="auto">
              <a:xfrm>
                <a:off x="197" y="1504"/>
                <a:ext cx="254" cy="301"/>
              </a:xfrm>
              <a:custGeom>
                <a:avLst/>
                <a:gdLst>
                  <a:gd name="T0" fmla="*/ 1142 w 89"/>
                  <a:gd name="T1" fmla="*/ 5063 h 105"/>
                  <a:gd name="T2" fmla="*/ 1718 w 89"/>
                  <a:gd name="T3" fmla="*/ 56112 h 105"/>
                  <a:gd name="T4" fmla="*/ 2043 w 89"/>
                  <a:gd name="T5" fmla="*/ 57130 h 105"/>
                  <a:gd name="T6" fmla="*/ 42581 w 89"/>
                  <a:gd name="T7" fmla="*/ 54960 h 105"/>
                  <a:gd name="T8" fmla="*/ 43191 w 89"/>
                  <a:gd name="T9" fmla="*/ 54444 h 105"/>
                  <a:gd name="T10" fmla="*/ 44838 w 89"/>
                  <a:gd name="T11" fmla="*/ 22830 h 105"/>
                  <a:gd name="T12" fmla="*/ 43191 w 89"/>
                  <a:gd name="T13" fmla="*/ 3838 h 105"/>
                  <a:gd name="T14" fmla="*/ 27986 w 89"/>
                  <a:gd name="T15" fmla="*/ 2712 h 105"/>
                  <a:gd name="T16" fmla="*/ 1142 w 89"/>
                  <a:gd name="T17" fmla="*/ 4455 h 105"/>
                  <a:gd name="T18" fmla="*/ 1142 w 89"/>
                  <a:gd name="T19" fmla="*/ 6221 h 105"/>
                  <a:gd name="T20" fmla="*/ 36148 w 89"/>
                  <a:gd name="T21" fmla="*/ 3297 h 105"/>
                  <a:gd name="T22" fmla="*/ 42190 w 89"/>
                  <a:gd name="T23" fmla="*/ 51666 h 105"/>
                  <a:gd name="T24" fmla="*/ 26544 w 89"/>
                  <a:gd name="T25" fmla="*/ 53827 h 105"/>
                  <a:gd name="T26" fmla="*/ 3259 w 89"/>
                  <a:gd name="T27" fmla="*/ 52675 h 105"/>
                  <a:gd name="T28" fmla="*/ 2648 w 89"/>
                  <a:gd name="T29" fmla="*/ 5063 h 105"/>
                  <a:gd name="T30" fmla="*/ 1142 w 89"/>
                  <a:gd name="T31" fmla="*/ 5063 h 1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9" h="105">
                    <a:moveTo>
                      <a:pt x="2" y="9"/>
                    </a:moveTo>
                    <a:cubicBezTo>
                      <a:pt x="3" y="40"/>
                      <a:pt x="2" y="71"/>
                      <a:pt x="3" y="101"/>
                    </a:cubicBezTo>
                    <a:cubicBezTo>
                      <a:pt x="3" y="102"/>
                      <a:pt x="4" y="103"/>
                      <a:pt x="4" y="103"/>
                    </a:cubicBezTo>
                    <a:cubicBezTo>
                      <a:pt x="29" y="104"/>
                      <a:pt x="54" y="96"/>
                      <a:pt x="79" y="99"/>
                    </a:cubicBezTo>
                    <a:cubicBezTo>
                      <a:pt x="80" y="99"/>
                      <a:pt x="80" y="99"/>
                      <a:pt x="80" y="98"/>
                    </a:cubicBezTo>
                    <a:cubicBezTo>
                      <a:pt x="83" y="79"/>
                      <a:pt x="83" y="60"/>
                      <a:pt x="83" y="41"/>
                    </a:cubicBezTo>
                    <a:cubicBezTo>
                      <a:pt x="83" y="34"/>
                      <a:pt x="86" y="12"/>
                      <a:pt x="80" y="7"/>
                    </a:cubicBezTo>
                    <a:cubicBezTo>
                      <a:pt x="74" y="0"/>
                      <a:pt x="60" y="4"/>
                      <a:pt x="52" y="5"/>
                    </a:cubicBezTo>
                    <a:cubicBezTo>
                      <a:pt x="36" y="7"/>
                      <a:pt x="19" y="7"/>
                      <a:pt x="2" y="8"/>
                    </a:cubicBezTo>
                    <a:cubicBezTo>
                      <a:pt x="0" y="8"/>
                      <a:pt x="0" y="11"/>
                      <a:pt x="2" y="11"/>
                    </a:cubicBezTo>
                    <a:cubicBezTo>
                      <a:pt x="24" y="10"/>
                      <a:pt x="45" y="7"/>
                      <a:pt x="67" y="6"/>
                    </a:cubicBezTo>
                    <a:cubicBezTo>
                      <a:pt x="89" y="5"/>
                      <a:pt x="78" y="80"/>
                      <a:pt x="78" y="93"/>
                    </a:cubicBezTo>
                    <a:cubicBezTo>
                      <a:pt x="78" y="97"/>
                      <a:pt x="52" y="96"/>
                      <a:pt x="49" y="97"/>
                    </a:cubicBezTo>
                    <a:cubicBezTo>
                      <a:pt x="43" y="97"/>
                      <a:pt x="6" y="105"/>
                      <a:pt x="6" y="95"/>
                    </a:cubicBezTo>
                    <a:cubicBezTo>
                      <a:pt x="5" y="67"/>
                      <a:pt x="6" y="38"/>
                      <a:pt x="5" y="9"/>
                    </a:cubicBezTo>
                    <a:cubicBezTo>
                      <a:pt x="5" y="7"/>
                      <a:pt x="2" y="7"/>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6" name="Freeform 138"/>
              <p:cNvSpPr>
                <a:spLocks/>
              </p:cNvSpPr>
              <p:nvPr/>
            </p:nvSpPr>
            <p:spPr bwMode="auto">
              <a:xfrm>
                <a:off x="217" y="1539"/>
                <a:ext cx="186" cy="205"/>
              </a:xfrm>
              <a:custGeom>
                <a:avLst/>
                <a:gdLst>
                  <a:gd name="T0" fmla="*/ 3814 w 65"/>
                  <a:gd name="T1" fmla="*/ 2634 h 72"/>
                  <a:gd name="T2" fmla="*/ 3814 w 65"/>
                  <a:gd name="T3" fmla="*/ 2036 h 72"/>
                  <a:gd name="T4" fmla="*/ 2089 w 65"/>
                  <a:gd name="T5" fmla="*/ 2036 h 72"/>
                  <a:gd name="T6" fmla="*/ 1147 w 65"/>
                  <a:gd name="T7" fmla="*/ 35152 h 72"/>
                  <a:gd name="T8" fmla="*/ 1737 w 65"/>
                  <a:gd name="T9" fmla="*/ 35750 h 72"/>
                  <a:gd name="T10" fmla="*/ 16500 w 65"/>
                  <a:gd name="T11" fmla="*/ 35750 h 72"/>
                  <a:gd name="T12" fmla="*/ 33597 w 65"/>
                  <a:gd name="T13" fmla="*/ 37250 h 72"/>
                  <a:gd name="T14" fmla="*/ 33932 w 65"/>
                  <a:gd name="T15" fmla="*/ 36675 h 72"/>
                  <a:gd name="T16" fmla="*/ 33932 w 65"/>
                  <a:gd name="T17" fmla="*/ 12160 h 72"/>
                  <a:gd name="T18" fmla="*/ 33932 w 65"/>
                  <a:gd name="T19" fmla="*/ 1711 h 72"/>
                  <a:gd name="T20" fmla="*/ 26292 w 65"/>
                  <a:gd name="T21" fmla="*/ 601 h 72"/>
                  <a:gd name="T22" fmla="*/ 1147 w 65"/>
                  <a:gd name="T23" fmla="*/ 1110 h 72"/>
                  <a:gd name="T24" fmla="*/ 1147 w 65"/>
                  <a:gd name="T25" fmla="*/ 2634 h 72"/>
                  <a:gd name="T26" fmla="*/ 1737 w 65"/>
                  <a:gd name="T27" fmla="*/ 2634 h 72"/>
                  <a:gd name="T28" fmla="*/ 1737 w 65"/>
                  <a:gd name="T29" fmla="*/ 1110 h 72"/>
                  <a:gd name="T30" fmla="*/ 1147 w 65"/>
                  <a:gd name="T31" fmla="*/ 1110 h 72"/>
                  <a:gd name="T32" fmla="*/ 1147 w 65"/>
                  <a:gd name="T33" fmla="*/ 2634 h 72"/>
                  <a:gd name="T34" fmla="*/ 28561 w 65"/>
                  <a:gd name="T35" fmla="*/ 2036 h 72"/>
                  <a:gd name="T36" fmla="*/ 32450 w 65"/>
                  <a:gd name="T37" fmla="*/ 12160 h 72"/>
                  <a:gd name="T38" fmla="*/ 32991 w 65"/>
                  <a:gd name="T39" fmla="*/ 31413 h 72"/>
                  <a:gd name="T40" fmla="*/ 21462 w 65"/>
                  <a:gd name="T41" fmla="*/ 34622 h 72"/>
                  <a:gd name="T42" fmla="*/ 6519 w 65"/>
                  <a:gd name="T43" fmla="*/ 34047 h 72"/>
                  <a:gd name="T44" fmla="*/ 2089 w 65"/>
                  <a:gd name="T45" fmla="*/ 21354 h 72"/>
                  <a:gd name="T46" fmla="*/ 3814 w 65"/>
                  <a:gd name="T47" fmla="*/ 2036 h 72"/>
                  <a:gd name="T48" fmla="*/ 2089 w 65"/>
                  <a:gd name="T49" fmla="*/ 2036 h 72"/>
                  <a:gd name="T50" fmla="*/ 2089 w 65"/>
                  <a:gd name="T51" fmla="*/ 2634 h 72"/>
                  <a:gd name="T52" fmla="*/ 3814 w 65"/>
                  <a:gd name="T53" fmla="*/ 2634 h 7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5" h="72">
                    <a:moveTo>
                      <a:pt x="7" y="5"/>
                    </a:moveTo>
                    <a:cubicBezTo>
                      <a:pt x="7" y="5"/>
                      <a:pt x="7" y="5"/>
                      <a:pt x="7" y="4"/>
                    </a:cubicBezTo>
                    <a:cubicBezTo>
                      <a:pt x="7" y="2"/>
                      <a:pt x="4" y="2"/>
                      <a:pt x="4" y="4"/>
                    </a:cubicBezTo>
                    <a:cubicBezTo>
                      <a:pt x="3" y="25"/>
                      <a:pt x="0" y="45"/>
                      <a:pt x="2" y="66"/>
                    </a:cubicBezTo>
                    <a:cubicBezTo>
                      <a:pt x="2" y="66"/>
                      <a:pt x="2" y="67"/>
                      <a:pt x="3" y="67"/>
                    </a:cubicBezTo>
                    <a:cubicBezTo>
                      <a:pt x="12" y="67"/>
                      <a:pt x="21" y="66"/>
                      <a:pt x="30" y="67"/>
                    </a:cubicBezTo>
                    <a:cubicBezTo>
                      <a:pt x="40" y="67"/>
                      <a:pt x="50" y="70"/>
                      <a:pt x="61" y="70"/>
                    </a:cubicBezTo>
                    <a:cubicBezTo>
                      <a:pt x="62" y="70"/>
                      <a:pt x="62" y="70"/>
                      <a:pt x="62" y="69"/>
                    </a:cubicBezTo>
                    <a:cubicBezTo>
                      <a:pt x="63" y="53"/>
                      <a:pt x="63" y="38"/>
                      <a:pt x="62" y="23"/>
                    </a:cubicBezTo>
                    <a:cubicBezTo>
                      <a:pt x="62" y="19"/>
                      <a:pt x="65" y="6"/>
                      <a:pt x="62" y="3"/>
                    </a:cubicBezTo>
                    <a:cubicBezTo>
                      <a:pt x="59" y="0"/>
                      <a:pt x="52" y="1"/>
                      <a:pt x="48" y="1"/>
                    </a:cubicBezTo>
                    <a:cubicBezTo>
                      <a:pt x="33" y="1"/>
                      <a:pt x="18" y="1"/>
                      <a:pt x="2" y="2"/>
                    </a:cubicBezTo>
                    <a:cubicBezTo>
                      <a:pt x="0" y="2"/>
                      <a:pt x="0" y="5"/>
                      <a:pt x="2" y="5"/>
                    </a:cubicBezTo>
                    <a:cubicBezTo>
                      <a:pt x="3" y="5"/>
                      <a:pt x="3" y="5"/>
                      <a:pt x="3" y="5"/>
                    </a:cubicBezTo>
                    <a:cubicBezTo>
                      <a:pt x="5" y="5"/>
                      <a:pt x="5" y="2"/>
                      <a:pt x="3" y="2"/>
                    </a:cubicBezTo>
                    <a:cubicBezTo>
                      <a:pt x="3" y="2"/>
                      <a:pt x="3" y="2"/>
                      <a:pt x="2" y="2"/>
                    </a:cubicBezTo>
                    <a:cubicBezTo>
                      <a:pt x="2" y="3"/>
                      <a:pt x="2" y="4"/>
                      <a:pt x="2" y="5"/>
                    </a:cubicBezTo>
                    <a:cubicBezTo>
                      <a:pt x="19" y="4"/>
                      <a:pt x="35" y="4"/>
                      <a:pt x="52" y="4"/>
                    </a:cubicBezTo>
                    <a:cubicBezTo>
                      <a:pt x="63" y="4"/>
                      <a:pt x="59" y="16"/>
                      <a:pt x="59" y="23"/>
                    </a:cubicBezTo>
                    <a:cubicBezTo>
                      <a:pt x="59" y="35"/>
                      <a:pt x="60" y="47"/>
                      <a:pt x="60" y="59"/>
                    </a:cubicBezTo>
                    <a:cubicBezTo>
                      <a:pt x="59" y="72"/>
                      <a:pt x="48" y="66"/>
                      <a:pt x="39" y="65"/>
                    </a:cubicBezTo>
                    <a:cubicBezTo>
                      <a:pt x="30" y="63"/>
                      <a:pt x="21" y="63"/>
                      <a:pt x="12" y="64"/>
                    </a:cubicBezTo>
                    <a:cubicBezTo>
                      <a:pt x="0" y="65"/>
                      <a:pt x="4" y="48"/>
                      <a:pt x="4" y="40"/>
                    </a:cubicBezTo>
                    <a:cubicBezTo>
                      <a:pt x="5" y="28"/>
                      <a:pt x="6" y="16"/>
                      <a:pt x="7" y="4"/>
                    </a:cubicBezTo>
                    <a:cubicBezTo>
                      <a:pt x="6" y="4"/>
                      <a:pt x="5" y="4"/>
                      <a:pt x="4" y="4"/>
                    </a:cubicBezTo>
                    <a:cubicBezTo>
                      <a:pt x="4" y="5"/>
                      <a:pt x="4" y="5"/>
                      <a:pt x="4" y="5"/>
                    </a:cubicBezTo>
                    <a:cubicBezTo>
                      <a:pt x="4" y="7"/>
                      <a:pt x="7" y="7"/>
                      <a:pt x="7"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7" name="Freeform 139"/>
              <p:cNvSpPr>
                <a:spLocks/>
              </p:cNvSpPr>
              <p:nvPr/>
            </p:nvSpPr>
            <p:spPr bwMode="auto">
              <a:xfrm>
                <a:off x="288" y="1742"/>
                <a:ext cx="43" cy="40"/>
              </a:xfrm>
              <a:custGeom>
                <a:avLst/>
                <a:gdLst>
                  <a:gd name="T0" fmla="*/ 5063 w 15"/>
                  <a:gd name="T1" fmla="*/ 5526 h 14"/>
                  <a:gd name="T2" fmla="*/ 1766 w 15"/>
                  <a:gd name="T3" fmla="*/ 4409 h 14"/>
                  <a:gd name="T4" fmla="*/ 2712 w 15"/>
                  <a:gd name="T5" fmla="*/ 2074 h 14"/>
                  <a:gd name="T6" fmla="*/ 5604 w 15"/>
                  <a:gd name="T7" fmla="*/ 1723 h 14"/>
                  <a:gd name="T8" fmla="*/ 6550 w 15"/>
                  <a:gd name="T9" fmla="*/ 3266 h 14"/>
                  <a:gd name="T10" fmla="*/ 2712 w 15"/>
                  <a:gd name="T11" fmla="*/ 5526 h 14"/>
                  <a:gd name="T12" fmla="*/ 2712 w 15"/>
                  <a:gd name="T13" fmla="*/ 7069 h 14"/>
                  <a:gd name="T14" fmla="*/ 8316 w 15"/>
                  <a:gd name="T15" fmla="*/ 3803 h 14"/>
                  <a:gd name="T16" fmla="*/ 6550 w 15"/>
                  <a:gd name="T17" fmla="*/ 603 h 14"/>
                  <a:gd name="T18" fmla="*/ 3297 w 15"/>
                  <a:gd name="T19" fmla="*/ 0 h 14"/>
                  <a:gd name="T20" fmla="*/ 0 w 15"/>
                  <a:gd name="T21" fmla="*/ 4409 h 14"/>
                  <a:gd name="T22" fmla="*/ 5063 w 15"/>
                  <a:gd name="T23" fmla="*/ 7069 h 14"/>
                  <a:gd name="T24" fmla="*/ 5063 w 15"/>
                  <a:gd name="T25" fmla="*/ 5526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 h="14">
                    <a:moveTo>
                      <a:pt x="9" y="10"/>
                    </a:moveTo>
                    <a:cubicBezTo>
                      <a:pt x="6" y="11"/>
                      <a:pt x="4" y="10"/>
                      <a:pt x="3" y="8"/>
                    </a:cubicBezTo>
                    <a:cubicBezTo>
                      <a:pt x="2" y="6"/>
                      <a:pt x="4" y="4"/>
                      <a:pt x="5" y="4"/>
                    </a:cubicBezTo>
                    <a:cubicBezTo>
                      <a:pt x="7" y="3"/>
                      <a:pt x="8" y="3"/>
                      <a:pt x="10" y="3"/>
                    </a:cubicBezTo>
                    <a:cubicBezTo>
                      <a:pt x="11" y="3"/>
                      <a:pt x="12" y="5"/>
                      <a:pt x="12" y="6"/>
                    </a:cubicBezTo>
                    <a:cubicBezTo>
                      <a:pt x="12" y="10"/>
                      <a:pt x="8" y="10"/>
                      <a:pt x="5" y="10"/>
                    </a:cubicBezTo>
                    <a:cubicBezTo>
                      <a:pt x="3" y="11"/>
                      <a:pt x="3" y="14"/>
                      <a:pt x="5" y="13"/>
                    </a:cubicBezTo>
                    <a:cubicBezTo>
                      <a:pt x="10" y="13"/>
                      <a:pt x="14" y="12"/>
                      <a:pt x="15" y="7"/>
                    </a:cubicBezTo>
                    <a:cubicBezTo>
                      <a:pt x="15" y="5"/>
                      <a:pt x="14" y="2"/>
                      <a:pt x="12" y="1"/>
                    </a:cubicBezTo>
                    <a:cubicBezTo>
                      <a:pt x="10" y="0"/>
                      <a:pt x="8" y="0"/>
                      <a:pt x="6" y="0"/>
                    </a:cubicBezTo>
                    <a:cubicBezTo>
                      <a:pt x="3" y="1"/>
                      <a:pt x="0" y="4"/>
                      <a:pt x="0" y="8"/>
                    </a:cubicBezTo>
                    <a:cubicBezTo>
                      <a:pt x="1" y="12"/>
                      <a:pt x="5" y="14"/>
                      <a:pt x="9" y="13"/>
                    </a:cubicBezTo>
                    <a:cubicBezTo>
                      <a:pt x="10" y="13"/>
                      <a:pt x="10" y="10"/>
                      <a:pt x="9"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8" name="Freeform 140"/>
              <p:cNvSpPr>
                <a:spLocks/>
              </p:cNvSpPr>
              <p:nvPr/>
            </p:nvSpPr>
            <p:spPr bwMode="auto">
              <a:xfrm>
                <a:off x="388" y="255"/>
                <a:ext cx="169" cy="143"/>
              </a:xfrm>
              <a:custGeom>
                <a:avLst/>
                <a:gdLst>
                  <a:gd name="T0" fmla="*/ 3833 w 59"/>
                  <a:gd name="T1" fmla="*/ 17595 h 50"/>
                  <a:gd name="T2" fmla="*/ 2698 w 59"/>
                  <a:gd name="T3" fmla="*/ 7625 h 50"/>
                  <a:gd name="T4" fmla="*/ 5597 w 59"/>
                  <a:gd name="T5" fmla="*/ 3272 h 50"/>
                  <a:gd name="T6" fmla="*/ 10438 w 59"/>
                  <a:gd name="T7" fmla="*/ 3272 h 50"/>
                  <a:gd name="T8" fmla="*/ 21013 w 59"/>
                  <a:gd name="T9" fmla="*/ 4424 h 50"/>
                  <a:gd name="T10" fmla="*/ 26396 w 59"/>
                  <a:gd name="T11" fmla="*/ 4424 h 50"/>
                  <a:gd name="T12" fmla="*/ 29283 w 59"/>
                  <a:gd name="T13" fmla="*/ 10902 h 50"/>
                  <a:gd name="T14" fmla="*/ 28134 w 59"/>
                  <a:gd name="T15" fmla="*/ 17987 h 50"/>
                  <a:gd name="T16" fmla="*/ 23689 w 59"/>
                  <a:gd name="T17" fmla="*/ 18527 h 50"/>
                  <a:gd name="T18" fmla="*/ 24909 w 59"/>
                  <a:gd name="T19" fmla="*/ 26223 h 50"/>
                  <a:gd name="T20" fmla="*/ 26066 w 59"/>
                  <a:gd name="T21" fmla="*/ 25291 h 50"/>
                  <a:gd name="T22" fmla="*/ 20472 w 59"/>
                  <a:gd name="T23" fmla="*/ 18527 h 50"/>
                  <a:gd name="T24" fmla="*/ 19856 w 59"/>
                  <a:gd name="T25" fmla="*/ 17595 h 50"/>
                  <a:gd name="T26" fmla="*/ 3291 w 59"/>
                  <a:gd name="T27" fmla="*/ 17595 h 50"/>
                  <a:gd name="T28" fmla="*/ 3291 w 59"/>
                  <a:gd name="T29" fmla="*/ 18527 h 50"/>
                  <a:gd name="T30" fmla="*/ 15416 w 59"/>
                  <a:gd name="T31" fmla="*/ 19133 h 50"/>
                  <a:gd name="T32" fmla="*/ 24909 w 59"/>
                  <a:gd name="T33" fmla="*/ 26764 h 50"/>
                  <a:gd name="T34" fmla="*/ 26066 w 59"/>
                  <a:gd name="T35" fmla="*/ 25291 h 50"/>
                  <a:gd name="T36" fmla="*/ 30506 w 59"/>
                  <a:gd name="T37" fmla="*/ 19745 h 50"/>
                  <a:gd name="T38" fmla="*/ 30832 w 59"/>
                  <a:gd name="T39" fmla="*/ 18527 h 50"/>
                  <a:gd name="T40" fmla="*/ 29899 w 59"/>
                  <a:gd name="T41" fmla="*/ 3272 h 50"/>
                  <a:gd name="T42" fmla="*/ 24909 w 59"/>
                  <a:gd name="T43" fmla="*/ 2666 h 50"/>
                  <a:gd name="T44" fmla="*/ 12128 w 59"/>
                  <a:gd name="T45" fmla="*/ 1733 h 50"/>
                  <a:gd name="T46" fmla="*/ 1149 w 59"/>
                  <a:gd name="T47" fmla="*/ 3812 h 50"/>
                  <a:gd name="T48" fmla="*/ 2698 w 59"/>
                  <a:gd name="T49" fmla="*/ 17987 h 50"/>
                  <a:gd name="T50" fmla="*/ 3833 w 59"/>
                  <a:gd name="T51" fmla="*/ 17595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9" h="50">
                    <a:moveTo>
                      <a:pt x="7" y="32"/>
                    </a:moveTo>
                    <a:cubicBezTo>
                      <a:pt x="4" y="27"/>
                      <a:pt x="5" y="20"/>
                      <a:pt x="5" y="14"/>
                    </a:cubicBezTo>
                    <a:cubicBezTo>
                      <a:pt x="5" y="11"/>
                      <a:pt x="4" y="7"/>
                      <a:pt x="10" y="6"/>
                    </a:cubicBezTo>
                    <a:cubicBezTo>
                      <a:pt x="13" y="6"/>
                      <a:pt x="16" y="6"/>
                      <a:pt x="19" y="6"/>
                    </a:cubicBezTo>
                    <a:cubicBezTo>
                      <a:pt x="25" y="6"/>
                      <a:pt x="32" y="7"/>
                      <a:pt x="38" y="8"/>
                    </a:cubicBezTo>
                    <a:cubicBezTo>
                      <a:pt x="42" y="8"/>
                      <a:pt x="45" y="8"/>
                      <a:pt x="48" y="8"/>
                    </a:cubicBezTo>
                    <a:cubicBezTo>
                      <a:pt x="55" y="8"/>
                      <a:pt x="54" y="16"/>
                      <a:pt x="53" y="20"/>
                    </a:cubicBezTo>
                    <a:cubicBezTo>
                      <a:pt x="53" y="23"/>
                      <a:pt x="55" y="33"/>
                      <a:pt x="51" y="33"/>
                    </a:cubicBezTo>
                    <a:cubicBezTo>
                      <a:pt x="50" y="33"/>
                      <a:pt x="45" y="32"/>
                      <a:pt x="43" y="34"/>
                    </a:cubicBezTo>
                    <a:cubicBezTo>
                      <a:pt x="38" y="39"/>
                      <a:pt x="41" y="44"/>
                      <a:pt x="45" y="48"/>
                    </a:cubicBezTo>
                    <a:cubicBezTo>
                      <a:pt x="45" y="48"/>
                      <a:pt x="46" y="47"/>
                      <a:pt x="47" y="46"/>
                    </a:cubicBezTo>
                    <a:cubicBezTo>
                      <a:pt x="42" y="43"/>
                      <a:pt x="38" y="39"/>
                      <a:pt x="37" y="34"/>
                    </a:cubicBezTo>
                    <a:cubicBezTo>
                      <a:pt x="37" y="33"/>
                      <a:pt x="36" y="33"/>
                      <a:pt x="36" y="32"/>
                    </a:cubicBezTo>
                    <a:cubicBezTo>
                      <a:pt x="26" y="32"/>
                      <a:pt x="15" y="34"/>
                      <a:pt x="6" y="32"/>
                    </a:cubicBezTo>
                    <a:cubicBezTo>
                      <a:pt x="4" y="31"/>
                      <a:pt x="4" y="34"/>
                      <a:pt x="6" y="34"/>
                    </a:cubicBezTo>
                    <a:cubicBezTo>
                      <a:pt x="12" y="37"/>
                      <a:pt x="21" y="35"/>
                      <a:pt x="28" y="35"/>
                    </a:cubicBezTo>
                    <a:cubicBezTo>
                      <a:pt x="36" y="35"/>
                      <a:pt x="39" y="44"/>
                      <a:pt x="45" y="49"/>
                    </a:cubicBezTo>
                    <a:cubicBezTo>
                      <a:pt x="47" y="50"/>
                      <a:pt x="48" y="48"/>
                      <a:pt x="47" y="46"/>
                    </a:cubicBezTo>
                    <a:cubicBezTo>
                      <a:pt x="38" y="35"/>
                      <a:pt x="51" y="36"/>
                      <a:pt x="55" y="36"/>
                    </a:cubicBezTo>
                    <a:cubicBezTo>
                      <a:pt x="56" y="36"/>
                      <a:pt x="56" y="35"/>
                      <a:pt x="56" y="34"/>
                    </a:cubicBezTo>
                    <a:cubicBezTo>
                      <a:pt x="57" y="26"/>
                      <a:pt x="59" y="13"/>
                      <a:pt x="54" y="6"/>
                    </a:cubicBezTo>
                    <a:cubicBezTo>
                      <a:pt x="52" y="4"/>
                      <a:pt x="47" y="5"/>
                      <a:pt x="45" y="5"/>
                    </a:cubicBezTo>
                    <a:cubicBezTo>
                      <a:pt x="38" y="5"/>
                      <a:pt x="30" y="4"/>
                      <a:pt x="22" y="3"/>
                    </a:cubicBezTo>
                    <a:cubicBezTo>
                      <a:pt x="18" y="3"/>
                      <a:pt x="3" y="0"/>
                      <a:pt x="2" y="7"/>
                    </a:cubicBezTo>
                    <a:cubicBezTo>
                      <a:pt x="0" y="14"/>
                      <a:pt x="1" y="27"/>
                      <a:pt x="5" y="33"/>
                    </a:cubicBezTo>
                    <a:cubicBezTo>
                      <a:pt x="6" y="35"/>
                      <a:pt x="8" y="33"/>
                      <a:pt x="7" y="3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 name="Freeform 141"/>
              <p:cNvSpPr>
                <a:spLocks/>
              </p:cNvSpPr>
              <p:nvPr/>
            </p:nvSpPr>
            <p:spPr bwMode="auto">
              <a:xfrm>
                <a:off x="525" y="538"/>
                <a:ext cx="86" cy="103"/>
              </a:xfrm>
              <a:custGeom>
                <a:avLst/>
                <a:gdLst>
                  <a:gd name="T0" fmla="*/ 15457 w 30"/>
                  <a:gd name="T1" fmla="*/ 1737 h 36"/>
                  <a:gd name="T2" fmla="*/ 5063 w 30"/>
                  <a:gd name="T3" fmla="*/ 1147 h 36"/>
                  <a:gd name="T4" fmla="*/ 2170 w 30"/>
                  <a:gd name="T5" fmla="*/ 7098 h 36"/>
                  <a:gd name="T6" fmla="*/ 10059 w 30"/>
                  <a:gd name="T7" fmla="*/ 10372 h 36"/>
                  <a:gd name="T8" fmla="*/ 7774 w 30"/>
                  <a:gd name="T9" fmla="*/ 17616 h 36"/>
                  <a:gd name="T10" fmla="*/ 2170 w 30"/>
                  <a:gd name="T11" fmla="*/ 10912 h 36"/>
                  <a:gd name="T12" fmla="*/ 616 w 30"/>
                  <a:gd name="T13" fmla="*/ 10912 h 36"/>
                  <a:gd name="T14" fmla="*/ 6550 w 30"/>
                  <a:gd name="T15" fmla="*/ 19155 h 36"/>
                  <a:gd name="T16" fmla="*/ 14514 w 30"/>
                  <a:gd name="T17" fmla="*/ 13793 h 36"/>
                  <a:gd name="T18" fmla="*/ 6550 w 30"/>
                  <a:gd name="T19" fmla="*/ 7636 h 36"/>
                  <a:gd name="T20" fmla="*/ 4455 w 30"/>
                  <a:gd name="T21" fmla="*/ 6509 h 36"/>
                  <a:gd name="T22" fmla="*/ 7774 w 30"/>
                  <a:gd name="T23" fmla="*/ 2089 h 36"/>
                  <a:gd name="T24" fmla="*/ 15457 w 30"/>
                  <a:gd name="T25" fmla="*/ 3282 h 36"/>
                  <a:gd name="T26" fmla="*/ 15457 w 30"/>
                  <a:gd name="T27" fmla="*/ 1737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0" h="36">
                    <a:moveTo>
                      <a:pt x="28" y="3"/>
                    </a:moveTo>
                    <a:cubicBezTo>
                      <a:pt x="22" y="2"/>
                      <a:pt x="15" y="0"/>
                      <a:pt x="9" y="2"/>
                    </a:cubicBezTo>
                    <a:cubicBezTo>
                      <a:pt x="5" y="4"/>
                      <a:pt x="1" y="9"/>
                      <a:pt x="4" y="13"/>
                    </a:cubicBezTo>
                    <a:cubicBezTo>
                      <a:pt x="7" y="17"/>
                      <a:pt x="14" y="17"/>
                      <a:pt x="18" y="19"/>
                    </a:cubicBezTo>
                    <a:cubicBezTo>
                      <a:pt x="26" y="24"/>
                      <a:pt x="21" y="31"/>
                      <a:pt x="14" y="32"/>
                    </a:cubicBezTo>
                    <a:cubicBezTo>
                      <a:pt x="7" y="33"/>
                      <a:pt x="3" y="26"/>
                      <a:pt x="4" y="20"/>
                    </a:cubicBezTo>
                    <a:cubicBezTo>
                      <a:pt x="4" y="18"/>
                      <a:pt x="1" y="18"/>
                      <a:pt x="1" y="20"/>
                    </a:cubicBezTo>
                    <a:cubicBezTo>
                      <a:pt x="0" y="27"/>
                      <a:pt x="5" y="34"/>
                      <a:pt x="12" y="35"/>
                    </a:cubicBezTo>
                    <a:cubicBezTo>
                      <a:pt x="18" y="36"/>
                      <a:pt x="26" y="31"/>
                      <a:pt x="26" y="25"/>
                    </a:cubicBezTo>
                    <a:cubicBezTo>
                      <a:pt x="25" y="18"/>
                      <a:pt x="17" y="15"/>
                      <a:pt x="12" y="14"/>
                    </a:cubicBezTo>
                    <a:cubicBezTo>
                      <a:pt x="10" y="13"/>
                      <a:pt x="9" y="13"/>
                      <a:pt x="8" y="12"/>
                    </a:cubicBezTo>
                    <a:cubicBezTo>
                      <a:pt x="2" y="8"/>
                      <a:pt x="12" y="5"/>
                      <a:pt x="14" y="4"/>
                    </a:cubicBezTo>
                    <a:cubicBezTo>
                      <a:pt x="19" y="4"/>
                      <a:pt x="23" y="5"/>
                      <a:pt x="28" y="6"/>
                    </a:cubicBezTo>
                    <a:cubicBezTo>
                      <a:pt x="30" y="6"/>
                      <a:pt x="30" y="3"/>
                      <a:pt x="2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0" name="Freeform 142"/>
              <p:cNvSpPr>
                <a:spLocks/>
              </p:cNvSpPr>
              <p:nvPr/>
            </p:nvSpPr>
            <p:spPr bwMode="auto">
              <a:xfrm>
                <a:off x="560" y="529"/>
                <a:ext cx="28" cy="23"/>
              </a:xfrm>
              <a:custGeom>
                <a:avLst/>
                <a:gdLst>
                  <a:gd name="T0" fmla="*/ 1912 w 10"/>
                  <a:gd name="T1" fmla="*/ 2737 h 8"/>
                  <a:gd name="T2" fmla="*/ 1364 w 10"/>
                  <a:gd name="T3" fmla="*/ 621 h 8"/>
                  <a:gd name="T4" fmla="*/ 1050 w 10"/>
                  <a:gd name="T5" fmla="*/ 1785 h 8"/>
                  <a:gd name="T6" fmla="*/ 4304 w 10"/>
                  <a:gd name="T7" fmla="*/ 1785 h 8"/>
                  <a:gd name="T8" fmla="*/ 3450 w 10"/>
                  <a:gd name="T9" fmla="*/ 621 h 8"/>
                  <a:gd name="T10" fmla="*/ 2940 w 10"/>
                  <a:gd name="T11" fmla="*/ 2737 h 8"/>
                  <a:gd name="T12" fmla="*/ 4304 w 10"/>
                  <a:gd name="T13" fmla="*/ 2398 h 8"/>
                  <a:gd name="T14" fmla="*/ 1050 w 10"/>
                  <a:gd name="T15" fmla="*/ 1164 h 8"/>
                  <a:gd name="T16" fmla="*/ 1050 w 10"/>
                  <a:gd name="T17" fmla="*/ 2737 h 8"/>
                  <a:gd name="T18" fmla="*/ 2391 w 10"/>
                  <a:gd name="T19" fmla="*/ 2737 h 8"/>
                  <a:gd name="T20" fmla="*/ 2391 w 10"/>
                  <a:gd name="T21" fmla="*/ 1164 h 8"/>
                  <a:gd name="T22" fmla="*/ 1050 w 10"/>
                  <a:gd name="T23" fmla="*/ 1164 h 8"/>
                  <a:gd name="T24" fmla="*/ 1050 w 10"/>
                  <a:gd name="T25" fmla="*/ 2737 h 8"/>
                  <a:gd name="T26" fmla="*/ 3450 w 10"/>
                  <a:gd name="T27" fmla="*/ 3347 h 8"/>
                  <a:gd name="T28" fmla="*/ 4304 w 10"/>
                  <a:gd name="T29" fmla="*/ 3347 h 8"/>
                  <a:gd name="T30" fmla="*/ 4782 w 10"/>
                  <a:gd name="T31" fmla="*/ 621 h 8"/>
                  <a:gd name="T32" fmla="*/ 4304 w 10"/>
                  <a:gd name="T33" fmla="*/ 0 h 8"/>
                  <a:gd name="T34" fmla="*/ 1050 w 10"/>
                  <a:gd name="T35" fmla="*/ 0 h 8"/>
                  <a:gd name="T36" fmla="*/ 0 w 10"/>
                  <a:gd name="T37" fmla="*/ 621 h 8"/>
                  <a:gd name="T38" fmla="*/ 487 w 10"/>
                  <a:gd name="T39" fmla="*/ 3347 h 8"/>
                  <a:gd name="T40" fmla="*/ 1912 w 10"/>
                  <a:gd name="T41" fmla="*/ 2737 h 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 h="8">
                    <a:moveTo>
                      <a:pt x="4" y="5"/>
                    </a:moveTo>
                    <a:cubicBezTo>
                      <a:pt x="3" y="4"/>
                      <a:pt x="3" y="3"/>
                      <a:pt x="3" y="1"/>
                    </a:cubicBezTo>
                    <a:cubicBezTo>
                      <a:pt x="3" y="2"/>
                      <a:pt x="2" y="2"/>
                      <a:pt x="2" y="3"/>
                    </a:cubicBezTo>
                    <a:cubicBezTo>
                      <a:pt x="4" y="3"/>
                      <a:pt x="6" y="3"/>
                      <a:pt x="9" y="3"/>
                    </a:cubicBezTo>
                    <a:cubicBezTo>
                      <a:pt x="8" y="2"/>
                      <a:pt x="8" y="2"/>
                      <a:pt x="7" y="1"/>
                    </a:cubicBezTo>
                    <a:cubicBezTo>
                      <a:pt x="7" y="3"/>
                      <a:pt x="7" y="4"/>
                      <a:pt x="6" y="5"/>
                    </a:cubicBezTo>
                    <a:cubicBezTo>
                      <a:pt x="7" y="5"/>
                      <a:pt x="8" y="4"/>
                      <a:pt x="9" y="4"/>
                    </a:cubicBezTo>
                    <a:cubicBezTo>
                      <a:pt x="7" y="2"/>
                      <a:pt x="4" y="2"/>
                      <a:pt x="2" y="2"/>
                    </a:cubicBezTo>
                    <a:cubicBezTo>
                      <a:pt x="0" y="2"/>
                      <a:pt x="0" y="5"/>
                      <a:pt x="2" y="5"/>
                    </a:cubicBezTo>
                    <a:cubicBezTo>
                      <a:pt x="3" y="5"/>
                      <a:pt x="4" y="5"/>
                      <a:pt x="5" y="5"/>
                    </a:cubicBezTo>
                    <a:cubicBezTo>
                      <a:pt x="7" y="5"/>
                      <a:pt x="7" y="2"/>
                      <a:pt x="5" y="2"/>
                    </a:cubicBezTo>
                    <a:cubicBezTo>
                      <a:pt x="4" y="2"/>
                      <a:pt x="3" y="2"/>
                      <a:pt x="2" y="2"/>
                    </a:cubicBezTo>
                    <a:cubicBezTo>
                      <a:pt x="2" y="3"/>
                      <a:pt x="2" y="4"/>
                      <a:pt x="2" y="5"/>
                    </a:cubicBezTo>
                    <a:cubicBezTo>
                      <a:pt x="4" y="5"/>
                      <a:pt x="5" y="5"/>
                      <a:pt x="7" y="6"/>
                    </a:cubicBezTo>
                    <a:cubicBezTo>
                      <a:pt x="8" y="7"/>
                      <a:pt x="9" y="7"/>
                      <a:pt x="9" y="6"/>
                    </a:cubicBezTo>
                    <a:cubicBezTo>
                      <a:pt x="10" y="4"/>
                      <a:pt x="10" y="3"/>
                      <a:pt x="10" y="1"/>
                    </a:cubicBezTo>
                    <a:cubicBezTo>
                      <a:pt x="10" y="1"/>
                      <a:pt x="9" y="0"/>
                      <a:pt x="9" y="0"/>
                    </a:cubicBezTo>
                    <a:cubicBezTo>
                      <a:pt x="6" y="0"/>
                      <a:pt x="4" y="0"/>
                      <a:pt x="2" y="0"/>
                    </a:cubicBezTo>
                    <a:cubicBezTo>
                      <a:pt x="1" y="0"/>
                      <a:pt x="0" y="0"/>
                      <a:pt x="0" y="1"/>
                    </a:cubicBezTo>
                    <a:cubicBezTo>
                      <a:pt x="0" y="3"/>
                      <a:pt x="0" y="5"/>
                      <a:pt x="1" y="6"/>
                    </a:cubicBezTo>
                    <a:cubicBezTo>
                      <a:pt x="2" y="8"/>
                      <a:pt x="4" y="7"/>
                      <a:pt x="4"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1" name="Freeform 143"/>
              <p:cNvSpPr>
                <a:spLocks/>
              </p:cNvSpPr>
              <p:nvPr/>
            </p:nvSpPr>
            <p:spPr bwMode="auto">
              <a:xfrm>
                <a:off x="540" y="629"/>
                <a:ext cx="34" cy="26"/>
              </a:xfrm>
              <a:custGeom>
                <a:avLst/>
                <a:gdLst>
                  <a:gd name="T0" fmla="*/ 2000 w 12"/>
                  <a:gd name="T1" fmla="*/ 0 h 9"/>
                  <a:gd name="T2" fmla="*/ 595 w 12"/>
                  <a:gd name="T3" fmla="*/ 3420 h 9"/>
                  <a:gd name="T4" fmla="*/ 1091 w 12"/>
                  <a:gd name="T5" fmla="*/ 4608 h 9"/>
                  <a:gd name="T6" fmla="*/ 5097 w 12"/>
                  <a:gd name="T7" fmla="*/ 4608 h 9"/>
                  <a:gd name="T8" fmla="*/ 6191 w 12"/>
                  <a:gd name="T9" fmla="*/ 4047 h 9"/>
                  <a:gd name="T10" fmla="*/ 6191 w 12"/>
                  <a:gd name="T11" fmla="*/ 1811 h 9"/>
                  <a:gd name="T12" fmla="*/ 5667 w 12"/>
                  <a:gd name="T13" fmla="*/ 627 h 9"/>
                  <a:gd name="T14" fmla="*/ 2000 w 12"/>
                  <a:gd name="T15" fmla="*/ 627 h 9"/>
                  <a:gd name="T16" fmla="*/ 1686 w 12"/>
                  <a:gd name="T17" fmla="*/ 1811 h 9"/>
                  <a:gd name="T18" fmla="*/ 1686 w 12"/>
                  <a:gd name="T19" fmla="*/ 1811 h 9"/>
                  <a:gd name="T20" fmla="*/ 1091 w 12"/>
                  <a:gd name="T21" fmla="*/ 2438 h 9"/>
                  <a:gd name="T22" fmla="*/ 2570 w 12"/>
                  <a:gd name="T23" fmla="*/ 3420 h 9"/>
                  <a:gd name="T24" fmla="*/ 3091 w 12"/>
                  <a:gd name="T25" fmla="*/ 3420 h 9"/>
                  <a:gd name="T26" fmla="*/ 2000 w 12"/>
                  <a:gd name="T27" fmla="*/ 1811 h 9"/>
                  <a:gd name="T28" fmla="*/ 1091 w 12"/>
                  <a:gd name="T29" fmla="*/ 2438 h 9"/>
                  <a:gd name="T30" fmla="*/ 1686 w 12"/>
                  <a:gd name="T31" fmla="*/ 4047 h 9"/>
                  <a:gd name="T32" fmla="*/ 4182 w 12"/>
                  <a:gd name="T33" fmla="*/ 4047 h 9"/>
                  <a:gd name="T34" fmla="*/ 4182 w 12"/>
                  <a:gd name="T35" fmla="*/ 2438 h 9"/>
                  <a:gd name="T36" fmla="*/ 4182 w 12"/>
                  <a:gd name="T37" fmla="*/ 2438 h 9"/>
                  <a:gd name="T38" fmla="*/ 3091 w 12"/>
                  <a:gd name="T39" fmla="*/ 2796 h 9"/>
                  <a:gd name="T40" fmla="*/ 3686 w 12"/>
                  <a:gd name="T41" fmla="*/ 4047 h 9"/>
                  <a:gd name="T42" fmla="*/ 4182 w 12"/>
                  <a:gd name="T43" fmla="*/ 2438 h 9"/>
                  <a:gd name="T44" fmla="*/ 1686 w 12"/>
                  <a:gd name="T45" fmla="*/ 2438 h 9"/>
                  <a:gd name="T46" fmla="*/ 2000 w 12"/>
                  <a:gd name="T47" fmla="*/ 4047 h 9"/>
                  <a:gd name="T48" fmla="*/ 3091 w 12"/>
                  <a:gd name="T49" fmla="*/ 3420 h 9"/>
                  <a:gd name="T50" fmla="*/ 2000 w 12"/>
                  <a:gd name="T51" fmla="*/ 1811 h 9"/>
                  <a:gd name="T52" fmla="*/ 1686 w 12"/>
                  <a:gd name="T53" fmla="*/ 2438 h 9"/>
                  <a:gd name="T54" fmla="*/ 2570 w 12"/>
                  <a:gd name="T55" fmla="*/ 3420 h 9"/>
                  <a:gd name="T56" fmla="*/ 2570 w 12"/>
                  <a:gd name="T57" fmla="*/ 627 h 9"/>
                  <a:gd name="T58" fmla="*/ 2000 w 12"/>
                  <a:gd name="T59" fmla="*/ 2438 h 9"/>
                  <a:gd name="T60" fmla="*/ 5097 w 12"/>
                  <a:gd name="T61" fmla="*/ 2438 h 9"/>
                  <a:gd name="T62" fmla="*/ 4777 w 12"/>
                  <a:gd name="T63" fmla="*/ 1811 h 9"/>
                  <a:gd name="T64" fmla="*/ 4777 w 12"/>
                  <a:gd name="T65" fmla="*/ 4047 h 9"/>
                  <a:gd name="T66" fmla="*/ 5097 w 12"/>
                  <a:gd name="T67" fmla="*/ 2796 h 9"/>
                  <a:gd name="T68" fmla="*/ 1091 w 12"/>
                  <a:gd name="T69" fmla="*/ 2796 h 9"/>
                  <a:gd name="T70" fmla="*/ 2000 w 12"/>
                  <a:gd name="T71" fmla="*/ 3420 h 9"/>
                  <a:gd name="T72" fmla="*/ 2000 w 12"/>
                  <a:gd name="T73" fmla="*/ 1811 h 9"/>
                  <a:gd name="T74" fmla="*/ 2000 w 12"/>
                  <a:gd name="T75" fmla="*/ 0 h 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2" h="9">
                    <a:moveTo>
                      <a:pt x="4" y="0"/>
                    </a:moveTo>
                    <a:cubicBezTo>
                      <a:pt x="1" y="0"/>
                      <a:pt x="1" y="4"/>
                      <a:pt x="1" y="6"/>
                    </a:cubicBezTo>
                    <a:cubicBezTo>
                      <a:pt x="0" y="7"/>
                      <a:pt x="1" y="7"/>
                      <a:pt x="2" y="8"/>
                    </a:cubicBezTo>
                    <a:cubicBezTo>
                      <a:pt x="4" y="9"/>
                      <a:pt x="7" y="8"/>
                      <a:pt x="10" y="8"/>
                    </a:cubicBezTo>
                    <a:cubicBezTo>
                      <a:pt x="11" y="8"/>
                      <a:pt x="12" y="7"/>
                      <a:pt x="12" y="7"/>
                    </a:cubicBezTo>
                    <a:cubicBezTo>
                      <a:pt x="12" y="5"/>
                      <a:pt x="12" y="4"/>
                      <a:pt x="12" y="3"/>
                    </a:cubicBezTo>
                    <a:cubicBezTo>
                      <a:pt x="12" y="2"/>
                      <a:pt x="11" y="1"/>
                      <a:pt x="11" y="1"/>
                    </a:cubicBezTo>
                    <a:cubicBezTo>
                      <a:pt x="8" y="0"/>
                      <a:pt x="6" y="1"/>
                      <a:pt x="4" y="1"/>
                    </a:cubicBezTo>
                    <a:cubicBezTo>
                      <a:pt x="2" y="1"/>
                      <a:pt x="2" y="3"/>
                      <a:pt x="3" y="3"/>
                    </a:cubicBezTo>
                    <a:cubicBezTo>
                      <a:pt x="3" y="3"/>
                      <a:pt x="3" y="3"/>
                      <a:pt x="3" y="3"/>
                    </a:cubicBezTo>
                    <a:cubicBezTo>
                      <a:pt x="3" y="4"/>
                      <a:pt x="3" y="4"/>
                      <a:pt x="2" y="4"/>
                    </a:cubicBezTo>
                    <a:cubicBezTo>
                      <a:pt x="2" y="5"/>
                      <a:pt x="3" y="7"/>
                      <a:pt x="5" y="6"/>
                    </a:cubicBezTo>
                    <a:cubicBezTo>
                      <a:pt x="5" y="6"/>
                      <a:pt x="5" y="6"/>
                      <a:pt x="6" y="6"/>
                    </a:cubicBezTo>
                    <a:cubicBezTo>
                      <a:pt x="8" y="5"/>
                      <a:pt x="6" y="2"/>
                      <a:pt x="4" y="3"/>
                    </a:cubicBezTo>
                    <a:cubicBezTo>
                      <a:pt x="4" y="3"/>
                      <a:pt x="3" y="4"/>
                      <a:pt x="2" y="4"/>
                    </a:cubicBezTo>
                    <a:cubicBezTo>
                      <a:pt x="1" y="5"/>
                      <a:pt x="2" y="7"/>
                      <a:pt x="3" y="7"/>
                    </a:cubicBezTo>
                    <a:cubicBezTo>
                      <a:pt x="5" y="7"/>
                      <a:pt x="6" y="7"/>
                      <a:pt x="8" y="7"/>
                    </a:cubicBezTo>
                    <a:cubicBezTo>
                      <a:pt x="9" y="7"/>
                      <a:pt x="10" y="5"/>
                      <a:pt x="8" y="4"/>
                    </a:cubicBezTo>
                    <a:cubicBezTo>
                      <a:pt x="8" y="4"/>
                      <a:pt x="8" y="4"/>
                      <a:pt x="8" y="4"/>
                    </a:cubicBezTo>
                    <a:cubicBezTo>
                      <a:pt x="7" y="2"/>
                      <a:pt x="5" y="4"/>
                      <a:pt x="6" y="5"/>
                    </a:cubicBezTo>
                    <a:cubicBezTo>
                      <a:pt x="6" y="6"/>
                      <a:pt x="6" y="6"/>
                      <a:pt x="7" y="7"/>
                    </a:cubicBezTo>
                    <a:cubicBezTo>
                      <a:pt x="7" y="6"/>
                      <a:pt x="7" y="5"/>
                      <a:pt x="8" y="4"/>
                    </a:cubicBezTo>
                    <a:cubicBezTo>
                      <a:pt x="6" y="4"/>
                      <a:pt x="5" y="4"/>
                      <a:pt x="3" y="4"/>
                    </a:cubicBezTo>
                    <a:cubicBezTo>
                      <a:pt x="3" y="5"/>
                      <a:pt x="4" y="6"/>
                      <a:pt x="4" y="7"/>
                    </a:cubicBezTo>
                    <a:cubicBezTo>
                      <a:pt x="5" y="6"/>
                      <a:pt x="5" y="6"/>
                      <a:pt x="6" y="6"/>
                    </a:cubicBezTo>
                    <a:cubicBezTo>
                      <a:pt x="5" y="5"/>
                      <a:pt x="5" y="4"/>
                      <a:pt x="4" y="3"/>
                    </a:cubicBezTo>
                    <a:cubicBezTo>
                      <a:pt x="4" y="3"/>
                      <a:pt x="3" y="3"/>
                      <a:pt x="3" y="4"/>
                    </a:cubicBezTo>
                    <a:cubicBezTo>
                      <a:pt x="4" y="4"/>
                      <a:pt x="4" y="5"/>
                      <a:pt x="5" y="6"/>
                    </a:cubicBezTo>
                    <a:cubicBezTo>
                      <a:pt x="7" y="4"/>
                      <a:pt x="7" y="2"/>
                      <a:pt x="5" y="1"/>
                    </a:cubicBezTo>
                    <a:cubicBezTo>
                      <a:pt x="4" y="2"/>
                      <a:pt x="4" y="3"/>
                      <a:pt x="4" y="4"/>
                    </a:cubicBezTo>
                    <a:cubicBezTo>
                      <a:pt x="6" y="4"/>
                      <a:pt x="8" y="3"/>
                      <a:pt x="10" y="4"/>
                    </a:cubicBezTo>
                    <a:cubicBezTo>
                      <a:pt x="9" y="3"/>
                      <a:pt x="9" y="3"/>
                      <a:pt x="9" y="3"/>
                    </a:cubicBezTo>
                    <a:cubicBezTo>
                      <a:pt x="9" y="4"/>
                      <a:pt x="9" y="5"/>
                      <a:pt x="9" y="7"/>
                    </a:cubicBezTo>
                    <a:cubicBezTo>
                      <a:pt x="9" y="6"/>
                      <a:pt x="10" y="6"/>
                      <a:pt x="10" y="5"/>
                    </a:cubicBezTo>
                    <a:cubicBezTo>
                      <a:pt x="8" y="5"/>
                      <a:pt x="5" y="6"/>
                      <a:pt x="2" y="5"/>
                    </a:cubicBezTo>
                    <a:cubicBezTo>
                      <a:pt x="3" y="5"/>
                      <a:pt x="3" y="6"/>
                      <a:pt x="4" y="6"/>
                    </a:cubicBezTo>
                    <a:cubicBezTo>
                      <a:pt x="4" y="6"/>
                      <a:pt x="4" y="3"/>
                      <a:pt x="4" y="3"/>
                    </a:cubicBezTo>
                    <a:cubicBezTo>
                      <a:pt x="6" y="3"/>
                      <a:pt x="6" y="0"/>
                      <a:pt x="4"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2" name="Freeform 144"/>
              <p:cNvSpPr>
                <a:spLocks/>
              </p:cNvSpPr>
              <p:nvPr/>
            </p:nvSpPr>
            <p:spPr bwMode="auto">
              <a:xfrm>
                <a:off x="548" y="635"/>
                <a:ext cx="17" cy="11"/>
              </a:xfrm>
              <a:custGeom>
                <a:avLst/>
                <a:gdLst>
                  <a:gd name="T0" fmla="*/ 1686 w 6"/>
                  <a:gd name="T1" fmla="*/ 1271 h 4"/>
                  <a:gd name="T2" fmla="*/ 2000 w 6"/>
                  <a:gd name="T3" fmla="*/ 1271 h 4"/>
                  <a:gd name="T4" fmla="*/ 1091 w 6"/>
                  <a:gd name="T5" fmla="*/ 1271 h 4"/>
                  <a:gd name="T6" fmla="*/ 1686 w 6"/>
                  <a:gd name="T7" fmla="*/ 1271 h 4"/>
                  <a:gd name="T8" fmla="*/ 1091 w 6"/>
                  <a:gd name="T9" fmla="*/ 976 h 4"/>
                  <a:gd name="T10" fmla="*/ 1091 w 6"/>
                  <a:gd name="T11" fmla="*/ 1271 h 4"/>
                  <a:gd name="T12" fmla="*/ 2570 w 6"/>
                  <a:gd name="T13" fmla="*/ 976 h 4"/>
                  <a:gd name="T14" fmla="*/ 1091 w 6"/>
                  <a:gd name="T15" fmla="*/ 0 h 4"/>
                  <a:gd name="T16" fmla="*/ 1686 w 6"/>
                  <a:gd name="T17" fmla="*/ 127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4">
                    <a:moveTo>
                      <a:pt x="3" y="3"/>
                    </a:moveTo>
                    <a:cubicBezTo>
                      <a:pt x="3" y="3"/>
                      <a:pt x="3" y="3"/>
                      <a:pt x="4" y="3"/>
                    </a:cubicBezTo>
                    <a:cubicBezTo>
                      <a:pt x="3" y="3"/>
                      <a:pt x="3" y="3"/>
                      <a:pt x="2" y="3"/>
                    </a:cubicBezTo>
                    <a:cubicBezTo>
                      <a:pt x="2" y="3"/>
                      <a:pt x="3" y="3"/>
                      <a:pt x="3" y="3"/>
                    </a:cubicBezTo>
                    <a:cubicBezTo>
                      <a:pt x="2" y="3"/>
                      <a:pt x="2" y="3"/>
                      <a:pt x="2" y="2"/>
                    </a:cubicBezTo>
                    <a:cubicBezTo>
                      <a:pt x="2" y="2"/>
                      <a:pt x="2" y="2"/>
                      <a:pt x="2" y="3"/>
                    </a:cubicBezTo>
                    <a:cubicBezTo>
                      <a:pt x="3" y="4"/>
                      <a:pt x="6" y="4"/>
                      <a:pt x="5" y="2"/>
                    </a:cubicBezTo>
                    <a:cubicBezTo>
                      <a:pt x="4" y="0"/>
                      <a:pt x="4" y="0"/>
                      <a:pt x="2" y="0"/>
                    </a:cubicBezTo>
                    <a:cubicBezTo>
                      <a:pt x="0" y="1"/>
                      <a:pt x="1" y="4"/>
                      <a:pt x="3"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3" name="Freeform 145"/>
              <p:cNvSpPr>
                <a:spLocks/>
              </p:cNvSpPr>
              <p:nvPr/>
            </p:nvSpPr>
            <p:spPr bwMode="auto">
              <a:xfrm>
                <a:off x="520" y="535"/>
                <a:ext cx="85" cy="97"/>
              </a:xfrm>
              <a:custGeom>
                <a:avLst/>
                <a:gdLst>
                  <a:gd name="T0" fmla="*/ 2000 w 30"/>
                  <a:gd name="T1" fmla="*/ 11931 h 34"/>
                  <a:gd name="T2" fmla="*/ 4182 w 30"/>
                  <a:gd name="T3" fmla="*/ 11329 h 34"/>
                  <a:gd name="T4" fmla="*/ 3091 w 30"/>
                  <a:gd name="T5" fmla="*/ 10191 h 34"/>
                  <a:gd name="T6" fmla="*/ 7282 w 30"/>
                  <a:gd name="T7" fmla="*/ 17232 h 34"/>
                  <a:gd name="T8" fmla="*/ 12444 w 30"/>
                  <a:gd name="T9" fmla="*/ 13446 h 34"/>
                  <a:gd name="T10" fmla="*/ 5667 w 30"/>
                  <a:gd name="T11" fmla="*/ 9264 h 34"/>
                  <a:gd name="T12" fmla="*/ 3091 w 30"/>
                  <a:gd name="T13" fmla="*/ 6431 h 34"/>
                  <a:gd name="T14" fmla="*/ 7282 w 30"/>
                  <a:gd name="T15" fmla="*/ 4362 h 34"/>
                  <a:gd name="T16" fmla="*/ 14949 w 30"/>
                  <a:gd name="T17" fmla="*/ 5503 h 34"/>
                  <a:gd name="T18" fmla="*/ 15535 w 30"/>
                  <a:gd name="T19" fmla="*/ 4362 h 34"/>
                  <a:gd name="T20" fmla="*/ 15535 w 30"/>
                  <a:gd name="T21" fmla="*/ 2645 h 34"/>
                  <a:gd name="T22" fmla="*/ 14442 w 30"/>
                  <a:gd name="T23" fmla="*/ 2043 h 34"/>
                  <a:gd name="T24" fmla="*/ 2570 w 30"/>
                  <a:gd name="T25" fmla="*/ 4362 h 34"/>
                  <a:gd name="T26" fmla="*/ 4182 w 30"/>
                  <a:gd name="T27" fmla="*/ 4899 h 34"/>
                  <a:gd name="T28" fmla="*/ 6191 w 30"/>
                  <a:gd name="T29" fmla="*/ 3247 h 34"/>
                  <a:gd name="T30" fmla="*/ 6191 w 30"/>
                  <a:gd name="T31" fmla="*/ 1717 h 34"/>
                  <a:gd name="T32" fmla="*/ 1686 w 30"/>
                  <a:gd name="T33" fmla="*/ 3786 h 34"/>
                  <a:gd name="T34" fmla="*/ 2570 w 30"/>
                  <a:gd name="T35" fmla="*/ 4899 h 34"/>
                  <a:gd name="T36" fmla="*/ 10965 w 30"/>
                  <a:gd name="T37" fmla="*/ 3786 h 34"/>
                  <a:gd name="T38" fmla="*/ 14949 w 30"/>
                  <a:gd name="T39" fmla="*/ 4362 h 34"/>
                  <a:gd name="T40" fmla="*/ 14949 w 30"/>
                  <a:gd name="T41" fmla="*/ 3247 h 34"/>
                  <a:gd name="T42" fmla="*/ 14949 w 30"/>
                  <a:gd name="T43" fmla="*/ 3247 h 34"/>
                  <a:gd name="T44" fmla="*/ 14056 w 30"/>
                  <a:gd name="T45" fmla="*/ 4362 h 34"/>
                  <a:gd name="T46" fmla="*/ 14442 w 30"/>
                  <a:gd name="T47" fmla="*/ 4362 h 34"/>
                  <a:gd name="T48" fmla="*/ 14056 w 30"/>
                  <a:gd name="T49" fmla="*/ 3247 h 34"/>
                  <a:gd name="T50" fmla="*/ 7868 w 30"/>
                  <a:gd name="T51" fmla="*/ 1717 h 34"/>
                  <a:gd name="T52" fmla="*/ 2000 w 30"/>
                  <a:gd name="T53" fmla="*/ 3786 h 34"/>
                  <a:gd name="T54" fmla="*/ 2570 w 30"/>
                  <a:gd name="T55" fmla="*/ 4899 h 34"/>
                  <a:gd name="T56" fmla="*/ 6191 w 30"/>
                  <a:gd name="T57" fmla="*/ 3247 h 34"/>
                  <a:gd name="T58" fmla="*/ 6191 w 30"/>
                  <a:gd name="T59" fmla="*/ 1717 h 34"/>
                  <a:gd name="T60" fmla="*/ 2570 w 30"/>
                  <a:gd name="T61" fmla="*/ 4362 h 34"/>
                  <a:gd name="T62" fmla="*/ 4182 w 30"/>
                  <a:gd name="T63" fmla="*/ 5503 h 34"/>
                  <a:gd name="T64" fmla="*/ 14949 w 30"/>
                  <a:gd name="T65" fmla="*/ 3786 h 34"/>
                  <a:gd name="T66" fmla="*/ 14056 w 30"/>
                  <a:gd name="T67" fmla="*/ 2645 h 34"/>
                  <a:gd name="T68" fmla="*/ 14056 w 30"/>
                  <a:gd name="T69" fmla="*/ 4362 h 34"/>
                  <a:gd name="T70" fmla="*/ 14949 w 30"/>
                  <a:gd name="T71" fmla="*/ 3786 h 34"/>
                  <a:gd name="T72" fmla="*/ 1686 w 30"/>
                  <a:gd name="T73" fmla="*/ 7015 h 34"/>
                  <a:gd name="T74" fmla="*/ 6775 w 30"/>
                  <a:gd name="T75" fmla="*/ 10801 h 34"/>
                  <a:gd name="T76" fmla="*/ 8758 w 30"/>
                  <a:gd name="T77" fmla="*/ 11329 h 34"/>
                  <a:gd name="T78" fmla="*/ 8262 w 30"/>
                  <a:gd name="T79" fmla="*/ 15700 h 34"/>
                  <a:gd name="T80" fmla="*/ 4777 w 30"/>
                  <a:gd name="T81" fmla="*/ 10191 h 34"/>
                  <a:gd name="T82" fmla="*/ 3686 w 30"/>
                  <a:gd name="T83" fmla="*/ 9686 h 34"/>
                  <a:gd name="T84" fmla="*/ 2000 w 30"/>
                  <a:gd name="T85" fmla="*/ 10191 h 34"/>
                  <a:gd name="T86" fmla="*/ 2000 w 30"/>
                  <a:gd name="T87" fmla="*/ 11931 h 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0" h="34">
                    <a:moveTo>
                      <a:pt x="4" y="22"/>
                    </a:moveTo>
                    <a:cubicBezTo>
                      <a:pt x="5" y="22"/>
                      <a:pt x="7" y="22"/>
                      <a:pt x="8" y="21"/>
                    </a:cubicBezTo>
                    <a:cubicBezTo>
                      <a:pt x="8" y="20"/>
                      <a:pt x="7" y="20"/>
                      <a:pt x="6" y="19"/>
                    </a:cubicBezTo>
                    <a:cubicBezTo>
                      <a:pt x="6" y="25"/>
                      <a:pt x="8" y="30"/>
                      <a:pt x="14" y="32"/>
                    </a:cubicBezTo>
                    <a:cubicBezTo>
                      <a:pt x="19" y="34"/>
                      <a:pt x="23" y="30"/>
                      <a:pt x="24" y="25"/>
                    </a:cubicBezTo>
                    <a:cubicBezTo>
                      <a:pt x="24" y="18"/>
                      <a:pt x="16" y="18"/>
                      <a:pt x="11" y="17"/>
                    </a:cubicBezTo>
                    <a:cubicBezTo>
                      <a:pt x="9" y="16"/>
                      <a:pt x="7" y="14"/>
                      <a:pt x="6" y="12"/>
                    </a:cubicBezTo>
                    <a:cubicBezTo>
                      <a:pt x="4" y="8"/>
                      <a:pt x="12" y="8"/>
                      <a:pt x="14" y="8"/>
                    </a:cubicBezTo>
                    <a:cubicBezTo>
                      <a:pt x="19" y="8"/>
                      <a:pt x="23" y="10"/>
                      <a:pt x="29" y="10"/>
                    </a:cubicBezTo>
                    <a:cubicBezTo>
                      <a:pt x="30" y="10"/>
                      <a:pt x="30" y="9"/>
                      <a:pt x="30" y="8"/>
                    </a:cubicBezTo>
                    <a:cubicBezTo>
                      <a:pt x="30" y="6"/>
                      <a:pt x="30" y="7"/>
                      <a:pt x="30" y="5"/>
                    </a:cubicBezTo>
                    <a:cubicBezTo>
                      <a:pt x="30" y="4"/>
                      <a:pt x="29" y="3"/>
                      <a:pt x="28" y="4"/>
                    </a:cubicBezTo>
                    <a:cubicBezTo>
                      <a:pt x="20" y="5"/>
                      <a:pt x="12" y="2"/>
                      <a:pt x="5" y="8"/>
                    </a:cubicBezTo>
                    <a:cubicBezTo>
                      <a:pt x="6" y="8"/>
                      <a:pt x="7" y="8"/>
                      <a:pt x="8" y="9"/>
                    </a:cubicBezTo>
                    <a:cubicBezTo>
                      <a:pt x="9" y="7"/>
                      <a:pt x="11" y="6"/>
                      <a:pt x="12" y="6"/>
                    </a:cubicBezTo>
                    <a:cubicBezTo>
                      <a:pt x="14" y="5"/>
                      <a:pt x="14" y="2"/>
                      <a:pt x="12" y="3"/>
                    </a:cubicBezTo>
                    <a:cubicBezTo>
                      <a:pt x="8" y="3"/>
                      <a:pt x="6" y="4"/>
                      <a:pt x="3" y="7"/>
                    </a:cubicBezTo>
                    <a:cubicBezTo>
                      <a:pt x="2" y="8"/>
                      <a:pt x="4" y="10"/>
                      <a:pt x="5" y="9"/>
                    </a:cubicBezTo>
                    <a:cubicBezTo>
                      <a:pt x="10" y="5"/>
                      <a:pt x="15" y="6"/>
                      <a:pt x="21" y="7"/>
                    </a:cubicBezTo>
                    <a:cubicBezTo>
                      <a:pt x="23" y="8"/>
                      <a:pt x="27" y="10"/>
                      <a:pt x="29" y="8"/>
                    </a:cubicBezTo>
                    <a:cubicBezTo>
                      <a:pt x="30" y="7"/>
                      <a:pt x="30" y="6"/>
                      <a:pt x="29" y="6"/>
                    </a:cubicBezTo>
                    <a:cubicBezTo>
                      <a:pt x="29" y="6"/>
                      <a:pt x="29" y="6"/>
                      <a:pt x="29" y="6"/>
                    </a:cubicBezTo>
                    <a:cubicBezTo>
                      <a:pt x="28" y="4"/>
                      <a:pt x="25" y="7"/>
                      <a:pt x="27" y="8"/>
                    </a:cubicBezTo>
                    <a:cubicBezTo>
                      <a:pt x="27" y="8"/>
                      <a:pt x="27" y="8"/>
                      <a:pt x="28" y="8"/>
                    </a:cubicBezTo>
                    <a:cubicBezTo>
                      <a:pt x="28" y="8"/>
                      <a:pt x="27" y="7"/>
                      <a:pt x="27" y="6"/>
                    </a:cubicBezTo>
                    <a:cubicBezTo>
                      <a:pt x="27" y="6"/>
                      <a:pt x="17" y="3"/>
                      <a:pt x="15" y="3"/>
                    </a:cubicBezTo>
                    <a:cubicBezTo>
                      <a:pt x="11" y="3"/>
                      <a:pt x="7" y="4"/>
                      <a:pt x="4" y="7"/>
                    </a:cubicBezTo>
                    <a:cubicBezTo>
                      <a:pt x="4" y="7"/>
                      <a:pt x="5" y="8"/>
                      <a:pt x="5" y="9"/>
                    </a:cubicBezTo>
                    <a:cubicBezTo>
                      <a:pt x="7" y="7"/>
                      <a:pt x="10" y="6"/>
                      <a:pt x="12" y="6"/>
                    </a:cubicBezTo>
                    <a:cubicBezTo>
                      <a:pt x="12" y="5"/>
                      <a:pt x="12" y="4"/>
                      <a:pt x="12" y="3"/>
                    </a:cubicBezTo>
                    <a:cubicBezTo>
                      <a:pt x="9" y="4"/>
                      <a:pt x="6" y="5"/>
                      <a:pt x="5" y="8"/>
                    </a:cubicBezTo>
                    <a:cubicBezTo>
                      <a:pt x="4" y="10"/>
                      <a:pt x="6" y="10"/>
                      <a:pt x="8" y="10"/>
                    </a:cubicBezTo>
                    <a:cubicBezTo>
                      <a:pt x="13" y="5"/>
                      <a:pt x="22" y="8"/>
                      <a:pt x="29" y="7"/>
                    </a:cubicBezTo>
                    <a:cubicBezTo>
                      <a:pt x="28" y="6"/>
                      <a:pt x="28" y="6"/>
                      <a:pt x="27" y="5"/>
                    </a:cubicBezTo>
                    <a:cubicBezTo>
                      <a:pt x="27" y="6"/>
                      <a:pt x="27" y="7"/>
                      <a:pt x="27" y="8"/>
                    </a:cubicBezTo>
                    <a:cubicBezTo>
                      <a:pt x="28" y="8"/>
                      <a:pt x="28" y="7"/>
                      <a:pt x="29" y="7"/>
                    </a:cubicBezTo>
                    <a:cubicBezTo>
                      <a:pt x="24" y="7"/>
                      <a:pt x="0" y="0"/>
                      <a:pt x="3" y="13"/>
                    </a:cubicBezTo>
                    <a:cubicBezTo>
                      <a:pt x="4" y="17"/>
                      <a:pt x="9" y="19"/>
                      <a:pt x="13" y="20"/>
                    </a:cubicBezTo>
                    <a:cubicBezTo>
                      <a:pt x="14" y="20"/>
                      <a:pt x="15" y="21"/>
                      <a:pt x="17" y="21"/>
                    </a:cubicBezTo>
                    <a:cubicBezTo>
                      <a:pt x="22" y="22"/>
                      <a:pt x="22" y="29"/>
                      <a:pt x="16" y="29"/>
                    </a:cubicBezTo>
                    <a:cubicBezTo>
                      <a:pt x="11" y="30"/>
                      <a:pt x="9" y="23"/>
                      <a:pt x="9" y="19"/>
                    </a:cubicBezTo>
                    <a:cubicBezTo>
                      <a:pt x="9" y="18"/>
                      <a:pt x="8" y="18"/>
                      <a:pt x="7" y="18"/>
                    </a:cubicBezTo>
                    <a:cubicBezTo>
                      <a:pt x="6" y="19"/>
                      <a:pt x="5" y="19"/>
                      <a:pt x="4" y="19"/>
                    </a:cubicBezTo>
                    <a:cubicBezTo>
                      <a:pt x="2" y="19"/>
                      <a:pt x="2" y="22"/>
                      <a:pt x="4"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4" name="Freeform 146"/>
              <p:cNvSpPr>
                <a:spLocks/>
              </p:cNvSpPr>
              <p:nvPr/>
            </p:nvSpPr>
            <p:spPr bwMode="auto">
              <a:xfrm>
                <a:off x="525" y="592"/>
                <a:ext cx="75" cy="43"/>
              </a:xfrm>
              <a:custGeom>
                <a:avLst/>
                <a:gdLst>
                  <a:gd name="T0" fmla="*/ 623 w 26"/>
                  <a:gd name="T1" fmla="*/ 1150 h 15"/>
                  <a:gd name="T2" fmla="*/ 5807 w 26"/>
                  <a:gd name="T3" fmla="*/ 8316 h 15"/>
                  <a:gd name="T4" fmla="*/ 6358 w 26"/>
                  <a:gd name="T5" fmla="*/ 6550 h 15"/>
                  <a:gd name="T6" fmla="*/ 3387 w 26"/>
                  <a:gd name="T7" fmla="*/ 1150 h 15"/>
                  <a:gd name="T8" fmla="*/ 1797 w 26"/>
                  <a:gd name="T9" fmla="*/ 1150 h 15"/>
                  <a:gd name="T10" fmla="*/ 7607 w 26"/>
                  <a:gd name="T11" fmla="*/ 7774 h 15"/>
                  <a:gd name="T12" fmla="*/ 14403 w 26"/>
                  <a:gd name="T13" fmla="*/ 2170 h 15"/>
                  <a:gd name="T14" fmla="*/ 12597 w 26"/>
                  <a:gd name="T15" fmla="*/ 2170 h 15"/>
                  <a:gd name="T16" fmla="*/ 3387 w 26"/>
                  <a:gd name="T17" fmla="*/ 1150 h 15"/>
                  <a:gd name="T18" fmla="*/ 1797 w 26"/>
                  <a:gd name="T19" fmla="*/ 1150 h 15"/>
                  <a:gd name="T20" fmla="*/ 5184 w 26"/>
                  <a:gd name="T21" fmla="*/ 8316 h 15"/>
                  <a:gd name="T22" fmla="*/ 6358 w 26"/>
                  <a:gd name="T23" fmla="*/ 6550 h 15"/>
                  <a:gd name="T24" fmla="*/ 2420 w 26"/>
                  <a:gd name="T25" fmla="*/ 1150 h 15"/>
                  <a:gd name="T26" fmla="*/ 623 w 26"/>
                  <a:gd name="T27" fmla="*/ 1150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 h="15">
                    <a:moveTo>
                      <a:pt x="1" y="2"/>
                    </a:moveTo>
                    <a:cubicBezTo>
                      <a:pt x="3" y="8"/>
                      <a:pt x="3" y="13"/>
                      <a:pt x="10" y="15"/>
                    </a:cubicBezTo>
                    <a:cubicBezTo>
                      <a:pt x="11" y="15"/>
                      <a:pt x="12" y="14"/>
                      <a:pt x="11" y="12"/>
                    </a:cubicBezTo>
                    <a:cubicBezTo>
                      <a:pt x="9" y="9"/>
                      <a:pt x="6" y="6"/>
                      <a:pt x="6" y="2"/>
                    </a:cubicBezTo>
                    <a:cubicBezTo>
                      <a:pt x="5" y="2"/>
                      <a:pt x="4" y="2"/>
                      <a:pt x="3" y="2"/>
                    </a:cubicBezTo>
                    <a:cubicBezTo>
                      <a:pt x="3" y="7"/>
                      <a:pt x="7" y="13"/>
                      <a:pt x="13" y="14"/>
                    </a:cubicBezTo>
                    <a:cubicBezTo>
                      <a:pt x="19" y="14"/>
                      <a:pt x="24" y="10"/>
                      <a:pt x="25" y="4"/>
                    </a:cubicBezTo>
                    <a:cubicBezTo>
                      <a:pt x="26" y="3"/>
                      <a:pt x="23" y="2"/>
                      <a:pt x="22" y="4"/>
                    </a:cubicBezTo>
                    <a:cubicBezTo>
                      <a:pt x="20" y="14"/>
                      <a:pt x="7" y="12"/>
                      <a:pt x="6" y="2"/>
                    </a:cubicBezTo>
                    <a:cubicBezTo>
                      <a:pt x="6" y="0"/>
                      <a:pt x="3" y="0"/>
                      <a:pt x="3" y="2"/>
                    </a:cubicBezTo>
                    <a:cubicBezTo>
                      <a:pt x="3" y="7"/>
                      <a:pt x="6" y="11"/>
                      <a:pt x="9" y="15"/>
                    </a:cubicBezTo>
                    <a:cubicBezTo>
                      <a:pt x="10" y="14"/>
                      <a:pt x="10" y="13"/>
                      <a:pt x="11" y="12"/>
                    </a:cubicBezTo>
                    <a:cubicBezTo>
                      <a:pt x="5" y="11"/>
                      <a:pt x="5" y="6"/>
                      <a:pt x="4" y="2"/>
                    </a:cubicBezTo>
                    <a:cubicBezTo>
                      <a:pt x="3" y="0"/>
                      <a:pt x="0" y="0"/>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5" name="Freeform 147"/>
              <p:cNvSpPr>
                <a:spLocks/>
              </p:cNvSpPr>
              <p:nvPr/>
            </p:nvSpPr>
            <p:spPr bwMode="auto">
              <a:xfrm>
                <a:off x="1271" y="186"/>
                <a:ext cx="83" cy="129"/>
              </a:xfrm>
              <a:custGeom>
                <a:avLst/>
                <a:gdLst>
                  <a:gd name="T0" fmla="*/ 15965 w 29"/>
                  <a:gd name="T1" fmla="*/ 5063 h 45"/>
                  <a:gd name="T2" fmla="*/ 2670 w 29"/>
                  <a:gd name="T3" fmla="*/ 4455 h 45"/>
                  <a:gd name="T4" fmla="*/ 7642 w 29"/>
                  <a:gd name="T5" fmla="*/ 10460 h 45"/>
                  <a:gd name="T6" fmla="*/ 12075 w 29"/>
                  <a:gd name="T7" fmla="*/ 16681 h 45"/>
                  <a:gd name="T8" fmla="*/ 7101 w 29"/>
                  <a:gd name="T9" fmla="*/ 22285 h 45"/>
                  <a:gd name="T10" fmla="*/ 2670 w 29"/>
                  <a:gd name="T11" fmla="*/ 13921 h 45"/>
                  <a:gd name="T12" fmla="*/ 1148 w 29"/>
                  <a:gd name="T13" fmla="*/ 13921 h 45"/>
                  <a:gd name="T14" fmla="*/ 5578 w 29"/>
                  <a:gd name="T15" fmla="*/ 23839 h 45"/>
                  <a:gd name="T16" fmla="*/ 13835 w 29"/>
                  <a:gd name="T17" fmla="*/ 17834 h 45"/>
                  <a:gd name="T18" fmla="*/ 8248 w 29"/>
                  <a:gd name="T19" fmla="*/ 9451 h 45"/>
                  <a:gd name="T20" fmla="*/ 6520 w 29"/>
                  <a:gd name="T21" fmla="*/ 3297 h 45"/>
                  <a:gd name="T22" fmla="*/ 14227 w 29"/>
                  <a:gd name="T23" fmla="*/ 5063 h 45"/>
                  <a:gd name="T24" fmla="*/ 15965 w 29"/>
                  <a:gd name="T25" fmla="*/ 5063 h 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 h="45">
                    <a:moveTo>
                      <a:pt x="29" y="9"/>
                    </a:moveTo>
                    <a:cubicBezTo>
                      <a:pt x="28" y="0"/>
                      <a:pt x="8" y="0"/>
                      <a:pt x="5" y="8"/>
                    </a:cubicBezTo>
                    <a:cubicBezTo>
                      <a:pt x="3" y="13"/>
                      <a:pt x="11" y="17"/>
                      <a:pt x="14" y="19"/>
                    </a:cubicBezTo>
                    <a:cubicBezTo>
                      <a:pt x="18" y="22"/>
                      <a:pt x="22" y="24"/>
                      <a:pt x="22" y="30"/>
                    </a:cubicBezTo>
                    <a:cubicBezTo>
                      <a:pt x="22" y="35"/>
                      <a:pt x="18" y="39"/>
                      <a:pt x="13" y="40"/>
                    </a:cubicBezTo>
                    <a:cubicBezTo>
                      <a:pt x="3" y="41"/>
                      <a:pt x="3" y="31"/>
                      <a:pt x="5" y="25"/>
                    </a:cubicBezTo>
                    <a:cubicBezTo>
                      <a:pt x="6" y="24"/>
                      <a:pt x="3" y="23"/>
                      <a:pt x="2" y="25"/>
                    </a:cubicBezTo>
                    <a:cubicBezTo>
                      <a:pt x="0" y="33"/>
                      <a:pt x="1" y="40"/>
                      <a:pt x="10" y="43"/>
                    </a:cubicBezTo>
                    <a:cubicBezTo>
                      <a:pt x="17" y="45"/>
                      <a:pt x="24" y="38"/>
                      <a:pt x="25" y="32"/>
                    </a:cubicBezTo>
                    <a:cubicBezTo>
                      <a:pt x="26" y="24"/>
                      <a:pt x="21" y="21"/>
                      <a:pt x="15" y="17"/>
                    </a:cubicBezTo>
                    <a:cubicBezTo>
                      <a:pt x="12" y="15"/>
                      <a:pt x="3" y="8"/>
                      <a:pt x="12" y="6"/>
                    </a:cubicBezTo>
                    <a:cubicBezTo>
                      <a:pt x="15" y="6"/>
                      <a:pt x="25" y="5"/>
                      <a:pt x="26" y="9"/>
                    </a:cubicBezTo>
                    <a:cubicBezTo>
                      <a:pt x="26" y="11"/>
                      <a:pt x="29" y="11"/>
                      <a:pt x="29"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6" name="Freeform 148"/>
              <p:cNvSpPr>
                <a:spLocks/>
              </p:cNvSpPr>
              <p:nvPr/>
            </p:nvSpPr>
            <p:spPr bwMode="auto">
              <a:xfrm>
                <a:off x="1271" y="169"/>
                <a:ext cx="60" cy="160"/>
              </a:xfrm>
              <a:custGeom>
                <a:avLst/>
                <a:gdLst>
                  <a:gd name="T0" fmla="*/ 9723 w 21"/>
                  <a:gd name="T1" fmla="*/ 603 h 56"/>
                  <a:gd name="T2" fmla="*/ 603 w 21"/>
                  <a:gd name="T3" fmla="*/ 28383 h 56"/>
                  <a:gd name="T4" fmla="*/ 1723 w 21"/>
                  <a:gd name="T5" fmla="*/ 29314 h 56"/>
                  <a:gd name="T6" fmla="*/ 10866 w 21"/>
                  <a:gd name="T7" fmla="*/ 1723 h 56"/>
                  <a:gd name="T8" fmla="*/ 9723 w 21"/>
                  <a:gd name="T9" fmla="*/ 603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56">
                    <a:moveTo>
                      <a:pt x="18" y="1"/>
                    </a:moveTo>
                    <a:cubicBezTo>
                      <a:pt x="9" y="17"/>
                      <a:pt x="8" y="36"/>
                      <a:pt x="1" y="52"/>
                    </a:cubicBezTo>
                    <a:cubicBezTo>
                      <a:pt x="0" y="54"/>
                      <a:pt x="2" y="56"/>
                      <a:pt x="3" y="54"/>
                    </a:cubicBezTo>
                    <a:cubicBezTo>
                      <a:pt x="11" y="38"/>
                      <a:pt x="11" y="18"/>
                      <a:pt x="20" y="3"/>
                    </a:cubicBezTo>
                    <a:cubicBezTo>
                      <a:pt x="21" y="1"/>
                      <a:pt x="19" y="0"/>
                      <a:pt x="18"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7" name="Freeform 149"/>
              <p:cNvSpPr>
                <a:spLocks/>
              </p:cNvSpPr>
              <p:nvPr/>
            </p:nvSpPr>
            <p:spPr bwMode="auto">
              <a:xfrm>
                <a:off x="1285" y="178"/>
                <a:ext cx="60" cy="151"/>
              </a:xfrm>
              <a:custGeom>
                <a:avLst/>
                <a:gdLst>
                  <a:gd name="T0" fmla="*/ 11403 w 21"/>
                  <a:gd name="T1" fmla="*/ 1111 h 53"/>
                  <a:gd name="T2" fmla="*/ 10866 w 21"/>
                  <a:gd name="T3" fmla="*/ 601 h 53"/>
                  <a:gd name="T4" fmla="*/ 9723 w 21"/>
                  <a:gd name="T5" fmla="*/ 601 h 53"/>
                  <a:gd name="T6" fmla="*/ 5926 w 21"/>
                  <a:gd name="T7" fmla="*/ 11795 h 53"/>
                  <a:gd name="T8" fmla="*/ 3266 w 21"/>
                  <a:gd name="T9" fmla="*/ 18775 h 53"/>
                  <a:gd name="T10" fmla="*/ 603 w 21"/>
                  <a:gd name="T11" fmla="*/ 26690 h 53"/>
                  <a:gd name="T12" fmla="*/ 1723 w 21"/>
                  <a:gd name="T13" fmla="*/ 27217 h 53"/>
                  <a:gd name="T14" fmla="*/ 1723 w 21"/>
                  <a:gd name="T15" fmla="*/ 27217 h 53"/>
                  <a:gd name="T16" fmla="*/ 0 w 21"/>
                  <a:gd name="T17" fmla="*/ 27217 h 53"/>
                  <a:gd name="T18" fmla="*/ 0 w 21"/>
                  <a:gd name="T19" fmla="*/ 27217 h 53"/>
                  <a:gd name="T20" fmla="*/ 1723 w 21"/>
                  <a:gd name="T21" fmla="*/ 28328 h 53"/>
                  <a:gd name="T22" fmla="*/ 2660 w 21"/>
                  <a:gd name="T23" fmla="*/ 25690 h 53"/>
                  <a:gd name="T24" fmla="*/ 5526 w 21"/>
                  <a:gd name="T25" fmla="*/ 17072 h 53"/>
                  <a:gd name="T26" fmla="*/ 10866 w 21"/>
                  <a:gd name="T27" fmla="*/ 1111 h 53"/>
                  <a:gd name="T28" fmla="*/ 9723 w 21"/>
                  <a:gd name="T29" fmla="*/ 1111 h 53"/>
                  <a:gd name="T30" fmla="*/ 9723 w 21"/>
                  <a:gd name="T31" fmla="*/ 1111 h 53"/>
                  <a:gd name="T32" fmla="*/ 11403 w 21"/>
                  <a:gd name="T33" fmla="*/ 1111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 h="53">
                    <a:moveTo>
                      <a:pt x="21" y="2"/>
                    </a:moveTo>
                    <a:cubicBezTo>
                      <a:pt x="21" y="1"/>
                      <a:pt x="20" y="1"/>
                      <a:pt x="20" y="1"/>
                    </a:cubicBezTo>
                    <a:cubicBezTo>
                      <a:pt x="20" y="0"/>
                      <a:pt x="18" y="0"/>
                      <a:pt x="18" y="1"/>
                    </a:cubicBezTo>
                    <a:cubicBezTo>
                      <a:pt x="15" y="8"/>
                      <a:pt x="13" y="15"/>
                      <a:pt x="11" y="22"/>
                    </a:cubicBezTo>
                    <a:cubicBezTo>
                      <a:pt x="9" y="26"/>
                      <a:pt x="8" y="30"/>
                      <a:pt x="6" y="35"/>
                    </a:cubicBezTo>
                    <a:cubicBezTo>
                      <a:pt x="6" y="37"/>
                      <a:pt x="2" y="49"/>
                      <a:pt x="1" y="50"/>
                    </a:cubicBezTo>
                    <a:cubicBezTo>
                      <a:pt x="2" y="50"/>
                      <a:pt x="3" y="51"/>
                      <a:pt x="3" y="51"/>
                    </a:cubicBezTo>
                    <a:cubicBezTo>
                      <a:pt x="3" y="51"/>
                      <a:pt x="3" y="51"/>
                      <a:pt x="3" y="51"/>
                    </a:cubicBezTo>
                    <a:cubicBezTo>
                      <a:pt x="3" y="49"/>
                      <a:pt x="0" y="49"/>
                      <a:pt x="0" y="51"/>
                    </a:cubicBezTo>
                    <a:cubicBezTo>
                      <a:pt x="0" y="51"/>
                      <a:pt x="0" y="51"/>
                      <a:pt x="0" y="51"/>
                    </a:cubicBezTo>
                    <a:cubicBezTo>
                      <a:pt x="0" y="52"/>
                      <a:pt x="2" y="53"/>
                      <a:pt x="3" y="53"/>
                    </a:cubicBezTo>
                    <a:cubicBezTo>
                      <a:pt x="4" y="52"/>
                      <a:pt x="4" y="49"/>
                      <a:pt x="5" y="48"/>
                    </a:cubicBezTo>
                    <a:cubicBezTo>
                      <a:pt x="6" y="43"/>
                      <a:pt x="8" y="38"/>
                      <a:pt x="10" y="32"/>
                    </a:cubicBezTo>
                    <a:cubicBezTo>
                      <a:pt x="14" y="22"/>
                      <a:pt x="17" y="12"/>
                      <a:pt x="20" y="2"/>
                    </a:cubicBezTo>
                    <a:cubicBezTo>
                      <a:pt x="19" y="2"/>
                      <a:pt x="18" y="2"/>
                      <a:pt x="18" y="2"/>
                    </a:cubicBezTo>
                    <a:cubicBezTo>
                      <a:pt x="18" y="2"/>
                      <a:pt x="18" y="2"/>
                      <a:pt x="18" y="2"/>
                    </a:cubicBezTo>
                    <a:cubicBezTo>
                      <a:pt x="18" y="4"/>
                      <a:pt x="21" y="3"/>
                      <a:pt x="2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8" name="Freeform 150"/>
              <p:cNvSpPr>
                <a:spLocks/>
              </p:cNvSpPr>
              <p:nvPr/>
            </p:nvSpPr>
            <p:spPr bwMode="auto">
              <a:xfrm>
                <a:off x="60" y="1024"/>
                <a:ext cx="117" cy="186"/>
              </a:xfrm>
              <a:custGeom>
                <a:avLst/>
                <a:gdLst>
                  <a:gd name="T0" fmla="*/ 15130 w 41"/>
                  <a:gd name="T1" fmla="*/ 33932 h 65"/>
                  <a:gd name="T2" fmla="*/ 9292 w 41"/>
                  <a:gd name="T3" fmla="*/ 21862 h 65"/>
                  <a:gd name="T4" fmla="*/ 2645 w 41"/>
                  <a:gd name="T5" fmla="*/ 13217 h 65"/>
                  <a:gd name="T6" fmla="*/ 10205 w 41"/>
                  <a:gd name="T7" fmla="*/ 2670 h 65"/>
                  <a:gd name="T8" fmla="*/ 18355 w 41"/>
                  <a:gd name="T9" fmla="*/ 18039 h 65"/>
                  <a:gd name="T10" fmla="*/ 12876 w 41"/>
                  <a:gd name="T11" fmla="*/ 33597 h 65"/>
                  <a:gd name="T12" fmla="*/ 14594 w 41"/>
                  <a:gd name="T13" fmla="*/ 33597 h 65"/>
                  <a:gd name="T14" fmla="*/ 20424 w 41"/>
                  <a:gd name="T15" fmla="*/ 9981 h 65"/>
                  <a:gd name="T16" fmla="*/ 8689 w 41"/>
                  <a:gd name="T17" fmla="*/ 1147 h 65"/>
                  <a:gd name="T18" fmla="*/ 1141 w 41"/>
                  <a:gd name="T19" fmla="*/ 12070 h 65"/>
                  <a:gd name="T20" fmla="*/ 4903 w 41"/>
                  <a:gd name="T21" fmla="*/ 20314 h 65"/>
                  <a:gd name="T22" fmla="*/ 11945 w 41"/>
                  <a:gd name="T23" fmla="*/ 28561 h 65"/>
                  <a:gd name="T24" fmla="*/ 13452 w 41"/>
                  <a:gd name="T25" fmla="*/ 35120 h 65"/>
                  <a:gd name="T26" fmla="*/ 15130 w 41"/>
                  <a:gd name="T27" fmla="*/ 33932 h 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1" h="65">
                    <a:moveTo>
                      <a:pt x="28" y="62"/>
                    </a:moveTo>
                    <a:cubicBezTo>
                      <a:pt x="24" y="54"/>
                      <a:pt x="24" y="47"/>
                      <a:pt x="17" y="40"/>
                    </a:cubicBezTo>
                    <a:cubicBezTo>
                      <a:pt x="12" y="35"/>
                      <a:pt x="7" y="31"/>
                      <a:pt x="5" y="24"/>
                    </a:cubicBezTo>
                    <a:cubicBezTo>
                      <a:pt x="2" y="14"/>
                      <a:pt x="10" y="6"/>
                      <a:pt x="19" y="5"/>
                    </a:cubicBezTo>
                    <a:cubicBezTo>
                      <a:pt x="36" y="2"/>
                      <a:pt x="37" y="22"/>
                      <a:pt x="34" y="33"/>
                    </a:cubicBezTo>
                    <a:cubicBezTo>
                      <a:pt x="31" y="43"/>
                      <a:pt x="25" y="52"/>
                      <a:pt x="24" y="61"/>
                    </a:cubicBezTo>
                    <a:cubicBezTo>
                      <a:pt x="24" y="63"/>
                      <a:pt x="27" y="63"/>
                      <a:pt x="27" y="61"/>
                    </a:cubicBezTo>
                    <a:cubicBezTo>
                      <a:pt x="28" y="46"/>
                      <a:pt x="41" y="34"/>
                      <a:pt x="38" y="18"/>
                    </a:cubicBezTo>
                    <a:cubicBezTo>
                      <a:pt x="36" y="6"/>
                      <a:pt x="28" y="0"/>
                      <a:pt x="16" y="2"/>
                    </a:cubicBezTo>
                    <a:cubicBezTo>
                      <a:pt x="7" y="3"/>
                      <a:pt x="0" y="13"/>
                      <a:pt x="2" y="22"/>
                    </a:cubicBezTo>
                    <a:cubicBezTo>
                      <a:pt x="2" y="29"/>
                      <a:pt x="5" y="33"/>
                      <a:pt x="9" y="37"/>
                    </a:cubicBezTo>
                    <a:cubicBezTo>
                      <a:pt x="15" y="42"/>
                      <a:pt x="19" y="45"/>
                      <a:pt x="22" y="52"/>
                    </a:cubicBezTo>
                    <a:cubicBezTo>
                      <a:pt x="23" y="56"/>
                      <a:pt x="23" y="60"/>
                      <a:pt x="25" y="64"/>
                    </a:cubicBezTo>
                    <a:cubicBezTo>
                      <a:pt x="26" y="65"/>
                      <a:pt x="29" y="64"/>
                      <a:pt x="28"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 name="Freeform 151"/>
              <p:cNvSpPr>
                <a:spLocks/>
              </p:cNvSpPr>
              <p:nvPr/>
            </p:nvSpPr>
            <p:spPr bwMode="auto">
              <a:xfrm>
                <a:off x="83" y="1047"/>
                <a:ext cx="71" cy="74"/>
              </a:xfrm>
              <a:custGeom>
                <a:avLst/>
                <a:gdLst>
                  <a:gd name="T0" fmla="*/ 5725 w 25"/>
                  <a:gd name="T1" fmla="*/ 11738 h 26"/>
                  <a:gd name="T2" fmla="*/ 4234 w 25"/>
                  <a:gd name="T3" fmla="*/ 2624 h 26"/>
                  <a:gd name="T4" fmla="*/ 11065 w 25"/>
                  <a:gd name="T5" fmla="*/ 5766 h 26"/>
                  <a:gd name="T6" fmla="*/ 3709 w 25"/>
                  <a:gd name="T7" fmla="*/ 10628 h 26"/>
                  <a:gd name="T8" fmla="*/ 3113 w 25"/>
                  <a:gd name="T9" fmla="*/ 12150 h 26"/>
                  <a:gd name="T10" fmla="*/ 12550 w 25"/>
                  <a:gd name="T11" fmla="*/ 6893 h 26"/>
                  <a:gd name="T12" fmla="*/ 5725 w 25"/>
                  <a:gd name="T13" fmla="*/ 601 h 26"/>
                  <a:gd name="T14" fmla="*/ 0 w 25"/>
                  <a:gd name="T15" fmla="*/ 6893 h 26"/>
                  <a:gd name="T16" fmla="*/ 5725 w 25"/>
                  <a:gd name="T17" fmla="*/ 13260 h 26"/>
                  <a:gd name="T18" fmla="*/ 5725 w 25"/>
                  <a:gd name="T19" fmla="*/ 11738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26">
                    <a:moveTo>
                      <a:pt x="11" y="22"/>
                    </a:moveTo>
                    <a:cubicBezTo>
                      <a:pt x="2" y="21"/>
                      <a:pt x="1" y="9"/>
                      <a:pt x="8" y="5"/>
                    </a:cubicBezTo>
                    <a:cubicBezTo>
                      <a:pt x="14" y="1"/>
                      <a:pt x="21" y="5"/>
                      <a:pt x="21" y="11"/>
                    </a:cubicBezTo>
                    <a:cubicBezTo>
                      <a:pt x="21" y="19"/>
                      <a:pt x="13" y="21"/>
                      <a:pt x="7" y="20"/>
                    </a:cubicBezTo>
                    <a:cubicBezTo>
                      <a:pt x="5" y="19"/>
                      <a:pt x="4" y="22"/>
                      <a:pt x="6" y="23"/>
                    </a:cubicBezTo>
                    <a:cubicBezTo>
                      <a:pt x="14" y="24"/>
                      <a:pt x="22" y="22"/>
                      <a:pt x="24" y="13"/>
                    </a:cubicBezTo>
                    <a:cubicBezTo>
                      <a:pt x="25" y="5"/>
                      <a:pt x="19" y="0"/>
                      <a:pt x="11" y="1"/>
                    </a:cubicBezTo>
                    <a:cubicBezTo>
                      <a:pt x="5" y="2"/>
                      <a:pt x="1" y="7"/>
                      <a:pt x="0" y="13"/>
                    </a:cubicBezTo>
                    <a:cubicBezTo>
                      <a:pt x="0" y="20"/>
                      <a:pt x="5" y="25"/>
                      <a:pt x="11" y="25"/>
                    </a:cubicBezTo>
                    <a:cubicBezTo>
                      <a:pt x="13" y="26"/>
                      <a:pt x="13" y="23"/>
                      <a:pt x="11"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0" name="Freeform 152"/>
              <p:cNvSpPr>
                <a:spLocks/>
              </p:cNvSpPr>
              <p:nvPr/>
            </p:nvSpPr>
            <p:spPr bwMode="auto">
              <a:xfrm>
                <a:off x="83" y="1050"/>
                <a:ext cx="65" cy="65"/>
              </a:xfrm>
              <a:custGeom>
                <a:avLst/>
                <a:gdLst>
                  <a:gd name="T0" fmla="*/ 2549 w 23"/>
                  <a:gd name="T1" fmla="*/ 3066 h 23"/>
                  <a:gd name="T2" fmla="*/ 3634 w 23"/>
                  <a:gd name="T3" fmla="*/ 4154 h 23"/>
                  <a:gd name="T4" fmla="*/ 2549 w 23"/>
                  <a:gd name="T5" fmla="*/ 8105 h 23"/>
                  <a:gd name="T6" fmla="*/ 1990 w 23"/>
                  <a:gd name="T7" fmla="*/ 7588 h 23"/>
                  <a:gd name="T8" fmla="*/ 4154 w 23"/>
                  <a:gd name="T9" fmla="*/ 3066 h 23"/>
                  <a:gd name="T10" fmla="*/ 6701 w 23"/>
                  <a:gd name="T11" fmla="*/ 3634 h 23"/>
                  <a:gd name="T12" fmla="*/ 4536 w 23"/>
                  <a:gd name="T13" fmla="*/ 9753 h 23"/>
                  <a:gd name="T14" fmla="*/ 4154 w 23"/>
                  <a:gd name="T15" fmla="*/ 8665 h 23"/>
                  <a:gd name="T16" fmla="*/ 6701 w 23"/>
                  <a:gd name="T17" fmla="*/ 1990 h 23"/>
                  <a:gd name="T18" fmla="*/ 9185 w 23"/>
                  <a:gd name="T19" fmla="*/ 1990 h 23"/>
                  <a:gd name="T20" fmla="*/ 6701 w 23"/>
                  <a:gd name="T21" fmla="*/ 3066 h 23"/>
                  <a:gd name="T22" fmla="*/ 5624 w 23"/>
                  <a:gd name="T23" fmla="*/ 1990 h 23"/>
                  <a:gd name="T24" fmla="*/ 5030 w 23"/>
                  <a:gd name="T25" fmla="*/ 6118 h 23"/>
                  <a:gd name="T26" fmla="*/ 4536 w 23"/>
                  <a:gd name="T27" fmla="*/ 7588 h 23"/>
                  <a:gd name="T28" fmla="*/ 6701 w 23"/>
                  <a:gd name="T29" fmla="*/ 8105 h 23"/>
                  <a:gd name="T30" fmla="*/ 7204 w 23"/>
                  <a:gd name="T31" fmla="*/ 7204 h 23"/>
                  <a:gd name="T32" fmla="*/ 9753 w 23"/>
                  <a:gd name="T33" fmla="*/ 5030 h 23"/>
                  <a:gd name="T34" fmla="*/ 9185 w 23"/>
                  <a:gd name="T35" fmla="*/ 6118 h 23"/>
                  <a:gd name="T36" fmla="*/ 8105 w 23"/>
                  <a:gd name="T37" fmla="*/ 4536 h 23"/>
                  <a:gd name="T38" fmla="*/ 3634 w 23"/>
                  <a:gd name="T39" fmla="*/ 5624 h 23"/>
                  <a:gd name="T40" fmla="*/ 3634 w 23"/>
                  <a:gd name="T41" fmla="*/ 6118 h 23"/>
                  <a:gd name="T42" fmla="*/ 4536 w 23"/>
                  <a:gd name="T43" fmla="*/ 7588 h 23"/>
                  <a:gd name="T44" fmla="*/ 6701 w 23"/>
                  <a:gd name="T45" fmla="*/ 520 h 23"/>
                  <a:gd name="T46" fmla="*/ 9185 w 23"/>
                  <a:gd name="T47" fmla="*/ 2549 h 23"/>
                  <a:gd name="T48" fmla="*/ 9753 w 23"/>
                  <a:gd name="T49" fmla="*/ 5624 h 23"/>
                  <a:gd name="T50" fmla="*/ 10654 w 23"/>
                  <a:gd name="T51" fmla="*/ 5624 h 23"/>
                  <a:gd name="T52" fmla="*/ 11174 w 23"/>
                  <a:gd name="T53" fmla="*/ 4536 h 23"/>
                  <a:gd name="T54" fmla="*/ 9753 w 23"/>
                  <a:gd name="T55" fmla="*/ 4536 h 23"/>
                  <a:gd name="T56" fmla="*/ 9753 w 23"/>
                  <a:gd name="T57" fmla="*/ 7204 h 23"/>
                  <a:gd name="T58" fmla="*/ 8105 w 23"/>
                  <a:gd name="T59" fmla="*/ 7204 h 23"/>
                  <a:gd name="T60" fmla="*/ 9185 w 23"/>
                  <a:gd name="T61" fmla="*/ 3634 h 23"/>
                  <a:gd name="T62" fmla="*/ 8665 w 23"/>
                  <a:gd name="T63" fmla="*/ 2549 h 23"/>
                  <a:gd name="T64" fmla="*/ 6118 w 23"/>
                  <a:gd name="T65" fmla="*/ 3066 h 23"/>
                  <a:gd name="T66" fmla="*/ 5624 w 23"/>
                  <a:gd name="T67" fmla="*/ 7588 h 23"/>
                  <a:gd name="T68" fmla="*/ 7204 w 23"/>
                  <a:gd name="T69" fmla="*/ 1470 h 23"/>
                  <a:gd name="T70" fmla="*/ 7588 w 23"/>
                  <a:gd name="T71" fmla="*/ 3634 h 23"/>
                  <a:gd name="T72" fmla="*/ 4536 w 23"/>
                  <a:gd name="T73" fmla="*/ 9753 h 23"/>
                  <a:gd name="T74" fmla="*/ 3066 w 23"/>
                  <a:gd name="T75" fmla="*/ 9185 h 23"/>
                  <a:gd name="T76" fmla="*/ 4536 w 23"/>
                  <a:gd name="T77" fmla="*/ 3066 h 23"/>
                  <a:gd name="T78" fmla="*/ 5030 w 23"/>
                  <a:gd name="T79" fmla="*/ 2549 h 23"/>
                  <a:gd name="T80" fmla="*/ 3066 w 23"/>
                  <a:gd name="T81" fmla="*/ 7588 h 23"/>
                  <a:gd name="T82" fmla="*/ 520 w 23"/>
                  <a:gd name="T83" fmla="*/ 7204 h 23"/>
                  <a:gd name="T84" fmla="*/ 2549 w 23"/>
                  <a:gd name="T85" fmla="*/ 3066 h 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3" h="23">
                    <a:moveTo>
                      <a:pt x="6" y="13"/>
                    </a:moveTo>
                    <a:cubicBezTo>
                      <a:pt x="6" y="11"/>
                      <a:pt x="6" y="9"/>
                      <a:pt x="7" y="8"/>
                    </a:cubicBezTo>
                    <a:cubicBezTo>
                      <a:pt x="7" y="7"/>
                      <a:pt x="6" y="7"/>
                      <a:pt x="5" y="6"/>
                    </a:cubicBezTo>
                    <a:cubicBezTo>
                      <a:pt x="4" y="9"/>
                      <a:pt x="3" y="12"/>
                      <a:pt x="1" y="14"/>
                    </a:cubicBezTo>
                    <a:cubicBezTo>
                      <a:pt x="2" y="15"/>
                      <a:pt x="3" y="15"/>
                      <a:pt x="4" y="16"/>
                    </a:cubicBezTo>
                    <a:cubicBezTo>
                      <a:pt x="5" y="13"/>
                      <a:pt x="6" y="11"/>
                      <a:pt x="7" y="8"/>
                    </a:cubicBezTo>
                    <a:cubicBezTo>
                      <a:pt x="6" y="8"/>
                      <a:pt x="5" y="8"/>
                      <a:pt x="4" y="7"/>
                    </a:cubicBezTo>
                    <a:cubicBezTo>
                      <a:pt x="4" y="10"/>
                      <a:pt x="3" y="13"/>
                      <a:pt x="3" y="15"/>
                    </a:cubicBezTo>
                    <a:cubicBezTo>
                      <a:pt x="2" y="17"/>
                      <a:pt x="5" y="17"/>
                      <a:pt x="5" y="16"/>
                    </a:cubicBezTo>
                    <a:cubicBezTo>
                      <a:pt x="7" y="13"/>
                      <a:pt x="9" y="9"/>
                      <a:pt x="10" y="5"/>
                    </a:cubicBezTo>
                    <a:cubicBezTo>
                      <a:pt x="9" y="5"/>
                      <a:pt x="8" y="5"/>
                      <a:pt x="7" y="5"/>
                    </a:cubicBezTo>
                    <a:cubicBezTo>
                      <a:pt x="7" y="9"/>
                      <a:pt x="6" y="12"/>
                      <a:pt x="4" y="15"/>
                    </a:cubicBezTo>
                    <a:cubicBezTo>
                      <a:pt x="5" y="16"/>
                      <a:pt x="6" y="16"/>
                      <a:pt x="7" y="17"/>
                    </a:cubicBezTo>
                    <a:cubicBezTo>
                      <a:pt x="8" y="14"/>
                      <a:pt x="9" y="10"/>
                      <a:pt x="11" y="7"/>
                    </a:cubicBezTo>
                    <a:cubicBezTo>
                      <a:pt x="10" y="7"/>
                      <a:pt x="9" y="7"/>
                      <a:pt x="8" y="6"/>
                    </a:cubicBezTo>
                    <a:cubicBezTo>
                      <a:pt x="8" y="11"/>
                      <a:pt x="6" y="14"/>
                      <a:pt x="6" y="19"/>
                    </a:cubicBezTo>
                    <a:cubicBezTo>
                      <a:pt x="6" y="21"/>
                      <a:pt x="8" y="21"/>
                      <a:pt x="9" y="19"/>
                    </a:cubicBezTo>
                    <a:cubicBezTo>
                      <a:pt x="10" y="15"/>
                      <a:pt x="11" y="11"/>
                      <a:pt x="13" y="7"/>
                    </a:cubicBezTo>
                    <a:cubicBezTo>
                      <a:pt x="13" y="5"/>
                      <a:pt x="11" y="4"/>
                      <a:pt x="10" y="6"/>
                    </a:cubicBezTo>
                    <a:cubicBezTo>
                      <a:pt x="8" y="10"/>
                      <a:pt x="7" y="14"/>
                      <a:pt x="6" y="19"/>
                    </a:cubicBezTo>
                    <a:cubicBezTo>
                      <a:pt x="6" y="20"/>
                      <a:pt x="8" y="21"/>
                      <a:pt x="9" y="19"/>
                    </a:cubicBezTo>
                    <a:cubicBezTo>
                      <a:pt x="11" y="15"/>
                      <a:pt x="13" y="11"/>
                      <a:pt x="15" y="7"/>
                    </a:cubicBezTo>
                    <a:cubicBezTo>
                      <a:pt x="14" y="7"/>
                      <a:pt x="13" y="6"/>
                      <a:pt x="12" y="6"/>
                    </a:cubicBezTo>
                    <a:cubicBezTo>
                      <a:pt x="11" y="10"/>
                      <a:pt x="10" y="13"/>
                      <a:pt x="8" y="17"/>
                    </a:cubicBezTo>
                    <a:cubicBezTo>
                      <a:pt x="9" y="17"/>
                      <a:pt x="10" y="18"/>
                      <a:pt x="11" y="18"/>
                    </a:cubicBezTo>
                    <a:cubicBezTo>
                      <a:pt x="12" y="14"/>
                      <a:pt x="13" y="9"/>
                      <a:pt x="16" y="5"/>
                    </a:cubicBezTo>
                    <a:cubicBezTo>
                      <a:pt x="15" y="5"/>
                      <a:pt x="14" y="5"/>
                      <a:pt x="13" y="4"/>
                    </a:cubicBezTo>
                    <a:cubicBezTo>
                      <a:pt x="14" y="8"/>
                      <a:pt x="12" y="11"/>
                      <a:pt x="11" y="15"/>
                    </a:cubicBezTo>
                    <a:cubicBezTo>
                      <a:pt x="12" y="15"/>
                      <a:pt x="13" y="15"/>
                      <a:pt x="14" y="16"/>
                    </a:cubicBezTo>
                    <a:cubicBezTo>
                      <a:pt x="15" y="11"/>
                      <a:pt x="15" y="7"/>
                      <a:pt x="18" y="4"/>
                    </a:cubicBezTo>
                    <a:cubicBezTo>
                      <a:pt x="19" y="2"/>
                      <a:pt x="16" y="0"/>
                      <a:pt x="15" y="2"/>
                    </a:cubicBezTo>
                    <a:cubicBezTo>
                      <a:pt x="14" y="2"/>
                      <a:pt x="13" y="3"/>
                      <a:pt x="12" y="3"/>
                    </a:cubicBezTo>
                    <a:cubicBezTo>
                      <a:pt x="12" y="4"/>
                      <a:pt x="13" y="5"/>
                      <a:pt x="13" y="6"/>
                    </a:cubicBezTo>
                    <a:cubicBezTo>
                      <a:pt x="14" y="5"/>
                      <a:pt x="14" y="5"/>
                      <a:pt x="15" y="6"/>
                    </a:cubicBezTo>
                    <a:cubicBezTo>
                      <a:pt x="15" y="5"/>
                      <a:pt x="15" y="4"/>
                      <a:pt x="15" y="3"/>
                    </a:cubicBezTo>
                    <a:cubicBezTo>
                      <a:pt x="14" y="4"/>
                      <a:pt x="13" y="4"/>
                      <a:pt x="11" y="4"/>
                    </a:cubicBezTo>
                    <a:cubicBezTo>
                      <a:pt x="11" y="5"/>
                      <a:pt x="11" y="6"/>
                      <a:pt x="11" y="7"/>
                    </a:cubicBezTo>
                    <a:cubicBezTo>
                      <a:pt x="13" y="6"/>
                      <a:pt x="16" y="6"/>
                      <a:pt x="14" y="8"/>
                    </a:cubicBezTo>
                    <a:cubicBezTo>
                      <a:pt x="13" y="10"/>
                      <a:pt x="12" y="11"/>
                      <a:pt x="10" y="12"/>
                    </a:cubicBezTo>
                    <a:cubicBezTo>
                      <a:pt x="10" y="12"/>
                      <a:pt x="11" y="13"/>
                      <a:pt x="11" y="14"/>
                    </a:cubicBezTo>
                    <a:cubicBezTo>
                      <a:pt x="13" y="11"/>
                      <a:pt x="14" y="15"/>
                      <a:pt x="11" y="16"/>
                    </a:cubicBezTo>
                    <a:cubicBezTo>
                      <a:pt x="10" y="16"/>
                      <a:pt x="10" y="16"/>
                      <a:pt x="9" y="15"/>
                    </a:cubicBezTo>
                    <a:cubicBezTo>
                      <a:pt x="9" y="14"/>
                      <a:pt x="11" y="13"/>
                      <a:pt x="11" y="12"/>
                    </a:cubicBezTo>
                    <a:cubicBezTo>
                      <a:pt x="12" y="11"/>
                      <a:pt x="15" y="10"/>
                      <a:pt x="16" y="12"/>
                    </a:cubicBezTo>
                    <a:cubicBezTo>
                      <a:pt x="17" y="14"/>
                      <a:pt x="14" y="15"/>
                      <a:pt x="13" y="16"/>
                    </a:cubicBezTo>
                    <a:cubicBezTo>
                      <a:pt x="10" y="16"/>
                      <a:pt x="11" y="12"/>
                      <a:pt x="12" y="11"/>
                    </a:cubicBezTo>
                    <a:cubicBezTo>
                      <a:pt x="13" y="10"/>
                      <a:pt x="14" y="9"/>
                      <a:pt x="15" y="9"/>
                    </a:cubicBezTo>
                    <a:cubicBezTo>
                      <a:pt x="17" y="10"/>
                      <a:pt x="15" y="13"/>
                      <a:pt x="14" y="14"/>
                    </a:cubicBezTo>
                    <a:cubicBezTo>
                      <a:pt x="12" y="15"/>
                      <a:pt x="12" y="12"/>
                      <a:pt x="13" y="12"/>
                    </a:cubicBezTo>
                    <a:cubicBezTo>
                      <a:pt x="13" y="10"/>
                      <a:pt x="14" y="10"/>
                      <a:pt x="15" y="9"/>
                    </a:cubicBezTo>
                    <a:cubicBezTo>
                      <a:pt x="17" y="8"/>
                      <a:pt x="19" y="8"/>
                      <a:pt x="19" y="10"/>
                    </a:cubicBezTo>
                    <a:cubicBezTo>
                      <a:pt x="18" y="12"/>
                      <a:pt x="16" y="14"/>
                      <a:pt x="14" y="14"/>
                    </a:cubicBezTo>
                    <a:cubicBezTo>
                      <a:pt x="11" y="14"/>
                      <a:pt x="15" y="8"/>
                      <a:pt x="17" y="8"/>
                    </a:cubicBezTo>
                    <a:cubicBezTo>
                      <a:pt x="19" y="8"/>
                      <a:pt x="18" y="11"/>
                      <a:pt x="18" y="12"/>
                    </a:cubicBezTo>
                    <a:cubicBezTo>
                      <a:pt x="17" y="14"/>
                      <a:pt x="14" y="15"/>
                      <a:pt x="12" y="15"/>
                    </a:cubicBezTo>
                    <a:cubicBezTo>
                      <a:pt x="8" y="16"/>
                      <a:pt x="10" y="10"/>
                      <a:pt x="12" y="9"/>
                    </a:cubicBezTo>
                    <a:cubicBezTo>
                      <a:pt x="13" y="7"/>
                      <a:pt x="15" y="7"/>
                      <a:pt x="16" y="9"/>
                    </a:cubicBezTo>
                    <a:cubicBezTo>
                      <a:pt x="17" y="11"/>
                      <a:pt x="16" y="14"/>
                      <a:pt x="14" y="15"/>
                    </a:cubicBezTo>
                    <a:cubicBezTo>
                      <a:pt x="13" y="17"/>
                      <a:pt x="10" y="18"/>
                      <a:pt x="8" y="16"/>
                    </a:cubicBezTo>
                    <a:cubicBezTo>
                      <a:pt x="7" y="15"/>
                      <a:pt x="7" y="13"/>
                      <a:pt x="7" y="11"/>
                    </a:cubicBezTo>
                    <a:cubicBezTo>
                      <a:pt x="8" y="8"/>
                      <a:pt x="11" y="3"/>
                      <a:pt x="15" y="6"/>
                    </a:cubicBezTo>
                    <a:cubicBezTo>
                      <a:pt x="18" y="7"/>
                      <a:pt x="17" y="12"/>
                      <a:pt x="16" y="15"/>
                    </a:cubicBezTo>
                    <a:cubicBezTo>
                      <a:pt x="14" y="20"/>
                      <a:pt x="8" y="16"/>
                      <a:pt x="7" y="12"/>
                    </a:cubicBezTo>
                    <a:cubicBezTo>
                      <a:pt x="7" y="8"/>
                      <a:pt x="10" y="5"/>
                      <a:pt x="13" y="4"/>
                    </a:cubicBezTo>
                    <a:cubicBezTo>
                      <a:pt x="18" y="3"/>
                      <a:pt x="18" y="9"/>
                      <a:pt x="17" y="12"/>
                    </a:cubicBezTo>
                    <a:cubicBezTo>
                      <a:pt x="15" y="15"/>
                      <a:pt x="11" y="17"/>
                      <a:pt x="9" y="15"/>
                    </a:cubicBezTo>
                    <a:cubicBezTo>
                      <a:pt x="7" y="14"/>
                      <a:pt x="5" y="17"/>
                      <a:pt x="7" y="18"/>
                    </a:cubicBezTo>
                    <a:cubicBezTo>
                      <a:pt x="13" y="21"/>
                      <a:pt x="20" y="17"/>
                      <a:pt x="21" y="10"/>
                    </a:cubicBezTo>
                    <a:cubicBezTo>
                      <a:pt x="21" y="5"/>
                      <a:pt x="18" y="1"/>
                      <a:pt x="13" y="1"/>
                    </a:cubicBezTo>
                    <a:cubicBezTo>
                      <a:pt x="8" y="2"/>
                      <a:pt x="3" y="7"/>
                      <a:pt x="4" y="13"/>
                    </a:cubicBezTo>
                    <a:cubicBezTo>
                      <a:pt x="5" y="18"/>
                      <a:pt x="11" y="23"/>
                      <a:pt x="16" y="19"/>
                    </a:cubicBezTo>
                    <a:cubicBezTo>
                      <a:pt x="21" y="16"/>
                      <a:pt x="21" y="9"/>
                      <a:pt x="18" y="5"/>
                    </a:cubicBezTo>
                    <a:cubicBezTo>
                      <a:pt x="15" y="0"/>
                      <a:pt x="9" y="2"/>
                      <a:pt x="6" y="6"/>
                    </a:cubicBezTo>
                    <a:cubicBezTo>
                      <a:pt x="3" y="10"/>
                      <a:pt x="3" y="17"/>
                      <a:pt x="8" y="20"/>
                    </a:cubicBezTo>
                    <a:cubicBezTo>
                      <a:pt x="14" y="22"/>
                      <a:pt x="19" y="16"/>
                      <a:pt x="19" y="11"/>
                    </a:cubicBezTo>
                    <a:cubicBezTo>
                      <a:pt x="20" y="6"/>
                      <a:pt x="14" y="3"/>
                      <a:pt x="10" y="6"/>
                    </a:cubicBezTo>
                    <a:cubicBezTo>
                      <a:pt x="7" y="9"/>
                      <a:pt x="5" y="15"/>
                      <a:pt x="9" y="18"/>
                    </a:cubicBezTo>
                    <a:cubicBezTo>
                      <a:pt x="14" y="21"/>
                      <a:pt x="20" y="16"/>
                      <a:pt x="21" y="11"/>
                    </a:cubicBezTo>
                    <a:cubicBezTo>
                      <a:pt x="23" y="7"/>
                      <a:pt x="18" y="4"/>
                      <a:pt x="14" y="6"/>
                    </a:cubicBezTo>
                    <a:cubicBezTo>
                      <a:pt x="10" y="8"/>
                      <a:pt x="8" y="14"/>
                      <a:pt x="13" y="17"/>
                    </a:cubicBezTo>
                    <a:cubicBezTo>
                      <a:pt x="17" y="19"/>
                      <a:pt x="22" y="13"/>
                      <a:pt x="22" y="9"/>
                    </a:cubicBezTo>
                    <a:cubicBezTo>
                      <a:pt x="20" y="4"/>
                      <a:pt x="15" y="5"/>
                      <a:pt x="12" y="8"/>
                    </a:cubicBezTo>
                    <a:cubicBezTo>
                      <a:pt x="9" y="10"/>
                      <a:pt x="7" y="17"/>
                      <a:pt x="12" y="17"/>
                    </a:cubicBezTo>
                    <a:cubicBezTo>
                      <a:pt x="16" y="18"/>
                      <a:pt x="19" y="13"/>
                      <a:pt x="19" y="9"/>
                    </a:cubicBezTo>
                    <a:cubicBezTo>
                      <a:pt x="18" y="5"/>
                      <a:pt x="12" y="6"/>
                      <a:pt x="10" y="8"/>
                    </a:cubicBezTo>
                    <a:cubicBezTo>
                      <a:pt x="8" y="10"/>
                      <a:pt x="7" y="15"/>
                      <a:pt x="9" y="17"/>
                    </a:cubicBezTo>
                    <a:cubicBezTo>
                      <a:pt x="12" y="20"/>
                      <a:pt x="17" y="18"/>
                      <a:pt x="19" y="14"/>
                    </a:cubicBezTo>
                    <a:cubicBezTo>
                      <a:pt x="20" y="11"/>
                      <a:pt x="17" y="7"/>
                      <a:pt x="13" y="8"/>
                    </a:cubicBezTo>
                    <a:cubicBezTo>
                      <a:pt x="9" y="9"/>
                      <a:pt x="4" y="14"/>
                      <a:pt x="8" y="18"/>
                    </a:cubicBezTo>
                    <a:cubicBezTo>
                      <a:pt x="11" y="21"/>
                      <a:pt x="16" y="18"/>
                      <a:pt x="16" y="14"/>
                    </a:cubicBezTo>
                    <a:cubicBezTo>
                      <a:pt x="17" y="9"/>
                      <a:pt x="11" y="9"/>
                      <a:pt x="9" y="12"/>
                    </a:cubicBezTo>
                    <a:cubicBezTo>
                      <a:pt x="8" y="13"/>
                      <a:pt x="9" y="15"/>
                      <a:pt x="10" y="15"/>
                    </a:cubicBezTo>
                    <a:cubicBezTo>
                      <a:pt x="14" y="13"/>
                      <a:pt x="17" y="11"/>
                      <a:pt x="18" y="7"/>
                    </a:cubicBezTo>
                    <a:cubicBezTo>
                      <a:pt x="19" y="3"/>
                      <a:pt x="13" y="3"/>
                      <a:pt x="10" y="4"/>
                    </a:cubicBezTo>
                    <a:cubicBezTo>
                      <a:pt x="9" y="4"/>
                      <a:pt x="9" y="6"/>
                      <a:pt x="10" y="7"/>
                    </a:cubicBezTo>
                    <a:cubicBezTo>
                      <a:pt x="13" y="7"/>
                      <a:pt x="15" y="7"/>
                      <a:pt x="17" y="5"/>
                    </a:cubicBezTo>
                    <a:cubicBezTo>
                      <a:pt x="18" y="5"/>
                      <a:pt x="18" y="3"/>
                      <a:pt x="16" y="3"/>
                    </a:cubicBezTo>
                    <a:cubicBezTo>
                      <a:pt x="14" y="2"/>
                      <a:pt x="13" y="2"/>
                      <a:pt x="11" y="3"/>
                    </a:cubicBezTo>
                    <a:cubicBezTo>
                      <a:pt x="10" y="4"/>
                      <a:pt x="10" y="6"/>
                      <a:pt x="12" y="6"/>
                    </a:cubicBezTo>
                    <a:cubicBezTo>
                      <a:pt x="14" y="7"/>
                      <a:pt x="16" y="6"/>
                      <a:pt x="18" y="4"/>
                    </a:cubicBezTo>
                    <a:cubicBezTo>
                      <a:pt x="17" y="3"/>
                      <a:pt x="16" y="3"/>
                      <a:pt x="15" y="2"/>
                    </a:cubicBezTo>
                    <a:cubicBezTo>
                      <a:pt x="13" y="6"/>
                      <a:pt x="12" y="10"/>
                      <a:pt x="11" y="15"/>
                    </a:cubicBezTo>
                    <a:cubicBezTo>
                      <a:pt x="11" y="17"/>
                      <a:pt x="13" y="17"/>
                      <a:pt x="14" y="16"/>
                    </a:cubicBezTo>
                    <a:cubicBezTo>
                      <a:pt x="15" y="12"/>
                      <a:pt x="17" y="8"/>
                      <a:pt x="16" y="4"/>
                    </a:cubicBezTo>
                    <a:cubicBezTo>
                      <a:pt x="16" y="3"/>
                      <a:pt x="15" y="2"/>
                      <a:pt x="14" y="3"/>
                    </a:cubicBezTo>
                    <a:cubicBezTo>
                      <a:pt x="11" y="7"/>
                      <a:pt x="10" y="12"/>
                      <a:pt x="8" y="17"/>
                    </a:cubicBezTo>
                    <a:cubicBezTo>
                      <a:pt x="8" y="19"/>
                      <a:pt x="10" y="20"/>
                      <a:pt x="11" y="18"/>
                    </a:cubicBezTo>
                    <a:cubicBezTo>
                      <a:pt x="13" y="15"/>
                      <a:pt x="14" y="11"/>
                      <a:pt x="15" y="7"/>
                    </a:cubicBezTo>
                    <a:cubicBezTo>
                      <a:pt x="15" y="5"/>
                      <a:pt x="12" y="4"/>
                      <a:pt x="12" y="6"/>
                    </a:cubicBezTo>
                    <a:cubicBezTo>
                      <a:pt x="10" y="10"/>
                      <a:pt x="9" y="14"/>
                      <a:pt x="7" y="18"/>
                    </a:cubicBezTo>
                    <a:cubicBezTo>
                      <a:pt x="7" y="18"/>
                      <a:pt x="8" y="18"/>
                      <a:pt x="9" y="19"/>
                    </a:cubicBezTo>
                    <a:cubicBezTo>
                      <a:pt x="9" y="15"/>
                      <a:pt x="11" y="11"/>
                      <a:pt x="13" y="7"/>
                    </a:cubicBezTo>
                    <a:cubicBezTo>
                      <a:pt x="12" y="7"/>
                      <a:pt x="11" y="6"/>
                      <a:pt x="10" y="6"/>
                    </a:cubicBezTo>
                    <a:cubicBezTo>
                      <a:pt x="8" y="10"/>
                      <a:pt x="7" y="14"/>
                      <a:pt x="6" y="18"/>
                    </a:cubicBezTo>
                    <a:cubicBezTo>
                      <a:pt x="7" y="19"/>
                      <a:pt x="8" y="19"/>
                      <a:pt x="9" y="19"/>
                    </a:cubicBezTo>
                    <a:cubicBezTo>
                      <a:pt x="9" y="15"/>
                      <a:pt x="11" y="11"/>
                      <a:pt x="11" y="6"/>
                    </a:cubicBezTo>
                    <a:cubicBezTo>
                      <a:pt x="12" y="5"/>
                      <a:pt x="9" y="5"/>
                      <a:pt x="9" y="6"/>
                    </a:cubicBezTo>
                    <a:cubicBezTo>
                      <a:pt x="7" y="9"/>
                      <a:pt x="6" y="12"/>
                      <a:pt x="4" y="15"/>
                    </a:cubicBezTo>
                    <a:cubicBezTo>
                      <a:pt x="3" y="17"/>
                      <a:pt x="6" y="19"/>
                      <a:pt x="7" y="17"/>
                    </a:cubicBezTo>
                    <a:cubicBezTo>
                      <a:pt x="8" y="13"/>
                      <a:pt x="10" y="9"/>
                      <a:pt x="10" y="5"/>
                    </a:cubicBezTo>
                    <a:cubicBezTo>
                      <a:pt x="10" y="3"/>
                      <a:pt x="8" y="3"/>
                      <a:pt x="7" y="5"/>
                    </a:cubicBezTo>
                    <a:cubicBezTo>
                      <a:pt x="6" y="8"/>
                      <a:pt x="5" y="12"/>
                      <a:pt x="3" y="15"/>
                    </a:cubicBezTo>
                    <a:cubicBezTo>
                      <a:pt x="4" y="15"/>
                      <a:pt x="5" y="15"/>
                      <a:pt x="6" y="15"/>
                    </a:cubicBezTo>
                    <a:cubicBezTo>
                      <a:pt x="6" y="13"/>
                      <a:pt x="7" y="10"/>
                      <a:pt x="7" y="7"/>
                    </a:cubicBezTo>
                    <a:cubicBezTo>
                      <a:pt x="7" y="6"/>
                      <a:pt x="5" y="5"/>
                      <a:pt x="4" y="7"/>
                    </a:cubicBezTo>
                    <a:cubicBezTo>
                      <a:pt x="3" y="9"/>
                      <a:pt x="2" y="12"/>
                      <a:pt x="1" y="14"/>
                    </a:cubicBezTo>
                    <a:cubicBezTo>
                      <a:pt x="0" y="16"/>
                      <a:pt x="3" y="18"/>
                      <a:pt x="4" y="16"/>
                    </a:cubicBezTo>
                    <a:cubicBezTo>
                      <a:pt x="5" y="13"/>
                      <a:pt x="7" y="10"/>
                      <a:pt x="8" y="7"/>
                    </a:cubicBezTo>
                    <a:cubicBezTo>
                      <a:pt x="8" y="6"/>
                      <a:pt x="6" y="4"/>
                      <a:pt x="5" y="6"/>
                    </a:cubicBezTo>
                    <a:cubicBezTo>
                      <a:pt x="4" y="8"/>
                      <a:pt x="3" y="10"/>
                      <a:pt x="3" y="13"/>
                    </a:cubicBezTo>
                    <a:cubicBezTo>
                      <a:pt x="3" y="15"/>
                      <a:pt x="6" y="15"/>
                      <a:pt x="6"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1" name="Freeform 153"/>
              <p:cNvSpPr>
                <a:spLocks/>
              </p:cNvSpPr>
              <p:nvPr/>
            </p:nvSpPr>
            <p:spPr bwMode="auto">
              <a:xfrm>
                <a:off x="0" y="1358"/>
                <a:ext cx="163" cy="238"/>
              </a:xfrm>
              <a:custGeom>
                <a:avLst/>
                <a:gdLst>
                  <a:gd name="T0" fmla="*/ 17581 w 57"/>
                  <a:gd name="T1" fmla="*/ 1158 h 83"/>
                  <a:gd name="T2" fmla="*/ 3812 w 57"/>
                  <a:gd name="T3" fmla="*/ 6552 h 83"/>
                  <a:gd name="T4" fmla="*/ 2665 w 57"/>
                  <a:gd name="T5" fmla="*/ 27726 h 83"/>
                  <a:gd name="T6" fmla="*/ 17049 w 57"/>
                  <a:gd name="T7" fmla="*/ 44021 h 83"/>
                  <a:gd name="T8" fmla="*/ 30633 w 57"/>
                  <a:gd name="T9" fmla="*/ 37257 h 83"/>
                  <a:gd name="T10" fmla="*/ 30633 w 57"/>
                  <a:gd name="T11" fmla="*/ 36021 h 83"/>
                  <a:gd name="T12" fmla="*/ 24067 w 57"/>
                  <a:gd name="T13" fmla="*/ 30011 h 83"/>
                  <a:gd name="T14" fmla="*/ 22405 w 57"/>
                  <a:gd name="T15" fmla="*/ 30011 h 83"/>
                  <a:gd name="T16" fmla="*/ 9771 w 57"/>
                  <a:gd name="T17" fmla="*/ 19946 h 83"/>
                  <a:gd name="T18" fmla="*/ 17049 w 57"/>
                  <a:gd name="T19" fmla="*/ 11628 h 83"/>
                  <a:gd name="T20" fmla="*/ 15857 w 57"/>
                  <a:gd name="T21" fmla="*/ 2171 h 83"/>
                  <a:gd name="T22" fmla="*/ 14172 w 57"/>
                  <a:gd name="T23" fmla="*/ 2713 h 83"/>
                  <a:gd name="T24" fmla="*/ 13583 w 57"/>
                  <a:gd name="T25" fmla="*/ 12235 h 83"/>
                  <a:gd name="T26" fmla="*/ 11507 w 57"/>
                  <a:gd name="T27" fmla="*/ 13394 h 83"/>
                  <a:gd name="T28" fmla="*/ 8236 w 57"/>
                  <a:gd name="T29" fmla="*/ 18395 h 83"/>
                  <a:gd name="T30" fmla="*/ 14713 w 57"/>
                  <a:gd name="T31" fmla="*/ 32798 h 83"/>
                  <a:gd name="T32" fmla="*/ 21402 w 57"/>
                  <a:gd name="T33" fmla="*/ 32798 h 83"/>
                  <a:gd name="T34" fmla="*/ 27942 w 57"/>
                  <a:gd name="T35" fmla="*/ 35694 h 83"/>
                  <a:gd name="T36" fmla="*/ 27361 w 57"/>
                  <a:gd name="T37" fmla="*/ 39961 h 83"/>
                  <a:gd name="T38" fmla="*/ 12045 w 57"/>
                  <a:gd name="T39" fmla="*/ 39542 h 83"/>
                  <a:gd name="T40" fmla="*/ 2665 w 57"/>
                  <a:gd name="T41" fmla="*/ 19404 h 83"/>
                  <a:gd name="T42" fmla="*/ 5545 w 57"/>
                  <a:gd name="T43" fmla="*/ 7169 h 83"/>
                  <a:gd name="T44" fmla="*/ 17581 w 57"/>
                  <a:gd name="T45" fmla="*/ 2713 h 83"/>
                  <a:gd name="T46" fmla="*/ 17581 w 57"/>
                  <a:gd name="T47" fmla="*/ 1158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7" h="83">
                    <a:moveTo>
                      <a:pt x="32" y="2"/>
                    </a:moveTo>
                    <a:cubicBezTo>
                      <a:pt x="19" y="2"/>
                      <a:pt x="14" y="0"/>
                      <a:pt x="7" y="12"/>
                    </a:cubicBezTo>
                    <a:cubicBezTo>
                      <a:pt x="1" y="23"/>
                      <a:pt x="0" y="39"/>
                      <a:pt x="5" y="50"/>
                    </a:cubicBezTo>
                    <a:cubicBezTo>
                      <a:pt x="11" y="63"/>
                      <a:pt x="18" y="74"/>
                      <a:pt x="31" y="79"/>
                    </a:cubicBezTo>
                    <a:cubicBezTo>
                      <a:pt x="42" y="83"/>
                      <a:pt x="52" y="76"/>
                      <a:pt x="56" y="67"/>
                    </a:cubicBezTo>
                    <a:cubicBezTo>
                      <a:pt x="57" y="67"/>
                      <a:pt x="57" y="66"/>
                      <a:pt x="56" y="65"/>
                    </a:cubicBezTo>
                    <a:cubicBezTo>
                      <a:pt x="53" y="62"/>
                      <a:pt x="50" y="55"/>
                      <a:pt x="44" y="54"/>
                    </a:cubicBezTo>
                    <a:cubicBezTo>
                      <a:pt x="43" y="53"/>
                      <a:pt x="42" y="54"/>
                      <a:pt x="41" y="54"/>
                    </a:cubicBezTo>
                    <a:cubicBezTo>
                      <a:pt x="23" y="60"/>
                      <a:pt x="19" y="48"/>
                      <a:pt x="18" y="36"/>
                    </a:cubicBezTo>
                    <a:cubicBezTo>
                      <a:pt x="17" y="13"/>
                      <a:pt x="29" y="31"/>
                      <a:pt x="31" y="21"/>
                    </a:cubicBezTo>
                    <a:cubicBezTo>
                      <a:pt x="32" y="16"/>
                      <a:pt x="31" y="9"/>
                      <a:pt x="29" y="4"/>
                    </a:cubicBezTo>
                    <a:cubicBezTo>
                      <a:pt x="28" y="2"/>
                      <a:pt x="25" y="3"/>
                      <a:pt x="26" y="5"/>
                    </a:cubicBezTo>
                    <a:cubicBezTo>
                      <a:pt x="27" y="8"/>
                      <a:pt x="31" y="20"/>
                      <a:pt x="25" y="22"/>
                    </a:cubicBezTo>
                    <a:cubicBezTo>
                      <a:pt x="25" y="22"/>
                      <a:pt x="21" y="23"/>
                      <a:pt x="21" y="24"/>
                    </a:cubicBezTo>
                    <a:cubicBezTo>
                      <a:pt x="18" y="26"/>
                      <a:pt x="16" y="29"/>
                      <a:pt x="15" y="33"/>
                    </a:cubicBezTo>
                    <a:cubicBezTo>
                      <a:pt x="15" y="44"/>
                      <a:pt x="17" y="53"/>
                      <a:pt x="27" y="59"/>
                    </a:cubicBezTo>
                    <a:cubicBezTo>
                      <a:pt x="31" y="61"/>
                      <a:pt x="35" y="59"/>
                      <a:pt x="39" y="59"/>
                    </a:cubicBezTo>
                    <a:cubicBezTo>
                      <a:pt x="44" y="57"/>
                      <a:pt x="48" y="61"/>
                      <a:pt x="51" y="64"/>
                    </a:cubicBezTo>
                    <a:cubicBezTo>
                      <a:pt x="51" y="67"/>
                      <a:pt x="50" y="70"/>
                      <a:pt x="50" y="72"/>
                    </a:cubicBezTo>
                    <a:cubicBezTo>
                      <a:pt x="40" y="79"/>
                      <a:pt x="31" y="78"/>
                      <a:pt x="22" y="71"/>
                    </a:cubicBezTo>
                    <a:cubicBezTo>
                      <a:pt x="12" y="63"/>
                      <a:pt x="6" y="47"/>
                      <a:pt x="5" y="35"/>
                    </a:cubicBezTo>
                    <a:cubicBezTo>
                      <a:pt x="4" y="28"/>
                      <a:pt x="7" y="20"/>
                      <a:pt x="10" y="13"/>
                    </a:cubicBezTo>
                    <a:cubicBezTo>
                      <a:pt x="14" y="4"/>
                      <a:pt x="23" y="5"/>
                      <a:pt x="32" y="5"/>
                    </a:cubicBezTo>
                    <a:cubicBezTo>
                      <a:pt x="34" y="5"/>
                      <a:pt x="34" y="2"/>
                      <a:pt x="3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2" name="Freeform 154"/>
              <p:cNvSpPr>
                <a:spLocks/>
              </p:cNvSpPr>
              <p:nvPr/>
            </p:nvSpPr>
            <p:spPr bwMode="auto">
              <a:xfrm>
                <a:off x="74" y="1364"/>
                <a:ext cx="26" cy="66"/>
              </a:xfrm>
              <a:custGeom>
                <a:avLst/>
                <a:gdLst>
                  <a:gd name="T0" fmla="*/ 2438 w 9"/>
                  <a:gd name="T1" fmla="*/ 0 h 23"/>
                  <a:gd name="T2" fmla="*/ 1811 w 9"/>
                  <a:gd name="T3" fmla="*/ 0 h 23"/>
                  <a:gd name="T4" fmla="*/ 627 w 9"/>
                  <a:gd name="T5" fmla="*/ 617 h 23"/>
                  <a:gd name="T6" fmla="*/ 627 w 9"/>
                  <a:gd name="T7" fmla="*/ 1162 h 23"/>
                  <a:gd name="T8" fmla="*/ 1184 w 9"/>
                  <a:gd name="T9" fmla="*/ 1771 h 23"/>
                  <a:gd name="T10" fmla="*/ 2796 w 9"/>
                  <a:gd name="T11" fmla="*/ 7180 h 23"/>
                  <a:gd name="T12" fmla="*/ 2796 w 9"/>
                  <a:gd name="T13" fmla="*/ 9567 h 23"/>
                  <a:gd name="T14" fmla="*/ 1184 w 9"/>
                  <a:gd name="T15" fmla="*/ 10703 h 23"/>
                  <a:gd name="T16" fmla="*/ 1184 w 9"/>
                  <a:gd name="T17" fmla="*/ 12262 h 23"/>
                  <a:gd name="T18" fmla="*/ 4608 w 9"/>
                  <a:gd name="T19" fmla="*/ 8959 h 23"/>
                  <a:gd name="T20" fmla="*/ 2438 w 9"/>
                  <a:gd name="T21" fmla="*/ 617 h 23"/>
                  <a:gd name="T22" fmla="*/ 2438 w 9"/>
                  <a:gd name="T23" fmla="*/ 1771 h 23"/>
                  <a:gd name="T24" fmla="*/ 2438 w 9"/>
                  <a:gd name="T25" fmla="*/ 1162 h 23"/>
                  <a:gd name="T26" fmla="*/ 1184 w 9"/>
                  <a:gd name="T27" fmla="*/ 1771 h 23"/>
                  <a:gd name="T28" fmla="*/ 2438 w 9"/>
                  <a:gd name="T29" fmla="*/ 1771 h 23"/>
                  <a:gd name="T30" fmla="*/ 2438 w 9"/>
                  <a:gd name="T31" fmla="*/ 0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 h="23">
                    <a:moveTo>
                      <a:pt x="4" y="0"/>
                    </a:moveTo>
                    <a:cubicBezTo>
                      <a:pt x="3" y="0"/>
                      <a:pt x="3" y="0"/>
                      <a:pt x="3" y="0"/>
                    </a:cubicBezTo>
                    <a:cubicBezTo>
                      <a:pt x="2" y="0"/>
                      <a:pt x="2" y="1"/>
                      <a:pt x="1" y="1"/>
                    </a:cubicBezTo>
                    <a:cubicBezTo>
                      <a:pt x="1" y="2"/>
                      <a:pt x="1" y="2"/>
                      <a:pt x="1" y="2"/>
                    </a:cubicBezTo>
                    <a:cubicBezTo>
                      <a:pt x="1" y="2"/>
                      <a:pt x="1" y="3"/>
                      <a:pt x="2" y="3"/>
                    </a:cubicBezTo>
                    <a:cubicBezTo>
                      <a:pt x="4" y="6"/>
                      <a:pt x="5" y="10"/>
                      <a:pt x="5" y="13"/>
                    </a:cubicBezTo>
                    <a:cubicBezTo>
                      <a:pt x="5" y="14"/>
                      <a:pt x="5" y="16"/>
                      <a:pt x="5" y="17"/>
                    </a:cubicBezTo>
                    <a:cubicBezTo>
                      <a:pt x="6" y="19"/>
                      <a:pt x="5" y="19"/>
                      <a:pt x="2" y="19"/>
                    </a:cubicBezTo>
                    <a:cubicBezTo>
                      <a:pt x="0" y="19"/>
                      <a:pt x="0" y="22"/>
                      <a:pt x="2" y="22"/>
                    </a:cubicBezTo>
                    <a:cubicBezTo>
                      <a:pt x="7" y="23"/>
                      <a:pt x="9" y="20"/>
                      <a:pt x="8" y="16"/>
                    </a:cubicBezTo>
                    <a:cubicBezTo>
                      <a:pt x="8" y="11"/>
                      <a:pt x="8" y="5"/>
                      <a:pt x="4" y="1"/>
                    </a:cubicBezTo>
                    <a:cubicBezTo>
                      <a:pt x="4" y="2"/>
                      <a:pt x="4" y="2"/>
                      <a:pt x="4" y="3"/>
                    </a:cubicBezTo>
                    <a:cubicBezTo>
                      <a:pt x="4" y="2"/>
                      <a:pt x="4" y="2"/>
                      <a:pt x="4" y="2"/>
                    </a:cubicBezTo>
                    <a:cubicBezTo>
                      <a:pt x="4" y="3"/>
                      <a:pt x="3" y="3"/>
                      <a:pt x="2" y="3"/>
                    </a:cubicBezTo>
                    <a:cubicBezTo>
                      <a:pt x="3" y="3"/>
                      <a:pt x="3" y="3"/>
                      <a:pt x="4" y="3"/>
                    </a:cubicBezTo>
                    <a:cubicBezTo>
                      <a:pt x="5" y="3"/>
                      <a:pt x="5" y="0"/>
                      <a:pt x="4"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3" name="Freeform 155"/>
              <p:cNvSpPr>
                <a:spLocks/>
              </p:cNvSpPr>
              <p:nvPr/>
            </p:nvSpPr>
            <p:spPr bwMode="auto">
              <a:xfrm>
                <a:off x="80" y="1367"/>
                <a:ext cx="8" cy="14"/>
              </a:xfrm>
              <a:custGeom>
                <a:avLst/>
                <a:gdLst>
                  <a:gd name="T0" fmla="*/ 0 w 3"/>
                  <a:gd name="T1" fmla="*/ 1050 h 5"/>
                  <a:gd name="T2" fmla="*/ 0 w 3"/>
                  <a:gd name="T3" fmla="*/ 1364 h 5"/>
                  <a:gd name="T4" fmla="*/ 1059 w 3"/>
                  <a:gd name="T5" fmla="*/ 1364 h 5"/>
                  <a:gd name="T6" fmla="*/ 1059 w 3"/>
                  <a:gd name="T7" fmla="*/ 1050 h 5"/>
                  <a:gd name="T8" fmla="*/ 0 w 3"/>
                  <a:gd name="T9" fmla="*/ 1050 h 5"/>
                  <a:gd name="T10" fmla="*/ 0 w 3"/>
                  <a:gd name="T11" fmla="*/ 1364 h 5"/>
                  <a:gd name="T12" fmla="*/ 1059 w 3"/>
                  <a:gd name="T13" fmla="*/ 1364 h 5"/>
                  <a:gd name="T14" fmla="*/ 1059 w 3"/>
                  <a:gd name="T15" fmla="*/ 1050 h 5"/>
                  <a:gd name="T16" fmla="*/ 0 w 3"/>
                  <a:gd name="T17" fmla="*/ 105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5">
                    <a:moveTo>
                      <a:pt x="0" y="2"/>
                    </a:moveTo>
                    <a:cubicBezTo>
                      <a:pt x="0" y="2"/>
                      <a:pt x="0" y="2"/>
                      <a:pt x="0" y="3"/>
                    </a:cubicBezTo>
                    <a:cubicBezTo>
                      <a:pt x="0" y="5"/>
                      <a:pt x="3" y="5"/>
                      <a:pt x="3" y="3"/>
                    </a:cubicBezTo>
                    <a:cubicBezTo>
                      <a:pt x="3" y="3"/>
                      <a:pt x="3" y="3"/>
                      <a:pt x="3" y="2"/>
                    </a:cubicBezTo>
                    <a:cubicBezTo>
                      <a:pt x="3" y="1"/>
                      <a:pt x="0" y="1"/>
                      <a:pt x="0" y="2"/>
                    </a:cubicBezTo>
                    <a:cubicBezTo>
                      <a:pt x="0" y="3"/>
                      <a:pt x="0" y="3"/>
                      <a:pt x="0" y="3"/>
                    </a:cubicBezTo>
                    <a:cubicBezTo>
                      <a:pt x="0" y="5"/>
                      <a:pt x="3" y="5"/>
                      <a:pt x="3" y="3"/>
                    </a:cubicBezTo>
                    <a:cubicBezTo>
                      <a:pt x="3" y="2"/>
                      <a:pt x="3" y="2"/>
                      <a:pt x="3" y="2"/>
                    </a:cubicBezTo>
                    <a:cubicBezTo>
                      <a:pt x="3" y="0"/>
                      <a:pt x="0" y="0"/>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4" name="Freeform 156"/>
              <p:cNvSpPr>
                <a:spLocks/>
              </p:cNvSpPr>
              <p:nvPr/>
            </p:nvSpPr>
            <p:spPr bwMode="auto">
              <a:xfrm>
                <a:off x="114" y="1501"/>
                <a:ext cx="57" cy="58"/>
              </a:xfrm>
              <a:custGeom>
                <a:avLst/>
                <a:gdLst>
                  <a:gd name="T0" fmla="*/ 1713 w 20"/>
                  <a:gd name="T1" fmla="*/ 4095 h 20"/>
                  <a:gd name="T2" fmla="*/ 3169 w 20"/>
                  <a:gd name="T3" fmla="*/ 1195 h 20"/>
                  <a:gd name="T4" fmla="*/ 1713 w 20"/>
                  <a:gd name="T5" fmla="*/ 1833 h 20"/>
                  <a:gd name="T6" fmla="*/ 9032 w 20"/>
                  <a:gd name="T7" fmla="*/ 8419 h 20"/>
                  <a:gd name="T8" fmla="*/ 9032 w 20"/>
                  <a:gd name="T9" fmla="*/ 7215 h 20"/>
                  <a:gd name="T10" fmla="*/ 7521 w 20"/>
                  <a:gd name="T11" fmla="*/ 10681 h 20"/>
                  <a:gd name="T12" fmla="*/ 9032 w 20"/>
                  <a:gd name="T13" fmla="*/ 10681 h 20"/>
                  <a:gd name="T14" fmla="*/ 6393 w 20"/>
                  <a:gd name="T15" fmla="*/ 7215 h 20"/>
                  <a:gd name="T16" fmla="*/ 5483 w 20"/>
                  <a:gd name="T17" fmla="*/ 8419 h 20"/>
                  <a:gd name="T18" fmla="*/ 6920 w 20"/>
                  <a:gd name="T19" fmla="*/ 9048 h 20"/>
                  <a:gd name="T20" fmla="*/ 8123 w 20"/>
                  <a:gd name="T21" fmla="*/ 7781 h 20"/>
                  <a:gd name="T22" fmla="*/ 7521 w 20"/>
                  <a:gd name="T23" fmla="*/ 6586 h 20"/>
                  <a:gd name="T24" fmla="*/ 6920 w 20"/>
                  <a:gd name="T25" fmla="*/ 7781 h 20"/>
                  <a:gd name="T26" fmla="*/ 7521 w 20"/>
                  <a:gd name="T27" fmla="*/ 7781 h 20"/>
                  <a:gd name="T28" fmla="*/ 8636 w 20"/>
                  <a:gd name="T29" fmla="*/ 6586 h 20"/>
                  <a:gd name="T30" fmla="*/ 6393 w 20"/>
                  <a:gd name="T31" fmla="*/ 5954 h 20"/>
                  <a:gd name="T32" fmla="*/ 5808 w 20"/>
                  <a:gd name="T33" fmla="*/ 7215 h 20"/>
                  <a:gd name="T34" fmla="*/ 6393 w 20"/>
                  <a:gd name="T35" fmla="*/ 8419 h 20"/>
                  <a:gd name="T36" fmla="*/ 7521 w 20"/>
                  <a:gd name="T37" fmla="*/ 7215 h 20"/>
                  <a:gd name="T38" fmla="*/ 6393 w 20"/>
                  <a:gd name="T39" fmla="*/ 6586 h 20"/>
                  <a:gd name="T40" fmla="*/ 5483 w 20"/>
                  <a:gd name="T41" fmla="*/ 7781 h 20"/>
                  <a:gd name="T42" fmla="*/ 7521 w 20"/>
                  <a:gd name="T43" fmla="*/ 11319 h 20"/>
                  <a:gd name="T44" fmla="*/ 9032 w 20"/>
                  <a:gd name="T45" fmla="*/ 11319 h 20"/>
                  <a:gd name="T46" fmla="*/ 10696 w 20"/>
                  <a:gd name="T47" fmla="*/ 8419 h 20"/>
                  <a:gd name="T48" fmla="*/ 10160 w 20"/>
                  <a:gd name="T49" fmla="*/ 7215 h 20"/>
                  <a:gd name="T50" fmla="*/ 2639 w 20"/>
                  <a:gd name="T51" fmla="*/ 0 h 20"/>
                  <a:gd name="T52" fmla="*/ 1713 w 20"/>
                  <a:gd name="T53" fmla="*/ 632 h 20"/>
                  <a:gd name="T54" fmla="*/ 601 w 20"/>
                  <a:gd name="T55" fmla="*/ 3120 h 20"/>
                  <a:gd name="T56" fmla="*/ 1713 w 20"/>
                  <a:gd name="T57" fmla="*/ 4095 h 2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 h="20">
                    <a:moveTo>
                      <a:pt x="3" y="7"/>
                    </a:moveTo>
                    <a:cubicBezTo>
                      <a:pt x="4" y="6"/>
                      <a:pt x="5" y="4"/>
                      <a:pt x="6" y="2"/>
                    </a:cubicBezTo>
                    <a:cubicBezTo>
                      <a:pt x="5" y="2"/>
                      <a:pt x="4" y="3"/>
                      <a:pt x="3" y="3"/>
                    </a:cubicBezTo>
                    <a:cubicBezTo>
                      <a:pt x="8" y="6"/>
                      <a:pt x="13" y="10"/>
                      <a:pt x="17" y="14"/>
                    </a:cubicBezTo>
                    <a:cubicBezTo>
                      <a:pt x="17" y="13"/>
                      <a:pt x="17" y="13"/>
                      <a:pt x="17" y="12"/>
                    </a:cubicBezTo>
                    <a:cubicBezTo>
                      <a:pt x="16" y="14"/>
                      <a:pt x="15" y="16"/>
                      <a:pt x="14" y="18"/>
                    </a:cubicBezTo>
                    <a:cubicBezTo>
                      <a:pt x="15" y="18"/>
                      <a:pt x="16" y="18"/>
                      <a:pt x="17" y="18"/>
                    </a:cubicBezTo>
                    <a:cubicBezTo>
                      <a:pt x="16" y="15"/>
                      <a:pt x="14" y="14"/>
                      <a:pt x="12" y="12"/>
                    </a:cubicBezTo>
                    <a:cubicBezTo>
                      <a:pt x="12" y="12"/>
                      <a:pt x="11" y="13"/>
                      <a:pt x="10" y="14"/>
                    </a:cubicBezTo>
                    <a:cubicBezTo>
                      <a:pt x="11" y="14"/>
                      <a:pt x="12" y="14"/>
                      <a:pt x="13" y="15"/>
                    </a:cubicBezTo>
                    <a:cubicBezTo>
                      <a:pt x="14" y="15"/>
                      <a:pt x="16" y="14"/>
                      <a:pt x="15" y="13"/>
                    </a:cubicBezTo>
                    <a:cubicBezTo>
                      <a:pt x="15" y="12"/>
                      <a:pt x="14" y="11"/>
                      <a:pt x="14" y="11"/>
                    </a:cubicBezTo>
                    <a:cubicBezTo>
                      <a:pt x="14" y="12"/>
                      <a:pt x="13" y="12"/>
                      <a:pt x="13" y="13"/>
                    </a:cubicBezTo>
                    <a:cubicBezTo>
                      <a:pt x="13" y="13"/>
                      <a:pt x="13" y="13"/>
                      <a:pt x="14" y="13"/>
                    </a:cubicBezTo>
                    <a:cubicBezTo>
                      <a:pt x="15" y="15"/>
                      <a:pt x="17" y="13"/>
                      <a:pt x="16" y="11"/>
                    </a:cubicBezTo>
                    <a:cubicBezTo>
                      <a:pt x="15" y="10"/>
                      <a:pt x="14" y="10"/>
                      <a:pt x="12" y="10"/>
                    </a:cubicBezTo>
                    <a:cubicBezTo>
                      <a:pt x="11" y="10"/>
                      <a:pt x="11" y="12"/>
                      <a:pt x="11" y="12"/>
                    </a:cubicBezTo>
                    <a:cubicBezTo>
                      <a:pt x="12" y="13"/>
                      <a:pt x="12" y="14"/>
                      <a:pt x="12" y="14"/>
                    </a:cubicBezTo>
                    <a:cubicBezTo>
                      <a:pt x="13" y="14"/>
                      <a:pt x="14" y="13"/>
                      <a:pt x="14" y="12"/>
                    </a:cubicBezTo>
                    <a:cubicBezTo>
                      <a:pt x="14" y="12"/>
                      <a:pt x="13" y="11"/>
                      <a:pt x="12" y="11"/>
                    </a:cubicBezTo>
                    <a:cubicBezTo>
                      <a:pt x="11" y="10"/>
                      <a:pt x="9" y="12"/>
                      <a:pt x="10" y="13"/>
                    </a:cubicBezTo>
                    <a:cubicBezTo>
                      <a:pt x="11" y="15"/>
                      <a:pt x="13" y="17"/>
                      <a:pt x="14" y="19"/>
                    </a:cubicBezTo>
                    <a:cubicBezTo>
                      <a:pt x="15" y="20"/>
                      <a:pt x="16" y="20"/>
                      <a:pt x="17" y="19"/>
                    </a:cubicBezTo>
                    <a:cubicBezTo>
                      <a:pt x="18" y="17"/>
                      <a:pt x="19" y="15"/>
                      <a:pt x="20" y="14"/>
                    </a:cubicBezTo>
                    <a:cubicBezTo>
                      <a:pt x="20" y="13"/>
                      <a:pt x="20" y="12"/>
                      <a:pt x="19" y="12"/>
                    </a:cubicBezTo>
                    <a:cubicBezTo>
                      <a:pt x="15" y="8"/>
                      <a:pt x="10" y="4"/>
                      <a:pt x="5" y="0"/>
                    </a:cubicBezTo>
                    <a:cubicBezTo>
                      <a:pt x="4" y="0"/>
                      <a:pt x="3" y="0"/>
                      <a:pt x="3" y="1"/>
                    </a:cubicBezTo>
                    <a:cubicBezTo>
                      <a:pt x="2" y="3"/>
                      <a:pt x="2" y="4"/>
                      <a:pt x="1" y="5"/>
                    </a:cubicBezTo>
                    <a:cubicBezTo>
                      <a:pt x="0" y="7"/>
                      <a:pt x="2" y="9"/>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5" name="Freeform 157"/>
              <p:cNvSpPr>
                <a:spLocks/>
              </p:cNvSpPr>
              <p:nvPr/>
            </p:nvSpPr>
            <p:spPr bwMode="auto">
              <a:xfrm>
                <a:off x="148" y="1533"/>
                <a:ext cx="17" cy="20"/>
              </a:xfrm>
              <a:custGeom>
                <a:avLst/>
                <a:gdLst>
                  <a:gd name="T0" fmla="*/ 1686 w 6"/>
                  <a:gd name="T1" fmla="*/ 2660 h 7"/>
                  <a:gd name="T2" fmla="*/ 1686 w 6"/>
                  <a:gd name="T3" fmla="*/ 2074 h 7"/>
                  <a:gd name="T4" fmla="*/ 595 w 6"/>
                  <a:gd name="T5" fmla="*/ 1723 h 7"/>
                  <a:gd name="T6" fmla="*/ 595 w 6"/>
                  <a:gd name="T7" fmla="*/ 1723 h 7"/>
                  <a:gd name="T8" fmla="*/ 2000 w 6"/>
                  <a:gd name="T9" fmla="*/ 2074 h 7"/>
                  <a:gd name="T10" fmla="*/ 2000 w 6"/>
                  <a:gd name="T11" fmla="*/ 1723 h 7"/>
                  <a:gd name="T12" fmla="*/ 1091 w 6"/>
                  <a:gd name="T13" fmla="*/ 1723 h 7"/>
                  <a:gd name="T14" fmla="*/ 1091 w 6"/>
                  <a:gd name="T15" fmla="*/ 1723 h 7"/>
                  <a:gd name="T16" fmla="*/ 2570 w 6"/>
                  <a:gd name="T17" fmla="*/ 1723 h 7"/>
                  <a:gd name="T18" fmla="*/ 2570 w 6"/>
                  <a:gd name="T19" fmla="*/ 603 h 7"/>
                  <a:gd name="T20" fmla="*/ 1686 w 6"/>
                  <a:gd name="T21" fmla="*/ 603 h 7"/>
                  <a:gd name="T22" fmla="*/ 595 w 6"/>
                  <a:gd name="T23" fmla="*/ 1143 h 7"/>
                  <a:gd name="T24" fmla="*/ 2000 w 6"/>
                  <a:gd name="T25" fmla="*/ 1143 h 7"/>
                  <a:gd name="T26" fmla="*/ 2000 w 6"/>
                  <a:gd name="T27" fmla="*/ 1143 h 7"/>
                  <a:gd name="T28" fmla="*/ 1091 w 6"/>
                  <a:gd name="T29" fmla="*/ 603 h 7"/>
                  <a:gd name="T30" fmla="*/ 0 w 6"/>
                  <a:gd name="T31" fmla="*/ 2074 h 7"/>
                  <a:gd name="T32" fmla="*/ 1686 w 6"/>
                  <a:gd name="T33" fmla="*/ 2660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 h="7">
                    <a:moveTo>
                      <a:pt x="3" y="5"/>
                    </a:moveTo>
                    <a:cubicBezTo>
                      <a:pt x="3" y="4"/>
                      <a:pt x="3" y="4"/>
                      <a:pt x="3" y="4"/>
                    </a:cubicBezTo>
                    <a:cubicBezTo>
                      <a:pt x="3" y="3"/>
                      <a:pt x="2" y="3"/>
                      <a:pt x="1" y="3"/>
                    </a:cubicBezTo>
                    <a:cubicBezTo>
                      <a:pt x="1" y="3"/>
                      <a:pt x="1" y="3"/>
                      <a:pt x="1" y="3"/>
                    </a:cubicBezTo>
                    <a:cubicBezTo>
                      <a:pt x="2" y="5"/>
                      <a:pt x="3" y="5"/>
                      <a:pt x="4" y="4"/>
                    </a:cubicBezTo>
                    <a:cubicBezTo>
                      <a:pt x="4" y="3"/>
                      <a:pt x="4" y="3"/>
                      <a:pt x="4" y="3"/>
                    </a:cubicBezTo>
                    <a:cubicBezTo>
                      <a:pt x="4" y="3"/>
                      <a:pt x="3" y="3"/>
                      <a:pt x="2" y="3"/>
                    </a:cubicBezTo>
                    <a:cubicBezTo>
                      <a:pt x="2" y="3"/>
                      <a:pt x="2" y="3"/>
                      <a:pt x="2" y="3"/>
                    </a:cubicBezTo>
                    <a:cubicBezTo>
                      <a:pt x="3" y="5"/>
                      <a:pt x="6" y="4"/>
                      <a:pt x="5" y="3"/>
                    </a:cubicBezTo>
                    <a:cubicBezTo>
                      <a:pt x="5" y="2"/>
                      <a:pt x="5" y="2"/>
                      <a:pt x="5" y="1"/>
                    </a:cubicBezTo>
                    <a:cubicBezTo>
                      <a:pt x="5" y="0"/>
                      <a:pt x="4" y="0"/>
                      <a:pt x="3" y="1"/>
                    </a:cubicBezTo>
                    <a:cubicBezTo>
                      <a:pt x="2" y="1"/>
                      <a:pt x="2" y="2"/>
                      <a:pt x="1" y="2"/>
                    </a:cubicBezTo>
                    <a:cubicBezTo>
                      <a:pt x="2" y="2"/>
                      <a:pt x="3" y="2"/>
                      <a:pt x="4" y="2"/>
                    </a:cubicBezTo>
                    <a:cubicBezTo>
                      <a:pt x="4" y="2"/>
                      <a:pt x="4" y="2"/>
                      <a:pt x="4" y="2"/>
                    </a:cubicBezTo>
                    <a:cubicBezTo>
                      <a:pt x="4" y="1"/>
                      <a:pt x="3" y="0"/>
                      <a:pt x="2" y="1"/>
                    </a:cubicBezTo>
                    <a:cubicBezTo>
                      <a:pt x="1" y="2"/>
                      <a:pt x="0" y="3"/>
                      <a:pt x="0" y="4"/>
                    </a:cubicBezTo>
                    <a:cubicBezTo>
                      <a:pt x="0" y="6"/>
                      <a:pt x="3" y="7"/>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6" name="Freeform 158"/>
              <p:cNvSpPr>
                <a:spLocks/>
              </p:cNvSpPr>
              <p:nvPr/>
            </p:nvSpPr>
            <p:spPr bwMode="auto">
              <a:xfrm>
                <a:off x="100" y="1516"/>
                <a:ext cx="60" cy="57"/>
              </a:xfrm>
              <a:custGeom>
                <a:avLst/>
                <a:gdLst>
                  <a:gd name="T0" fmla="*/ 1143 w 21"/>
                  <a:gd name="T1" fmla="*/ 2038 h 20"/>
                  <a:gd name="T2" fmla="*/ 9723 w 21"/>
                  <a:gd name="T3" fmla="*/ 10160 h 20"/>
                  <a:gd name="T4" fmla="*/ 10866 w 21"/>
                  <a:gd name="T5" fmla="*/ 8636 h 20"/>
                  <a:gd name="T6" fmla="*/ 2074 w 21"/>
                  <a:gd name="T7" fmla="*/ 1112 h 20"/>
                  <a:gd name="T8" fmla="*/ 1143 w 21"/>
                  <a:gd name="T9" fmla="*/ 2038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0">
                    <a:moveTo>
                      <a:pt x="2" y="4"/>
                    </a:moveTo>
                    <a:cubicBezTo>
                      <a:pt x="7" y="9"/>
                      <a:pt x="12" y="15"/>
                      <a:pt x="18" y="19"/>
                    </a:cubicBezTo>
                    <a:cubicBezTo>
                      <a:pt x="20" y="20"/>
                      <a:pt x="21" y="17"/>
                      <a:pt x="20" y="16"/>
                    </a:cubicBezTo>
                    <a:cubicBezTo>
                      <a:pt x="14" y="12"/>
                      <a:pt x="9" y="7"/>
                      <a:pt x="4" y="2"/>
                    </a:cubicBezTo>
                    <a:cubicBezTo>
                      <a:pt x="3" y="0"/>
                      <a:pt x="0" y="2"/>
                      <a:pt x="2"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7" name="Freeform 159"/>
              <p:cNvSpPr>
                <a:spLocks/>
              </p:cNvSpPr>
              <p:nvPr/>
            </p:nvSpPr>
            <p:spPr bwMode="auto">
              <a:xfrm>
                <a:off x="54" y="1364"/>
                <a:ext cx="23" cy="66"/>
              </a:xfrm>
              <a:custGeom>
                <a:avLst/>
                <a:gdLst>
                  <a:gd name="T0" fmla="*/ 4514 w 8"/>
                  <a:gd name="T1" fmla="*/ 11134 h 23"/>
                  <a:gd name="T2" fmla="*/ 3347 w 8"/>
                  <a:gd name="T3" fmla="*/ 6637 h 23"/>
                  <a:gd name="T4" fmla="*/ 1785 w 8"/>
                  <a:gd name="T5" fmla="*/ 1162 h 23"/>
                  <a:gd name="T6" fmla="*/ 0 w 8"/>
                  <a:gd name="T7" fmla="*/ 1162 h 23"/>
                  <a:gd name="T8" fmla="*/ 1785 w 8"/>
                  <a:gd name="T9" fmla="*/ 6241 h 23"/>
                  <a:gd name="T10" fmla="*/ 2737 w 8"/>
                  <a:gd name="T11" fmla="*/ 11676 h 23"/>
                  <a:gd name="T12" fmla="*/ 4514 w 8"/>
                  <a:gd name="T13" fmla="*/ 11134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23">
                    <a:moveTo>
                      <a:pt x="8" y="20"/>
                    </a:moveTo>
                    <a:cubicBezTo>
                      <a:pt x="7" y="18"/>
                      <a:pt x="6" y="15"/>
                      <a:pt x="6" y="12"/>
                    </a:cubicBezTo>
                    <a:cubicBezTo>
                      <a:pt x="5" y="8"/>
                      <a:pt x="3" y="6"/>
                      <a:pt x="3" y="2"/>
                    </a:cubicBezTo>
                    <a:cubicBezTo>
                      <a:pt x="3" y="0"/>
                      <a:pt x="0" y="0"/>
                      <a:pt x="0" y="2"/>
                    </a:cubicBezTo>
                    <a:cubicBezTo>
                      <a:pt x="0" y="5"/>
                      <a:pt x="2" y="8"/>
                      <a:pt x="3" y="11"/>
                    </a:cubicBezTo>
                    <a:cubicBezTo>
                      <a:pt x="4" y="15"/>
                      <a:pt x="4" y="18"/>
                      <a:pt x="5" y="21"/>
                    </a:cubicBezTo>
                    <a:cubicBezTo>
                      <a:pt x="6" y="23"/>
                      <a:pt x="8" y="22"/>
                      <a:pt x="8"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8" name="Freeform 160"/>
              <p:cNvSpPr>
                <a:spLocks/>
              </p:cNvSpPr>
              <p:nvPr/>
            </p:nvSpPr>
            <p:spPr bwMode="auto">
              <a:xfrm>
                <a:off x="1803" y="1181"/>
                <a:ext cx="191" cy="197"/>
              </a:xfrm>
              <a:custGeom>
                <a:avLst/>
                <a:gdLst>
                  <a:gd name="T0" fmla="*/ 23194 w 67"/>
                  <a:gd name="T1" fmla="*/ 9308 h 69"/>
                  <a:gd name="T2" fmla="*/ 11882 w 67"/>
                  <a:gd name="T3" fmla="*/ 13499 h 69"/>
                  <a:gd name="T4" fmla="*/ 10702 w 67"/>
                  <a:gd name="T5" fmla="*/ 23320 h 69"/>
                  <a:gd name="T6" fmla="*/ 17700 w 67"/>
                  <a:gd name="T7" fmla="*/ 23926 h 69"/>
                  <a:gd name="T8" fmla="*/ 23519 w 67"/>
                  <a:gd name="T9" fmla="*/ 9707 h 69"/>
                  <a:gd name="T10" fmla="*/ 22056 w 67"/>
                  <a:gd name="T11" fmla="*/ 9308 h 69"/>
                  <a:gd name="T12" fmla="*/ 27866 w 67"/>
                  <a:gd name="T13" fmla="*/ 24853 h 69"/>
                  <a:gd name="T14" fmla="*/ 34799 w 67"/>
                  <a:gd name="T15" fmla="*/ 13082 h 69"/>
                  <a:gd name="T16" fmla="*/ 25226 w 67"/>
                  <a:gd name="T17" fmla="*/ 2070 h 69"/>
                  <a:gd name="T18" fmla="*/ 2041 w 67"/>
                  <a:gd name="T19" fmla="*/ 19523 h 69"/>
                  <a:gd name="T20" fmla="*/ 28402 w 67"/>
                  <a:gd name="T21" fmla="*/ 28114 h 69"/>
                  <a:gd name="T22" fmla="*/ 27265 w 67"/>
                  <a:gd name="T23" fmla="*/ 27112 h 69"/>
                  <a:gd name="T24" fmla="*/ 5493 w 67"/>
                  <a:gd name="T25" fmla="*/ 22783 h 69"/>
                  <a:gd name="T26" fmla="*/ 18302 w 67"/>
                  <a:gd name="T27" fmla="*/ 3792 h 69"/>
                  <a:gd name="T28" fmla="*/ 31045 w 67"/>
                  <a:gd name="T29" fmla="*/ 7052 h 69"/>
                  <a:gd name="T30" fmla="*/ 27265 w 67"/>
                  <a:gd name="T31" fmla="*/ 23320 h 69"/>
                  <a:gd name="T32" fmla="*/ 23519 w 67"/>
                  <a:gd name="T33" fmla="*/ 9707 h 69"/>
                  <a:gd name="T34" fmla="*/ 22056 w 67"/>
                  <a:gd name="T35" fmla="*/ 9308 h 69"/>
                  <a:gd name="T36" fmla="*/ 17700 w 67"/>
                  <a:gd name="T37" fmla="*/ 21065 h 69"/>
                  <a:gd name="T38" fmla="*/ 15659 w 67"/>
                  <a:gd name="T39" fmla="*/ 22783 h 69"/>
                  <a:gd name="T40" fmla="*/ 13946 w 67"/>
                  <a:gd name="T41" fmla="*/ 13499 h 69"/>
                  <a:gd name="T42" fmla="*/ 23194 w 67"/>
                  <a:gd name="T43" fmla="*/ 10826 h 69"/>
                  <a:gd name="T44" fmla="*/ 23194 w 67"/>
                  <a:gd name="T45" fmla="*/ 9308 h 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7" h="69">
                    <a:moveTo>
                      <a:pt x="43" y="17"/>
                    </a:moveTo>
                    <a:cubicBezTo>
                      <a:pt x="34" y="16"/>
                      <a:pt x="28" y="18"/>
                      <a:pt x="22" y="25"/>
                    </a:cubicBezTo>
                    <a:cubicBezTo>
                      <a:pt x="18" y="31"/>
                      <a:pt x="16" y="37"/>
                      <a:pt x="20" y="43"/>
                    </a:cubicBezTo>
                    <a:cubicBezTo>
                      <a:pt x="23" y="48"/>
                      <a:pt x="29" y="46"/>
                      <a:pt x="33" y="44"/>
                    </a:cubicBezTo>
                    <a:cubicBezTo>
                      <a:pt x="41" y="37"/>
                      <a:pt x="41" y="26"/>
                      <a:pt x="44" y="18"/>
                    </a:cubicBezTo>
                    <a:cubicBezTo>
                      <a:pt x="43" y="17"/>
                      <a:pt x="42" y="17"/>
                      <a:pt x="41" y="17"/>
                    </a:cubicBezTo>
                    <a:cubicBezTo>
                      <a:pt x="40" y="25"/>
                      <a:pt x="38" y="49"/>
                      <a:pt x="52" y="46"/>
                    </a:cubicBezTo>
                    <a:cubicBezTo>
                      <a:pt x="61" y="44"/>
                      <a:pt x="65" y="32"/>
                      <a:pt x="65" y="24"/>
                    </a:cubicBezTo>
                    <a:cubicBezTo>
                      <a:pt x="65" y="13"/>
                      <a:pt x="57" y="7"/>
                      <a:pt x="47" y="4"/>
                    </a:cubicBezTo>
                    <a:cubicBezTo>
                      <a:pt x="30" y="0"/>
                      <a:pt x="0" y="15"/>
                      <a:pt x="4" y="36"/>
                    </a:cubicBezTo>
                    <a:cubicBezTo>
                      <a:pt x="9" y="58"/>
                      <a:pt x="37" y="69"/>
                      <a:pt x="53" y="52"/>
                    </a:cubicBezTo>
                    <a:cubicBezTo>
                      <a:pt x="55" y="51"/>
                      <a:pt x="53" y="49"/>
                      <a:pt x="51" y="50"/>
                    </a:cubicBezTo>
                    <a:cubicBezTo>
                      <a:pt x="38" y="64"/>
                      <a:pt x="19" y="57"/>
                      <a:pt x="10" y="42"/>
                    </a:cubicBezTo>
                    <a:cubicBezTo>
                      <a:pt x="0" y="25"/>
                      <a:pt x="19" y="11"/>
                      <a:pt x="34" y="7"/>
                    </a:cubicBezTo>
                    <a:cubicBezTo>
                      <a:pt x="42" y="5"/>
                      <a:pt x="51" y="7"/>
                      <a:pt x="58" y="13"/>
                    </a:cubicBezTo>
                    <a:cubicBezTo>
                      <a:pt x="67" y="21"/>
                      <a:pt x="61" y="39"/>
                      <a:pt x="51" y="43"/>
                    </a:cubicBezTo>
                    <a:cubicBezTo>
                      <a:pt x="42" y="47"/>
                      <a:pt x="43" y="22"/>
                      <a:pt x="44" y="18"/>
                    </a:cubicBezTo>
                    <a:cubicBezTo>
                      <a:pt x="44" y="16"/>
                      <a:pt x="42" y="15"/>
                      <a:pt x="41" y="17"/>
                    </a:cubicBezTo>
                    <a:cubicBezTo>
                      <a:pt x="38" y="24"/>
                      <a:pt x="38" y="33"/>
                      <a:pt x="33" y="39"/>
                    </a:cubicBezTo>
                    <a:cubicBezTo>
                      <a:pt x="31" y="40"/>
                      <a:pt x="30" y="41"/>
                      <a:pt x="29" y="42"/>
                    </a:cubicBezTo>
                    <a:cubicBezTo>
                      <a:pt x="22" y="36"/>
                      <a:pt x="21" y="30"/>
                      <a:pt x="26" y="25"/>
                    </a:cubicBezTo>
                    <a:cubicBezTo>
                      <a:pt x="31" y="20"/>
                      <a:pt x="37" y="19"/>
                      <a:pt x="43" y="20"/>
                    </a:cubicBezTo>
                    <a:cubicBezTo>
                      <a:pt x="45" y="20"/>
                      <a:pt x="45" y="17"/>
                      <a:pt x="43"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 name="Freeform 161"/>
              <p:cNvSpPr>
                <a:spLocks/>
              </p:cNvSpPr>
              <p:nvPr/>
            </p:nvSpPr>
            <p:spPr bwMode="auto">
              <a:xfrm>
                <a:off x="1908" y="1050"/>
                <a:ext cx="157" cy="88"/>
              </a:xfrm>
              <a:custGeom>
                <a:avLst/>
                <a:gdLst>
                  <a:gd name="T0" fmla="*/ 2649 w 55"/>
                  <a:gd name="T1" fmla="*/ 2612 h 31"/>
                  <a:gd name="T2" fmla="*/ 17795 w 55"/>
                  <a:gd name="T3" fmla="*/ 3111 h 31"/>
                  <a:gd name="T4" fmla="*/ 23907 w 55"/>
                  <a:gd name="T5" fmla="*/ 2612 h 31"/>
                  <a:gd name="T6" fmla="*/ 22774 w 55"/>
                  <a:gd name="T7" fmla="*/ 7415 h 31"/>
                  <a:gd name="T8" fmla="*/ 17795 w 55"/>
                  <a:gd name="T9" fmla="*/ 12008 h 31"/>
                  <a:gd name="T10" fmla="*/ 16257 w 55"/>
                  <a:gd name="T11" fmla="*/ 13634 h 31"/>
                  <a:gd name="T12" fmla="*/ 10813 w 55"/>
                  <a:gd name="T13" fmla="*/ 11434 h 31"/>
                  <a:gd name="T14" fmla="*/ 1718 w 55"/>
                  <a:gd name="T15" fmla="*/ 3111 h 31"/>
                  <a:gd name="T16" fmla="*/ 602 w 55"/>
                  <a:gd name="T17" fmla="*/ 3111 h 31"/>
                  <a:gd name="T18" fmla="*/ 13999 w 55"/>
                  <a:gd name="T19" fmla="*/ 15116 h 31"/>
                  <a:gd name="T20" fmla="*/ 17795 w 55"/>
                  <a:gd name="T21" fmla="*/ 13634 h 31"/>
                  <a:gd name="T22" fmla="*/ 28608 w 55"/>
                  <a:gd name="T23" fmla="*/ 3111 h 31"/>
                  <a:gd name="T24" fmla="*/ 28032 w 55"/>
                  <a:gd name="T25" fmla="*/ 2015 h 31"/>
                  <a:gd name="T26" fmla="*/ 2044 w 55"/>
                  <a:gd name="T27" fmla="*/ 2612 h 31"/>
                  <a:gd name="T28" fmla="*/ 1718 w 55"/>
                  <a:gd name="T29" fmla="*/ 3707 h 31"/>
                  <a:gd name="T30" fmla="*/ 2044 w 55"/>
                  <a:gd name="T31" fmla="*/ 3707 h 31"/>
                  <a:gd name="T32" fmla="*/ 2649 w 55"/>
                  <a:gd name="T33" fmla="*/ 2612 h 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5" h="31">
                    <a:moveTo>
                      <a:pt x="5" y="5"/>
                    </a:moveTo>
                    <a:cubicBezTo>
                      <a:pt x="13" y="9"/>
                      <a:pt x="24" y="6"/>
                      <a:pt x="33" y="6"/>
                    </a:cubicBezTo>
                    <a:cubicBezTo>
                      <a:pt x="36" y="5"/>
                      <a:pt x="40" y="5"/>
                      <a:pt x="44" y="5"/>
                    </a:cubicBezTo>
                    <a:cubicBezTo>
                      <a:pt x="55" y="5"/>
                      <a:pt x="45" y="10"/>
                      <a:pt x="42" y="14"/>
                    </a:cubicBezTo>
                    <a:cubicBezTo>
                      <a:pt x="39" y="17"/>
                      <a:pt x="36" y="20"/>
                      <a:pt x="33" y="23"/>
                    </a:cubicBezTo>
                    <a:cubicBezTo>
                      <a:pt x="32" y="24"/>
                      <a:pt x="31" y="25"/>
                      <a:pt x="30" y="26"/>
                    </a:cubicBezTo>
                    <a:cubicBezTo>
                      <a:pt x="28" y="30"/>
                      <a:pt x="22" y="23"/>
                      <a:pt x="20" y="22"/>
                    </a:cubicBezTo>
                    <a:cubicBezTo>
                      <a:pt x="14" y="17"/>
                      <a:pt x="5" y="13"/>
                      <a:pt x="3" y="6"/>
                    </a:cubicBezTo>
                    <a:cubicBezTo>
                      <a:pt x="2" y="5"/>
                      <a:pt x="0" y="5"/>
                      <a:pt x="1" y="6"/>
                    </a:cubicBezTo>
                    <a:cubicBezTo>
                      <a:pt x="4" y="16"/>
                      <a:pt x="18" y="24"/>
                      <a:pt x="26" y="29"/>
                    </a:cubicBezTo>
                    <a:cubicBezTo>
                      <a:pt x="29" y="31"/>
                      <a:pt x="31" y="28"/>
                      <a:pt x="33" y="26"/>
                    </a:cubicBezTo>
                    <a:cubicBezTo>
                      <a:pt x="40" y="19"/>
                      <a:pt x="46" y="13"/>
                      <a:pt x="53" y="6"/>
                    </a:cubicBezTo>
                    <a:cubicBezTo>
                      <a:pt x="53" y="6"/>
                      <a:pt x="53" y="5"/>
                      <a:pt x="52" y="4"/>
                    </a:cubicBezTo>
                    <a:cubicBezTo>
                      <a:pt x="37" y="0"/>
                      <a:pt x="19" y="5"/>
                      <a:pt x="4" y="5"/>
                    </a:cubicBezTo>
                    <a:cubicBezTo>
                      <a:pt x="2" y="5"/>
                      <a:pt x="2" y="7"/>
                      <a:pt x="3" y="7"/>
                    </a:cubicBezTo>
                    <a:cubicBezTo>
                      <a:pt x="4" y="7"/>
                      <a:pt x="4" y="7"/>
                      <a:pt x="4" y="7"/>
                    </a:cubicBezTo>
                    <a:cubicBezTo>
                      <a:pt x="5" y="8"/>
                      <a:pt x="6" y="6"/>
                      <a:pt x="5"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 name="Freeform 162"/>
              <p:cNvSpPr>
                <a:spLocks/>
              </p:cNvSpPr>
              <p:nvPr/>
            </p:nvSpPr>
            <p:spPr bwMode="auto">
              <a:xfrm>
                <a:off x="1908" y="1053"/>
                <a:ext cx="163" cy="122"/>
              </a:xfrm>
              <a:custGeom>
                <a:avLst/>
                <a:gdLst>
                  <a:gd name="T0" fmla="*/ 1733 w 57"/>
                  <a:gd name="T1" fmla="*/ 3107 h 43"/>
                  <a:gd name="T2" fmla="*/ 1144 w 57"/>
                  <a:gd name="T3" fmla="*/ 2585 h 43"/>
                  <a:gd name="T4" fmla="*/ 606 w 57"/>
                  <a:gd name="T5" fmla="*/ 3107 h 43"/>
                  <a:gd name="T6" fmla="*/ 1144 w 57"/>
                  <a:gd name="T7" fmla="*/ 20808 h 43"/>
                  <a:gd name="T8" fmla="*/ 1733 w 57"/>
                  <a:gd name="T9" fmla="*/ 21307 h 43"/>
                  <a:gd name="T10" fmla="*/ 19128 w 57"/>
                  <a:gd name="T11" fmla="*/ 21307 h 43"/>
                  <a:gd name="T12" fmla="*/ 29414 w 57"/>
                  <a:gd name="T13" fmla="*/ 20414 h 43"/>
                  <a:gd name="T14" fmla="*/ 30029 w 57"/>
                  <a:gd name="T15" fmla="*/ 13017 h 43"/>
                  <a:gd name="T16" fmla="*/ 28482 w 57"/>
                  <a:gd name="T17" fmla="*/ 596 h 43"/>
                  <a:gd name="T18" fmla="*/ 27361 w 57"/>
                  <a:gd name="T19" fmla="*/ 1095 h 43"/>
                  <a:gd name="T20" fmla="*/ 28482 w 57"/>
                  <a:gd name="T21" fmla="*/ 7904 h 43"/>
                  <a:gd name="T22" fmla="*/ 29088 w 57"/>
                  <a:gd name="T23" fmla="*/ 14521 h 43"/>
                  <a:gd name="T24" fmla="*/ 26749 w 57"/>
                  <a:gd name="T25" fmla="*/ 20414 h 43"/>
                  <a:gd name="T26" fmla="*/ 17049 w 57"/>
                  <a:gd name="T27" fmla="*/ 20414 h 43"/>
                  <a:gd name="T28" fmla="*/ 2085 w 57"/>
                  <a:gd name="T29" fmla="*/ 18731 h 43"/>
                  <a:gd name="T30" fmla="*/ 2085 w 57"/>
                  <a:gd name="T31" fmla="*/ 11011 h 43"/>
                  <a:gd name="T32" fmla="*/ 1144 w 57"/>
                  <a:gd name="T33" fmla="*/ 3703 h 43"/>
                  <a:gd name="T34" fmla="*/ 1733 w 57"/>
                  <a:gd name="T35" fmla="*/ 3107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7" h="43">
                    <a:moveTo>
                      <a:pt x="3" y="6"/>
                    </a:moveTo>
                    <a:cubicBezTo>
                      <a:pt x="3" y="5"/>
                      <a:pt x="2" y="5"/>
                      <a:pt x="2" y="5"/>
                    </a:cubicBezTo>
                    <a:cubicBezTo>
                      <a:pt x="1" y="5"/>
                      <a:pt x="1" y="5"/>
                      <a:pt x="1" y="6"/>
                    </a:cubicBezTo>
                    <a:cubicBezTo>
                      <a:pt x="0" y="17"/>
                      <a:pt x="2" y="29"/>
                      <a:pt x="2" y="40"/>
                    </a:cubicBezTo>
                    <a:cubicBezTo>
                      <a:pt x="2" y="40"/>
                      <a:pt x="3" y="41"/>
                      <a:pt x="3" y="41"/>
                    </a:cubicBezTo>
                    <a:cubicBezTo>
                      <a:pt x="14" y="40"/>
                      <a:pt x="24" y="40"/>
                      <a:pt x="35" y="41"/>
                    </a:cubicBezTo>
                    <a:cubicBezTo>
                      <a:pt x="40" y="41"/>
                      <a:pt x="49" y="43"/>
                      <a:pt x="54" y="39"/>
                    </a:cubicBezTo>
                    <a:cubicBezTo>
                      <a:pt x="57" y="36"/>
                      <a:pt x="55" y="29"/>
                      <a:pt x="55" y="25"/>
                    </a:cubicBezTo>
                    <a:cubicBezTo>
                      <a:pt x="55" y="19"/>
                      <a:pt x="56" y="7"/>
                      <a:pt x="52" y="1"/>
                    </a:cubicBezTo>
                    <a:cubicBezTo>
                      <a:pt x="51" y="0"/>
                      <a:pt x="50" y="1"/>
                      <a:pt x="50" y="2"/>
                    </a:cubicBezTo>
                    <a:cubicBezTo>
                      <a:pt x="52" y="5"/>
                      <a:pt x="52" y="11"/>
                      <a:pt x="52" y="15"/>
                    </a:cubicBezTo>
                    <a:cubicBezTo>
                      <a:pt x="52" y="19"/>
                      <a:pt x="53" y="24"/>
                      <a:pt x="53" y="28"/>
                    </a:cubicBezTo>
                    <a:cubicBezTo>
                      <a:pt x="53" y="32"/>
                      <a:pt x="54" y="38"/>
                      <a:pt x="49" y="39"/>
                    </a:cubicBezTo>
                    <a:cubicBezTo>
                      <a:pt x="43" y="40"/>
                      <a:pt x="37" y="39"/>
                      <a:pt x="31" y="39"/>
                    </a:cubicBezTo>
                    <a:cubicBezTo>
                      <a:pt x="29" y="38"/>
                      <a:pt x="4" y="39"/>
                      <a:pt x="4" y="36"/>
                    </a:cubicBezTo>
                    <a:cubicBezTo>
                      <a:pt x="4" y="31"/>
                      <a:pt x="4" y="26"/>
                      <a:pt x="4" y="21"/>
                    </a:cubicBezTo>
                    <a:cubicBezTo>
                      <a:pt x="3" y="18"/>
                      <a:pt x="4" y="8"/>
                      <a:pt x="2" y="7"/>
                    </a:cubicBezTo>
                    <a:cubicBezTo>
                      <a:pt x="3" y="8"/>
                      <a:pt x="4" y="6"/>
                      <a:pt x="3"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 name="Freeform 163"/>
              <p:cNvSpPr>
                <a:spLocks/>
              </p:cNvSpPr>
              <p:nvPr/>
            </p:nvSpPr>
            <p:spPr bwMode="auto">
              <a:xfrm>
                <a:off x="1908" y="995"/>
                <a:ext cx="155" cy="80"/>
              </a:xfrm>
              <a:custGeom>
                <a:avLst/>
                <a:gdLst>
                  <a:gd name="T0" fmla="*/ 1163 w 54"/>
                  <a:gd name="T1" fmla="*/ 14669 h 28"/>
                  <a:gd name="T2" fmla="*/ 6246 w 54"/>
                  <a:gd name="T3" fmla="*/ 10260 h 28"/>
                  <a:gd name="T4" fmla="*/ 12300 w 54"/>
                  <a:gd name="T5" fmla="*/ 4409 h 28"/>
                  <a:gd name="T6" fmla="*/ 19082 w 54"/>
                  <a:gd name="T7" fmla="*/ 4409 h 28"/>
                  <a:gd name="T8" fmla="*/ 29068 w 54"/>
                  <a:gd name="T9" fmla="*/ 13134 h 28"/>
                  <a:gd name="T10" fmla="*/ 29588 w 54"/>
                  <a:gd name="T11" fmla="*/ 12597 h 28"/>
                  <a:gd name="T12" fmla="*/ 22395 w 54"/>
                  <a:gd name="T13" fmla="*/ 4923 h 28"/>
                  <a:gd name="T14" fmla="*/ 15210 w 54"/>
                  <a:gd name="T15" fmla="*/ 0 h 28"/>
                  <a:gd name="T16" fmla="*/ 11140 w 54"/>
                  <a:gd name="T17" fmla="*/ 3803 h 28"/>
                  <a:gd name="T18" fmla="*/ 6648 w 54"/>
                  <a:gd name="T19" fmla="*/ 8189 h 28"/>
                  <a:gd name="T20" fmla="*/ 617 w 54"/>
                  <a:gd name="T21" fmla="*/ 13526 h 28"/>
                  <a:gd name="T22" fmla="*/ 1163 w 54"/>
                  <a:gd name="T23" fmla="*/ 14669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 h="28">
                    <a:moveTo>
                      <a:pt x="2" y="27"/>
                    </a:moveTo>
                    <a:cubicBezTo>
                      <a:pt x="6" y="25"/>
                      <a:pt x="8" y="22"/>
                      <a:pt x="11" y="19"/>
                    </a:cubicBezTo>
                    <a:cubicBezTo>
                      <a:pt x="14" y="15"/>
                      <a:pt x="19" y="12"/>
                      <a:pt x="22" y="8"/>
                    </a:cubicBezTo>
                    <a:cubicBezTo>
                      <a:pt x="27" y="1"/>
                      <a:pt x="29" y="4"/>
                      <a:pt x="34" y="8"/>
                    </a:cubicBezTo>
                    <a:cubicBezTo>
                      <a:pt x="41" y="13"/>
                      <a:pt x="48" y="17"/>
                      <a:pt x="52" y="24"/>
                    </a:cubicBezTo>
                    <a:cubicBezTo>
                      <a:pt x="52" y="25"/>
                      <a:pt x="54" y="24"/>
                      <a:pt x="53" y="23"/>
                    </a:cubicBezTo>
                    <a:cubicBezTo>
                      <a:pt x="50" y="18"/>
                      <a:pt x="45" y="13"/>
                      <a:pt x="40" y="9"/>
                    </a:cubicBezTo>
                    <a:cubicBezTo>
                      <a:pt x="36" y="7"/>
                      <a:pt x="31" y="1"/>
                      <a:pt x="27" y="0"/>
                    </a:cubicBezTo>
                    <a:cubicBezTo>
                      <a:pt x="24" y="0"/>
                      <a:pt x="21" y="5"/>
                      <a:pt x="20" y="7"/>
                    </a:cubicBezTo>
                    <a:cubicBezTo>
                      <a:pt x="18" y="10"/>
                      <a:pt x="15" y="13"/>
                      <a:pt x="12" y="15"/>
                    </a:cubicBezTo>
                    <a:cubicBezTo>
                      <a:pt x="8" y="18"/>
                      <a:pt x="5" y="23"/>
                      <a:pt x="1" y="25"/>
                    </a:cubicBezTo>
                    <a:cubicBezTo>
                      <a:pt x="0" y="26"/>
                      <a:pt x="1" y="28"/>
                      <a:pt x="2" y="2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2" name="Freeform 164"/>
              <p:cNvSpPr>
                <a:spLocks/>
              </p:cNvSpPr>
              <p:nvPr/>
            </p:nvSpPr>
            <p:spPr bwMode="auto">
              <a:xfrm>
                <a:off x="1688" y="781"/>
                <a:ext cx="40" cy="266"/>
              </a:xfrm>
              <a:custGeom>
                <a:avLst/>
                <a:gdLst>
                  <a:gd name="T0" fmla="*/ 1723 w 14"/>
                  <a:gd name="T1" fmla="*/ 1144 h 93"/>
                  <a:gd name="T2" fmla="*/ 1723 w 14"/>
                  <a:gd name="T3" fmla="*/ 23560 h 93"/>
                  <a:gd name="T4" fmla="*/ 2074 w 14"/>
                  <a:gd name="T5" fmla="*/ 47637 h 93"/>
                  <a:gd name="T6" fmla="*/ 3266 w 14"/>
                  <a:gd name="T7" fmla="*/ 48252 h 93"/>
                  <a:gd name="T8" fmla="*/ 6457 w 14"/>
                  <a:gd name="T9" fmla="*/ 44439 h 93"/>
                  <a:gd name="T10" fmla="*/ 4923 w 14"/>
                  <a:gd name="T11" fmla="*/ 17996 h 93"/>
                  <a:gd name="T12" fmla="*/ 1723 w 14"/>
                  <a:gd name="T13" fmla="*/ 1144 h 93"/>
                  <a:gd name="T14" fmla="*/ 603 w 14"/>
                  <a:gd name="T15" fmla="*/ 2085 h 93"/>
                  <a:gd name="T16" fmla="*/ 1723 w 14"/>
                  <a:gd name="T17" fmla="*/ 3272 h 93"/>
                  <a:gd name="T18" fmla="*/ 3266 w 14"/>
                  <a:gd name="T19" fmla="*/ 2085 h 93"/>
                  <a:gd name="T20" fmla="*/ 3803 w 14"/>
                  <a:gd name="T21" fmla="*/ 18528 h 93"/>
                  <a:gd name="T22" fmla="*/ 4409 w 14"/>
                  <a:gd name="T23" fmla="*/ 34466 h 93"/>
                  <a:gd name="T24" fmla="*/ 4923 w 14"/>
                  <a:gd name="T25" fmla="*/ 41559 h 93"/>
                  <a:gd name="T26" fmla="*/ 4923 w 14"/>
                  <a:gd name="T27" fmla="*/ 40552 h 93"/>
                  <a:gd name="T28" fmla="*/ 4409 w 14"/>
                  <a:gd name="T29" fmla="*/ 22416 h 93"/>
                  <a:gd name="T30" fmla="*/ 2660 w 14"/>
                  <a:gd name="T31" fmla="*/ 21809 h 93"/>
                  <a:gd name="T32" fmla="*/ 2074 w 14"/>
                  <a:gd name="T33" fmla="*/ 36739 h 93"/>
                  <a:gd name="T34" fmla="*/ 3803 w 14"/>
                  <a:gd name="T35" fmla="*/ 36739 h 93"/>
                  <a:gd name="T36" fmla="*/ 3266 w 14"/>
                  <a:gd name="T37" fmla="*/ 29434 h 93"/>
                  <a:gd name="T38" fmla="*/ 2660 w 14"/>
                  <a:gd name="T39" fmla="*/ 27987 h 93"/>
                  <a:gd name="T40" fmla="*/ 3266 w 14"/>
                  <a:gd name="T41" fmla="*/ 47122 h 93"/>
                  <a:gd name="T42" fmla="*/ 4923 w 14"/>
                  <a:gd name="T43" fmla="*/ 47122 h 93"/>
                  <a:gd name="T44" fmla="*/ 5926 w 14"/>
                  <a:gd name="T45" fmla="*/ 30653 h 93"/>
                  <a:gd name="T46" fmla="*/ 4409 w 14"/>
                  <a:gd name="T47" fmla="*/ 1144 h 93"/>
                  <a:gd name="T48" fmla="*/ 3803 w 14"/>
                  <a:gd name="T49" fmla="*/ 606 h 93"/>
                  <a:gd name="T50" fmla="*/ 1723 w 14"/>
                  <a:gd name="T51" fmla="*/ 606 h 93"/>
                  <a:gd name="T52" fmla="*/ 1143 w 14"/>
                  <a:gd name="T53" fmla="*/ 1733 h 93"/>
                  <a:gd name="T54" fmla="*/ 4409 w 14"/>
                  <a:gd name="T55" fmla="*/ 32315 h 93"/>
                  <a:gd name="T56" fmla="*/ 4923 w 14"/>
                  <a:gd name="T57" fmla="*/ 44439 h 93"/>
                  <a:gd name="T58" fmla="*/ 3266 w 14"/>
                  <a:gd name="T59" fmla="*/ 39422 h 93"/>
                  <a:gd name="T60" fmla="*/ 3803 w 14"/>
                  <a:gd name="T61" fmla="*/ 33322 h 93"/>
                  <a:gd name="T62" fmla="*/ 3266 w 14"/>
                  <a:gd name="T63" fmla="*/ 1144 h 93"/>
                  <a:gd name="T64" fmla="*/ 1723 w 14"/>
                  <a:gd name="T65" fmla="*/ 1144 h 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 h="93">
                    <a:moveTo>
                      <a:pt x="3" y="2"/>
                    </a:moveTo>
                    <a:cubicBezTo>
                      <a:pt x="1" y="15"/>
                      <a:pt x="3" y="29"/>
                      <a:pt x="3" y="43"/>
                    </a:cubicBezTo>
                    <a:cubicBezTo>
                      <a:pt x="3" y="57"/>
                      <a:pt x="2" y="73"/>
                      <a:pt x="4" y="87"/>
                    </a:cubicBezTo>
                    <a:cubicBezTo>
                      <a:pt x="5" y="88"/>
                      <a:pt x="6" y="89"/>
                      <a:pt x="6" y="88"/>
                    </a:cubicBezTo>
                    <a:cubicBezTo>
                      <a:pt x="11" y="87"/>
                      <a:pt x="11" y="85"/>
                      <a:pt x="12" y="81"/>
                    </a:cubicBezTo>
                    <a:cubicBezTo>
                      <a:pt x="12" y="65"/>
                      <a:pt x="9" y="49"/>
                      <a:pt x="9" y="33"/>
                    </a:cubicBezTo>
                    <a:cubicBezTo>
                      <a:pt x="8" y="28"/>
                      <a:pt x="11" y="3"/>
                      <a:pt x="3" y="2"/>
                    </a:cubicBezTo>
                    <a:cubicBezTo>
                      <a:pt x="1" y="1"/>
                      <a:pt x="0" y="3"/>
                      <a:pt x="1" y="4"/>
                    </a:cubicBezTo>
                    <a:cubicBezTo>
                      <a:pt x="2" y="5"/>
                      <a:pt x="3" y="5"/>
                      <a:pt x="3" y="6"/>
                    </a:cubicBezTo>
                    <a:cubicBezTo>
                      <a:pt x="5" y="7"/>
                      <a:pt x="7" y="6"/>
                      <a:pt x="6" y="4"/>
                    </a:cubicBezTo>
                    <a:cubicBezTo>
                      <a:pt x="9" y="11"/>
                      <a:pt x="6" y="27"/>
                      <a:pt x="7" y="34"/>
                    </a:cubicBezTo>
                    <a:cubicBezTo>
                      <a:pt x="7" y="44"/>
                      <a:pt x="7" y="53"/>
                      <a:pt x="8" y="63"/>
                    </a:cubicBezTo>
                    <a:cubicBezTo>
                      <a:pt x="9" y="67"/>
                      <a:pt x="9" y="71"/>
                      <a:pt x="9" y="76"/>
                    </a:cubicBezTo>
                    <a:cubicBezTo>
                      <a:pt x="9" y="93"/>
                      <a:pt x="9" y="76"/>
                      <a:pt x="9" y="74"/>
                    </a:cubicBezTo>
                    <a:cubicBezTo>
                      <a:pt x="9" y="63"/>
                      <a:pt x="8" y="52"/>
                      <a:pt x="8" y="41"/>
                    </a:cubicBezTo>
                    <a:cubicBezTo>
                      <a:pt x="7" y="39"/>
                      <a:pt x="5" y="39"/>
                      <a:pt x="5" y="40"/>
                    </a:cubicBezTo>
                    <a:cubicBezTo>
                      <a:pt x="3" y="49"/>
                      <a:pt x="4" y="58"/>
                      <a:pt x="4" y="67"/>
                    </a:cubicBezTo>
                    <a:cubicBezTo>
                      <a:pt x="4" y="69"/>
                      <a:pt x="7" y="69"/>
                      <a:pt x="7" y="67"/>
                    </a:cubicBezTo>
                    <a:cubicBezTo>
                      <a:pt x="7" y="62"/>
                      <a:pt x="6" y="58"/>
                      <a:pt x="6" y="54"/>
                    </a:cubicBezTo>
                    <a:cubicBezTo>
                      <a:pt x="6" y="51"/>
                      <a:pt x="4" y="39"/>
                      <a:pt x="5" y="51"/>
                    </a:cubicBezTo>
                    <a:cubicBezTo>
                      <a:pt x="6" y="63"/>
                      <a:pt x="4" y="75"/>
                      <a:pt x="6" y="86"/>
                    </a:cubicBezTo>
                    <a:cubicBezTo>
                      <a:pt x="6" y="87"/>
                      <a:pt x="8" y="88"/>
                      <a:pt x="9" y="86"/>
                    </a:cubicBezTo>
                    <a:cubicBezTo>
                      <a:pt x="14" y="77"/>
                      <a:pt x="11" y="66"/>
                      <a:pt x="11" y="56"/>
                    </a:cubicBezTo>
                    <a:cubicBezTo>
                      <a:pt x="9" y="38"/>
                      <a:pt x="11" y="19"/>
                      <a:pt x="8" y="2"/>
                    </a:cubicBezTo>
                    <a:cubicBezTo>
                      <a:pt x="8" y="1"/>
                      <a:pt x="8" y="1"/>
                      <a:pt x="7" y="1"/>
                    </a:cubicBezTo>
                    <a:cubicBezTo>
                      <a:pt x="6" y="1"/>
                      <a:pt x="5" y="1"/>
                      <a:pt x="3" y="1"/>
                    </a:cubicBezTo>
                    <a:cubicBezTo>
                      <a:pt x="2" y="1"/>
                      <a:pt x="2" y="2"/>
                      <a:pt x="2" y="3"/>
                    </a:cubicBezTo>
                    <a:cubicBezTo>
                      <a:pt x="5" y="21"/>
                      <a:pt x="7" y="40"/>
                      <a:pt x="8" y="59"/>
                    </a:cubicBezTo>
                    <a:cubicBezTo>
                      <a:pt x="8" y="66"/>
                      <a:pt x="8" y="73"/>
                      <a:pt x="9" y="81"/>
                    </a:cubicBezTo>
                    <a:cubicBezTo>
                      <a:pt x="6" y="78"/>
                      <a:pt x="5" y="75"/>
                      <a:pt x="6" y="72"/>
                    </a:cubicBezTo>
                    <a:cubicBezTo>
                      <a:pt x="6" y="68"/>
                      <a:pt x="6" y="65"/>
                      <a:pt x="7" y="61"/>
                    </a:cubicBezTo>
                    <a:cubicBezTo>
                      <a:pt x="7" y="42"/>
                      <a:pt x="3" y="22"/>
                      <a:pt x="6" y="2"/>
                    </a:cubicBezTo>
                    <a:cubicBezTo>
                      <a:pt x="6" y="1"/>
                      <a:pt x="3" y="0"/>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 name="Freeform 165"/>
              <p:cNvSpPr>
                <a:spLocks/>
              </p:cNvSpPr>
              <p:nvPr/>
            </p:nvSpPr>
            <p:spPr bwMode="auto">
              <a:xfrm>
                <a:off x="1697" y="784"/>
                <a:ext cx="140" cy="34"/>
              </a:xfrm>
              <a:custGeom>
                <a:avLst/>
                <a:gdLst>
                  <a:gd name="T0" fmla="*/ 1143 w 49"/>
                  <a:gd name="T1" fmla="*/ 3686 h 12"/>
                  <a:gd name="T2" fmla="*/ 8726 w 49"/>
                  <a:gd name="T3" fmla="*/ 3686 h 12"/>
                  <a:gd name="T4" fmla="*/ 16931 w 49"/>
                  <a:gd name="T5" fmla="*/ 6191 h 12"/>
                  <a:gd name="T6" fmla="*/ 26660 w 49"/>
                  <a:gd name="T7" fmla="*/ 1686 h 12"/>
                  <a:gd name="T8" fmla="*/ 24931 w 49"/>
                  <a:gd name="T9" fmla="*/ 1091 h 12"/>
                  <a:gd name="T10" fmla="*/ 10866 w 49"/>
                  <a:gd name="T11" fmla="*/ 2570 h 12"/>
                  <a:gd name="T12" fmla="*/ 1723 w 49"/>
                  <a:gd name="T13" fmla="*/ 2000 h 12"/>
                  <a:gd name="T14" fmla="*/ 1143 w 49"/>
                  <a:gd name="T15" fmla="*/ 368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 h="12">
                    <a:moveTo>
                      <a:pt x="2" y="7"/>
                    </a:moveTo>
                    <a:cubicBezTo>
                      <a:pt x="7" y="8"/>
                      <a:pt x="11" y="6"/>
                      <a:pt x="16" y="7"/>
                    </a:cubicBezTo>
                    <a:cubicBezTo>
                      <a:pt x="22" y="9"/>
                      <a:pt x="25" y="11"/>
                      <a:pt x="31" y="12"/>
                    </a:cubicBezTo>
                    <a:cubicBezTo>
                      <a:pt x="38" y="12"/>
                      <a:pt x="46" y="10"/>
                      <a:pt x="49" y="3"/>
                    </a:cubicBezTo>
                    <a:cubicBezTo>
                      <a:pt x="49" y="1"/>
                      <a:pt x="46" y="0"/>
                      <a:pt x="46" y="2"/>
                    </a:cubicBezTo>
                    <a:cubicBezTo>
                      <a:pt x="42" y="12"/>
                      <a:pt x="27" y="9"/>
                      <a:pt x="20" y="5"/>
                    </a:cubicBezTo>
                    <a:cubicBezTo>
                      <a:pt x="13" y="3"/>
                      <a:pt x="9" y="6"/>
                      <a:pt x="3" y="4"/>
                    </a:cubicBezTo>
                    <a:cubicBezTo>
                      <a:pt x="1" y="4"/>
                      <a:pt x="0" y="7"/>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4" name="Freeform 166"/>
              <p:cNvSpPr>
                <a:spLocks/>
              </p:cNvSpPr>
              <p:nvPr/>
            </p:nvSpPr>
            <p:spPr bwMode="auto">
              <a:xfrm>
                <a:off x="1697" y="861"/>
                <a:ext cx="140" cy="34"/>
              </a:xfrm>
              <a:custGeom>
                <a:avLst/>
                <a:gdLst>
                  <a:gd name="T0" fmla="*/ 1723 w 49"/>
                  <a:gd name="T1" fmla="*/ 5667 h 12"/>
                  <a:gd name="T2" fmla="*/ 18449 w 49"/>
                  <a:gd name="T3" fmla="*/ 5667 h 12"/>
                  <a:gd name="T4" fmla="*/ 26049 w 49"/>
                  <a:gd name="T5" fmla="*/ 1686 h 12"/>
                  <a:gd name="T6" fmla="*/ 24580 w 49"/>
                  <a:gd name="T7" fmla="*/ 1091 h 12"/>
                  <a:gd name="T8" fmla="*/ 10866 w 49"/>
                  <a:gd name="T9" fmla="*/ 3091 h 12"/>
                  <a:gd name="T10" fmla="*/ 1143 w 49"/>
                  <a:gd name="T11" fmla="*/ 4777 h 12"/>
                  <a:gd name="T12" fmla="*/ 1723 w 49"/>
                  <a:gd name="T13" fmla="*/ 5667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12">
                    <a:moveTo>
                      <a:pt x="3" y="11"/>
                    </a:moveTo>
                    <a:cubicBezTo>
                      <a:pt x="14" y="4"/>
                      <a:pt x="23" y="12"/>
                      <a:pt x="34" y="11"/>
                    </a:cubicBezTo>
                    <a:cubicBezTo>
                      <a:pt x="39" y="10"/>
                      <a:pt x="47" y="9"/>
                      <a:pt x="48" y="3"/>
                    </a:cubicBezTo>
                    <a:cubicBezTo>
                      <a:pt x="49" y="1"/>
                      <a:pt x="46" y="0"/>
                      <a:pt x="45" y="2"/>
                    </a:cubicBezTo>
                    <a:cubicBezTo>
                      <a:pt x="43" y="11"/>
                      <a:pt x="25" y="7"/>
                      <a:pt x="20" y="6"/>
                    </a:cubicBezTo>
                    <a:cubicBezTo>
                      <a:pt x="13" y="4"/>
                      <a:pt x="7" y="5"/>
                      <a:pt x="2" y="9"/>
                    </a:cubicBezTo>
                    <a:cubicBezTo>
                      <a:pt x="0" y="10"/>
                      <a:pt x="1" y="12"/>
                      <a:pt x="3"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5" name="Freeform 167"/>
              <p:cNvSpPr>
                <a:spLocks/>
              </p:cNvSpPr>
              <p:nvPr/>
            </p:nvSpPr>
            <p:spPr bwMode="auto">
              <a:xfrm>
                <a:off x="1823" y="787"/>
                <a:ext cx="14" cy="91"/>
              </a:xfrm>
              <a:custGeom>
                <a:avLst/>
                <a:gdLst>
                  <a:gd name="T0" fmla="*/ 487 w 5"/>
                  <a:gd name="T1" fmla="*/ 1109 h 32"/>
                  <a:gd name="T2" fmla="*/ 487 w 5"/>
                  <a:gd name="T3" fmla="*/ 7448 h 32"/>
                  <a:gd name="T4" fmla="*/ 487 w 5"/>
                  <a:gd name="T5" fmla="*/ 15825 h 32"/>
                  <a:gd name="T6" fmla="*/ 1912 w 5"/>
                  <a:gd name="T7" fmla="*/ 15825 h 32"/>
                  <a:gd name="T8" fmla="*/ 1912 w 5"/>
                  <a:gd name="T9" fmla="*/ 8580 h 32"/>
                  <a:gd name="T10" fmla="*/ 1912 w 5"/>
                  <a:gd name="T11" fmla="*/ 1698 h 32"/>
                  <a:gd name="T12" fmla="*/ 487 w 5"/>
                  <a:gd name="T13" fmla="*/ 1109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32">
                    <a:moveTo>
                      <a:pt x="1" y="2"/>
                    </a:moveTo>
                    <a:cubicBezTo>
                      <a:pt x="0" y="6"/>
                      <a:pt x="0" y="10"/>
                      <a:pt x="1" y="14"/>
                    </a:cubicBezTo>
                    <a:cubicBezTo>
                      <a:pt x="1" y="20"/>
                      <a:pt x="1" y="25"/>
                      <a:pt x="1" y="30"/>
                    </a:cubicBezTo>
                    <a:cubicBezTo>
                      <a:pt x="1" y="32"/>
                      <a:pt x="4" y="32"/>
                      <a:pt x="4" y="30"/>
                    </a:cubicBezTo>
                    <a:cubicBezTo>
                      <a:pt x="4" y="25"/>
                      <a:pt x="4" y="21"/>
                      <a:pt x="4" y="16"/>
                    </a:cubicBezTo>
                    <a:cubicBezTo>
                      <a:pt x="4" y="12"/>
                      <a:pt x="3" y="7"/>
                      <a:pt x="4" y="3"/>
                    </a:cubicBezTo>
                    <a:cubicBezTo>
                      <a:pt x="5" y="1"/>
                      <a:pt x="2" y="0"/>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6" name="Freeform 168"/>
              <p:cNvSpPr>
                <a:spLocks/>
              </p:cNvSpPr>
              <p:nvPr/>
            </p:nvSpPr>
            <p:spPr bwMode="auto">
              <a:xfrm>
                <a:off x="1705" y="795"/>
                <a:ext cx="35" cy="20"/>
              </a:xfrm>
              <a:custGeom>
                <a:avLst/>
                <a:gdLst>
                  <a:gd name="T0" fmla="*/ 648 w 12"/>
                  <a:gd name="T1" fmla="*/ 3803 h 7"/>
                  <a:gd name="T2" fmla="*/ 3173 w 12"/>
                  <a:gd name="T3" fmla="*/ 3266 h 7"/>
                  <a:gd name="T4" fmla="*/ 6151 w 12"/>
                  <a:gd name="T5" fmla="*/ 2074 h 7"/>
                  <a:gd name="T6" fmla="*/ 5513 w 12"/>
                  <a:gd name="T7" fmla="*/ 603 h 7"/>
                  <a:gd name="T8" fmla="*/ 3173 w 12"/>
                  <a:gd name="T9" fmla="*/ 1723 h 7"/>
                  <a:gd name="T10" fmla="*/ 2535 w 12"/>
                  <a:gd name="T11" fmla="*/ 2074 h 7"/>
                  <a:gd name="T12" fmla="*/ 1890 w 12"/>
                  <a:gd name="T13" fmla="*/ 2074 h 7"/>
                  <a:gd name="T14" fmla="*/ 648 w 12"/>
                  <a:gd name="T15" fmla="*/ 3803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 h="7">
                    <a:moveTo>
                      <a:pt x="1" y="7"/>
                    </a:moveTo>
                    <a:cubicBezTo>
                      <a:pt x="3" y="7"/>
                      <a:pt x="4" y="7"/>
                      <a:pt x="5" y="6"/>
                    </a:cubicBezTo>
                    <a:cubicBezTo>
                      <a:pt x="7" y="5"/>
                      <a:pt x="9" y="4"/>
                      <a:pt x="10" y="4"/>
                    </a:cubicBezTo>
                    <a:cubicBezTo>
                      <a:pt x="12" y="3"/>
                      <a:pt x="11" y="0"/>
                      <a:pt x="9" y="1"/>
                    </a:cubicBezTo>
                    <a:cubicBezTo>
                      <a:pt x="8" y="2"/>
                      <a:pt x="7" y="2"/>
                      <a:pt x="5" y="3"/>
                    </a:cubicBezTo>
                    <a:cubicBezTo>
                      <a:pt x="5" y="3"/>
                      <a:pt x="4" y="3"/>
                      <a:pt x="4" y="4"/>
                    </a:cubicBezTo>
                    <a:cubicBezTo>
                      <a:pt x="3" y="4"/>
                      <a:pt x="2" y="4"/>
                      <a:pt x="3" y="4"/>
                    </a:cubicBezTo>
                    <a:cubicBezTo>
                      <a:pt x="1" y="3"/>
                      <a:pt x="0" y="6"/>
                      <a:pt x="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7" name="Freeform 169"/>
              <p:cNvSpPr>
                <a:spLocks/>
              </p:cNvSpPr>
              <p:nvPr/>
            </p:nvSpPr>
            <p:spPr bwMode="auto">
              <a:xfrm>
                <a:off x="1700" y="804"/>
                <a:ext cx="43" cy="28"/>
              </a:xfrm>
              <a:custGeom>
                <a:avLst/>
                <a:gdLst>
                  <a:gd name="T0" fmla="*/ 1766 w 15"/>
                  <a:gd name="T1" fmla="*/ 4304 h 10"/>
                  <a:gd name="T2" fmla="*/ 7158 w 15"/>
                  <a:gd name="T3" fmla="*/ 1912 h 10"/>
                  <a:gd name="T4" fmla="*/ 6550 w 15"/>
                  <a:gd name="T5" fmla="*/ 487 h 10"/>
                  <a:gd name="T6" fmla="*/ 1150 w 15"/>
                  <a:gd name="T7" fmla="*/ 3450 h 10"/>
                  <a:gd name="T8" fmla="*/ 1766 w 15"/>
                  <a:gd name="T9" fmla="*/ 4304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0">
                    <a:moveTo>
                      <a:pt x="3" y="9"/>
                    </a:moveTo>
                    <a:cubicBezTo>
                      <a:pt x="7" y="8"/>
                      <a:pt x="10" y="5"/>
                      <a:pt x="13" y="4"/>
                    </a:cubicBezTo>
                    <a:cubicBezTo>
                      <a:pt x="15" y="3"/>
                      <a:pt x="13" y="0"/>
                      <a:pt x="12" y="1"/>
                    </a:cubicBezTo>
                    <a:cubicBezTo>
                      <a:pt x="8" y="3"/>
                      <a:pt x="5" y="5"/>
                      <a:pt x="2" y="7"/>
                    </a:cubicBezTo>
                    <a:cubicBezTo>
                      <a:pt x="0" y="8"/>
                      <a:pt x="2" y="10"/>
                      <a:pt x="3"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8" name="Freeform 170"/>
              <p:cNvSpPr>
                <a:spLocks/>
              </p:cNvSpPr>
              <p:nvPr/>
            </p:nvSpPr>
            <p:spPr bwMode="auto">
              <a:xfrm>
                <a:off x="1705" y="812"/>
                <a:ext cx="43" cy="23"/>
              </a:xfrm>
              <a:custGeom>
                <a:avLst/>
                <a:gdLst>
                  <a:gd name="T0" fmla="*/ 1150 w 15"/>
                  <a:gd name="T1" fmla="*/ 4514 h 8"/>
                  <a:gd name="T2" fmla="*/ 7158 w 15"/>
                  <a:gd name="T3" fmla="*/ 1785 h 8"/>
                  <a:gd name="T4" fmla="*/ 7158 w 15"/>
                  <a:gd name="T5" fmla="*/ 0 h 8"/>
                  <a:gd name="T6" fmla="*/ 616 w 15"/>
                  <a:gd name="T7" fmla="*/ 2737 h 8"/>
                  <a:gd name="T8" fmla="*/ 1150 w 15"/>
                  <a:gd name="T9" fmla="*/ 451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8">
                    <a:moveTo>
                      <a:pt x="2" y="8"/>
                    </a:moveTo>
                    <a:cubicBezTo>
                      <a:pt x="6" y="7"/>
                      <a:pt x="10" y="5"/>
                      <a:pt x="13" y="3"/>
                    </a:cubicBezTo>
                    <a:cubicBezTo>
                      <a:pt x="15" y="3"/>
                      <a:pt x="14" y="0"/>
                      <a:pt x="13" y="0"/>
                    </a:cubicBezTo>
                    <a:cubicBezTo>
                      <a:pt x="9" y="2"/>
                      <a:pt x="5" y="4"/>
                      <a:pt x="1" y="5"/>
                    </a:cubicBezTo>
                    <a:cubicBezTo>
                      <a:pt x="0" y="5"/>
                      <a:pt x="0" y="8"/>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 name="Freeform 171"/>
              <p:cNvSpPr>
                <a:spLocks/>
              </p:cNvSpPr>
              <p:nvPr/>
            </p:nvSpPr>
            <p:spPr bwMode="auto">
              <a:xfrm>
                <a:off x="1700" y="812"/>
                <a:ext cx="60" cy="43"/>
              </a:xfrm>
              <a:custGeom>
                <a:avLst/>
                <a:gdLst>
                  <a:gd name="T0" fmla="*/ 1723 w 21"/>
                  <a:gd name="T1" fmla="*/ 7774 h 15"/>
                  <a:gd name="T2" fmla="*/ 10260 w 21"/>
                  <a:gd name="T3" fmla="*/ 2170 h 15"/>
                  <a:gd name="T4" fmla="*/ 9723 w 21"/>
                  <a:gd name="T5" fmla="*/ 616 h 15"/>
                  <a:gd name="T6" fmla="*/ 603 w 21"/>
                  <a:gd name="T7" fmla="*/ 6221 h 15"/>
                  <a:gd name="T8" fmla="*/ 1723 w 21"/>
                  <a:gd name="T9" fmla="*/ 7774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5">
                    <a:moveTo>
                      <a:pt x="3" y="14"/>
                    </a:moveTo>
                    <a:cubicBezTo>
                      <a:pt x="8" y="10"/>
                      <a:pt x="14" y="7"/>
                      <a:pt x="19" y="4"/>
                    </a:cubicBezTo>
                    <a:cubicBezTo>
                      <a:pt x="21" y="3"/>
                      <a:pt x="20" y="0"/>
                      <a:pt x="18" y="1"/>
                    </a:cubicBezTo>
                    <a:cubicBezTo>
                      <a:pt x="12" y="5"/>
                      <a:pt x="7" y="8"/>
                      <a:pt x="1" y="11"/>
                    </a:cubicBezTo>
                    <a:cubicBezTo>
                      <a:pt x="0" y="12"/>
                      <a:pt x="1" y="15"/>
                      <a:pt x="3"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0" name="Freeform 172"/>
              <p:cNvSpPr>
                <a:spLocks/>
              </p:cNvSpPr>
              <p:nvPr/>
            </p:nvSpPr>
            <p:spPr bwMode="auto">
              <a:xfrm>
                <a:off x="1705" y="815"/>
                <a:ext cx="69" cy="46"/>
              </a:xfrm>
              <a:custGeom>
                <a:avLst/>
                <a:gdLst>
                  <a:gd name="T0" fmla="*/ 1785 w 24"/>
                  <a:gd name="T1" fmla="*/ 8481 h 16"/>
                  <a:gd name="T2" fmla="*/ 12357 w 24"/>
                  <a:gd name="T3" fmla="*/ 1785 h 16"/>
                  <a:gd name="T4" fmla="*/ 11811 w 24"/>
                  <a:gd name="T5" fmla="*/ 621 h 16"/>
                  <a:gd name="T6" fmla="*/ 621 w 24"/>
                  <a:gd name="T7" fmla="*/ 6894 h 16"/>
                  <a:gd name="T8" fmla="*/ 1785 w 24"/>
                  <a:gd name="T9" fmla="*/ 8481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16">
                    <a:moveTo>
                      <a:pt x="3" y="15"/>
                    </a:moveTo>
                    <a:cubicBezTo>
                      <a:pt x="10" y="12"/>
                      <a:pt x="16" y="7"/>
                      <a:pt x="22" y="3"/>
                    </a:cubicBezTo>
                    <a:cubicBezTo>
                      <a:pt x="24" y="2"/>
                      <a:pt x="22" y="0"/>
                      <a:pt x="21" y="1"/>
                    </a:cubicBezTo>
                    <a:cubicBezTo>
                      <a:pt x="15" y="5"/>
                      <a:pt x="8" y="9"/>
                      <a:pt x="1" y="12"/>
                    </a:cubicBezTo>
                    <a:cubicBezTo>
                      <a:pt x="0" y="13"/>
                      <a:pt x="1" y="16"/>
                      <a:pt x="3"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1" name="Freeform 173"/>
              <p:cNvSpPr>
                <a:spLocks/>
              </p:cNvSpPr>
              <p:nvPr/>
            </p:nvSpPr>
            <p:spPr bwMode="auto">
              <a:xfrm>
                <a:off x="1711" y="815"/>
                <a:ext cx="80" cy="55"/>
              </a:xfrm>
              <a:custGeom>
                <a:avLst/>
                <a:gdLst>
                  <a:gd name="T0" fmla="*/ 1723 w 28"/>
                  <a:gd name="T1" fmla="*/ 10601 h 19"/>
                  <a:gd name="T2" fmla="*/ 14669 w 28"/>
                  <a:gd name="T3" fmla="*/ 2446 h 19"/>
                  <a:gd name="T4" fmla="*/ 13526 w 28"/>
                  <a:gd name="T5" fmla="*/ 628 h 19"/>
                  <a:gd name="T6" fmla="*/ 1143 w 28"/>
                  <a:gd name="T7" fmla="*/ 8707 h 19"/>
                  <a:gd name="T8" fmla="*/ 1723 w 28"/>
                  <a:gd name="T9" fmla="*/ 1060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9">
                    <a:moveTo>
                      <a:pt x="3" y="18"/>
                    </a:moveTo>
                    <a:cubicBezTo>
                      <a:pt x="11" y="14"/>
                      <a:pt x="18" y="8"/>
                      <a:pt x="27" y="4"/>
                    </a:cubicBezTo>
                    <a:cubicBezTo>
                      <a:pt x="28" y="3"/>
                      <a:pt x="27" y="0"/>
                      <a:pt x="25" y="1"/>
                    </a:cubicBezTo>
                    <a:cubicBezTo>
                      <a:pt x="17" y="5"/>
                      <a:pt x="10" y="11"/>
                      <a:pt x="2" y="15"/>
                    </a:cubicBezTo>
                    <a:cubicBezTo>
                      <a:pt x="0" y="16"/>
                      <a:pt x="1" y="19"/>
                      <a:pt x="3"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2" name="Freeform 174"/>
              <p:cNvSpPr>
                <a:spLocks/>
              </p:cNvSpPr>
              <p:nvPr/>
            </p:nvSpPr>
            <p:spPr bwMode="auto">
              <a:xfrm>
                <a:off x="1708" y="829"/>
                <a:ext cx="86" cy="61"/>
              </a:xfrm>
              <a:custGeom>
                <a:avLst/>
                <a:gdLst>
                  <a:gd name="T0" fmla="*/ 1766 w 30"/>
                  <a:gd name="T1" fmla="*/ 11965 h 21"/>
                  <a:gd name="T2" fmla="*/ 15457 w 30"/>
                  <a:gd name="T3" fmla="*/ 2498 h 21"/>
                  <a:gd name="T4" fmla="*/ 14514 w 30"/>
                  <a:gd name="T5" fmla="*/ 642 h 21"/>
                  <a:gd name="T6" fmla="*/ 616 w 30"/>
                  <a:gd name="T7" fmla="*/ 10100 h 21"/>
                  <a:gd name="T8" fmla="*/ 1766 w 30"/>
                  <a:gd name="T9" fmla="*/ 11965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21">
                    <a:moveTo>
                      <a:pt x="3" y="20"/>
                    </a:moveTo>
                    <a:cubicBezTo>
                      <a:pt x="11" y="15"/>
                      <a:pt x="20" y="10"/>
                      <a:pt x="28" y="4"/>
                    </a:cubicBezTo>
                    <a:cubicBezTo>
                      <a:pt x="30" y="3"/>
                      <a:pt x="28" y="0"/>
                      <a:pt x="26" y="1"/>
                    </a:cubicBezTo>
                    <a:cubicBezTo>
                      <a:pt x="18" y="7"/>
                      <a:pt x="10" y="12"/>
                      <a:pt x="1" y="17"/>
                    </a:cubicBezTo>
                    <a:cubicBezTo>
                      <a:pt x="0" y="18"/>
                      <a:pt x="1" y="21"/>
                      <a:pt x="3"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3" name="Freeform 175"/>
              <p:cNvSpPr>
                <a:spLocks/>
              </p:cNvSpPr>
              <p:nvPr/>
            </p:nvSpPr>
            <p:spPr bwMode="auto">
              <a:xfrm>
                <a:off x="1731" y="829"/>
                <a:ext cx="72" cy="55"/>
              </a:xfrm>
              <a:custGeom>
                <a:avLst/>
                <a:gdLst>
                  <a:gd name="T0" fmla="*/ 1791 w 25"/>
                  <a:gd name="T1" fmla="*/ 10601 h 19"/>
                  <a:gd name="T2" fmla="*/ 13064 w 25"/>
                  <a:gd name="T3" fmla="*/ 2446 h 19"/>
                  <a:gd name="T4" fmla="*/ 12442 w 25"/>
                  <a:gd name="T5" fmla="*/ 628 h 19"/>
                  <a:gd name="T6" fmla="*/ 1169 w 25"/>
                  <a:gd name="T7" fmla="*/ 8707 h 19"/>
                  <a:gd name="T8" fmla="*/ 1791 w 25"/>
                  <a:gd name="T9" fmla="*/ 1060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19">
                    <a:moveTo>
                      <a:pt x="3" y="18"/>
                    </a:moveTo>
                    <a:cubicBezTo>
                      <a:pt x="10" y="13"/>
                      <a:pt x="17" y="9"/>
                      <a:pt x="23" y="4"/>
                    </a:cubicBezTo>
                    <a:cubicBezTo>
                      <a:pt x="25" y="3"/>
                      <a:pt x="23" y="0"/>
                      <a:pt x="22" y="1"/>
                    </a:cubicBezTo>
                    <a:cubicBezTo>
                      <a:pt x="15" y="6"/>
                      <a:pt x="9" y="11"/>
                      <a:pt x="2" y="15"/>
                    </a:cubicBezTo>
                    <a:cubicBezTo>
                      <a:pt x="0" y="16"/>
                      <a:pt x="2" y="19"/>
                      <a:pt x="3"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4" name="Freeform 176"/>
              <p:cNvSpPr>
                <a:spLocks/>
              </p:cNvSpPr>
              <p:nvPr/>
            </p:nvSpPr>
            <p:spPr bwMode="auto">
              <a:xfrm>
                <a:off x="1740" y="844"/>
                <a:ext cx="60" cy="46"/>
              </a:xfrm>
              <a:custGeom>
                <a:avLst/>
                <a:gdLst>
                  <a:gd name="T0" fmla="*/ 1723 w 21"/>
                  <a:gd name="T1" fmla="*/ 8481 h 16"/>
                  <a:gd name="T2" fmla="*/ 10866 w 21"/>
                  <a:gd name="T3" fmla="*/ 2398 h 16"/>
                  <a:gd name="T4" fmla="*/ 9723 w 21"/>
                  <a:gd name="T5" fmla="*/ 621 h 16"/>
                  <a:gd name="T6" fmla="*/ 1143 w 21"/>
                  <a:gd name="T7" fmla="*/ 7248 h 16"/>
                  <a:gd name="T8" fmla="*/ 1723 w 21"/>
                  <a:gd name="T9" fmla="*/ 8481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6">
                    <a:moveTo>
                      <a:pt x="3" y="15"/>
                    </a:moveTo>
                    <a:cubicBezTo>
                      <a:pt x="9" y="11"/>
                      <a:pt x="14" y="7"/>
                      <a:pt x="20" y="4"/>
                    </a:cubicBezTo>
                    <a:cubicBezTo>
                      <a:pt x="21" y="3"/>
                      <a:pt x="20" y="0"/>
                      <a:pt x="18" y="1"/>
                    </a:cubicBezTo>
                    <a:cubicBezTo>
                      <a:pt x="13" y="5"/>
                      <a:pt x="7" y="9"/>
                      <a:pt x="2" y="13"/>
                    </a:cubicBezTo>
                    <a:cubicBezTo>
                      <a:pt x="0" y="14"/>
                      <a:pt x="2" y="16"/>
                      <a:pt x="3"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5" name="Freeform 177"/>
              <p:cNvSpPr>
                <a:spLocks/>
              </p:cNvSpPr>
              <p:nvPr/>
            </p:nvSpPr>
            <p:spPr bwMode="auto">
              <a:xfrm>
                <a:off x="1757" y="850"/>
                <a:ext cx="48" cy="40"/>
              </a:xfrm>
              <a:custGeom>
                <a:avLst/>
                <a:gdLst>
                  <a:gd name="T0" fmla="*/ 1976 w 17"/>
                  <a:gd name="T1" fmla="*/ 7069 h 14"/>
                  <a:gd name="T2" fmla="*/ 8084 w 17"/>
                  <a:gd name="T3" fmla="*/ 2074 h 14"/>
                  <a:gd name="T4" fmla="*/ 7183 w 17"/>
                  <a:gd name="T5" fmla="*/ 1143 h 14"/>
                  <a:gd name="T6" fmla="*/ 1084 w 17"/>
                  <a:gd name="T7" fmla="*/ 5926 h 14"/>
                  <a:gd name="T8" fmla="*/ 1976 w 17"/>
                  <a:gd name="T9" fmla="*/ 7069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4">
                    <a:moveTo>
                      <a:pt x="4" y="13"/>
                    </a:moveTo>
                    <a:cubicBezTo>
                      <a:pt x="7" y="9"/>
                      <a:pt x="12" y="7"/>
                      <a:pt x="16" y="4"/>
                    </a:cubicBezTo>
                    <a:cubicBezTo>
                      <a:pt x="17" y="3"/>
                      <a:pt x="16" y="0"/>
                      <a:pt x="14" y="2"/>
                    </a:cubicBezTo>
                    <a:cubicBezTo>
                      <a:pt x="10" y="4"/>
                      <a:pt x="5" y="7"/>
                      <a:pt x="2" y="11"/>
                    </a:cubicBezTo>
                    <a:cubicBezTo>
                      <a:pt x="0" y="12"/>
                      <a:pt x="2" y="14"/>
                      <a:pt x="4"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6" name="Freeform 178"/>
              <p:cNvSpPr>
                <a:spLocks/>
              </p:cNvSpPr>
              <p:nvPr/>
            </p:nvSpPr>
            <p:spPr bwMode="auto">
              <a:xfrm>
                <a:off x="1768" y="852"/>
                <a:ext cx="52" cy="38"/>
              </a:xfrm>
              <a:custGeom>
                <a:avLst/>
                <a:gdLst>
                  <a:gd name="T0" fmla="*/ 2438 w 18"/>
                  <a:gd name="T1" fmla="*/ 7442 h 13"/>
                  <a:gd name="T2" fmla="*/ 9256 w 18"/>
                  <a:gd name="T3" fmla="*/ 2546 h 13"/>
                  <a:gd name="T4" fmla="*/ 8077 w 18"/>
                  <a:gd name="T5" fmla="*/ 649 h 13"/>
                  <a:gd name="T6" fmla="*/ 1184 w 18"/>
                  <a:gd name="T7" fmla="*/ 5545 h 13"/>
                  <a:gd name="T8" fmla="*/ 2438 w 18"/>
                  <a:gd name="T9" fmla="*/ 744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3">
                    <a:moveTo>
                      <a:pt x="4" y="12"/>
                    </a:moveTo>
                    <a:cubicBezTo>
                      <a:pt x="8" y="10"/>
                      <a:pt x="12" y="6"/>
                      <a:pt x="16" y="4"/>
                    </a:cubicBezTo>
                    <a:cubicBezTo>
                      <a:pt x="18" y="2"/>
                      <a:pt x="16" y="0"/>
                      <a:pt x="14" y="1"/>
                    </a:cubicBezTo>
                    <a:cubicBezTo>
                      <a:pt x="10" y="4"/>
                      <a:pt x="7" y="7"/>
                      <a:pt x="2" y="9"/>
                    </a:cubicBezTo>
                    <a:cubicBezTo>
                      <a:pt x="0" y="10"/>
                      <a:pt x="2" y="13"/>
                      <a:pt x="4"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7" name="Freeform 179"/>
              <p:cNvSpPr>
                <a:spLocks/>
              </p:cNvSpPr>
              <p:nvPr/>
            </p:nvSpPr>
            <p:spPr bwMode="auto">
              <a:xfrm>
                <a:off x="1783" y="855"/>
                <a:ext cx="40" cy="32"/>
              </a:xfrm>
              <a:custGeom>
                <a:avLst/>
                <a:gdLst>
                  <a:gd name="T0" fmla="*/ 1723 w 14"/>
                  <a:gd name="T1" fmla="*/ 6007 h 11"/>
                  <a:gd name="T2" fmla="*/ 7069 w 14"/>
                  <a:gd name="T3" fmla="*/ 1871 h 11"/>
                  <a:gd name="T4" fmla="*/ 5926 w 14"/>
                  <a:gd name="T5" fmla="*/ 643 h 11"/>
                  <a:gd name="T6" fmla="*/ 603 w 14"/>
                  <a:gd name="T7" fmla="*/ 4797 h 11"/>
                  <a:gd name="T8" fmla="*/ 1723 w 14"/>
                  <a:gd name="T9" fmla="*/ 6007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1">
                    <a:moveTo>
                      <a:pt x="3" y="10"/>
                    </a:moveTo>
                    <a:cubicBezTo>
                      <a:pt x="6" y="7"/>
                      <a:pt x="9" y="5"/>
                      <a:pt x="13" y="3"/>
                    </a:cubicBezTo>
                    <a:cubicBezTo>
                      <a:pt x="14" y="2"/>
                      <a:pt x="13" y="0"/>
                      <a:pt x="11" y="1"/>
                    </a:cubicBezTo>
                    <a:cubicBezTo>
                      <a:pt x="8" y="3"/>
                      <a:pt x="4" y="5"/>
                      <a:pt x="1" y="8"/>
                    </a:cubicBezTo>
                    <a:cubicBezTo>
                      <a:pt x="0" y="9"/>
                      <a:pt x="2" y="11"/>
                      <a:pt x="3"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8" name="Freeform 180"/>
              <p:cNvSpPr>
                <a:spLocks/>
              </p:cNvSpPr>
              <p:nvPr/>
            </p:nvSpPr>
            <p:spPr bwMode="auto">
              <a:xfrm>
                <a:off x="1785" y="858"/>
                <a:ext cx="46" cy="32"/>
              </a:xfrm>
              <a:custGeom>
                <a:avLst/>
                <a:gdLst>
                  <a:gd name="T0" fmla="*/ 1785 w 16"/>
                  <a:gd name="T1" fmla="*/ 6007 h 11"/>
                  <a:gd name="T2" fmla="*/ 8481 w 16"/>
                  <a:gd name="T3" fmla="*/ 1871 h 11"/>
                  <a:gd name="T4" fmla="*/ 7248 w 16"/>
                  <a:gd name="T5" fmla="*/ 643 h 11"/>
                  <a:gd name="T6" fmla="*/ 621 w 16"/>
                  <a:gd name="T7" fmla="*/ 4797 h 11"/>
                  <a:gd name="T8" fmla="*/ 1785 w 16"/>
                  <a:gd name="T9" fmla="*/ 6007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1">
                    <a:moveTo>
                      <a:pt x="3" y="10"/>
                    </a:moveTo>
                    <a:cubicBezTo>
                      <a:pt x="7" y="8"/>
                      <a:pt x="11" y="6"/>
                      <a:pt x="15" y="3"/>
                    </a:cubicBezTo>
                    <a:cubicBezTo>
                      <a:pt x="16" y="2"/>
                      <a:pt x="14" y="0"/>
                      <a:pt x="13" y="1"/>
                    </a:cubicBezTo>
                    <a:cubicBezTo>
                      <a:pt x="9" y="4"/>
                      <a:pt x="5" y="6"/>
                      <a:pt x="1" y="8"/>
                    </a:cubicBezTo>
                    <a:cubicBezTo>
                      <a:pt x="0" y="8"/>
                      <a:pt x="1" y="11"/>
                      <a:pt x="3"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9" name="Freeform 181"/>
              <p:cNvSpPr>
                <a:spLocks/>
              </p:cNvSpPr>
              <p:nvPr/>
            </p:nvSpPr>
            <p:spPr bwMode="auto">
              <a:xfrm>
                <a:off x="1797" y="867"/>
                <a:ext cx="26" cy="23"/>
              </a:xfrm>
              <a:custGeom>
                <a:avLst/>
                <a:gdLst>
                  <a:gd name="T0" fmla="*/ 1811 w 9"/>
                  <a:gd name="T1" fmla="*/ 3968 h 8"/>
                  <a:gd name="T2" fmla="*/ 4047 w 9"/>
                  <a:gd name="T3" fmla="*/ 2398 h 8"/>
                  <a:gd name="T4" fmla="*/ 2796 w 9"/>
                  <a:gd name="T5" fmla="*/ 1164 h 8"/>
                  <a:gd name="T6" fmla="*/ 1184 w 9"/>
                  <a:gd name="T7" fmla="*/ 2398 h 8"/>
                  <a:gd name="T8" fmla="*/ 1811 w 9"/>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3" y="7"/>
                    </a:moveTo>
                    <a:cubicBezTo>
                      <a:pt x="5" y="6"/>
                      <a:pt x="6" y="5"/>
                      <a:pt x="7" y="4"/>
                    </a:cubicBezTo>
                    <a:cubicBezTo>
                      <a:pt x="9" y="2"/>
                      <a:pt x="6" y="0"/>
                      <a:pt x="5" y="2"/>
                    </a:cubicBezTo>
                    <a:cubicBezTo>
                      <a:pt x="4" y="3"/>
                      <a:pt x="3" y="3"/>
                      <a:pt x="2" y="4"/>
                    </a:cubicBezTo>
                    <a:cubicBezTo>
                      <a:pt x="0" y="5"/>
                      <a:pt x="1" y="8"/>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 name="Freeform 182"/>
              <p:cNvSpPr>
                <a:spLocks/>
              </p:cNvSpPr>
              <p:nvPr/>
            </p:nvSpPr>
            <p:spPr bwMode="auto">
              <a:xfrm>
                <a:off x="1797" y="832"/>
                <a:ext cx="34" cy="35"/>
              </a:xfrm>
              <a:custGeom>
                <a:avLst/>
                <a:gdLst>
                  <a:gd name="T0" fmla="*/ 2000 w 12"/>
                  <a:gd name="T1" fmla="*/ 6720 h 12"/>
                  <a:gd name="T2" fmla="*/ 5667 w 12"/>
                  <a:gd name="T3" fmla="*/ 2535 h 12"/>
                  <a:gd name="T4" fmla="*/ 4777 w 12"/>
                  <a:gd name="T5" fmla="*/ 648 h 12"/>
                  <a:gd name="T6" fmla="*/ 595 w 12"/>
                  <a:gd name="T7" fmla="*/ 5513 h 12"/>
                  <a:gd name="T8" fmla="*/ 2000 w 12"/>
                  <a:gd name="T9" fmla="*/ 672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2">
                    <a:moveTo>
                      <a:pt x="4" y="11"/>
                    </a:moveTo>
                    <a:cubicBezTo>
                      <a:pt x="6" y="8"/>
                      <a:pt x="8" y="6"/>
                      <a:pt x="11" y="4"/>
                    </a:cubicBezTo>
                    <a:cubicBezTo>
                      <a:pt x="12" y="3"/>
                      <a:pt x="11" y="0"/>
                      <a:pt x="9" y="1"/>
                    </a:cubicBezTo>
                    <a:cubicBezTo>
                      <a:pt x="6" y="3"/>
                      <a:pt x="3" y="6"/>
                      <a:pt x="1" y="9"/>
                    </a:cubicBezTo>
                    <a:cubicBezTo>
                      <a:pt x="0" y="11"/>
                      <a:pt x="2" y="12"/>
                      <a:pt x="4"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1" name="Freeform 183"/>
              <p:cNvSpPr>
                <a:spLocks/>
              </p:cNvSpPr>
              <p:nvPr/>
            </p:nvSpPr>
            <p:spPr bwMode="auto">
              <a:xfrm>
                <a:off x="1788" y="827"/>
                <a:ext cx="37" cy="40"/>
              </a:xfrm>
              <a:custGeom>
                <a:avLst/>
                <a:gdLst>
                  <a:gd name="T0" fmla="*/ 1711 w 13"/>
                  <a:gd name="T1" fmla="*/ 6457 h 14"/>
                  <a:gd name="T2" fmla="*/ 6367 w 13"/>
                  <a:gd name="T3" fmla="*/ 1723 h 14"/>
                  <a:gd name="T4" fmla="*/ 4870 w 13"/>
                  <a:gd name="T5" fmla="*/ 1143 h 14"/>
                  <a:gd name="T6" fmla="*/ 601 w 13"/>
                  <a:gd name="T7" fmla="*/ 5526 h 14"/>
                  <a:gd name="T8" fmla="*/ 1711 w 13"/>
                  <a:gd name="T9" fmla="*/ 6457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4">
                    <a:moveTo>
                      <a:pt x="3" y="12"/>
                    </a:moveTo>
                    <a:cubicBezTo>
                      <a:pt x="6" y="9"/>
                      <a:pt x="10" y="7"/>
                      <a:pt x="12" y="3"/>
                    </a:cubicBezTo>
                    <a:cubicBezTo>
                      <a:pt x="13" y="2"/>
                      <a:pt x="10" y="0"/>
                      <a:pt x="9" y="2"/>
                    </a:cubicBezTo>
                    <a:cubicBezTo>
                      <a:pt x="8" y="6"/>
                      <a:pt x="4" y="8"/>
                      <a:pt x="1" y="10"/>
                    </a:cubicBezTo>
                    <a:cubicBezTo>
                      <a:pt x="0" y="11"/>
                      <a:pt x="2" y="14"/>
                      <a:pt x="3"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2" name="Freeform 184"/>
              <p:cNvSpPr>
                <a:spLocks/>
              </p:cNvSpPr>
              <p:nvPr/>
            </p:nvSpPr>
            <p:spPr bwMode="auto">
              <a:xfrm>
                <a:off x="1777" y="821"/>
                <a:ext cx="40" cy="40"/>
              </a:xfrm>
              <a:custGeom>
                <a:avLst/>
                <a:gdLst>
                  <a:gd name="T0" fmla="*/ 1723 w 14"/>
                  <a:gd name="T1" fmla="*/ 6457 h 14"/>
                  <a:gd name="T2" fmla="*/ 7069 w 14"/>
                  <a:gd name="T3" fmla="*/ 1723 h 14"/>
                  <a:gd name="T4" fmla="*/ 5926 w 14"/>
                  <a:gd name="T5" fmla="*/ 603 h 14"/>
                  <a:gd name="T6" fmla="*/ 603 w 14"/>
                  <a:gd name="T7" fmla="*/ 5926 h 14"/>
                  <a:gd name="T8" fmla="*/ 1723 w 14"/>
                  <a:gd name="T9" fmla="*/ 6457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3" y="12"/>
                    </a:moveTo>
                    <a:cubicBezTo>
                      <a:pt x="6" y="9"/>
                      <a:pt x="10" y="6"/>
                      <a:pt x="13" y="3"/>
                    </a:cubicBezTo>
                    <a:cubicBezTo>
                      <a:pt x="14" y="2"/>
                      <a:pt x="12" y="0"/>
                      <a:pt x="11" y="1"/>
                    </a:cubicBezTo>
                    <a:cubicBezTo>
                      <a:pt x="7" y="4"/>
                      <a:pt x="3" y="7"/>
                      <a:pt x="1" y="11"/>
                    </a:cubicBezTo>
                    <a:cubicBezTo>
                      <a:pt x="0" y="12"/>
                      <a:pt x="2" y="14"/>
                      <a:pt x="3"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3" name="Freeform 185"/>
              <p:cNvSpPr>
                <a:spLocks/>
              </p:cNvSpPr>
              <p:nvPr/>
            </p:nvSpPr>
            <p:spPr bwMode="auto">
              <a:xfrm>
                <a:off x="1777" y="815"/>
                <a:ext cx="46" cy="40"/>
              </a:xfrm>
              <a:custGeom>
                <a:avLst/>
                <a:gdLst>
                  <a:gd name="T0" fmla="*/ 2398 w 16"/>
                  <a:gd name="T1" fmla="*/ 6457 h 14"/>
                  <a:gd name="T2" fmla="*/ 8481 w 16"/>
                  <a:gd name="T3" fmla="*/ 1723 h 14"/>
                  <a:gd name="T4" fmla="*/ 7248 w 16"/>
                  <a:gd name="T5" fmla="*/ 603 h 14"/>
                  <a:gd name="T6" fmla="*/ 621 w 16"/>
                  <a:gd name="T7" fmla="*/ 5926 h 14"/>
                  <a:gd name="T8" fmla="*/ 2398 w 16"/>
                  <a:gd name="T9" fmla="*/ 6457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4">
                    <a:moveTo>
                      <a:pt x="4" y="12"/>
                    </a:moveTo>
                    <a:cubicBezTo>
                      <a:pt x="7" y="8"/>
                      <a:pt x="12" y="6"/>
                      <a:pt x="15" y="3"/>
                    </a:cubicBezTo>
                    <a:cubicBezTo>
                      <a:pt x="16" y="2"/>
                      <a:pt x="14" y="0"/>
                      <a:pt x="13" y="1"/>
                    </a:cubicBezTo>
                    <a:cubicBezTo>
                      <a:pt x="9" y="4"/>
                      <a:pt x="5" y="7"/>
                      <a:pt x="1" y="11"/>
                    </a:cubicBezTo>
                    <a:cubicBezTo>
                      <a:pt x="0" y="12"/>
                      <a:pt x="3" y="14"/>
                      <a:pt x="4"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4" name="Freeform 186"/>
              <p:cNvSpPr>
                <a:spLocks/>
              </p:cNvSpPr>
              <p:nvPr/>
            </p:nvSpPr>
            <p:spPr bwMode="auto">
              <a:xfrm>
                <a:off x="1794" y="809"/>
                <a:ext cx="26" cy="20"/>
              </a:xfrm>
              <a:custGeom>
                <a:avLst/>
                <a:gdLst>
                  <a:gd name="T0" fmla="*/ 1811 w 9"/>
                  <a:gd name="T1" fmla="*/ 3266 h 7"/>
                  <a:gd name="T2" fmla="*/ 4047 w 9"/>
                  <a:gd name="T3" fmla="*/ 2074 h 7"/>
                  <a:gd name="T4" fmla="*/ 4047 w 9"/>
                  <a:gd name="T5" fmla="*/ 603 h 7"/>
                  <a:gd name="T6" fmla="*/ 1184 w 9"/>
                  <a:gd name="T7" fmla="*/ 1723 h 7"/>
                  <a:gd name="T8" fmla="*/ 1811 w 9"/>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3" y="6"/>
                    </a:moveTo>
                    <a:cubicBezTo>
                      <a:pt x="5" y="5"/>
                      <a:pt x="6" y="4"/>
                      <a:pt x="7" y="4"/>
                    </a:cubicBezTo>
                    <a:cubicBezTo>
                      <a:pt x="9" y="3"/>
                      <a:pt x="8" y="0"/>
                      <a:pt x="7" y="1"/>
                    </a:cubicBezTo>
                    <a:cubicBezTo>
                      <a:pt x="5" y="2"/>
                      <a:pt x="3" y="2"/>
                      <a:pt x="2" y="3"/>
                    </a:cubicBezTo>
                    <a:cubicBezTo>
                      <a:pt x="0" y="4"/>
                      <a:pt x="2" y="7"/>
                      <a:pt x="3"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5" name="Freeform 187"/>
              <p:cNvSpPr>
                <a:spLocks/>
              </p:cNvSpPr>
              <p:nvPr/>
            </p:nvSpPr>
            <p:spPr bwMode="auto">
              <a:xfrm>
                <a:off x="1757" y="821"/>
                <a:ext cx="40" cy="34"/>
              </a:xfrm>
              <a:custGeom>
                <a:avLst/>
                <a:gdLst>
                  <a:gd name="T0" fmla="*/ 1723 w 14"/>
                  <a:gd name="T1" fmla="*/ 5667 h 12"/>
                  <a:gd name="T2" fmla="*/ 6457 w 14"/>
                  <a:gd name="T3" fmla="*/ 1686 h 12"/>
                  <a:gd name="T4" fmla="*/ 5926 w 14"/>
                  <a:gd name="T5" fmla="*/ 595 h 12"/>
                  <a:gd name="T6" fmla="*/ 603 w 14"/>
                  <a:gd name="T7" fmla="*/ 4182 h 12"/>
                  <a:gd name="T8" fmla="*/ 1723 w 14"/>
                  <a:gd name="T9" fmla="*/ 566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2">
                    <a:moveTo>
                      <a:pt x="3" y="11"/>
                    </a:moveTo>
                    <a:cubicBezTo>
                      <a:pt x="6" y="8"/>
                      <a:pt x="9" y="6"/>
                      <a:pt x="12" y="3"/>
                    </a:cubicBezTo>
                    <a:cubicBezTo>
                      <a:pt x="14" y="2"/>
                      <a:pt x="12" y="0"/>
                      <a:pt x="11" y="1"/>
                    </a:cubicBezTo>
                    <a:cubicBezTo>
                      <a:pt x="7" y="3"/>
                      <a:pt x="4" y="5"/>
                      <a:pt x="1" y="8"/>
                    </a:cubicBezTo>
                    <a:cubicBezTo>
                      <a:pt x="0" y="10"/>
                      <a:pt x="2" y="12"/>
                      <a:pt x="3"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6" name="Freeform 188"/>
              <p:cNvSpPr>
                <a:spLocks/>
              </p:cNvSpPr>
              <p:nvPr/>
            </p:nvSpPr>
            <p:spPr bwMode="auto">
              <a:xfrm>
                <a:off x="1740" y="829"/>
                <a:ext cx="43" cy="32"/>
              </a:xfrm>
              <a:custGeom>
                <a:avLst/>
                <a:gdLst>
                  <a:gd name="T0" fmla="*/ 1766 w 15"/>
                  <a:gd name="T1" fmla="*/ 6007 h 11"/>
                  <a:gd name="T2" fmla="*/ 7158 w 15"/>
                  <a:gd name="T3" fmla="*/ 1871 h 11"/>
                  <a:gd name="T4" fmla="*/ 6550 w 15"/>
                  <a:gd name="T5" fmla="*/ 643 h 11"/>
                  <a:gd name="T6" fmla="*/ 1150 w 15"/>
                  <a:gd name="T7" fmla="*/ 4797 h 11"/>
                  <a:gd name="T8" fmla="*/ 1766 w 15"/>
                  <a:gd name="T9" fmla="*/ 6007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1">
                    <a:moveTo>
                      <a:pt x="3" y="10"/>
                    </a:moveTo>
                    <a:cubicBezTo>
                      <a:pt x="7" y="8"/>
                      <a:pt x="10" y="6"/>
                      <a:pt x="13" y="3"/>
                    </a:cubicBezTo>
                    <a:cubicBezTo>
                      <a:pt x="15" y="2"/>
                      <a:pt x="13" y="0"/>
                      <a:pt x="12" y="1"/>
                    </a:cubicBezTo>
                    <a:cubicBezTo>
                      <a:pt x="8" y="3"/>
                      <a:pt x="5" y="5"/>
                      <a:pt x="2" y="8"/>
                    </a:cubicBezTo>
                    <a:cubicBezTo>
                      <a:pt x="0" y="9"/>
                      <a:pt x="2" y="11"/>
                      <a:pt x="3"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7" name="Freeform 189"/>
              <p:cNvSpPr>
                <a:spLocks/>
              </p:cNvSpPr>
              <p:nvPr/>
            </p:nvSpPr>
            <p:spPr bwMode="auto">
              <a:xfrm>
                <a:off x="1734" y="801"/>
                <a:ext cx="29" cy="20"/>
              </a:xfrm>
              <a:custGeom>
                <a:avLst/>
                <a:gdLst>
                  <a:gd name="T0" fmla="*/ 2488 w 10"/>
                  <a:gd name="T1" fmla="*/ 3266 h 7"/>
                  <a:gd name="T2" fmla="*/ 5316 w 10"/>
                  <a:gd name="T3" fmla="*/ 2074 h 7"/>
                  <a:gd name="T4" fmla="*/ 4736 w 10"/>
                  <a:gd name="T5" fmla="*/ 603 h 7"/>
                  <a:gd name="T6" fmla="*/ 1195 w 10"/>
                  <a:gd name="T7" fmla="*/ 2074 h 7"/>
                  <a:gd name="T8" fmla="*/ 2488 w 10"/>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4" y="6"/>
                    </a:moveTo>
                    <a:cubicBezTo>
                      <a:pt x="5" y="5"/>
                      <a:pt x="7" y="5"/>
                      <a:pt x="9" y="4"/>
                    </a:cubicBezTo>
                    <a:cubicBezTo>
                      <a:pt x="10" y="3"/>
                      <a:pt x="10" y="0"/>
                      <a:pt x="8" y="1"/>
                    </a:cubicBezTo>
                    <a:cubicBezTo>
                      <a:pt x="6" y="2"/>
                      <a:pt x="4" y="3"/>
                      <a:pt x="2" y="4"/>
                    </a:cubicBezTo>
                    <a:cubicBezTo>
                      <a:pt x="0" y="5"/>
                      <a:pt x="2" y="7"/>
                      <a:pt x="4"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8" name="Freeform 190"/>
              <p:cNvSpPr>
                <a:spLocks/>
              </p:cNvSpPr>
              <p:nvPr/>
            </p:nvSpPr>
            <p:spPr bwMode="auto">
              <a:xfrm>
                <a:off x="871" y="426"/>
                <a:ext cx="174" cy="115"/>
              </a:xfrm>
              <a:custGeom>
                <a:avLst/>
                <a:gdLst>
                  <a:gd name="T0" fmla="*/ 1115 w 61"/>
                  <a:gd name="T1" fmla="*/ 3347 h 40"/>
                  <a:gd name="T2" fmla="*/ 1717 w 61"/>
                  <a:gd name="T3" fmla="*/ 20441 h 40"/>
                  <a:gd name="T4" fmla="*/ 2042 w 61"/>
                  <a:gd name="T5" fmla="*/ 21393 h 40"/>
                  <a:gd name="T6" fmla="*/ 20398 w 61"/>
                  <a:gd name="T7" fmla="*/ 20838 h 40"/>
                  <a:gd name="T8" fmla="*/ 31699 w 61"/>
                  <a:gd name="T9" fmla="*/ 21393 h 40"/>
                  <a:gd name="T10" fmla="*/ 32310 w 61"/>
                  <a:gd name="T11" fmla="*/ 20441 h 40"/>
                  <a:gd name="T12" fmla="*/ 31699 w 61"/>
                  <a:gd name="T13" fmla="*/ 4514 h 40"/>
                  <a:gd name="T14" fmla="*/ 30193 w 61"/>
                  <a:gd name="T15" fmla="*/ 1164 h 40"/>
                  <a:gd name="T16" fmla="*/ 18333 w 61"/>
                  <a:gd name="T17" fmla="*/ 2398 h 40"/>
                  <a:gd name="T18" fmla="*/ 1115 w 61"/>
                  <a:gd name="T19" fmla="*/ 1785 h 40"/>
                  <a:gd name="T20" fmla="*/ 1115 w 61"/>
                  <a:gd name="T21" fmla="*/ 3347 h 40"/>
                  <a:gd name="T22" fmla="*/ 23230 w 61"/>
                  <a:gd name="T23" fmla="*/ 3347 h 40"/>
                  <a:gd name="T24" fmla="*/ 30193 w 61"/>
                  <a:gd name="T25" fmla="*/ 4514 h 40"/>
                  <a:gd name="T26" fmla="*/ 31194 w 61"/>
                  <a:gd name="T27" fmla="*/ 15919 h 40"/>
                  <a:gd name="T28" fmla="*/ 13441 w 61"/>
                  <a:gd name="T29" fmla="*/ 19277 h 40"/>
                  <a:gd name="T30" fmla="*/ 3180 w 61"/>
                  <a:gd name="T31" fmla="*/ 18110 h 40"/>
                  <a:gd name="T32" fmla="*/ 2644 w 61"/>
                  <a:gd name="T33" fmla="*/ 3347 h 40"/>
                  <a:gd name="T34" fmla="*/ 1115 w 61"/>
                  <a:gd name="T35" fmla="*/ 33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1" h="40">
                    <a:moveTo>
                      <a:pt x="2" y="6"/>
                    </a:moveTo>
                    <a:cubicBezTo>
                      <a:pt x="2" y="16"/>
                      <a:pt x="2" y="26"/>
                      <a:pt x="3" y="36"/>
                    </a:cubicBezTo>
                    <a:cubicBezTo>
                      <a:pt x="3" y="37"/>
                      <a:pt x="3" y="38"/>
                      <a:pt x="4" y="38"/>
                    </a:cubicBezTo>
                    <a:cubicBezTo>
                      <a:pt x="15" y="38"/>
                      <a:pt x="26" y="36"/>
                      <a:pt x="38" y="37"/>
                    </a:cubicBezTo>
                    <a:cubicBezTo>
                      <a:pt x="45" y="37"/>
                      <a:pt x="52" y="39"/>
                      <a:pt x="59" y="38"/>
                    </a:cubicBezTo>
                    <a:cubicBezTo>
                      <a:pt x="60" y="38"/>
                      <a:pt x="60" y="37"/>
                      <a:pt x="60" y="36"/>
                    </a:cubicBezTo>
                    <a:cubicBezTo>
                      <a:pt x="61" y="27"/>
                      <a:pt x="61" y="18"/>
                      <a:pt x="59" y="8"/>
                    </a:cubicBezTo>
                    <a:cubicBezTo>
                      <a:pt x="59" y="5"/>
                      <a:pt x="59" y="3"/>
                      <a:pt x="56" y="2"/>
                    </a:cubicBezTo>
                    <a:cubicBezTo>
                      <a:pt x="49" y="0"/>
                      <a:pt x="41" y="4"/>
                      <a:pt x="34" y="4"/>
                    </a:cubicBezTo>
                    <a:cubicBezTo>
                      <a:pt x="24" y="5"/>
                      <a:pt x="13" y="3"/>
                      <a:pt x="2" y="3"/>
                    </a:cubicBezTo>
                    <a:cubicBezTo>
                      <a:pt x="0" y="3"/>
                      <a:pt x="0" y="6"/>
                      <a:pt x="2" y="6"/>
                    </a:cubicBezTo>
                    <a:cubicBezTo>
                      <a:pt x="16" y="6"/>
                      <a:pt x="29" y="8"/>
                      <a:pt x="43" y="6"/>
                    </a:cubicBezTo>
                    <a:cubicBezTo>
                      <a:pt x="46" y="6"/>
                      <a:pt x="56" y="1"/>
                      <a:pt x="56" y="8"/>
                    </a:cubicBezTo>
                    <a:cubicBezTo>
                      <a:pt x="57" y="15"/>
                      <a:pt x="58" y="21"/>
                      <a:pt x="58" y="28"/>
                    </a:cubicBezTo>
                    <a:cubicBezTo>
                      <a:pt x="58" y="40"/>
                      <a:pt x="33" y="34"/>
                      <a:pt x="25" y="34"/>
                    </a:cubicBezTo>
                    <a:cubicBezTo>
                      <a:pt x="22" y="34"/>
                      <a:pt x="6" y="37"/>
                      <a:pt x="6" y="32"/>
                    </a:cubicBezTo>
                    <a:cubicBezTo>
                      <a:pt x="5" y="23"/>
                      <a:pt x="5" y="15"/>
                      <a:pt x="5" y="6"/>
                    </a:cubicBezTo>
                    <a:cubicBezTo>
                      <a:pt x="5" y="4"/>
                      <a:pt x="2" y="4"/>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9" name="Freeform 191"/>
              <p:cNvSpPr>
                <a:spLocks/>
              </p:cNvSpPr>
              <p:nvPr/>
            </p:nvSpPr>
            <p:spPr bwMode="auto">
              <a:xfrm>
                <a:off x="923" y="524"/>
                <a:ext cx="17" cy="37"/>
              </a:xfrm>
              <a:custGeom>
                <a:avLst/>
                <a:gdLst>
                  <a:gd name="T0" fmla="*/ 1686 w 6"/>
                  <a:gd name="T1" fmla="*/ 2026 h 13"/>
                  <a:gd name="T2" fmla="*/ 1686 w 6"/>
                  <a:gd name="T3" fmla="*/ 2026 h 13"/>
                  <a:gd name="T4" fmla="*/ 1686 w 6"/>
                  <a:gd name="T5" fmla="*/ 3734 h 13"/>
                  <a:gd name="T6" fmla="*/ 1091 w 6"/>
                  <a:gd name="T7" fmla="*/ 5257 h 13"/>
                  <a:gd name="T8" fmla="*/ 1686 w 6"/>
                  <a:gd name="T9" fmla="*/ 6893 h 13"/>
                  <a:gd name="T10" fmla="*/ 3091 w 6"/>
                  <a:gd name="T11" fmla="*/ 3734 h 13"/>
                  <a:gd name="T12" fmla="*/ 2000 w 6"/>
                  <a:gd name="T13" fmla="*/ 601 h 13"/>
                  <a:gd name="T14" fmla="*/ 1686 w 6"/>
                  <a:gd name="T15" fmla="*/ 2026 h 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 h="13">
                    <a:moveTo>
                      <a:pt x="3" y="4"/>
                    </a:moveTo>
                    <a:cubicBezTo>
                      <a:pt x="2" y="4"/>
                      <a:pt x="3" y="4"/>
                      <a:pt x="3" y="4"/>
                    </a:cubicBezTo>
                    <a:cubicBezTo>
                      <a:pt x="3" y="5"/>
                      <a:pt x="3" y="6"/>
                      <a:pt x="3" y="7"/>
                    </a:cubicBezTo>
                    <a:cubicBezTo>
                      <a:pt x="3" y="8"/>
                      <a:pt x="3" y="9"/>
                      <a:pt x="2" y="10"/>
                    </a:cubicBezTo>
                    <a:cubicBezTo>
                      <a:pt x="0" y="11"/>
                      <a:pt x="2" y="13"/>
                      <a:pt x="3" y="13"/>
                    </a:cubicBezTo>
                    <a:cubicBezTo>
                      <a:pt x="6" y="12"/>
                      <a:pt x="6" y="9"/>
                      <a:pt x="6" y="7"/>
                    </a:cubicBezTo>
                    <a:cubicBezTo>
                      <a:pt x="6" y="5"/>
                      <a:pt x="6" y="2"/>
                      <a:pt x="4" y="1"/>
                    </a:cubicBezTo>
                    <a:cubicBezTo>
                      <a:pt x="3" y="0"/>
                      <a:pt x="1" y="3"/>
                      <a:pt x="3"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 name="Freeform 192"/>
              <p:cNvSpPr>
                <a:spLocks/>
              </p:cNvSpPr>
              <p:nvPr/>
            </p:nvSpPr>
            <p:spPr bwMode="auto">
              <a:xfrm>
                <a:off x="974" y="524"/>
                <a:ext cx="23" cy="37"/>
              </a:xfrm>
              <a:custGeom>
                <a:avLst/>
                <a:gdLst>
                  <a:gd name="T0" fmla="*/ 621 w 8"/>
                  <a:gd name="T1" fmla="*/ 1110 h 13"/>
                  <a:gd name="T2" fmla="*/ 2737 w 8"/>
                  <a:gd name="T3" fmla="*/ 6367 h 13"/>
                  <a:gd name="T4" fmla="*/ 3347 w 8"/>
                  <a:gd name="T5" fmla="*/ 4870 h 13"/>
                  <a:gd name="T6" fmla="*/ 2398 w 8"/>
                  <a:gd name="T7" fmla="*/ 1110 h 13"/>
                  <a:gd name="T8" fmla="*/ 621 w 8"/>
                  <a:gd name="T9" fmla="*/ 1110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3">
                    <a:moveTo>
                      <a:pt x="1" y="2"/>
                    </a:moveTo>
                    <a:cubicBezTo>
                      <a:pt x="0" y="6"/>
                      <a:pt x="0" y="11"/>
                      <a:pt x="5" y="12"/>
                    </a:cubicBezTo>
                    <a:cubicBezTo>
                      <a:pt x="7" y="13"/>
                      <a:pt x="8" y="10"/>
                      <a:pt x="6" y="9"/>
                    </a:cubicBezTo>
                    <a:cubicBezTo>
                      <a:pt x="2" y="9"/>
                      <a:pt x="3" y="5"/>
                      <a:pt x="4" y="2"/>
                    </a:cubicBezTo>
                    <a:cubicBezTo>
                      <a:pt x="4" y="0"/>
                      <a:pt x="1" y="0"/>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1" name="Freeform 193"/>
              <p:cNvSpPr>
                <a:spLocks/>
              </p:cNvSpPr>
              <p:nvPr/>
            </p:nvSpPr>
            <p:spPr bwMode="auto">
              <a:xfrm>
                <a:off x="923" y="555"/>
                <a:ext cx="71" cy="14"/>
              </a:xfrm>
              <a:custGeom>
                <a:avLst/>
                <a:gdLst>
                  <a:gd name="T0" fmla="*/ 1693 w 25"/>
                  <a:gd name="T1" fmla="*/ 1912 h 5"/>
                  <a:gd name="T2" fmla="*/ 6825 w 25"/>
                  <a:gd name="T3" fmla="*/ 1364 h 5"/>
                  <a:gd name="T4" fmla="*/ 12025 w 25"/>
                  <a:gd name="T5" fmla="*/ 1912 h 5"/>
                  <a:gd name="T6" fmla="*/ 12025 w 25"/>
                  <a:gd name="T7" fmla="*/ 487 h 5"/>
                  <a:gd name="T8" fmla="*/ 6299 w 25"/>
                  <a:gd name="T9" fmla="*/ 0 h 5"/>
                  <a:gd name="T10" fmla="*/ 1096 w 25"/>
                  <a:gd name="T11" fmla="*/ 487 h 5"/>
                  <a:gd name="T12" fmla="*/ 1693 w 25"/>
                  <a:gd name="T13" fmla="*/ 1912 h 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 h="5">
                    <a:moveTo>
                      <a:pt x="3" y="4"/>
                    </a:moveTo>
                    <a:cubicBezTo>
                      <a:pt x="6" y="2"/>
                      <a:pt x="10" y="3"/>
                      <a:pt x="13" y="3"/>
                    </a:cubicBezTo>
                    <a:cubicBezTo>
                      <a:pt x="16" y="3"/>
                      <a:pt x="19" y="4"/>
                      <a:pt x="23" y="4"/>
                    </a:cubicBezTo>
                    <a:cubicBezTo>
                      <a:pt x="25" y="4"/>
                      <a:pt x="25" y="1"/>
                      <a:pt x="23" y="1"/>
                    </a:cubicBezTo>
                    <a:cubicBezTo>
                      <a:pt x="19" y="1"/>
                      <a:pt x="15" y="0"/>
                      <a:pt x="12" y="0"/>
                    </a:cubicBezTo>
                    <a:cubicBezTo>
                      <a:pt x="8" y="0"/>
                      <a:pt x="5" y="0"/>
                      <a:pt x="2" y="1"/>
                    </a:cubicBezTo>
                    <a:cubicBezTo>
                      <a:pt x="0" y="2"/>
                      <a:pt x="2" y="5"/>
                      <a:pt x="3"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2" name="Freeform 194"/>
              <p:cNvSpPr>
                <a:spLocks/>
              </p:cNvSpPr>
              <p:nvPr/>
            </p:nvSpPr>
            <p:spPr bwMode="auto">
              <a:xfrm>
                <a:off x="1868" y="821"/>
                <a:ext cx="155" cy="160"/>
              </a:xfrm>
              <a:custGeom>
                <a:avLst/>
                <a:gdLst>
                  <a:gd name="T0" fmla="*/ 16766 w 54"/>
                  <a:gd name="T1" fmla="*/ 4923 h 56"/>
                  <a:gd name="T2" fmla="*/ 1771 w 54"/>
                  <a:gd name="T3" fmla="*/ 16400 h 56"/>
                  <a:gd name="T4" fmla="*/ 16766 w 54"/>
                  <a:gd name="T5" fmla="*/ 29314 h 56"/>
                  <a:gd name="T6" fmla="*/ 28448 w 54"/>
                  <a:gd name="T7" fmla="*/ 14066 h 56"/>
                  <a:gd name="T8" fmla="*/ 14048 w 54"/>
                  <a:gd name="T9" fmla="*/ 5526 h 56"/>
                  <a:gd name="T10" fmla="*/ 14590 w 54"/>
                  <a:gd name="T11" fmla="*/ 6457 h 56"/>
                  <a:gd name="T12" fmla="*/ 21783 w 54"/>
                  <a:gd name="T13" fmla="*/ 6457 h 56"/>
                  <a:gd name="T14" fmla="*/ 28021 w 54"/>
                  <a:gd name="T15" fmla="*/ 16931 h 56"/>
                  <a:gd name="T16" fmla="*/ 15210 w 54"/>
                  <a:gd name="T17" fmla="*/ 28383 h 56"/>
                  <a:gd name="T18" fmla="*/ 3338 w 54"/>
                  <a:gd name="T19" fmla="*/ 13134 h 56"/>
                  <a:gd name="T20" fmla="*/ 16766 w 54"/>
                  <a:gd name="T21" fmla="*/ 5526 h 56"/>
                  <a:gd name="T22" fmla="*/ 16766 w 54"/>
                  <a:gd name="T23" fmla="*/ 4923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 h="56">
                    <a:moveTo>
                      <a:pt x="30" y="9"/>
                    </a:moveTo>
                    <a:cubicBezTo>
                      <a:pt x="19" y="9"/>
                      <a:pt x="3" y="17"/>
                      <a:pt x="3" y="30"/>
                    </a:cubicBezTo>
                    <a:cubicBezTo>
                      <a:pt x="2" y="44"/>
                      <a:pt x="17" y="56"/>
                      <a:pt x="30" y="54"/>
                    </a:cubicBezTo>
                    <a:cubicBezTo>
                      <a:pt x="44" y="51"/>
                      <a:pt x="54" y="40"/>
                      <a:pt x="51" y="26"/>
                    </a:cubicBezTo>
                    <a:cubicBezTo>
                      <a:pt x="49" y="18"/>
                      <a:pt x="33" y="0"/>
                      <a:pt x="25" y="10"/>
                    </a:cubicBezTo>
                    <a:cubicBezTo>
                      <a:pt x="24" y="11"/>
                      <a:pt x="25" y="12"/>
                      <a:pt x="26" y="12"/>
                    </a:cubicBezTo>
                    <a:cubicBezTo>
                      <a:pt x="29" y="7"/>
                      <a:pt x="36" y="11"/>
                      <a:pt x="39" y="12"/>
                    </a:cubicBezTo>
                    <a:cubicBezTo>
                      <a:pt x="46" y="16"/>
                      <a:pt x="49" y="24"/>
                      <a:pt x="50" y="31"/>
                    </a:cubicBezTo>
                    <a:cubicBezTo>
                      <a:pt x="51" y="43"/>
                      <a:pt x="38" y="51"/>
                      <a:pt x="27" y="52"/>
                    </a:cubicBezTo>
                    <a:cubicBezTo>
                      <a:pt x="14" y="53"/>
                      <a:pt x="0" y="38"/>
                      <a:pt x="6" y="24"/>
                    </a:cubicBezTo>
                    <a:cubicBezTo>
                      <a:pt x="10" y="16"/>
                      <a:pt x="21" y="11"/>
                      <a:pt x="30" y="10"/>
                    </a:cubicBezTo>
                    <a:cubicBezTo>
                      <a:pt x="31" y="10"/>
                      <a:pt x="31" y="8"/>
                      <a:pt x="30"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3" name="Freeform 195"/>
              <p:cNvSpPr>
                <a:spLocks/>
              </p:cNvSpPr>
              <p:nvPr/>
            </p:nvSpPr>
            <p:spPr bwMode="auto">
              <a:xfrm>
                <a:off x="1928" y="858"/>
                <a:ext cx="20" cy="20"/>
              </a:xfrm>
              <a:custGeom>
                <a:avLst/>
                <a:gdLst>
                  <a:gd name="T0" fmla="*/ 2660 w 7"/>
                  <a:gd name="T1" fmla="*/ 603 h 7"/>
                  <a:gd name="T2" fmla="*/ 603 w 7"/>
                  <a:gd name="T3" fmla="*/ 2660 h 7"/>
                  <a:gd name="T4" fmla="*/ 1143 w 7"/>
                  <a:gd name="T5" fmla="*/ 3266 h 7"/>
                  <a:gd name="T6" fmla="*/ 3266 w 7"/>
                  <a:gd name="T7" fmla="*/ 1143 h 7"/>
                  <a:gd name="T8" fmla="*/ 2660 w 7"/>
                  <a:gd name="T9" fmla="*/ 603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5" y="1"/>
                    </a:moveTo>
                    <a:cubicBezTo>
                      <a:pt x="4" y="2"/>
                      <a:pt x="2" y="4"/>
                      <a:pt x="1" y="5"/>
                    </a:cubicBezTo>
                    <a:cubicBezTo>
                      <a:pt x="0" y="6"/>
                      <a:pt x="2" y="7"/>
                      <a:pt x="2" y="6"/>
                    </a:cubicBezTo>
                    <a:cubicBezTo>
                      <a:pt x="4" y="5"/>
                      <a:pt x="5" y="4"/>
                      <a:pt x="6" y="2"/>
                    </a:cubicBezTo>
                    <a:cubicBezTo>
                      <a:pt x="7" y="1"/>
                      <a:pt x="5" y="0"/>
                      <a:pt x="5"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4" name="Freeform 196"/>
              <p:cNvSpPr>
                <a:spLocks/>
              </p:cNvSpPr>
              <p:nvPr/>
            </p:nvSpPr>
            <p:spPr bwMode="auto">
              <a:xfrm>
                <a:off x="1931" y="872"/>
                <a:ext cx="17" cy="52"/>
              </a:xfrm>
              <a:custGeom>
                <a:avLst/>
                <a:gdLst>
                  <a:gd name="T0" fmla="*/ 0 w 6"/>
                  <a:gd name="T1" fmla="*/ 627 h 18"/>
                  <a:gd name="T2" fmla="*/ 1091 w 6"/>
                  <a:gd name="T3" fmla="*/ 5859 h 18"/>
                  <a:gd name="T4" fmla="*/ 2000 w 6"/>
                  <a:gd name="T5" fmla="*/ 9880 h 18"/>
                  <a:gd name="T6" fmla="*/ 3091 w 6"/>
                  <a:gd name="T7" fmla="*/ 9880 h 18"/>
                  <a:gd name="T8" fmla="*/ 2000 w 6"/>
                  <a:gd name="T9" fmla="*/ 6410 h 18"/>
                  <a:gd name="T10" fmla="*/ 595 w 6"/>
                  <a:gd name="T11" fmla="*/ 627 h 18"/>
                  <a:gd name="T12" fmla="*/ 0 w 6"/>
                  <a:gd name="T13" fmla="*/ 627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18">
                    <a:moveTo>
                      <a:pt x="0" y="1"/>
                    </a:moveTo>
                    <a:cubicBezTo>
                      <a:pt x="0" y="4"/>
                      <a:pt x="1" y="7"/>
                      <a:pt x="2" y="10"/>
                    </a:cubicBezTo>
                    <a:cubicBezTo>
                      <a:pt x="3" y="12"/>
                      <a:pt x="3" y="15"/>
                      <a:pt x="4" y="17"/>
                    </a:cubicBezTo>
                    <a:cubicBezTo>
                      <a:pt x="4" y="18"/>
                      <a:pt x="6" y="18"/>
                      <a:pt x="6" y="17"/>
                    </a:cubicBezTo>
                    <a:cubicBezTo>
                      <a:pt x="5" y="15"/>
                      <a:pt x="5" y="13"/>
                      <a:pt x="4" y="11"/>
                    </a:cubicBezTo>
                    <a:cubicBezTo>
                      <a:pt x="4" y="7"/>
                      <a:pt x="2" y="4"/>
                      <a:pt x="1"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5" name="Freeform 197"/>
              <p:cNvSpPr>
                <a:spLocks/>
              </p:cNvSpPr>
              <p:nvPr/>
            </p:nvSpPr>
            <p:spPr bwMode="auto">
              <a:xfrm>
                <a:off x="1940" y="872"/>
                <a:ext cx="14" cy="49"/>
              </a:xfrm>
              <a:custGeom>
                <a:avLst/>
                <a:gdLst>
                  <a:gd name="T0" fmla="*/ 1364 w 5"/>
                  <a:gd name="T1" fmla="*/ 9172 h 17"/>
                  <a:gd name="T2" fmla="*/ 2391 w 5"/>
                  <a:gd name="T3" fmla="*/ 1170 h 17"/>
                  <a:gd name="T4" fmla="*/ 1364 w 5"/>
                  <a:gd name="T5" fmla="*/ 623 h 17"/>
                  <a:gd name="T6" fmla="*/ 487 w 5"/>
                  <a:gd name="T7" fmla="*/ 9172 h 17"/>
                  <a:gd name="T8" fmla="*/ 1364 w 5"/>
                  <a:gd name="T9" fmla="*/ 9172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7">
                    <a:moveTo>
                      <a:pt x="3" y="16"/>
                    </a:moveTo>
                    <a:cubicBezTo>
                      <a:pt x="4" y="12"/>
                      <a:pt x="4" y="6"/>
                      <a:pt x="5" y="2"/>
                    </a:cubicBezTo>
                    <a:cubicBezTo>
                      <a:pt x="5" y="1"/>
                      <a:pt x="4" y="0"/>
                      <a:pt x="3" y="1"/>
                    </a:cubicBezTo>
                    <a:cubicBezTo>
                      <a:pt x="2" y="6"/>
                      <a:pt x="3" y="11"/>
                      <a:pt x="1" y="16"/>
                    </a:cubicBezTo>
                    <a:cubicBezTo>
                      <a:pt x="0" y="17"/>
                      <a:pt x="2" y="17"/>
                      <a:pt x="3"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6" name="Freeform 198"/>
              <p:cNvSpPr>
                <a:spLocks/>
              </p:cNvSpPr>
              <p:nvPr/>
            </p:nvSpPr>
            <p:spPr bwMode="auto">
              <a:xfrm>
                <a:off x="1937" y="858"/>
                <a:ext cx="20" cy="23"/>
              </a:xfrm>
              <a:custGeom>
                <a:avLst/>
                <a:gdLst>
                  <a:gd name="T0" fmla="*/ 1723 w 7"/>
                  <a:gd name="T1" fmla="*/ 1164 h 8"/>
                  <a:gd name="T2" fmla="*/ 1143 w 7"/>
                  <a:gd name="T3" fmla="*/ 621 h 8"/>
                  <a:gd name="T4" fmla="*/ 603 w 7"/>
                  <a:gd name="T5" fmla="*/ 1164 h 8"/>
                  <a:gd name="T6" fmla="*/ 2660 w 7"/>
                  <a:gd name="T7" fmla="*/ 3968 h 8"/>
                  <a:gd name="T8" fmla="*/ 3266 w 7"/>
                  <a:gd name="T9" fmla="*/ 3347 h 8"/>
                  <a:gd name="T10" fmla="*/ 1143 w 7"/>
                  <a:gd name="T11" fmla="*/ 621 h 8"/>
                  <a:gd name="T12" fmla="*/ 603 w 7"/>
                  <a:gd name="T13" fmla="*/ 1164 h 8"/>
                  <a:gd name="T14" fmla="*/ 603 w 7"/>
                  <a:gd name="T15" fmla="*/ 1785 h 8"/>
                  <a:gd name="T16" fmla="*/ 1723 w 7"/>
                  <a:gd name="T17" fmla="*/ 1164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8">
                    <a:moveTo>
                      <a:pt x="3" y="2"/>
                    </a:moveTo>
                    <a:cubicBezTo>
                      <a:pt x="3" y="2"/>
                      <a:pt x="3" y="1"/>
                      <a:pt x="2" y="1"/>
                    </a:cubicBezTo>
                    <a:cubicBezTo>
                      <a:pt x="2" y="2"/>
                      <a:pt x="1" y="2"/>
                      <a:pt x="1" y="2"/>
                    </a:cubicBezTo>
                    <a:cubicBezTo>
                      <a:pt x="2" y="4"/>
                      <a:pt x="4" y="5"/>
                      <a:pt x="5" y="7"/>
                    </a:cubicBezTo>
                    <a:cubicBezTo>
                      <a:pt x="5" y="8"/>
                      <a:pt x="7" y="7"/>
                      <a:pt x="6" y="6"/>
                    </a:cubicBezTo>
                    <a:cubicBezTo>
                      <a:pt x="5" y="4"/>
                      <a:pt x="4" y="3"/>
                      <a:pt x="2" y="1"/>
                    </a:cubicBezTo>
                    <a:cubicBezTo>
                      <a:pt x="2" y="0"/>
                      <a:pt x="0" y="1"/>
                      <a:pt x="1" y="2"/>
                    </a:cubicBezTo>
                    <a:cubicBezTo>
                      <a:pt x="1" y="2"/>
                      <a:pt x="1" y="3"/>
                      <a:pt x="1" y="3"/>
                    </a:cubicBezTo>
                    <a:cubicBezTo>
                      <a:pt x="2" y="4"/>
                      <a:pt x="3" y="3"/>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7" name="Freeform 199"/>
              <p:cNvSpPr>
                <a:spLocks/>
              </p:cNvSpPr>
              <p:nvPr/>
            </p:nvSpPr>
            <p:spPr bwMode="auto">
              <a:xfrm>
                <a:off x="1943" y="907"/>
                <a:ext cx="28" cy="17"/>
              </a:xfrm>
              <a:custGeom>
                <a:avLst/>
                <a:gdLst>
                  <a:gd name="T0" fmla="*/ 487 w 10"/>
                  <a:gd name="T1" fmla="*/ 3091 h 6"/>
                  <a:gd name="T2" fmla="*/ 4304 w 10"/>
                  <a:gd name="T3" fmla="*/ 1091 h 6"/>
                  <a:gd name="T4" fmla="*/ 3819 w 10"/>
                  <a:gd name="T5" fmla="*/ 595 h 6"/>
                  <a:gd name="T6" fmla="*/ 487 w 10"/>
                  <a:gd name="T7" fmla="*/ 2000 h 6"/>
                  <a:gd name="T8" fmla="*/ 487 w 10"/>
                  <a:gd name="T9" fmla="*/ 3091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
                    <a:moveTo>
                      <a:pt x="1" y="6"/>
                    </a:moveTo>
                    <a:cubicBezTo>
                      <a:pt x="4" y="4"/>
                      <a:pt x="7" y="4"/>
                      <a:pt x="9" y="2"/>
                    </a:cubicBezTo>
                    <a:cubicBezTo>
                      <a:pt x="10" y="2"/>
                      <a:pt x="9" y="0"/>
                      <a:pt x="8" y="1"/>
                    </a:cubicBezTo>
                    <a:cubicBezTo>
                      <a:pt x="6" y="2"/>
                      <a:pt x="3" y="3"/>
                      <a:pt x="1" y="4"/>
                    </a:cubicBezTo>
                    <a:cubicBezTo>
                      <a:pt x="0" y="5"/>
                      <a:pt x="1" y="6"/>
                      <a:pt x="1"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8" name="Freeform 200"/>
              <p:cNvSpPr>
                <a:spLocks/>
              </p:cNvSpPr>
              <p:nvPr/>
            </p:nvSpPr>
            <p:spPr bwMode="auto">
              <a:xfrm>
                <a:off x="1963" y="910"/>
                <a:ext cx="17" cy="14"/>
              </a:xfrm>
              <a:custGeom>
                <a:avLst/>
                <a:gdLst>
                  <a:gd name="T0" fmla="*/ 0 w 6"/>
                  <a:gd name="T1" fmla="*/ 487 h 5"/>
                  <a:gd name="T2" fmla="*/ 2000 w 6"/>
                  <a:gd name="T3" fmla="*/ 2391 h 5"/>
                  <a:gd name="T4" fmla="*/ 2570 w 6"/>
                  <a:gd name="T5" fmla="*/ 1364 h 5"/>
                  <a:gd name="T6" fmla="*/ 1091 w 6"/>
                  <a:gd name="T7" fmla="*/ 487 h 5"/>
                  <a:gd name="T8" fmla="*/ 0 w 6"/>
                  <a:gd name="T9" fmla="*/ 487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5">
                    <a:moveTo>
                      <a:pt x="0" y="1"/>
                    </a:moveTo>
                    <a:cubicBezTo>
                      <a:pt x="1" y="3"/>
                      <a:pt x="3" y="3"/>
                      <a:pt x="4" y="5"/>
                    </a:cubicBezTo>
                    <a:cubicBezTo>
                      <a:pt x="5" y="5"/>
                      <a:pt x="6" y="4"/>
                      <a:pt x="5" y="3"/>
                    </a:cubicBezTo>
                    <a:cubicBezTo>
                      <a:pt x="4" y="2"/>
                      <a:pt x="3" y="2"/>
                      <a:pt x="2"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9" name="Freeform 201"/>
              <p:cNvSpPr>
                <a:spLocks/>
              </p:cNvSpPr>
              <p:nvPr/>
            </p:nvSpPr>
            <p:spPr bwMode="auto">
              <a:xfrm>
                <a:off x="1943" y="918"/>
                <a:ext cx="25" cy="14"/>
              </a:xfrm>
              <a:custGeom>
                <a:avLst/>
                <a:gdLst>
                  <a:gd name="T0" fmla="*/ 469 w 9"/>
                  <a:gd name="T1" fmla="*/ 1364 h 5"/>
                  <a:gd name="T2" fmla="*/ 3147 w 9"/>
                  <a:gd name="T3" fmla="*/ 2391 h 5"/>
                  <a:gd name="T4" fmla="*/ 3619 w 9"/>
                  <a:gd name="T5" fmla="*/ 1364 h 5"/>
                  <a:gd name="T6" fmla="*/ 469 w 9"/>
                  <a:gd name="T7" fmla="*/ 487 h 5"/>
                  <a:gd name="T8" fmla="*/ 469 w 9"/>
                  <a:gd name="T9" fmla="*/ 1364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5">
                    <a:moveTo>
                      <a:pt x="1" y="3"/>
                    </a:moveTo>
                    <a:cubicBezTo>
                      <a:pt x="3" y="2"/>
                      <a:pt x="5" y="4"/>
                      <a:pt x="7" y="5"/>
                    </a:cubicBezTo>
                    <a:cubicBezTo>
                      <a:pt x="8" y="5"/>
                      <a:pt x="9" y="3"/>
                      <a:pt x="8" y="3"/>
                    </a:cubicBezTo>
                    <a:cubicBezTo>
                      <a:pt x="5" y="2"/>
                      <a:pt x="3" y="0"/>
                      <a:pt x="1" y="1"/>
                    </a:cubicBezTo>
                    <a:cubicBezTo>
                      <a:pt x="0" y="1"/>
                      <a:pt x="0"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 name="Freeform 202"/>
              <p:cNvSpPr>
                <a:spLocks/>
              </p:cNvSpPr>
              <p:nvPr/>
            </p:nvSpPr>
            <p:spPr bwMode="auto">
              <a:xfrm>
                <a:off x="1960" y="918"/>
                <a:ext cx="20" cy="14"/>
              </a:xfrm>
              <a:custGeom>
                <a:avLst/>
                <a:gdLst>
                  <a:gd name="T0" fmla="*/ 1143 w 7"/>
                  <a:gd name="T1" fmla="*/ 2391 h 5"/>
                  <a:gd name="T2" fmla="*/ 3266 w 7"/>
                  <a:gd name="T3" fmla="*/ 1050 h 5"/>
                  <a:gd name="T4" fmla="*/ 2660 w 7"/>
                  <a:gd name="T5" fmla="*/ 487 h 5"/>
                  <a:gd name="T6" fmla="*/ 603 w 7"/>
                  <a:gd name="T7" fmla="*/ 1364 h 5"/>
                  <a:gd name="T8" fmla="*/ 1143 w 7"/>
                  <a:gd name="T9" fmla="*/ 2391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5">
                    <a:moveTo>
                      <a:pt x="2" y="5"/>
                    </a:moveTo>
                    <a:cubicBezTo>
                      <a:pt x="3" y="4"/>
                      <a:pt x="4" y="3"/>
                      <a:pt x="6" y="2"/>
                    </a:cubicBezTo>
                    <a:cubicBezTo>
                      <a:pt x="7" y="2"/>
                      <a:pt x="6" y="0"/>
                      <a:pt x="5" y="1"/>
                    </a:cubicBezTo>
                    <a:cubicBezTo>
                      <a:pt x="4" y="1"/>
                      <a:pt x="2" y="2"/>
                      <a:pt x="1" y="3"/>
                    </a:cubicBezTo>
                    <a:cubicBezTo>
                      <a:pt x="0" y="4"/>
                      <a:pt x="1" y="5"/>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1" name="Freeform 203"/>
              <p:cNvSpPr>
                <a:spLocks/>
              </p:cNvSpPr>
              <p:nvPr/>
            </p:nvSpPr>
            <p:spPr bwMode="auto">
              <a:xfrm>
                <a:off x="1934" y="875"/>
                <a:ext cx="6" cy="17"/>
              </a:xfrm>
              <a:custGeom>
                <a:avLst/>
                <a:gdLst>
                  <a:gd name="T0" fmla="*/ 0 w 2"/>
                  <a:gd name="T1" fmla="*/ 595 h 6"/>
                  <a:gd name="T2" fmla="*/ 0 w 2"/>
                  <a:gd name="T3" fmla="*/ 2570 h 6"/>
                  <a:gd name="T4" fmla="*/ 1458 w 2"/>
                  <a:gd name="T5" fmla="*/ 2000 h 6"/>
                  <a:gd name="T6" fmla="*/ 729 w 2"/>
                  <a:gd name="T7" fmla="*/ 595 h 6"/>
                  <a:gd name="T8" fmla="*/ 0 w 2"/>
                  <a:gd name="T9" fmla="*/ 595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6">
                    <a:moveTo>
                      <a:pt x="0" y="1"/>
                    </a:moveTo>
                    <a:cubicBezTo>
                      <a:pt x="0" y="3"/>
                      <a:pt x="0" y="4"/>
                      <a:pt x="0" y="5"/>
                    </a:cubicBezTo>
                    <a:cubicBezTo>
                      <a:pt x="1" y="6"/>
                      <a:pt x="2" y="6"/>
                      <a:pt x="2" y="4"/>
                    </a:cubicBezTo>
                    <a:cubicBezTo>
                      <a:pt x="2" y="3"/>
                      <a:pt x="2" y="2"/>
                      <a:pt x="1"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2" name="Freeform 204"/>
              <p:cNvSpPr>
                <a:spLocks/>
              </p:cNvSpPr>
              <p:nvPr/>
            </p:nvSpPr>
            <p:spPr bwMode="auto">
              <a:xfrm>
                <a:off x="1931" y="872"/>
                <a:ext cx="12" cy="26"/>
              </a:xfrm>
              <a:custGeom>
                <a:avLst/>
                <a:gdLst>
                  <a:gd name="T0" fmla="*/ 2187 w 4"/>
                  <a:gd name="T1" fmla="*/ 627 h 9"/>
                  <a:gd name="T2" fmla="*/ 1458 w 4"/>
                  <a:gd name="T3" fmla="*/ 0 h 9"/>
                  <a:gd name="T4" fmla="*/ 729 w 4"/>
                  <a:gd name="T5" fmla="*/ 627 h 9"/>
                  <a:gd name="T6" fmla="*/ 729 w 4"/>
                  <a:gd name="T7" fmla="*/ 1184 h 9"/>
                  <a:gd name="T8" fmla="*/ 1458 w 4"/>
                  <a:gd name="T9" fmla="*/ 1811 h 9"/>
                  <a:gd name="T10" fmla="*/ 1458 w 4"/>
                  <a:gd name="T11" fmla="*/ 2796 h 9"/>
                  <a:gd name="T12" fmla="*/ 1458 w 4"/>
                  <a:gd name="T13" fmla="*/ 4608 h 9"/>
                  <a:gd name="T14" fmla="*/ 2916 w 4"/>
                  <a:gd name="T15" fmla="*/ 4608 h 9"/>
                  <a:gd name="T16" fmla="*/ 2916 w 4"/>
                  <a:gd name="T17" fmla="*/ 1811 h 9"/>
                  <a:gd name="T18" fmla="*/ 1458 w 4"/>
                  <a:gd name="T19" fmla="*/ 0 h 9"/>
                  <a:gd name="T20" fmla="*/ 729 w 4"/>
                  <a:gd name="T21" fmla="*/ 627 h 9"/>
                  <a:gd name="T22" fmla="*/ 729 w 4"/>
                  <a:gd name="T23" fmla="*/ 627 h 9"/>
                  <a:gd name="T24" fmla="*/ 2187 w 4"/>
                  <a:gd name="T25" fmla="*/ 627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 h="9">
                    <a:moveTo>
                      <a:pt x="3" y="1"/>
                    </a:moveTo>
                    <a:cubicBezTo>
                      <a:pt x="3" y="0"/>
                      <a:pt x="2" y="0"/>
                      <a:pt x="2" y="0"/>
                    </a:cubicBezTo>
                    <a:cubicBezTo>
                      <a:pt x="2" y="1"/>
                      <a:pt x="2" y="1"/>
                      <a:pt x="1" y="1"/>
                    </a:cubicBezTo>
                    <a:cubicBezTo>
                      <a:pt x="1" y="1"/>
                      <a:pt x="1" y="2"/>
                      <a:pt x="1" y="2"/>
                    </a:cubicBezTo>
                    <a:cubicBezTo>
                      <a:pt x="2" y="2"/>
                      <a:pt x="2" y="2"/>
                      <a:pt x="2" y="3"/>
                    </a:cubicBezTo>
                    <a:cubicBezTo>
                      <a:pt x="2" y="3"/>
                      <a:pt x="2" y="4"/>
                      <a:pt x="2" y="5"/>
                    </a:cubicBezTo>
                    <a:cubicBezTo>
                      <a:pt x="2" y="6"/>
                      <a:pt x="2" y="7"/>
                      <a:pt x="2" y="8"/>
                    </a:cubicBezTo>
                    <a:cubicBezTo>
                      <a:pt x="2" y="9"/>
                      <a:pt x="4" y="9"/>
                      <a:pt x="4" y="8"/>
                    </a:cubicBezTo>
                    <a:cubicBezTo>
                      <a:pt x="4" y="6"/>
                      <a:pt x="4" y="5"/>
                      <a:pt x="4" y="3"/>
                    </a:cubicBezTo>
                    <a:cubicBezTo>
                      <a:pt x="3" y="2"/>
                      <a:pt x="3" y="0"/>
                      <a:pt x="2" y="0"/>
                    </a:cubicBezTo>
                    <a:cubicBezTo>
                      <a:pt x="1" y="0"/>
                      <a:pt x="0" y="0"/>
                      <a:pt x="1" y="1"/>
                    </a:cubicBezTo>
                    <a:cubicBezTo>
                      <a:pt x="1" y="1"/>
                      <a:pt x="1" y="1"/>
                      <a:pt x="1" y="1"/>
                    </a:cubicBezTo>
                    <a:cubicBezTo>
                      <a:pt x="2" y="2"/>
                      <a:pt x="3" y="2"/>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Group 406"/>
            <p:cNvGrpSpPr>
              <a:grpSpLocks/>
            </p:cNvGrpSpPr>
            <p:nvPr/>
          </p:nvGrpSpPr>
          <p:grpSpPr bwMode="auto">
            <a:xfrm>
              <a:off x="0" y="0"/>
              <a:ext cx="3279775" cy="3486149"/>
              <a:chOff x="0" y="0"/>
              <a:chExt cx="2066" cy="2196"/>
            </a:xfrm>
          </p:grpSpPr>
          <p:sp>
            <p:nvSpPr>
              <p:cNvPr id="53" name="Freeform 206"/>
              <p:cNvSpPr>
                <a:spLocks/>
              </p:cNvSpPr>
              <p:nvPr/>
            </p:nvSpPr>
            <p:spPr bwMode="auto">
              <a:xfrm>
                <a:off x="2006" y="898"/>
                <a:ext cx="6" cy="28"/>
              </a:xfrm>
              <a:custGeom>
                <a:avLst/>
                <a:gdLst>
                  <a:gd name="T0" fmla="*/ 0 w 2"/>
                  <a:gd name="T1" fmla="*/ 487 h 10"/>
                  <a:gd name="T2" fmla="*/ 0 w 2"/>
                  <a:gd name="T3" fmla="*/ 4304 h 10"/>
                  <a:gd name="T4" fmla="*/ 1458 w 2"/>
                  <a:gd name="T5" fmla="*/ 4304 h 10"/>
                  <a:gd name="T6" fmla="*/ 1458 w 2"/>
                  <a:gd name="T7" fmla="*/ 487 h 10"/>
                  <a:gd name="T8" fmla="*/ 0 w 2"/>
                  <a:gd name="T9" fmla="*/ 48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0">
                    <a:moveTo>
                      <a:pt x="0" y="1"/>
                    </a:moveTo>
                    <a:cubicBezTo>
                      <a:pt x="0" y="4"/>
                      <a:pt x="0" y="7"/>
                      <a:pt x="0" y="9"/>
                    </a:cubicBezTo>
                    <a:cubicBezTo>
                      <a:pt x="0" y="10"/>
                      <a:pt x="2" y="10"/>
                      <a:pt x="2" y="9"/>
                    </a:cubicBezTo>
                    <a:cubicBezTo>
                      <a:pt x="2" y="7"/>
                      <a:pt x="2" y="4"/>
                      <a:pt x="2" y="1"/>
                    </a:cubicBezTo>
                    <a:cubicBezTo>
                      <a:pt x="2"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207"/>
              <p:cNvSpPr>
                <a:spLocks/>
              </p:cNvSpPr>
              <p:nvPr/>
            </p:nvSpPr>
            <p:spPr bwMode="auto">
              <a:xfrm>
                <a:off x="2006" y="895"/>
                <a:ext cx="8" cy="40"/>
              </a:xfrm>
              <a:custGeom>
                <a:avLst/>
                <a:gdLst>
                  <a:gd name="T0" fmla="*/ 397 w 3"/>
                  <a:gd name="T1" fmla="*/ 1723 h 14"/>
                  <a:gd name="T2" fmla="*/ 397 w 3"/>
                  <a:gd name="T3" fmla="*/ 1723 h 14"/>
                  <a:gd name="T4" fmla="*/ 397 w 3"/>
                  <a:gd name="T5" fmla="*/ 2660 h 14"/>
                  <a:gd name="T6" fmla="*/ 397 w 3"/>
                  <a:gd name="T7" fmla="*/ 4409 h 14"/>
                  <a:gd name="T8" fmla="*/ 397 w 3"/>
                  <a:gd name="T9" fmla="*/ 7069 h 14"/>
                  <a:gd name="T10" fmla="*/ 1059 w 3"/>
                  <a:gd name="T11" fmla="*/ 7069 h 14"/>
                  <a:gd name="T12" fmla="*/ 1059 w 3"/>
                  <a:gd name="T13" fmla="*/ 3266 h 14"/>
                  <a:gd name="T14" fmla="*/ 661 w 3"/>
                  <a:gd name="T15" fmla="*/ 603 h 14"/>
                  <a:gd name="T16" fmla="*/ 397 w 3"/>
                  <a:gd name="T17" fmla="*/ 1723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14">
                    <a:moveTo>
                      <a:pt x="1" y="3"/>
                    </a:moveTo>
                    <a:cubicBezTo>
                      <a:pt x="1" y="2"/>
                      <a:pt x="1" y="3"/>
                      <a:pt x="1" y="3"/>
                    </a:cubicBezTo>
                    <a:cubicBezTo>
                      <a:pt x="1" y="3"/>
                      <a:pt x="1" y="4"/>
                      <a:pt x="1" y="5"/>
                    </a:cubicBezTo>
                    <a:cubicBezTo>
                      <a:pt x="1" y="6"/>
                      <a:pt x="1" y="7"/>
                      <a:pt x="1" y="8"/>
                    </a:cubicBezTo>
                    <a:cubicBezTo>
                      <a:pt x="1" y="9"/>
                      <a:pt x="1" y="11"/>
                      <a:pt x="1" y="13"/>
                    </a:cubicBezTo>
                    <a:cubicBezTo>
                      <a:pt x="1" y="14"/>
                      <a:pt x="3" y="14"/>
                      <a:pt x="3" y="13"/>
                    </a:cubicBezTo>
                    <a:cubicBezTo>
                      <a:pt x="3" y="10"/>
                      <a:pt x="3" y="8"/>
                      <a:pt x="3" y="6"/>
                    </a:cubicBezTo>
                    <a:cubicBezTo>
                      <a:pt x="3" y="4"/>
                      <a:pt x="3" y="2"/>
                      <a:pt x="2" y="1"/>
                    </a:cubicBezTo>
                    <a:cubicBezTo>
                      <a:pt x="0" y="0"/>
                      <a:pt x="0" y="2"/>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208"/>
              <p:cNvSpPr>
                <a:spLocks/>
              </p:cNvSpPr>
              <p:nvPr/>
            </p:nvSpPr>
            <p:spPr bwMode="auto">
              <a:xfrm>
                <a:off x="2009" y="900"/>
                <a:ext cx="8" cy="32"/>
              </a:xfrm>
              <a:custGeom>
                <a:avLst/>
                <a:gdLst>
                  <a:gd name="T0" fmla="*/ 397 w 3"/>
                  <a:gd name="T1" fmla="*/ 643 h 11"/>
                  <a:gd name="T2" fmla="*/ 397 w 3"/>
                  <a:gd name="T3" fmla="*/ 6007 h 11"/>
                  <a:gd name="T4" fmla="*/ 661 w 3"/>
                  <a:gd name="T5" fmla="*/ 6007 h 11"/>
                  <a:gd name="T6" fmla="*/ 1059 w 3"/>
                  <a:gd name="T7" fmla="*/ 643 h 11"/>
                  <a:gd name="T8" fmla="*/ 397 w 3"/>
                  <a:gd name="T9" fmla="*/ 643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1">
                    <a:moveTo>
                      <a:pt x="1" y="1"/>
                    </a:moveTo>
                    <a:cubicBezTo>
                      <a:pt x="1" y="4"/>
                      <a:pt x="1" y="7"/>
                      <a:pt x="1" y="10"/>
                    </a:cubicBezTo>
                    <a:cubicBezTo>
                      <a:pt x="0" y="11"/>
                      <a:pt x="2" y="11"/>
                      <a:pt x="2" y="10"/>
                    </a:cubicBezTo>
                    <a:cubicBezTo>
                      <a:pt x="3" y="7"/>
                      <a:pt x="3" y="4"/>
                      <a:pt x="3" y="1"/>
                    </a:cubicBezTo>
                    <a:cubicBezTo>
                      <a:pt x="3"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209"/>
              <p:cNvSpPr>
                <a:spLocks/>
              </p:cNvSpPr>
              <p:nvPr/>
            </p:nvSpPr>
            <p:spPr bwMode="auto">
              <a:xfrm>
                <a:off x="2006" y="892"/>
                <a:ext cx="14" cy="26"/>
              </a:xfrm>
              <a:custGeom>
                <a:avLst/>
                <a:gdLst>
                  <a:gd name="T0" fmla="*/ 1050 w 5"/>
                  <a:gd name="T1" fmla="*/ 1184 h 9"/>
                  <a:gd name="T2" fmla="*/ 487 w 5"/>
                  <a:gd name="T3" fmla="*/ 1811 h 9"/>
                  <a:gd name="T4" fmla="*/ 1050 w 5"/>
                  <a:gd name="T5" fmla="*/ 1811 h 9"/>
                  <a:gd name="T6" fmla="*/ 1050 w 5"/>
                  <a:gd name="T7" fmla="*/ 2796 h 9"/>
                  <a:gd name="T8" fmla="*/ 1364 w 5"/>
                  <a:gd name="T9" fmla="*/ 4047 h 9"/>
                  <a:gd name="T10" fmla="*/ 2391 w 5"/>
                  <a:gd name="T11" fmla="*/ 4047 h 9"/>
                  <a:gd name="T12" fmla="*/ 1364 w 5"/>
                  <a:gd name="T13" fmla="*/ 1184 h 9"/>
                  <a:gd name="T14" fmla="*/ 487 w 5"/>
                  <a:gd name="T15" fmla="*/ 627 h 9"/>
                  <a:gd name="T16" fmla="*/ 1050 w 5"/>
                  <a:gd name="T17" fmla="*/ 1184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9">
                    <a:moveTo>
                      <a:pt x="2" y="2"/>
                    </a:moveTo>
                    <a:cubicBezTo>
                      <a:pt x="2" y="3"/>
                      <a:pt x="1" y="2"/>
                      <a:pt x="1" y="3"/>
                    </a:cubicBezTo>
                    <a:cubicBezTo>
                      <a:pt x="2" y="3"/>
                      <a:pt x="2" y="3"/>
                      <a:pt x="2" y="3"/>
                    </a:cubicBezTo>
                    <a:cubicBezTo>
                      <a:pt x="2" y="4"/>
                      <a:pt x="2" y="4"/>
                      <a:pt x="2" y="5"/>
                    </a:cubicBezTo>
                    <a:cubicBezTo>
                      <a:pt x="3" y="6"/>
                      <a:pt x="3" y="6"/>
                      <a:pt x="3" y="7"/>
                    </a:cubicBezTo>
                    <a:cubicBezTo>
                      <a:pt x="4" y="9"/>
                      <a:pt x="5" y="8"/>
                      <a:pt x="5" y="7"/>
                    </a:cubicBezTo>
                    <a:cubicBezTo>
                      <a:pt x="5" y="5"/>
                      <a:pt x="4" y="4"/>
                      <a:pt x="3" y="2"/>
                    </a:cubicBezTo>
                    <a:cubicBezTo>
                      <a:pt x="3" y="2"/>
                      <a:pt x="2" y="0"/>
                      <a:pt x="1" y="1"/>
                    </a:cubicBezTo>
                    <a:cubicBezTo>
                      <a:pt x="0" y="2"/>
                      <a:pt x="2" y="3"/>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210"/>
              <p:cNvSpPr>
                <a:spLocks/>
              </p:cNvSpPr>
              <p:nvPr/>
            </p:nvSpPr>
            <p:spPr bwMode="auto">
              <a:xfrm>
                <a:off x="2014" y="943"/>
                <a:ext cx="18" cy="9"/>
              </a:xfrm>
              <a:custGeom>
                <a:avLst/>
                <a:gdLst>
                  <a:gd name="T0" fmla="*/ 729 w 6"/>
                  <a:gd name="T1" fmla="*/ 2187 h 3"/>
                  <a:gd name="T2" fmla="*/ 3645 w 6"/>
                  <a:gd name="T3" fmla="*/ 1458 h 3"/>
                  <a:gd name="T4" fmla="*/ 3645 w 6"/>
                  <a:gd name="T5" fmla="*/ 0 h 3"/>
                  <a:gd name="T6" fmla="*/ 729 w 6"/>
                  <a:gd name="T7" fmla="*/ 729 h 3"/>
                  <a:gd name="T8" fmla="*/ 729 w 6"/>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3">
                    <a:moveTo>
                      <a:pt x="1" y="3"/>
                    </a:moveTo>
                    <a:cubicBezTo>
                      <a:pt x="3" y="2"/>
                      <a:pt x="4" y="2"/>
                      <a:pt x="5" y="2"/>
                    </a:cubicBezTo>
                    <a:cubicBezTo>
                      <a:pt x="6" y="2"/>
                      <a:pt x="6" y="0"/>
                      <a:pt x="5" y="0"/>
                    </a:cubicBezTo>
                    <a:cubicBezTo>
                      <a:pt x="4" y="0"/>
                      <a:pt x="2" y="1"/>
                      <a:pt x="1" y="1"/>
                    </a:cubicBezTo>
                    <a:cubicBezTo>
                      <a:pt x="0" y="1"/>
                      <a:pt x="0"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211"/>
              <p:cNvSpPr>
                <a:spLocks/>
              </p:cNvSpPr>
              <p:nvPr/>
            </p:nvSpPr>
            <p:spPr bwMode="auto">
              <a:xfrm>
                <a:off x="2017" y="943"/>
                <a:ext cx="17" cy="9"/>
              </a:xfrm>
              <a:custGeom>
                <a:avLst/>
                <a:gdLst>
                  <a:gd name="T0" fmla="*/ 595 w 6"/>
                  <a:gd name="T1" fmla="*/ 2187 h 3"/>
                  <a:gd name="T2" fmla="*/ 2570 w 6"/>
                  <a:gd name="T3" fmla="*/ 1458 h 3"/>
                  <a:gd name="T4" fmla="*/ 2000 w 6"/>
                  <a:gd name="T5" fmla="*/ 0 h 3"/>
                  <a:gd name="T6" fmla="*/ 595 w 6"/>
                  <a:gd name="T7" fmla="*/ 729 h 3"/>
                  <a:gd name="T8" fmla="*/ 595 w 6"/>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3">
                    <a:moveTo>
                      <a:pt x="1" y="3"/>
                    </a:moveTo>
                    <a:cubicBezTo>
                      <a:pt x="2" y="3"/>
                      <a:pt x="4" y="2"/>
                      <a:pt x="5" y="2"/>
                    </a:cubicBezTo>
                    <a:cubicBezTo>
                      <a:pt x="6" y="1"/>
                      <a:pt x="5" y="0"/>
                      <a:pt x="4" y="0"/>
                    </a:cubicBezTo>
                    <a:cubicBezTo>
                      <a:pt x="3" y="1"/>
                      <a:pt x="2" y="1"/>
                      <a:pt x="1" y="1"/>
                    </a:cubicBezTo>
                    <a:cubicBezTo>
                      <a:pt x="0" y="1"/>
                      <a:pt x="0"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212"/>
              <p:cNvSpPr>
                <a:spLocks/>
              </p:cNvSpPr>
              <p:nvPr/>
            </p:nvSpPr>
            <p:spPr bwMode="auto">
              <a:xfrm>
                <a:off x="2023" y="940"/>
                <a:ext cx="23" cy="15"/>
              </a:xfrm>
              <a:custGeom>
                <a:avLst/>
                <a:gdLst>
                  <a:gd name="T0" fmla="*/ 621 w 8"/>
                  <a:gd name="T1" fmla="*/ 2187 h 5"/>
                  <a:gd name="T2" fmla="*/ 2398 w 8"/>
                  <a:gd name="T3" fmla="*/ 1458 h 5"/>
                  <a:gd name="T4" fmla="*/ 2398 w 8"/>
                  <a:gd name="T5" fmla="*/ 729 h 5"/>
                  <a:gd name="T6" fmla="*/ 1785 w 8"/>
                  <a:gd name="T7" fmla="*/ 0 h 5"/>
                  <a:gd name="T8" fmla="*/ 1164 w 8"/>
                  <a:gd name="T9" fmla="*/ 1458 h 5"/>
                  <a:gd name="T10" fmla="*/ 1164 w 8"/>
                  <a:gd name="T11" fmla="*/ 2187 h 5"/>
                  <a:gd name="T12" fmla="*/ 1164 w 8"/>
                  <a:gd name="T13" fmla="*/ 2916 h 5"/>
                  <a:gd name="T14" fmla="*/ 2398 w 8"/>
                  <a:gd name="T15" fmla="*/ 2916 h 5"/>
                  <a:gd name="T16" fmla="*/ 2398 w 8"/>
                  <a:gd name="T17" fmla="*/ 2187 h 5"/>
                  <a:gd name="T18" fmla="*/ 621 w 8"/>
                  <a:gd name="T19" fmla="*/ 2187 h 5"/>
                  <a:gd name="T20" fmla="*/ 621 w 8"/>
                  <a:gd name="T21" fmla="*/ 3645 h 5"/>
                  <a:gd name="T22" fmla="*/ 1785 w 8"/>
                  <a:gd name="T23" fmla="*/ 3645 h 5"/>
                  <a:gd name="T24" fmla="*/ 1785 w 8"/>
                  <a:gd name="T25" fmla="*/ 2187 h 5"/>
                  <a:gd name="T26" fmla="*/ 621 w 8"/>
                  <a:gd name="T27" fmla="*/ 2187 h 5"/>
                  <a:gd name="T28" fmla="*/ 621 w 8"/>
                  <a:gd name="T29" fmla="*/ 2916 h 5"/>
                  <a:gd name="T30" fmla="*/ 3347 w 8"/>
                  <a:gd name="T31" fmla="*/ 1458 h 5"/>
                  <a:gd name="T32" fmla="*/ 2398 w 8"/>
                  <a:gd name="T33" fmla="*/ 1458 h 5"/>
                  <a:gd name="T34" fmla="*/ 2737 w 8"/>
                  <a:gd name="T35" fmla="*/ 2187 h 5"/>
                  <a:gd name="T36" fmla="*/ 3347 w 8"/>
                  <a:gd name="T37" fmla="*/ 2187 h 5"/>
                  <a:gd name="T38" fmla="*/ 3968 w 8"/>
                  <a:gd name="T39" fmla="*/ 1458 h 5"/>
                  <a:gd name="T40" fmla="*/ 3347 w 8"/>
                  <a:gd name="T41" fmla="*/ 729 h 5"/>
                  <a:gd name="T42" fmla="*/ 3347 w 8"/>
                  <a:gd name="T43" fmla="*/ 729 h 5"/>
                  <a:gd name="T44" fmla="*/ 2398 w 8"/>
                  <a:gd name="T45" fmla="*/ 1458 h 5"/>
                  <a:gd name="T46" fmla="*/ 621 w 8"/>
                  <a:gd name="T47" fmla="*/ 2187 h 5"/>
                  <a:gd name="T48" fmla="*/ 621 w 8"/>
                  <a:gd name="T49" fmla="*/ 2916 h 5"/>
                  <a:gd name="T50" fmla="*/ 1164 w 8"/>
                  <a:gd name="T51" fmla="*/ 3645 h 5"/>
                  <a:gd name="T52" fmla="*/ 1785 w 8"/>
                  <a:gd name="T53" fmla="*/ 2187 h 5"/>
                  <a:gd name="T54" fmla="*/ 621 w 8"/>
                  <a:gd name="T55" fmla="*/ 2187 h 5"/>
                  <a:gd name="T56" fmla="*/ 621 w 8"/>
                  <a:gd name="T57" fmla="*/ 3645 h 5"/>
                  <a:gd name="T58" fmla="*/ 2398 w 8"/>
                  <a:gd name="T59" fmla="*/ 2916 h 5"/>
                  <a:gd name="T60" fmla="*/ 2398 w 8"/>
                  <a:gd name="T61" fmla="*/ 2187 h 5"/>
                  <a:gd name="T62" fmla="*/ 1164 w 8"/>
                  <a:gd name="T63" fmla="*/ 2187 h 5"/>
                  <a:gd name="T64" fmla="*/ 1785 w 8"/>
                  <a:gd name="T65" fmla="*/ 2916 h 5"/>
                  <a:gd name="T66" fmla="*/ 2398 w 8"/>
                  <a:gd name="T67" fmla="*/ 729 h 5"/>
                  <a:gd name="T68" fmla="*/ 1785 w 8"/>
                  <a:gd name="T69" fmla="*/ 1458 h 5"/>
                  <a:gd name="T70" fmla="*/ 1785 w 8"/>
                  <a:gd name="T71" fmla="*/ 1458 h 5"/>
                  <a:gd name="T72" fmla="*/ 2398 w 8"/>
                  <a:gd name="T73" fmla="*/ 729 h 5"/>
                  <a:gd name="T74" fmla="*/ 621 w 8"/>
                  <a:gd name="T75" fmla="*/ 729 h 5"/>
                  <a:gd name="T76" fmla="*/ 621 w 8"/>
                  <a:gd name="T77" fmla="*/ 2187 h 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 h="5">
                    <a:moveTo>
                      <a:pt x="1" y="3"/>
                    </a:moveTo>
                    <a:cubicBezTo>
                      <a:pt x="2" y="3"/>
                      <a:pt x="3" y="3"/>
                      <a:pt x="4" y="2"/>
                    </a:cubicBezTo>
                    <a:cubicBezTo>
                      <a:pt x="5" y="2"/>
                      <a:pt x="5" y="1"/>
                      <a:pt x="4" y="1"/>
                    </a:cubicBezTo>
                    <a:cubicBezTo>
                      <a:pt x="4" y="0"/>
                      <a:pt x="4" y="0"/>
                      <a:pt x="3" y="0"/>
                    </a:cubicBezTo>
                    <a:cubicBezTo>
                      <a:pt x="2" y="0"/>
                      <a:pt x="2" y="1"/>
                      <a:pt x="2" y="2"/>
                    </a:cubicBezTo>
                    <a:cubicBezTo>
                      <a:pt x="3" y="2"/>
                      <a:pt x="2" y="3"/>
                      <a:pt x="2" y="3"/>
                    </a:cubicBezTo>
                    <a:cubicBezTo>
                      <a:pt x="1" y="3"/>
                      <a:pt x="1" y="4"/>
                      <a:pt x="2" y="4"/>
                    </a:cubicBezTo>
                    <a:cubicBezTo>
                      <a:pt x="3" y="4"/>
                      <a:pt x="3" y="4"/>
                      <a:pt x="4" y="4"/>
                    </a:cubicBezTo>
                    <a:cubicBezTo>
                      <a:pt x="4" y="4"/>
                      <a:pt x="4" y="3"/>
                      <a:pt x="4" y="3"/>
                    </a:cubicBezTo>
                    <a:cubicBezTo>
                      <a:pt x="3" y="3"/>
                      <a:pt x="2" y="3"/>
                      <a:pt x="1" y="3"/>
                    </a:cubicBezTo>
                    <a:cubicBezTo>
                      <a:pt x="0" y="4"/>
                      <a:pt x="0" y="5"/>
                      <a:pt x="1" y="5"/>
                    </a:cubicBezTo>
                    <a:cubicBezTo>
                      <a:pt x="2" y="5"/>
                      <a:pt x="2" y="5"/>
                      <a:pt x="3" y="5"/>
                    </a:cubicBezTo>
                    <a:cubicBezTo>
                      <a:pt x="3" y="5"/>
                      <a:pt x="4" y="4"/>
                      <a:pt x="3" y="3"/>
                    </a:cubicBezTo>
                    <a:cubicBezTo>
                      <a:pt x="2" y="3"/>
                      <a:pt x="2" y="3"/>
                      <a:pt x="1" y="3"/>
                    </a:cubicBezTo>
                    <a:cubicBezTo>
                      <a:pt x="1" y="3"/>
                      <a:pt x="1" y="4"/>
                      <a:pt x="1" y="4"/>
                    </a:cubicBezTo>
                    <a:cubicBezTo>
                      <a:pt x="3" y="5"/>
                      <a:pt x="6" y="4"/>
                      <a:pt x="6" y="2"/>
                    </a:cubicBezTo>
                    <a:cubicBezTo>
                      <a:pt x="5" y="2"/>
                      <a:pt x="5" y="2"/>
                      <a:pt x="4" y="2"/>
                    </a:cubicBezTo>
                    <a:cubicBezTo>
                      <a:pt x="4" y="3"/>
                      <a:pt x="4" y="3"/>
                      <a:pt x="5" y="3"/>
                    </a:cubicBezTo>
                    <a:cubicBezTo>
                      <a:pt x="5" y="3"/>
                      <a:pt x="6" y="3"/>
                      <a:pt x="6" y="3"/>
                    </a:cubicBezTo>
                    <a:cubicBezTo>
                      <a:pt x="7" y="4"/>
                      <a:pt x="8" y="2"/>
                      <a:pt x="7" y="2"/>
                    </a:cubicBezTo>
                    <a:cubicBezTo>
                      <a:pt x="6" y="2"/>
                      <a:pt x="6" y="1"/>
                      <a:pt x="6" y="1"/>
                    </a:cubicBezTo>
                    <a:cubicBezTo>
                      <a:pt x="6" y="1"/>
                      <a:pt x="6" y="1"/>
                      <a:pt x="6" y="1"/>
                    </a:cubicBezTo>
                    <a:cubicBezTo>
                      <a:pt x="5" y="0"/>
                      <a:pt x="4" y="1"/>
                      <a:pt x="4" y="2"/>
                    </a:cubicBezTo>
                    <a:cubicBezTo>
                      <a:pt x="4" y="3"/>
                      <a:pt x="2" y="3"/>
                      <a:pt x="1" y="3"/>
                    </a:cubicBezTo>
                    <a:cubicBezTo>
                      <a:pt x="0" y="2"/>
                      <a:pt x="0" y="4"/>
                      <a:pt x="1" y="4"/>
                    </a:cubicBezTo>
                    <a:cubicBezTo>
                      <a:pt x="1" y="4"/>
                      <a:pt x="2" y="5"/>
                      <a:pt x="2" y="5"/>
                    </a:cubicBezTo>
                    <a:cubicBezTo>
                      <a:pt x="2" y="4"/>
                      <a:pt x="2" y="4"/>
                      <a:pt x="3" y="3"/>
                    </a:cubicBezTo>
                    <a:cubicBezTo>
                      <a:pt x="2" y="3"/>
                      <a:pt x="2" y="3"/>
                      <a:pt x="1" y="3"/>
                    </a:cubicBezTo>
                    <a:cubicBezTo>
                      <a:pt x="1" y="4"/>
                      <a:pt x="1" y="4"/>
                      <a:pt x="1" y="5"/>
                    </a:cubicBezTo>
                    <a:cubicBezTo>
                      <a:pt x="2" y="5"/>
                      <a:pt x="3" y="4"/>
                      <a:pt x="4" y="4"/>
                    </a:cubicBezTo>
                    <a:cubicBezTo>
                      <a:pt x="5" y="4"/>
                      <a:pt x="5" y="2"/>
                      <a:pt x="4" y="3"/>
                    </a:cubicBezTo>
                    <a:cubicBezTo>
                      <a:pt x="3" y="3"/>
                      <a:pt x="3" y="3"/>
                      <a:pt x="2" y="3"/>
                    </a:cubicBezTo>
                    <a:cubicBezTo>
                      <a:pt x="2" y="3"/>
                      <a:pt x="3" y="4"/>
                      <a:pt x="3" y="4"/>
                    </a:cubicBezTo>
                    <a:cubicBezTo>
                      <a:pt x="4" y="3"/>
                      <a:pt x="5" y="2"/>
                      <a:pt x="4" y="1"/>
                    </a:cubicBezTo>
                    <a:cubicBezTo>
                      <a:pt x="3" y="1"/>
                      <a:pt x="3" y="2"/>
                      <a:pt x="3" y="2"/>
                    </a:cubicBezTo>
                    <a:cubicBezTo>
                      <a:pt x="3" y="2"/>
                      <a:pt x="3" y="2"/>
                      <a:pt x="3" y="2"/>
                    </a:cubicBezTo>
                    <a:cubicBezTo>
                      <a:pt x="3" y="2"/>
                      <a:pt x="4" y="1"/>
                      <a:pt x="4" y="1"/>
                    </a:cubicBezTo>
                    <a:cubicBezTo>
                      <a:pt x="3" y="1"/>
                      <a:pt x="2" y="1"/>
                      <a:pt x="1" y="1"/>
                    </a:cubicBezTo>
                    <a:cubicBezTo>
                      <a:pt x="0" y="1"/>
                      <a:pt x="0"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213"/>
              <p:cNvSpPr>
                <a:spLocks/>
              </p:cNvSpPr>
              <p:nvPr/>
            </p:nvSpPr>
            <p:spPr bwMode="auto">
              <a:xfrm>
                <a:off x="1457" y="223"/>
                <a:ext cx="260" cy="183"/>
              </a:xfrm>
              <a:custGeom>
                <a:avLst/>
                <a:gdLst>
                  <a:gd name="T0" fmla="*/ 7069 w 91"/>
                  <a:gd name="T1" fmla="*/ 33292 h 64"/>
                  <a:gd name="T2" fmla="*/ 23397 w 91"/>
                  <a:gd name="T3" fmla="*/ 4415 h 64"/>
                  <a:gd name="T4" fmla="*/ 41911 w 91"/>
                  <a:gd name="T5" fmla="*/ 31748 h 64"/>
                  <a:gd name="T6" fmla="*/ 43591 w 91"/>
                  <a:gd name="T7" fmla="*/ 32288 h 64"/>
                  <a:gd name="T8" fmla="*/ 27780 w 91"/>
                  <a:gd name="T9" fmla="*/ 2076 h 64"/>
                  <a:gd name="T10" fmla="*/ 5926 w 91"/>
                  <a:gd name="T11" fmla="*/ 33832 h 64"/>
                  <a:gd name="T12" fmla="*/ 7069 w 91"/>
                  <a:gd name="T13" fmla="*/ 33292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1" h="64">
                    <a:moveTo>
                      <a:pt x="13" y="61"/>
                    </a:moveTo>
                    <a:cubicBezTo>
                      <a:pt x="4" y="39"/>
                      <a:pt x="24" y="14"/>
                      <a:pt x="43" y="8"/>
                    </a:cubicBezTo>
                    <a:cubicBezTo>
                      <a:pt x="67" y="0"/>
                      <a:pt x="88" y="39"/>
                      <a:pt x="77" y="58"/>
                    </a:cubicBezTo>
                    <a:cubicBezTo>
                      <a:pt x="76" y="59"/>
                      <a:pt x="79" y="61"/>
                      <a:pt x="80" y="59"/>
                    </a:cubicBezTo>
                    <a:cubicBezTo>
                      <a:pt x="91" y="41"/>
                      <a:pt x="73" y="4"/>
                      <a:pt x="51" y="4"/>
                    </a:cubicBezTo>
                    <a:cubicBezTo>
                      <a:pt x="25" y="4"/>
                      <a:pt x="0" y="37"/>
                      <a:pt x="11" y="62"/>
                    </a:cubicBezTo>
                    <a:cubicBezTo>
                      <a:pt x="11" y="64"/>
                      <a:pt x="14" y="62"/>
                      <a:pt x="13" y="6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214"/>
              <p:cNvSpPr>
                <a:spLocks/>
              </p:cNvSpPr>
              <p:nvPr/>
            </p:nvSpPr>
            <p:spPr bwMode="auto">
              <a:xfrm>
                <a:off x="1483" y="306"/>
                <a:ext cx="43" cy="123"/>
              </a:xfrm>
              <a:custGeom>
                <a:avLst/>
                <a:gdLst>
                  <a:gd name="T0" fmla="*/ 2170 w 15"/>
                  <a:gd name="T1" fmla="*/ 5964 h 43"/>
                  <a:gd name="T2" fmla="*/ 5604 w 15"/>
                  <a:gd name="T3" fmla="*/ 12051 h 43"/>
                  <a:gd name="T4" fmla="*/ 6221 w 15"/>
                  <a:gd name="T5" fmla="*/ 15335 h 43"/>
                  <a:gd name="T6" fmla="*/ 6221 w 15"/>
                  <a:gd name="T7" fmla="*/ 19145 h 43"/>
                  <a:gd name="T8" fmla="*/ 2712 w 15"/>
                  <a:gd name="T9" fmla="*/ 19145 h 43"/>
                  <a:gd name="T10" fmla="*/ 2170 w 15"/>
                  <a:gd name="T11" fmla="*/ 17600 h 43"/>
                  <a:gd name="T12" fmla="*/ 616 w 15"/>
                  <a:gd name="T13" fmla="*/ 18001 h 43"/>
                  <a:gd name="T14" fmla="*/ 6221 w 15"/>
                  <a:gd name="T15" fmla="*/ 21413 h 43"/>
                  <a:gd name="T16" fmla="*/ 7774 w 15"/>
                  <a:gd name="T17" fmla="*/ 13198 h 43"/>
                  <a:gd name="T18" fmla="*/ 1150 w 15"/>
                  <a:gd name="T19" fmla="*/ 4957 h 43"/>
                  <a:gd name="T20" fmla="*/ 2170 w 15"/>
                  <a:gd name="T21" fmla="*/ 5964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 h="43">
                    <a:moveTo>
                      <a:pt x="4" y="11"/>
                    </a:moveTo>
                    <a:cubicBezTo>
                      <a:pt x="8" y="6"/>
                      <a:pt x="10" y="19"/>
                      <a:pt x="10" y="22"/>
                    </a:cubicBezTo>
                    <a:cubicBezTo>
                      <a:pt x="11" y="24"/>
                      <a:pt x="11" y="26"/>
                      <a:pt x="11" y="28"/>
                    </a:cubicBezTo>
                    <a:cubicBezTo>
                      <a:pt x="11" y="30"/>
                      <a:pt x="11" y="32"/>
                      <a:pt x="11" y="35"/>
                    </a:cubicBezTo>
                    <a:cubicBezTo>
                      <a:pt x="8" y="38"/>
                      <a:pt x="6" y="38"/>
                      <a:pt x="5" y="35"/>
                    </a:cubicBezTo>
                    <a:cubicBezTo>
                      <a:pt x="4" y="34"/>
                      <a:pt x="4" y="33"/>
                      <a:pt x="4" y="32"/>
                    </a:cubicBezTo>
                    <a:cubicBezTo>
                      <a:pt x="3" y="30"/>
                      <a:pt x="0" y="31"/>
                      <a:pt x="1" y="33"/>
                    </a:cubicBezTo>
                    <a:cubicBezTo>
                      <a:pt x="2" y="38"/>
                      <a:pt x="6" y="43"/>
                      <a:pt x="11" y="39"/>
                    </a:cubicBezTo>
                    <a:cubicBezTo>
                      <a:pt x="15" y="37"/>
                      <a:pt x="14" y="28"/>
                      <a:pt x="14" y="24"/>
                    </a:cubicBezTo>
                    <a:cubicBezTo>
                      <a:pt x="13" y="19"/>
                      <a:pt x="10" y="0"/>
                      <a:pt x="2" y="9"/>
                    </a:cubicBezTo>
                    <a:cubicBezTo>
                      <a:pt x="0" y="10"/>
                      <a:pt x="2" y="12"/>
                      <a:pt x="4"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215"/>
              <p:cNvSpPr>
                <a:spLocks/>
              </p:cNvSpPr>
              <p:nvPr/>
            </p:nvSpPr>
            <p:spPr bwMode="auto">
              <a:xfrm>
                <a:off x="1649" y="306"/>
                <a:ext cx="45" cy="100"/>
              </a:xfrm>
              <a:custGeom>
                <a:avLst/>
                <a:gdLst>
                  <a:gd name="T0" fmla="*/ 6874 w 16"/>
                  <a:gd name="T1" fmla="*/ 2074 h 35"/>
                  <a:gd name="T2" fmla="*/ 2444 w 16"/>
                  <a:gd name="T3" fmla="*/ 2074 h 35"/>
                  <a:gd name="T4" fmla="*/ 0 w 16"/>
                  <a:gd name="T5" fmla="*/ 10260 h 35"/>
                  <a:gd name="T6" fmla="*/ 3007 w 16"/>
                  <a:gd name="T7" fmla="*/ 17331 h 35"/>
                  <a:gd name="T8" fmla="*/ 7388 w 16"/>
                  <a:gd name="T9" fmla="*/ 15257 h 35"/>
                  <a:gd name="T10" fmla="*/ 6005 w 16"/>
                  <a:gd name="T11" fmla="*/ 14669 h 35"/>
                  <a:gd name="T12" fmla="*/ 1448 w 16"/>
                  <a:gd name="T13" fmla="*/ 12597 h 35"/>
                  <a:gd name="T14" fmla="*/ 1448 w 16"/>
                  <a:gd name="T15" fmla="*/ 9723 h 35"/>
                  <a:gd name="T16" fmla="*/ 1938 w 16"/>
                  <a:gd name="T17" fmla="*/ 5926 h 35"/>
                  <a:gd name="T18" fmla="*/ 6005 w 16"/>
                  <a:gd name="T19" fmla="*/ 2660 h 35"/>
                  <a:gd name="T20" fmla="*/ 6874 w 16"/>
                  <a:gd name="T21" fmla="*/ 2074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 h="35">
                    <a:moveTo>
                      <a:pt x="14" y="4"/>
                    </a:moveTo>
                    <a:cubicBezTo>
                      <a:pt x="11" y="0"/>
                      <a:pt x="8" y="1"/>
                      <a:pt x="5" y="4"/>
                    </a:cubicBezTo>
                    <a:cubicBezTo>
                      <a:pt x="1" y="8"/>
                      <a:pt x="1" y="14"/>
                      <a:pt x="0" y="19"/>
                    </a:cubicBezTo>
                    <a:cubicBezTo>
                      <a:pt x="0" y="24"/>
                      <a:pt x="1" y="30"/>
                      <a:pt x="6" y="32"/>
                    </a:cubicBezTo>
                    <a:cubicBezTo>
                      <a:pt x="10" y="35"/>
                      <a:pt x="13" y="31"/>
                      <a:pt x="15" y="28"/>
                    </a:cubicBezTo>
                    <a:cubicBezTo>
                      <a:pt x="16" y="26"/>
                      <a:pt x="13" y="25"/>
                      <a:pt x="12" y="27"/>
                    </a:cubicBezTo>
                    <a:cubicBezTo>
                      <a:pt x="9" y="34"/>
                      <a:pt x="4" y="28"/>
                      <a:pt x="3" y="23"/>
                    </a:cubicBezTo>
                    <a:cubicBezTo>
                      <a:pt x="3" y="22"/>
                      <a:pt x="3" y="20"/>
                      <a:pt x="3" y="18"/>
                    </a:cubicBezTo>
                    <a:cubicBezTo>
                      <a:pt x="4" y="16"/>
                      <a:pt x="4" y="14"/>
                      <a:pt x="4" y="11"/>
                    </a:cubicBezTo>
                    <a:cubicBezTo>
                      <a:pt x="5" y="10"/>
                      <a:pt x="9" y="1"/>
                      <a:pt x="12" y="5"/>
                    </a:cubicBezTo>
                    <a:cubicBezTo>
                      <a:pt x="13" y="7"/>
                      <a:pt x="15" y="5"/>
                      <a:pt x="14"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216"/>
              <p:cNvSpPr>
                <a:spLocks/>
              </p:cNvSpPr>
              <p:nvPr/>
            </p:nvSpPr>
            <p:spPr bwMode="auto">
              <a:xfrm>
                <a:off x="1489" y="334"/>
                <a:ext cx="20" cy="75"/>
              </a:xfrm>
              <a:custGeom>
                <a:avLst/>
                <a:gdLst>
                  <a:gd name="T0" fmla="*/ 1723 w 7"/>
                  <a:gd name="T1" fmla="*/ 623 h 26"/>
                  <a:gd name="T2" fmla="*/ 603 w 7"/>
                  <a:gd name="T3" fmla="*/ 5807 h 26"/>
                  <a:gd name="T4" fmla="*/ 1723 w 7"/>
                  <a:gd name="T5" fmla="*/ 13780 h 26"/>
                  <a:gd name="T6" fmla="*/ 3266 w 7"/>
                  <a:gd name="T7" fmla="*/ 13157 h 26"/>
                  <a:gd name="T8" fmla="*/ 2074 w 7"/>
                  <a:gd name="T9" fmla="*/ 7970 h 26"/>
                  <a:gd name="T10" fmla="*/ 2074 w 7"/>
                  <a:gd name="T11" fmla="*/ 2420 h 26"/>
                  <a:gd name="T12" fmla="*/ 1723 w 7"/>
                  <a:gd name="T13" fmla="*/ 623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26">
                    <a:moveTo>
                      <a:pt x="3" y="1"/>
                    </a:moveTo>
                    <a:cubicBezTo>
                      <a:pt x="0" y="2"/>
                      <a:pt x="1" y="8"/>
                      <a:pt x="1" y="10"/>
                    </a:cubicBezTo>
                    <a:cubicBezTo>
                      <a:pt x="1" y="15"/>
                      <a:pt x="2" y="19"/>
                      <a:pt x="3" y="24"/>
                    </a:cubicBezTo>
                    <a:cubicBezTo>
                      <a:pt x="4" y="26"/>
                      <a:pt x="7" y="25"/>
                      <a:pt x="6" y="23"/>
                    </a:cubicBezTo>
                    <a:cubicBezTo>
                      <a:pt x="5" y="20"/>
                      <a:pt x="5" y="17"/>
                      <a:pt x="4" y="14"/>
                    </a:cubicBezTo>
                    <a:cubicBezTo>
                      <a:pt x="4" y="13"/>
                      <a:pt x="3" y="4"/>
                      <a:pt x="4" y="4"/>
                    </a:cubicBezTo>
                    <a:cubicBezTo>
                      <a:pt x="6" y="3"/>
                      <a:pt x="5"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217"/>
              <p:cNvSpPr>
                <a:spLocks/>
              </p:cNvSpPr>
              <p:nvPr/>
            </p:nvSpPr>
            <p:spPr bwMode="auto">
              <a:xfrm>
                <a:off x="1486" y="331"/>
                <a:ext cx="20" cy="75"/>
              </a:xfrm>
              <a:custGeom>
                <a:avLst/>
                <a:gdLst>
                  <a:gd name="T0" fmla="*/ 1723 w 7"/>
                  <a:gd name="T1" fmla="*/ 1174 h 26"/>
                  <a:gd name="T2" fmla="*/ 2074 w 7"/>
                  <a:gd name="T3" fmla="*/ 13780 h 26"/>
                  <a:gd name="T4" fmla="*/ 3803 w 7"/>
                  <a:gd name="T5" fmla="*/ 13780 h 26"/>
                  <a:gd name="T6" fmla="*/ 3803 w 7"/>
                  <a:gd name="T7" fmla="*/ 13157 h 26"/>
                  <a:gd name="T8" fmla="*/ 2074 w 7"/>
                  <a:gd name="T9" fmla="*/ 12597 h 26"/>
                  <a:gd name="T10" fmla="*/ 2074 w 7"/>
                  <a:gd name="T11" fmla="*/ 13780 h 26"/>
                  <a:gd name="T12" fmla="*/ 3803 w 7"/>
                  <a:gd name="T13" fmla="*/ 13780 h 26"/>
                  <a:gd name="T14" fmla="*/ 3266 w 7"/>
                  <a:gd name="T15" fmla="*/ 2420 h 26"/>
                  <a:gd name="T16" fmla="*/ 1723 w 7"/>
                  <a:gd name="T17" fmla="*/ 1174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26">
                    <a:moveTo>
                      <a:pt x="3" y="2"/>
                    </a:moveTo>
                    <a:cubicBezTo>
                      <a:pt x="0" y="9"/>
                      <a:pt x="2" y="17"/>
                      <a:pt x="4" y="24"/>
                    </a:cubicBezTo>
                    <a:cubicBezTo>
                      <a:pt x="4" y="26"/>
                      <a:pt x="6" y="26"/>
                      <a:pt x="7" y="24"/>
                    </a:cubicBezTo>
                    <a:cubicBezTo>
                      <a:pt x="7" y="24"/>
                      <a:pt x="7" y="23"/>
                      <a:pt x="7" y="23"/>
                    </a:cubicBezTo>
                    <a:cubicBezTo>
                      <a:pt x="7" y="21"/>
                      <a:pt x="5" y="20"/>
                      <a:pt x="4" y="22"/>
                    </a:cubicBezTo>
                    <a:cubicBezTo>
                      <a:pt x="4" y="22"/>
                      <a:pt x="4" y="23"/>
                      <a:pt x="4" y="24"/>
                    </a:cubicBezTo>
                    <a:cubicBezTo>
                      <a:pt x="5" y="24"/>
                      <a:pt x="6" y="24"/>
                      <a:pt x="7" y="24"/>
                    </a:cubicBezTo>
                    <a:cubicBezTo>
                      <a:pt x="5" y="17"/>
                      <a:pt x="3" y="10"/>
                      <a:pt x="6" y="4"/>
                    </a:cubicBezTo>
                    <a:cubicBezTo>
                      <a:pt x="7" y="2"/>
                      <a:pt x="4" y="0"/>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218"/>
              <p:cNvSpPr>
                <a:spLocks/>
              </p:cNvSpPr>
              <p:nvPr/>
            </p:nvSpPr>
            <p:spPr bwMode="auto">
              <a:xfrm>
                <a:off x="1480" y="337"/>
                <a:ext cx="49" cy="74"/>
              </a:xfrm>
              <a:custGeom>
                <a:avLst/>
                <a:gdLst>
                  <a:gd name="T0" fmla="*/ 3995 w 17"/>
                  <a:gd name="T1" fmla="*/ 3159 h 26"/>
                  <a:gd name="T2" fmla="*/ 3995 w 17"/>
                  <a:gd name="T3" fmla="*/ 2624 h 26"/>
                  <a:gd name="T4" fmla="*/ 2418 w 17"/>
                  <a:gd name="T5" fmla="*/ 2624 h 26"/>
                  <a:gd name="T6" fmla="*/ 1796 w 17"/>
                  <a:gd name="T7" fmla="*/ 13260 h 26"/>
                  <a:gd name="T8" fmla="*/ 3372 w 17"/>
                  <a:gd name="T9" fmla="*/ 13260 h 26"/>
                  <a:gd name="T10" fmla="*/ 3995 w 17"/>
                  <a:gd name="T11" fmla="*/ 1711 h 26"/>
                  <a:gd name="T12" fmla="*/ 2418 w 17"/>
                  <a:gd name="T13" fmla="*/ 1711 h 26"/>
                  <a:gd name="T14" fmla="*/ 3995 w 17"/>
                  <a:gd name="T15" fmla="*/ 12725 h 26"/>
                  <a:gd name="T16" fmla="*/ 5799 w 17"/>
                  <a:gd name="T17" fmla="*/ 12150 h 26"/>
                  <a:gd name="T18" fmla="*/ 5177 w 17"/>
                  <a:gd name="T19" fmla="*/ 2026 h 26"/>
                  <a:gd name="T20" fmla="*/ 3372 w 17"/>
                  <a:gd name="T21" fmla="*/ 2026 h 26"/>
                  <a:gd name="T22" fmla="*/ 3995 w 17"/>
                  <a:gd name="T23" fmla="*/ 12150 h 26"/>
                  <a:gd name="T24" fmla="*/ 5799 w 17"/>
                  <a:gd name="T25" fmla="*/ 11738 h 26"/>
                  <a:gd name="T26" fmla="*/ 5177 w 17"/>
                  <a:gd name="T27" fmla="*/ 2624 h 26"/>
                  <a:gd name="T28" fmla="*/ 3995 w 17"/>
                  <a:gd name="T29" fmla="*/ 2624 h 26"/>
                  <a:gd name="T30" fmla="*/ 4554 w 17"/>
                  <a:gd name="T31" fmla="*/ 12150 h 26"/>
                  <a:gd name="T32" fmla="*/ 5799 w 17"/>
                  <a:gd name="T33" fmla="*/ 11228 h 26"/>
                  <a:gd name="T34" fmla="*/ 3995 w 17"/>
                  <a:gd name="T35" fmla="*/ 3159 h 26"/>
                  <a:gd name="T36" fmla="*/ 2750 w 17"/>
                  <a:gd name="T37" fmla="*/ 11738 h 26"/>
                  <a:gd name="T38" fmla="*/ 2750 w 17"/>
                  <a:gd name="T39" fmla="*/ 13260 h 26"/>
                  <a:gd name="T40" fmla="*/ 4554 w 17"/>
                  <a:gd name="T41" fmla="*/ 1711 h 26"/>
                  <a:gd name="T42" fmla="*/ 5177 w 17"/>
                  <a:gd name="T43" fmla="*/ 12725 h 26"/>
                  <a:gd name="T44" fmla="*/ 6347 w 17"/>
                  <a:gd name="T45" fmla="*/ 12150 h 26"/>
                  <a:gd name="T46" fmla="*/ 5177 w 17"/>
                  <a:gd name="T47" fmla="*/ 1711 h 26"/>
                  <a:gd name="T48" fmla="*/ 3372 w 17"/>
                  <a:gd name="T49" fmla="*/ 2026 h 26"/>
                  <a:gd name="T50" fmla="*/ 4554 w 17"/>
                  <a:gd name="T51" fmla="*/ 12725 h 26"/>
                  <a:gd name="T52" fmla="*/ 5799 w 17"/>
                  <a:gd name="T53" fmla="*/ 12150 h 26"/>
                  <a:gd name="T54" fmla="*/ 5177 w 17"/>
                  <a:gd name="T55" fmla="*/ 1711 h 26"/>
                  <a:gd name="T56" fmla="*/ 3372 w 17"/>
                  <a:gd name="T57" fmla="*/ 1711 h 26"/>
                  <a:gd name="T58" fmla="*/ 3995 w 17"/>
                  <a:gd name="T59" fmla="*/ 12150 h 26"/>
                  <a:gd name="T60" fmla="*/ 5177 w 17"/>
                  <a:gd name="T61" fmla="*/ 12150 h 26"/>
                  <a:gd name="T62" fmla="*/ 3995 w 17"/>
                  <a:gd name="T63" fmla="*/ 1110 h 26"/>
                  <a:gd name="T64" fmla="*/ 2418 w 17"/>
                  <a:gd name="T65" fmla="*/ 1110 h 26"/>
                  <a:gd name="T66" fmla="*/ 1796 w 17"/>
                  <a:gd name="T67" fmla="*/ 12150 h 26"/>
                  <a:gd name="T68" fmla="*/ 3372 w 17"/>
                  <a:gd name="T69" fmla="*/ 12725 h 26"/>
                  <a:gd name="T70" fmla="*/ 3372 w 17"/>
                  <a:gd name="T71" fmla="*/ 3159 h 26"/>
                  <a:gd name="T72" fmla="*/ 2418 w 17"/>
                  <a:gd name="T73" fmla="*/ 3159 h 26"/>
                  <a:gd name="T74" fmla="*/ 2418 w 17"/>
                  <a:gd name="T75" fmla="*/ 3734 h 26"/>
                  <a:gd name="T76" fmla="*/ 3995 w 17"/>
                  <a:gd name="T77" fmla="*/ 3159 h 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 h="26">
                    <a:moveTo>
                      <a:pt x="7" y="6"/>
                    </a:moveTo>
                    <a:cubicBezTo>
                      <a:pt x="7" y="5"/>
                      <a:pt x="7" y="5"/>
                      <a:pt x="7" y="5"/>
                    </a:cubicBezTo>
                    <a:cubicBezTo>
                      <a:pt x="6" y="4"/>
                      <a:pt x="4" y="3"/>
                      <a:pt x="4" y="5"/>
                    </a:cubicBezTo>
                    <a:cubicBezTo>
                      <a:pt x="1" y="11"/>
                      <a:pt x="1" y="18"/>
                      <a:pt x="3" y="25"/>
                    </a:cubicBezTo>
                    <a:cubicBezTo>
                      <a:pt x="3" y="26"/>
                      <a:pt x="5" y="26"/>
                      <a:pt x="6" y="25"/>
                    </a:cubicBezTo>
                    <a:cubicBezTo>
                      <a:pt x="10" y="18"/>
                      <a:pt x="3" y="10"/>
                      <a:pt x="7" y="3"/>
                    </a:cubicBezTo>
                    <a:cubicBezTo>
                      <a:pt x="6" y="3"/>
                      <a:pt x="5" y="3"/>
                      <a:pt x="4" y="3"/>
                    </a:cubicBezTo>
                    <a:cubicBezTo>
                      <a:pt x="8" y="9"/>
                      <a:pt x="5" y="17"/>
                      <a:pt x="7" y="24"/>
                    </a:cubicBezTo>
                    <a:cubicBezTo>
                      <a:pt x="7" y="26"/>
                      <a:pt x="9" y="25"/>
                      <a:pt x="10" y="23"/>
                    </a:cubicBezTo>
                    <a:cubicBezTo>
                      <a:pt x="10" y="17"/>
                      <a:pt x="8" y="11"/>
                      <a:pt x="9" y="4"/>
                    </a:cubicBezTo>
                    <a:cubicBezTo>
                      <a:pt x="8" y="4"/>
                      <a:pt x="7" y="4"/>
                      <a:pt x="6" y="4"/>
                    </a:cubicBezTo>
                    <a:cubicBezTo>
                      <a:pt x="9" y="10"/>
                      <a:pt x="8" y="17"/>
                      <a:pt x="7" y="23"/>
                    </a:cubicBezTo>
                    <a:cubicBezTo>
                      <a:pt x="8" y="23"/>
                      <a:pt x="9" y="22"/>
                      <a:pt x="10" y="22"/>
                    </a:cubicBezTo>
                    <a:cubicBezTo>
                      <a:pt x="8" y="17"/>
                      <a:pt x="7" y="10"/>
                      <a:pt x="9" y="5"/>
                    </a:cubicBezTo>
                    <a:cubicBezTo>
                      <a:pt x="8" y="5"/>
                      <a:pt x="8" y="5"/>
                      <a:pt x="7" y="5"/>
                    </a:cubicBezTo>
                    <a:cubicBezTo>
                      <a:pt x="11" y="8"/>
                      <a:pt x="10" y="19"/>
                      <a:pt x="8" y="23"/>
                    </a:cubicBezTo>
                    <a:cubicBezTo>
                      <a:pt x="9" y="22"/>
                      <a:pt x="9" y="22"/>
                      <a:pt x="10" y="21"/>
                    </a:cubicBezTo>
                    <a:cubicBezTo>
                      <a:pt x="7" y="20"/>
                      <a:pt x="4" y="6"/>
                      <a:pt x="7" y="6"/>
                    </a:cubicBezTo>
                    <a:cubicBezTo>
                      <a:pt x="13" y="7"/>
                      <a:pt x="11" y="22"/>
                      <a:pt x="5" y="22"/>
                    </a:cubicBezTo>
                    <a:cubicBezTo>
                      <a:pt x="3" y="22"/>
                      <a:pt x="3" y="25"/>
                      <a:pt x="5" y="25"/>
                    </a:cubicBezTo>
                    <a:cubicBezTo>
                      <a:pt x="15" y="25"/>
                      <a:pt x="17" y="6"/>
                      <a:pt x="8" y="3"/>
                    </a:cubicBezTo>
                    <a:cubicBezTo>
                      <a:pt x="0" y="0"/>
                      <a:pt x="3" y="22"/>
                      <a:pt x="9" y="24"/>
                    </a:cubicBezTo>
                    <a:cubicBezTo>
                      <a:pt x="10" y="25"/>
                      <a:pt x="11" y="24"/>
                      <a:pt x="11" y="23"/>
                    </a:cubicBezTo>
                    <a:cubicBezTo>
                      <a:pt x="13" y="18"/>
                      <a:pt x="14" y="6"/>
                      <a:pt x="9" y="3"/>
                    </a:cubicBezTo>
                    <a:cubicBezTo>
                      <a:pt x="8" y="2"/>
                      <a:pt x="7" y="3"/>
                      <a:pt x="6" y="4"/>
                    </a:cubicBezTo>
                    <a:cubicBezTo>
                      <a:pt x="4" y="10"/>
                      <a:pt x="5" y="18"/>
                      <a:pt x="8" y="24"/>
                    </a:cubicBezTo>
                    <a:cubicBezTo>
                      <a:pt x="8" y="25"/>
                      <a:pt x="10" y="24"/>
                      <a:pt x="10" y="23"/>
                    </a:cubicBezTo>
                    <a:cubicBezTo>
                      <a:pt x="11" y="16"/>
                      <a:pt x="12" y="9"/>
                      <a:pt x="9" y="3"/>
                    </a:cubicBezTo>
                    <a:cubicBezTo>
                      <a:pt x="8" y="2"/>
                      <a:pt x="7" y="2"/>
                      <a:pt x="6" y="3"/>
                    </a:cubicBezTo>
                    <a:cubicBezTo>
                      <a:pt x="5" y="10"/>
                      <a:pt x="7" y="17"/>
                      <a:pt x="7" y="23"/>
                    </a:cubicBezTo>
                    <a:cubicBezTo>
                      <a:pt x="8" y="23"/>
                      <a:pt x="9" y="23"/>
                      <a:pt x="9" y="23"/>
                    </a:cubicBezTo>
                    <a:cubicBezTo>
                      <a:pt x="8" y="16"/>
                      <a:pt x="10" y="8"/>
                      <a:pt x="7" y="2"/>
                    </a:cubicBezTo>
                    <a:cubicBezTo>
                      <a:pt x="6" y="1"/>
                      <a:pt x="5" y="1"/>
                      <a:pt x="4" y="2"/>
                    </a:cubicBezTo>
                    <a:cubicBezTo>
                      <a:pt x="1" y="9"/>
                      <a:pt x="7" y="17"/>
                      <a:pt x="3" y="23"/>
                    </a:cubicBezTo>
                    <a:cubicBezTo>
                      <a:pt x="4" y="24"/>
                      <a:pt x="5" y="24"/>
                      <a:pt x="6" y="24"/>
                    </a:cubicBezTo>
                    <a:cubicBezTo>
                      <a:pt x="4" y="18"/>
                      <a:pt x="4" y="11"/>
                      <a:pt x="6" y="6"/>
                    </a:cubicBezTo>
                    <a:cubicBezTo>
                      <a:pt x="6" y="6"/>
                      <a:pt x="5" y="6"/>
                      <a:pt x="4" y="6"/>
                    </a:cubicBezTo>
                    <a:cubicBezTo>
                      <a:pt x="4" y="6"/>
                      <a:pt x="4" y="7"/>
                      <a:pt x="4" y="7"/>
                    </a:cubicBezTo>
                    <a:cubicBezTo>
                      <a:pt x="5" y="9"/>
                      <a:pt x="8" y="7"/>
                      <a:pt x="7"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219"/>
              <p:cNvSpPr>
                <a:spLocks/>
              </p:cNvSpPr>
              <p:nvPr/>
            </p:nvSpPr>
            <p:spPr bwMode="auto">
              <a:xfrm>
                <a:off x="1649" y="317"/>
                <a:ext cx="48" cy="80"/>
              </a:xfrm>
              <a:custGeom>
                <a:avLst/>
                <a:gdLst>
                  <a:gd name="T0" fmla="*/ 3555 w 17"/>
                  <a:gd name="T1" fmla="*/ 4923 h 28"/>
                  <a:gd name="T2" fmla="*/ 1468 w 17"/>
                  <a:gd name="T3" fmla="*/ 11403 h 28"/>
                  <a:gd name="T4" fmla="*/ 3555 w 17"/>
                  <a:gd name="T5" fmla="*/ 4409 h 28"/>
                  <a:gd name="T6" fmla="*/ 3061 w 17"/>
                  <a:gd name="T7" fmla="*/ 9723 h 28"/>
                  <a:gd name="T8" fmla="*/ 4504 w 17"/>
                  <a:gd name="T9" fmla="*/ 2074 h 28"/>
                  <a:gd name="T10" fmla="*/ 3061 w 17"/>
                  <a:gd name="T11" fmla="*/ 12597 h 28"/>
                  <a:gd name="T12" fmla="*/ 5579 w 17"/>
                  <a:gd name="T13" fmla="*/ 2074 h 28"/>
                  <a:gd name="T14" fmla="*/ 3555 w 17"/>
                  <a:gd name="T15" fmla="*/ 11403 h 28"/>
                  <a:gd name="T16" fmla="*/ 4145 w 17"/>
                  <a:gd name="T17" fmla="*/ 3803 h 28"/>
                  <a:gd name="T18" fmla="*/ 5579 w 17"/>
                  <a:gd name="T19" fmla="*/ 6457 h 28"/>
                  <a:gd name="T20" fmla="*/ 5579 w 17"/>
                  <a:gd name="T21" fmla="*/ 10866 h 28"/>
                  <a:gd name="T22" fmla="*/ 4504 w 17"/>
                  <a:gd name="T23" fmla="*/ 1723 h 28"/>
                  <a:gd name="T24" fmla="*/ 5023 w 17"/>
                  <a:gd name="T25" fmla="*/ 11991 h 28"/>
                  <a:gd name="T26" fmla="*/ 4145 w 17"/>
                  <a:gd name="T27" fmla="*/ 2660 h 28"/>
                  <a:gd name="T28" fmla="*/ 4504 w 17"/>
                  <a:gd name="T29" fmla="*/ 10260 h 28"/>
                  <a:gd name="T30" fmla="*/ 4504 w 17"/>
                  <a:gd name="T31" fmla="*/ 15257 h 28"/>
                  <a:gd name="T32" fmla="*/ 5023 w 17"/>
                  <a:gd name="T33" fmla="*/ 13526 h 28"/>
                  <a:gd name="T34" fmla="*/ 6099 w 17"/>
                  <a:gd name="T35" fmla="*/ 13526 h 28"/>
                  <a:gd name="T36" fmla="*/ 4145 w 17"/>
                  <a:gd name="T37" fmla="*/ 13526 h 28"/>
                  <a:gd name="T38" fmla="*/ 4145 w 17"/>
                  <a:gd name="T39" fmla="*/ 15257 h 28"/>
                  <a:gd name="T40" fmla="*/ 5023 w 17"/>
                  <a:gd name="T41" fmla="*/ 13526 h 28"/>
                  <a:gd name="T42" fmla="*/ 6618 w 17"/>
                  <a:gd name="T43" fmla="*/ 8726 h 28"/>
                  <a:gd name="T44" fmla="*/ 5023 w 17"/>
                  <a:gd name="T45" fmla="*/ 0 h 28"/>
                  <a:gd name="T46" fmla="*/ 4504 w 17"/>
                  <a:gd name="T47" fmla="*/ 13134 h 28"/>
                  <a:gd name="T48" fmla="*/ 4504 w 17"/>
                  <a:gd name="T49" fmla="*/ 603 h 28"/>
                  <a:gd name="T50" fmla="*/ 5579 w 17"/>
                  <a:gd name="T51" fmla="*/ 12597 h 28"/>
                  <a:gd name="T52" fmla="*/ 3555 w 17"/>
                  <a:gd name="T53" fmla="*/ 12597 h 28"/>
                  <a:gd name="T54" fmla="*/ 5579 w 17"/>
                  <a:gd name="T55" fmla="*/ 1143 h 28"/>
                  <a:gd name="T56" fmla="*/ 3555 w 17"/>
                  <a:gd name="T57" fmla="*/ 13526 h 28"/>
                  <a:gd name="T58" fmla="*/ 4504 w 17"/>
                  <a:gd name="T59" fmla="*/ 1143 h 28"/>
                  <a:gd name="T60" fmla="*/ 3061 w 17"/>
                  <a:gd name="T61" fmla="*/ 10866 h 28"/>
                  <a:gd name="T62" fmla="*/ 3555 w 17"/>
                  <a:gd name="T63" fmla="*/ 3266 h 28"/>
                  <a:gd name="T64" fmla="*/ 1468 w 17"/>
                  <a:gd name="T65" fmla="*/ 12597 h 28"/>
                  <a:gd name="T66" fmla="*/ 3555 w 17"/>
                  <a:gd name="T67" fmla="*/ 4409 h 28"/>
                  <a:gd name="T68" fmla="*/ 1976 w 17"/>
                  <a:gd name="T69" fmla="*/ 9723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7" h="28">
                    <a:moveTo>
                      <a:pt x="7" y="17"/>
                    </a:moveTo>
                    <a:cubicBezTo>
                      <a:pt x="6" y="14"/>
                      <a:pt x="5" y="12"/>
                      <a:pt x="7" y="9"/>
                    </a:cubicBezTo>
                    <a:cubicBezTo>
                      <a:pt x="6" y="9"/>
                      <a:pt x="5" y="9"/>
                      <a:pt x="4" y="9"/>
                    </a:cubicBezTo>
                    <a:cubicBezTo>
                      <a:pt x="5" y="12"/>
                      <a:pt x="6" y="19"/>
                      <a:pt x="3" y="21"/>
                    </a:cubicBezTo>
                    <a:cubicBezTo>
                      <a:pt x="4" y="22"/>
                      <a:pt x="5" y="22"/>
                      <a:pt x="6" y="22"/>
                    </a:cubicBezTo>
                    <a:cubicBezTo>
                      <a:pt x="4" y="18"/>
                      <a:pt x="4" y="11"/>
                      <a:pt x="7" y="8"/>
                    </a:cubicBezTo>
                    <a:cubicBezTo>
                      <a:pt x="7" y="8"/>
                      <a:pt x="6" y="8"/>
                      <a:pt x="5" y="8"/>
                    </a:cubicBezTo>
                    <a:cubicBezTo>
                      <a:pt x="7" y="10"/>
                      <a:pt x="8" y="16"/>
                      <a:pt x="6" y="18"/>
                    </a:cubicBezTo>
                    <a:cubicBezTo>
                      <a:pt x="7" y="19"/>
                      <a:pt x="8" y="19"/>
                      <a:pt x="8" y="19"/>
                    </a:cubicBezTo>
                    <a:cubicBezTo>
                      <a:pt x="6" y="15"/>
                      <a:pt x="5" y="7"/>
                      <a:pt x="9" y="4"/>
                    </a:cubicBezTo>
                    <a:cubicBezTo>
                      <a:pt x="8" y="4"/>
                      <a:pt x="7" y="4"/>
                      <a:pt x="6" y="3"/>
                    </a:cubicBezTo>
                    <a:cubicBezTo>
                      <a:pt x="10" y="9"/>
                      <a:pt x="9" y="17"/>
                      <a:pt x="6" y="23"/>
                    </a:cubicBezTo>
                    <a:cubicBezTo>
                      <a:pt x="7" y="22"/>
                      <a:pt x="8" y="22"/>
                      <a:pt x="8" y="22"/>
                    </a:cubicBezTo>
                    <a:cubicBezTo>
                      <a:pt x="4" y="20"/>
                      <a:pt x="7" y="6"/>
                      <a:pt x="11" y="4"/>
                    </a:cubicBezTo>
                    <a:cubicBezTo>
                      <a:pt x="10" y="4"/>
                      <a:pt x="9" y="4"/>
                      <a:pt x="9" y="4"/>
                    </a:cubicBezTo>
                    <a:cubicBezTo>
                      <a:pt x="12" y="8"/>
                      <a:pt x="10" y="17"/>
                      <a:pt x="7" y="21"/>
                    </a:cubicBezTo>
                    <a:cubicBezTo>
                      <a:pt x="8" y="21"/>
                      <a:pt x="9" y="21"/>
                      <a:pt x="10" y="21"/>
                    </a:cubicBezTo>
                    <a:cubicBezTo>
                      <a:pt x="7" y="18"/>
                      <a:pt x="7" y="11"/>
                      <a:pt x="8" y="7"/>
                    </a:cubicBezTo>
                    <a:cubicBezTo>
                      <a:pt x="9" y="4"/>
                      <a:pt x="11" y="7"/>
                      <a:pt x="11" y="8"/>
                    </a:cubicBezTo>
                    <a:cubicBezTo>
                      <a:pt x="11" y="9"/>
                      <a:pt x="11" y="11"/>
                      <a:pt x="11" y="12"/>
                    </a:cubicBezTo>
                    <a:cubicBezTo>
                      <a:pt x="11" y="15"/>
                      <a:pt x="11" y="19"/>
                      <a:pt x="9" y="20"/>
                    </a:cubicBezTo>
                    <a:cubicBezTo>
                      <a:pt x="9" y="20"/>
                      <a:pt x="10" y="20"/>
                      <a:pt x="11" y="20"/>
                    </a:cubicBezTo>
                    <a:cubicBezTo>
                      <a:pt x="7" y="17"/>
                      <a:pt x="7" y="6"/>
                      <a:pt x="11" y="3"/>
                    </a:cubicBezTo>
                    <a:cubicBezTo>
                      <a:pt x="10" y="3"/>
                      <a:pt x="9" y="3"/>
                      <a:pt x="9" y="3"/>
                    </a:cubicBezTo>
                    <a:cubicBezTo>
                      <a:pt x="12" y="6"/>
                      <a:pt x="13" y="20"/>
                      <a:pt x="8" y="22"/>
                    </a:cubicBezTo>
                    <a:cubicBezTo>
                      <a:pt x="8" y="22"/>
                      <a:pt x="9" y="22"/>
                      <a:pt x="10" y="22"/>
                    </a:cubicBezTo>
                    <a:cubicBezTo>
                      <a:pt x="8" y="19"/>
                      <a:pt x="7" y="15"/>
                      <a:pt x="7" y="11"/>
                    </a:cubicBezTo>
                    <a:cubicBezTo>
                      <a:pt x="7" y="9"/>
                      <a:pt x="7" y="7"/>
                      <a:pt x="8" y="5"/>
                    </a:cubicBezTo>
                    <a:cubicBezTo>
                      <a:pt x="9" y="0"/>
                      <a:pt x="10" y="9"/>
                      <a:pt x="10" y="10"/>
                    </a:cubicBezTo>
                    <a:cubicBezTo>
                      <a:pt x="10" y="13"/>
                      <a:pt x="10" y="16"/>
                      <a:pt x="9" y="19"/>
                    </a:cubicBezTo>
                    <a:cubicBezTo>
                      <a:pt x="9" y="21"/>
                      <a:pt x="8" y="22"/>
                      <a:pt x="7" y="23"/>
                    </a:cubicBezTo>
                    <a:cubicBezTo>
                      <a:pt x="4" y="26"/>
                      <a:pt x="7" y="28"/>
                      <a:pt x="9" y="28"/>
                    </a:cubicBezTo>
                    <a:cubicBezTo>
                      <a:pt x="11" y="28"/>
                      <a:pt x="12" y="27"/>
                      <a:pt x="11" y="26"/>
                    </a:cubicBezTo>
                    <a:cubicBezTo>
                      <a:pt x="10" y="25"/>
                      <a:pt x="10" y="25"/>
                      <a:pt x="10" y="25"/>
                    </a:cubicBezTo>
                    <a:cubicBezTo>
                      <a:pt x="10" y="26"/>
                      <a:pt x="10" y="26"/>
                      <a:pt x="10" y="27"/>
                    </a:cubicBezTo>
                    <a:cubicBezTo>
                      <a:pt x="11" y="26"/>
                      <a:pt x="11" y="26"/>
                      <a:pt x="12" y="25"/>
                    </a:cubicBezTo>
                    <a:cubicBezTo>
                      <a:pt x="13" y="23"/>
                      <a:pt x="11" y="21"/>
                      <a:pt x="10" y="23"/>
                    </a:cubicBezTo>
                    <a:cubicBezTo>
                      <a:pt x="9" y="24"/>
                      <a:pt x="9" y="24"/>
                      <a:pt x="8" y="25"/>
                    </a:cubicBezTo>
                    <a:cubicBezTo>
                      <a:pt x="7" y="26"/>
                      <a:pt x="7" y="27"/>
                      <a:pt x="8" y="27"/>
                    </a:cubicBezTo>
                    <a:cubicBezTo>
                      <a:pt x="8" y="27"/>
                      <a:pt x="8" y="28"/>
                      <a:pt x="8" y="28"/>
                    </a:cubicBezTo>
                    <a:cubicBezTo>
                      <a:pt x="9" y="27"/>
                      <a:pt x="9" y="26"/>
                      <a:pt x="10" y="25"/>
                    </a:cubicBezTo>
                    <a:cubicBezTo>
                      <a:pt x="9" y="25"/>
                      <a:pt x="8" y="26"/>
                      <a:pt x="10" y="25"/>
                    </a:cubicBezTo>
                    <a:cubicBezTo>
                      <a:pt x="11" y="24"/>
                      <a:pt x="11" y="24"/>
                      <a:pt x="11" y="23"/>
                    </a:cubicBezTo>
                    <a:cubicBezTo>
                      <a:pt x="12" y="21"/>
                      <a:pt x="13" y="18"/>
                      <a:pt x="13" y="16"/>
                    </a:cubicBezTo>
                    <a:cubicBezTo>
                      <a:pt x="14" y="11"/>
                      <a:pt x="13" y="6"/>
                      <a:pt x="11" y="1"/>
                    </a:cubicBezTo>
                    <a:cubicBezTo>
                      <a:pt x="11" y="0"/>
                      <a:pt x="10" y="0"/>
                      <a:pt x="10" y="0"/>
                    </a:cubicBezTo>
                    <a:cubicBezTo>
                      <a:pt x="1" y="1"/>
                      <a:pt x="4" y="19"/>
                      <a:pt x="7" y="24"/>
                    </a:cubicBezTo>
                    <a:cubicBezTo>
                      <a:pt x="7" y="24"/>
                      <a:pt x="8" y="25"/>
                      <a:pt x="9" y="24"/>
                    </a:cubicBezTo>
                    <a:cubicBezTo>
                      <a:pt x="16" y="22"/>
                      <a:pt x="15" y="6"/>
                      <a:pt x="11" y="1"/>
                    </a:cubicBezTo>
                    <a:cubicBezTo>
                      <a:pt x="10" y="0"/>
                      <a:pt x="9" y="0"/>
                      <a:pt x="9" y="1"/>
                    </a:cubicBezTo>
                    <a:cubicBezTo>
                      <a:pt x="4" y="5"/>
                      <a:pt x="4" y="18"/>
                      <a:pt x="9" y="23"/>
                    </a:cubicBezTo>
                    <a:cubicBezTo>
                      <a:pt x="9" y="23"/>
                      <a:pt x="10" y="23"/>
                      <a:pt x="11" y="23"/>
                    </a:cubicBezTo>
                    <a:cubicBezTo>
                      <a:pt x="15" y="19"/>
                      <a:pt x="17" y="3"/>
                      <a:pt x="10" y="3"/>
                    </a:cubicBezTo>
                    <a:cubicBezTo>
                      <a:pt x="1" y="2"/>
                      <a:pt x="5" y="19"/>
                      <a:pt x="7" y="23"/>
                    </a:cubicBezTo>
                    <a:cubicBezTo>
                      <a:pt x="8" y="24"/>
                      <a:pt x="9" y="24"/>
                      <a:pt x="10" y="23"/>
                    </a:cubicBezTo>
                    <a:cubicBezTo>
                      <a:pt x="13" y="17"/>
                      <a:pt x="15" y="8"/>
                      <a:pt x="11" y="2"/>
                    </a:cubicBezTo>
                    <a:cubicBezTo>
                      <a:pt x="11" y="1"/>
                      <a:pt x="10" y="1"/>
                      <a:pt x="9" y="1"/>
                    </a:cubicBezTo>
                    <a:cubicBezTo>
                      <a:pt x="3" y="4"/>
                      <a:pt x="0" y="21"/>
                      <a:pt x="7" y="25"/>
                    </a:cubicBezTo>
                    <a:cubicBezTo>
                      <a:pt x="8" y="25"/>
                      <a:pt x="9" y="25"/>
                      <a:pt x="9" y="24"/>
                    </a:cubicBezTo>
                    <a:cubicBezTo>
                      <a:pt x="12" y="18"/>
                      <a:pt x="13" y="8"/>
                      <a:pt x="9" y="2"/>
                    </a:cubicBezTo>
                    <a:cubicBezTo>
                      <a:pt x="8" y="1"/>
                      <a:pt x="7" y="1"/>
                      <a:pt x="7" y="2"/>
                    </a:cubicBezTo>
                    <a:cubicBezTo>
                      <a:pt x="2" y="6"/>
                      <a:pt x="3" y="15"/>
                      <a:pt x="6" y="20"/>
                    </a:cubicBezTo>
                    <a:cubicBezTo>
                      <a:pt x="6" y="21"/>
                      <a:pt x="8" y="21"/>
                      <a:pt x="8" y="21"/>
                    </a:cubicBezTo>
                    <a:cubicBezTo>
                      <a:pt x="11" y="17"/>
                      <a:pt x="11" y="9"/>
                      <a:pt x="7" y="6"/>
                    </a:cubicBezTo>
                    <a:cubicBezTo>
                      <a:pt x="7" y="5"/>
                      <a:pt x="6" y="5"/>
                      <a:pt x="5" y="6"/>
                    </a:cubicBezTo>
                    <a:cubicBezTo>
                      <a:pt x="1" y="10"/>
                      <a:pt x="0" y="18"/>
                      <a:pt x="3" y="23"/>
                    </a:cubicBezTo>
                    <a:cubicBezTo>
                      <a:pt x="3" y="24"/>
                      <a:pt x="4" y="25"/>
                      <a:pt x="5" y="24"/>
                    </a:cubicBezTo>
                    <a:cubicBezTo>
                      <a:pt x="9" y="21"/>
                      <a:pt x="8" y="13"/>
                      <a:pt x="7" y="8"/>
                    </a:cubicBezTo>
                    <a:cubicBezTo>
                      <a:pt x="7" y="7"/>
                      <a:pt x="5" y="7"/>
                      <a:pt x="4" y="8"/>
                    </a:cubicBezTo>
                    <a:cubicBezTo>
                      <a:pt x="3" y="11"/>
                      <a:pt x="2" y="14"/>
                      <a:pt x="4" y="18"/>
                    </a:cubicBezTo>
                    <a:cubicBezTo>
                      <a:pt x="4" y="19"/>
                      <a:pt x="7" y="19"/>
                      <a:pt x="7"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220"/>
              <p:cNvSpPr>
                <a:spLocks/>
              </p:cNvSpPr>
              <p:nvPr/>
            </p:nvSpPr>
            <p:spPr bwMode="auto">
              <a:xfrm>
                <a:off x="1497" y="397"/>
                <a:ext cx="17" cy="20"/>
              </a:xfrm>
              <a:custGeom>
                <a:avLst/>
                <a:gdLst>
                  <a:gd name="T0" fmla="*/ 1686 w 6"/>
                  <a:gd name="T1" fmla="*/ 2660 h 7"/>
                  <a:gd name="T2" fmla="*/ 1091 w 6"/>
                  <a:gd name="T3" fmla="*/ 2660 h 7"/>
                  <a:gd name="T4" fmla="*/ 1686 w 6"/>
                  <a:gd name="T5" fmla="*/ 2660 h 7"/>
                  <a:gd name="T6" fmla="*/ 2570 w 6"/>
                  <a:gd name="T7" fmla="*/ 2660 h 7"/>
                  <a:gd name="T8" fmla="*/ 3091 w 6"/>
                  <a:gd name="T9" fmla="*/ 1723 h 7"/>
                  <a:gd name="T10" fmla="*/ 2570 w 6"/>
                  <a:gd name="T11" fmla="*/ 603 h 7"/>
                  <a:gd name="T12" fmla="*/ 1686 w 6"/>
                  <a:gd name="T13" fmla="*/ 1723 h 7"/>
                  <a:gd name="T14" fmla="*/ 1686 w 6"/>
                  <a:gd name="T15" fmla="*/ 2074 h 7"/>
                  <a:gd name="T16" fmla="*/ 2000 w 6"/>
                  <a:gd name="T17" fmla="*/ 1143 h 7"/>
                  <a:gd name="T18" fmla="*/ 0 w 6"/>
                  <a:gd name="T19" fmla="*/ 2660 h 7"/>
                  <a:gd name="T20" fmla="*/ 1686 w 6"/>
                  <a:gd name="T21" fmla="*/ 2660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 h="7">
                    <a:moveTo>
                      <a:pt x="3" y="5"/>
                    </a:moveTo>
                    <a:cubicBezTo>
                      <a:pt x="3" y="5"/>
                      <a:pt x="3" y="5"/>
                      <a:pt x="2" y="5"/>
                    </a:cubicBezTo>
                    <a:cubicBezTo>
                      <a:pt x="3" y="5"/>
                      <a:pt x="3" y="5"/>
                      <a:pt x="3" y="5"/>
                    </a:cubicBezTo>
                    <a:cubicBezTo>
                      <a:pt x="4" y="5"/>
                      <a:pt x="4" y="5"/>
                      <a:pt x="5" y="5"/>
                    </a:cubicBezTo>
                    <a:cubicBezTo>
                      <a:pt x="6" y="5"/>
                      <a:pt x="6" y="4"/>
                      <a:pt x="6" y="3"/>
                    </a:cubicBezTo>
                    <a:cubicBezTo>
                      <a:pt x="6" y="2"/>
                      <a:pt x="5" y="2"/>
                      <a:pt x="5" y="1"/>
                    </a:cubicBezTo>
                    <a:cubicBezTo>
                      <a:pt x="3" y="0"/>
                      <a:pt x="1" y="2"/>
                      <a:pt x="3" y="3"/>
                    </a:cubicBezTo>
                    <a:cubicBezTo>
                      <a:pt x="3" y="4"/>
                      <a:pt x="3" y="4"/>
                      <a:pt x="3" y="4"/>
                    </a:cubicBezTo>
                    <a:cubicBezTo>
                      <a:pt x="3" y="3"/>
                      <a:pt x="4" y="3"/>
                      <a:pt x="4" y="2"/>
                    </a:cubicBezTo>
                    <a:cubicBezTo>
                      <a:pt x="2" y="3"/>
                      <a:pt x="0" y="2"/>
                      <a:pt x="0" y="5"/>
                    </a:cubicBezTo>
                    <a:cubicBezTo>
                      <a:pt x="0" y="7"/>
                      <a:pt x="3" y="7"/>
                      <a:pt x="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221"/>
              <p:cNvSpPr>
                <a:spLocks/>
              </p:cNvSpPr>
              <p:nvPr/>
            </p:nvSpPr>
            <p:spPr bwMode="auto">
              <a:xfrm>
                <a:off x="1483" y="323"/>
                <a:ext cx="37" cy="34"/>
              </a:xfrm>
              <a:custGeom>
                <a:avLst/>
                <a:gdLst>
                  <a:gd name="T0" fmla="*/ 1711 w 13"/>
                  <a:gd name="T1" fmla="*/ 3686 h 12"/>
                  <a:gd name="T2" fmla="*/ 4870 w 13"/>
                  <a:gd name="T3" fmla="*/ 5097 h 12"/>
                  <a:gd name="T4" fmla="*/ 6367 w 13"/>
                  <a:gd name="T5" fmla="*/ 4777 h 12"/>
                  <a:gd name="T6" fmla="*/ 0 w 13"/>
                  <a:gd name="T7" fmla="*/ 3091 h 12"/>
                  <a:gd name="T8" fmla="*/ 1711 w 13"/>
                  <a:gd name="T9" fmla="*/ 368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3" y="7"/>
                    </a:moveTo>
                    <a:cubicBezTo>
                      <a:pt x="5" y="4"/>
                      <a:pt x="8" y="8"/>
                      <a:pt x="9" y="10"/>
                    </a:cubicBezTo>
                    <a:cubicBezTo>
                      <a:pt x="10" y="12"/>
                      <a:pt x="13" y="10"/>
                      <a:pt x="12" y="9"/>
                    </a:cubicBezTo>
                    <a:cubicBezTo>
                      <a:pt x="10" y="5"/>
                      <a:pt x="4" y="0"/>
                      <a:pt x="0" y="6"/>
                    </a:cubicBezTo>
                    <a:cubicBezTo>
                      <a:pt x="0" y="7"/>
                      <a:pt x="2" y="9"/>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222"/>
              <p:cNvSpPr>
                <a:spLocks/>
              </p:cNvSpPr>
              <p:nvPr/>
            </p:nvSpPr>
            <p:spPr bwMode="auto">
              <a:xfrm>
                <a:off x="1717" y="1498"/>
                <a:ext cx="237" cy="226"/>
              </a:xfrm>
              <a:custGeom>
                <a:avLst/>
                <a:gdLst>
                  <a:gd name="T0" fmla="*/ 24257 w 83"/>
                  <a:gd name="T1" fmla="*/ 38915 h 79"/>
                  <a:gd name="T2" fmla="*/ 3792 w 83"/>
                  <a:gd name="T3" fmla="*/ 26245 h 79"/>
                  <a:gd name="T4" fmla="*/ 15157 w 83"/>
                  <a:gd name="T5" fmla="*/ 6482 h 79"/>
                  <a:gd name="T6" fmla="*/ 21673 w 83"/>
                  <a:gd name="T7" fmla="*/ 38915 h 79"/>
                  <a:gd name="T8" fmla="*/ 21673 w 83"/>
                  <a:gd name="T9" fmla="*/ 40059 h 79"/>
                  <a:gd name="T10" fmla="*/ 36829 w 83"/>
                  <a:gd name="T11" fmla="*/ 19756 h 79"/>
                  <a:gd name="T12" fmla="*/ 17806 w 83"/>
                  <a:gd name="T13" fmla="*/ 4961 h 79"/>
                  <a:gd name="T14" fmla="*/ 1719 w 83"/>
                  <a:gd name="T15" fmla="*/ 24723 h 79"/>
                  <a:gd name="T16" fmla="*/ 24868 w 83"/>
                  <a:gd name="T17" fmla="*/ 40600 h 79"/>
                  <a:gd name="T18" fmla="*/ 24257 w 83"/>
                  <a:gd name="T19" fmla="*/ 38915 h 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3" h="79">
                    <a:moveTo>
                      <a:pt x="45" y="71"/>
                    </a:moveTo>
                    <a:cubicBezTo>
                      <a:pt x="30" y="76"/>
                      <a:pt x="12" y="61"/>
                      <a:pt x="7" y="48"/>
                    </a:cubicBezTo>
                    <a:cubicBezTo>
                      <a:pt x="0" y="31"/>
                      <a:pt x="13" y="17"/>
                      <a:pt x="28" y="12"/>
                    </a:cubicBezTo>
                    <a:cubicBezTo>
                      <a:pt x="68" y="0"/>
                      <a:pt x="83" y="68"/>
                      <a:pt x="40" y="71"/>
                    </a:cubicBezTo>
                    <a:cubicBezTo>
                      <a:pt x="39" y="71"/>
                      <a:pt x="39" y="74"/>
                      <a:pt x="40" y="73"/>
                    </a:cubicBezTo>
                    <a:cubicBezTo>
                      <a:pt x="60" y="72"/>
                      <a:pt x="72" y="55"/>
                      <a:pt x="68" y="36"/>
                    </a:cubicBezTo>
                    <a:cubicBezTo>
                      <a:pt x="65" y="19"/>
                      <a:pt x="51" y="6"/>
                      <a:pt x="33" y="9"/>
                    </a:cubicBezTo>
                    <a:cubicBezTo>
                      <a:pt x="14" y="12"/>
                      <a:pt x="1" y="26"/>
                      <a:pt x="3" y="45"/>
                    </a:cubicBezTo>
                    <a:cubicBezTo>
                      <a:pt x="6" y="62"/>
                      <a:pt x="29" y="79"/>
                      <a:pt x="46" y="74"/>
                    </a:cubicBezTo>
                    <a:cubicBezTo>
                      <a:pt x="47" y="73"/>
                      <a:pt x="47" y="71"/>
                      <a:pt x="45" y="7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223"/>
              <p:cNvSpPr>
                <a:spLocks/>
              </p:cNvSpPr>
              <p:nvPr/>
            </p:nvSpPr>
            <p:spPr bwMode="auto">
              <a:xfrm>
                <a:off x="1840" y="1701"/>
                <a:ext cx="52" cy="34"/>
              </a:xfrm>
              <a:custGeom>
                <a:avLst/>
                <a:gdLst>
                  <a:gd name="T0" fmla="*/ 0 w 18"/>
                  <a:gd name="T1" fmla="*/ 1091 h 12"/>
                  <a:gd name="T2" fmla="*/ 9256 w 18"/>
                  <a:gd name="T3" fmla="*/ 6191 h 12"/>
                  <a:gd name="T4" fmla="*/ 9256 w 18"/>
                  <a:gd name="T5" fmla="*/ 4777 h 12"/>
                  <a:gd name="T6" fmla="*/ 1184 w 18"/>
                  <a:gd name="T7" fmla="*/ 595 h 12"/>
                  <a:gd name="T8" fmla="*/ 0 w 18"/>
                  <a:gd name="T9" fmla="*/ 109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2"/>
                    </a:moveTo>
                    <a:cubicBezTo>
                      <a:pt x="4" y="8"/>
                      <a:pt x="9" y="12"/>
                      <a:pt x="16" y="12"/>
                    </a:cubicBezTo>
                    <a:cubicBezTo>
                      <a:pt x="18" y="12"/>
                      <a:pt x="18" y="9"/>
                      <a:pt x="16" y="9"/>
                    </a:cubicBezTo>
                    <a:cubicBezTo>
                      <a:pt x="10" y="10"/>
                      <a:pt x="5" y="6"/>
                      <a:pt x="2" y="1"/>
                    </a:cubicBezTo>
                    <a:cubicBezTo>
                      <a:pt x="2"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Freeform 224"/>
              <p:cNvSpPr>
                <a:spLocks/>
              </p:cNvSpPr>
              <p:nvPr/>
            </p:nvSpPr>
            <p:spPr bwMode="auto">
              <a:xfrm>
                <a:off x="1857" y="1695"/>
                <a:ext cx="37" cy="37"/>
              </a:xfrm>
              <a:custGeom>
                <a:avLst/>
                <a:gdLst>
                  <a:gd name="T0" fmla="*/ 601 w 13"/>
                  <a:gd name="T1" fmla="*/ 601 h 13"/>
                  <a:gd name="T2" fmla="*/ 5766 w 13"/>
                  <a:gd name="T3" fmla="*/ 6893 h 13"/>
                  <a:gd name="T4" fmla="*/ 5766 w 13"/>
                  <a:gd name="T5" fmla="*/ 5257 h 13"/>
                  <a:gd name="T6" fmla="*/ 1711 w 13"/>
                  <a:gd name="T7" fmla="*/ 601 h 13"/>
                  <a:gd name="T8" fmla="*/ 601 w 13"/>
                  <a:gd name="T9" fmla="*/ 601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 y="1"/>
                    </a:moveTo>
                    <a:cubicBezTo>
                      <a:pt x="0" y="7"/>
                      <a:pt x="5" y="12"/>
                      <a:pt x="11" y="13"/>
                    </a:cubicBezTo>
                    <a:cubicBezTo>
                      <a:pt x="13" y="13"/>
                      <a:pt x="13" y="10"/>
                      <a:pt x="11" y="10"/>
                    </a:cubicBezTo>
                    <a:cubicBezTo>
                      <a:pt x="7" y="10"/>
                      <a:pt x="3" y="6"/>
                      <a:pt x="3" y="1"/>
                    </a:cubicBezTo>
                    <a:cubicBezTo>
                      <a:pt x="3"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225"/>
              <p:cNvSpPr>
                <a:spLocks/>
              </p:cNvSpPr>
              <p:nvPr/>
            </p:nvSpPr>
            <p:spPr bwMode="auto">
              <a:xfrm>
                <a:off x="1843" y="1695"/>
                <a:ext cx="31" cy="35"/>
              </a:xfrm>
              <a:custGeom>
                <a:avLst/>
                <a:gdLst>
                  <a:gd name="T0" fmla="*/ 1454 w 11"/>
                  <a:gd name="T1" fmla="*/ 2535 h 12"/>
                  <a:gd name="T2" fmla="*/ 4098 w 11"/>
                  <a:gd name="T3" fmla="*/ 4842 h 12"/>
                  <a:gd name="T4" fmla="*/ 4408 w 11"/>
                  <a:gd name="T5" fmla="*/ 4194 h 12"/>
                  <a:gd name="T6" fmla="*/ 2463 w 11"/>
                  <a:gd name="T7" fmla="*/ 2535 h 12"/>
                  <a:gd name="T8" fmla="*/ 1945 w 11"/>
                  <a:gd name="T9" fmla="*/ 3844 h 12"/>
                  <a:gd name="T10" fmla="*/ 4098 w 11"/>
                  <a:gd name="T11" fmla="*/ 6151 h 12"/>
                  <a:gd name="T12" fmla="*/ 4988 w 11"/>
                  <a:gd name="T13" fmla="*/ 4842 h 12"/>
                  <a:gd name="T14" fmla="*/ 3018 w 11"/>
                  <a:gd name="T15" fmla="*/ 3173 h 12"/>
                  <a:gd name="T16" fmla="*/ 1945 w 11"/>
                  <a:gd name="T17" fmla="*/ 4194 h 12"/>
                  <a:gd name="T18" fmla="*/ 4098 w 11"/>
                  <a:gd name="T19" fmla="*/ 6720 h 12"/>
                  <a:gd name="T20" fmla="*/ 4988 w 11"/>
                  <a:gd name="T21" fmla="*/ 5513 h 12"/>
                  <a:gd name="T22" fmla="*/ 1454 w 11"/>
                  <a:gd name="T23" fmla="*/ 1890 h 12"/>
                  <a:gd name="T24" fmla="*/ 1071 w 11"/>
                  <a:gd name="T25" fmla="*/ 2535 h 12"/>
                  <a:gd name="T26" fmla="*/ 2463 w 11"/>
                  <a:gd name="T27" fmla="*/ 2535 h 12"/>
                  <a:gd name="T28" fmla="*/ 3534 w 11"/>
                  <a:gd name="T29" fmla="*/ 1890 h 12"/>
                  <a:gd name="T30" fmla="*/ 3534 w 11"/>
                  <a:gd name="T31" fmla="*/ 1318 h 12"/>
                  <a:gd name="T32" fmla="*/ 2463 w 11"/>
                  <a:gd name="T33" fmla="*/ 1890 h 12"/>
                  <a:gd name="T34" fmla="*/ 2463 w 11"/>
                  <a:gd name="T35" fmla="*/ 1890 h 12"/>
                  <a:gd name="T36" fmla="*/ 3018 w 11"/>
                  <a:gd name="T37" fmla="*/ 1318 h 12"/>
                  <a:gd name="T38" fmla="*/ 1071 w 11"/>
                  <a:gd name="T39" fmla="*/ 1318 h 12"/>
                  <a:gd name="T40" fmla="*/ 516 w 11"/>
                  <a:gd name="T41" fmla="*/ 2535 h 12"/>
                  <a:gd name="T42" fmla="*/ 4408 w 11"/>
                  <a:gd name="T43" fmla="*/ 6720 h 12"/>
                  <a:gd name="T44" fmla="*/ 4988 w 11"/>
                  <a:gd name="T45" fmla="*/ 5513 h 12"/>
                  <a:gd name="T46" fmla="*/ 2463 w 11"/>
                  <a:gd name="T47" fmla="*/ 3173 h 12"/>
                  <a:gd name="T48" fmla="*/ 1945 w 11"/>
                  <a:gd name="T49" fmla="*/ 4194 h 12"/>
                  <a:gd name="T50" fmla="*/ 4408 w 11"/>
                  <a:gd name="T51" fmla="*/ 6720 h 12"/>
                  <a:gd name="T52" fmla="*/ 4988 w 11"/>
                  <a:gd name="T53" fmla="*/ 5513 h 12"/>
                  <a:gd name="T54" fmla="*/ 3018 w 11"/>
                  <a:gd name="T55" fmla="*/ 3173 h 12"/>
                  <a:gd name="T56" fmla="*/ 1945 w 11"/>
                  <a:gd name="T57" fmla="*/ 3844 h 12"/>
                  <a:gd name="T58" fmla="*/ 4098 w 11"/>
                  <a:gd name="T59" fmla="*/ 5513 h 12"/>
                  <a:gd name="T60" fmla="*/ 4988 w 11"/>
                  <a:gd name="T61" fmla="*/ 4194 h 12"/>
                  <a:gd name="T62" fmla="*/ 1945 w 11"/>
                  <a:gd name="T63" fmla="*/ 1318 h 12"/>
                  <a:gd name="T64" fmla="*/ 1454 w 11"/>
                  <a:gd name="T65" fmla="*/ 2535 h 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 h="12">
                    <a:moveTo>
                      <a:pt x="3" y="4"/>
                    </a:moveTo>
                    <a:cubicBezTo>
                      <a:pt x="4" y="5"/>
                      <a:pt x="6" y="7"/>
                      <a:pt x="8" y="8"/>
                    </a:cubicBezTo>
                    <a:cubicBezTo>
                      <a:pt x="8" y="8"/>
                      <a:pt x="9" y="7"/>
                      <a:pt x="9" y="7"/>
                    </a:cubicBezTo>
                    <a:cubicBezTo>
                      <a:pt x="8" y="6"/>
                      <a:pt x="7" y="5"/>
                      <a:pt x="5" y="4"/>
                    </a:cubicBezTo>
                    <a:cubicBezTo>
                      <a:pt x="4" y="4"/>
                      <a:pt x="3" y="5"/>
                      <a:pt x="4" y="6"/>
                    </a:cubicBezTo>
                    <a:cubicBezTo>
                      <a:pt x="5" y="8"/>
                      <a:pt x="7" y="9"/>
                      <a:pt x="8" y="10"/>
                    </a:cubicBezTo>
                    <a:cubicBezTo>
                      <a:pt x="9" y="10"/>
                      <a:pt x="9" y="9"/>
                      <a:pt x="10" y="8"/>
                    </a:cubicBezTo>
                    <a:cubicBezTo>
                      <a:pt x="8" y="8"/>
                      <a:pt x="7" y="6"/>
                      <a:pt x="6" y="5"/>
                    </a:cubicBezTo>
                    <a:cubicBezTo>
                      <a:pt x="5" y="6"/>
                      <a:pt x="5" y="6"/>
                      <a:pt x="4" y="7"/>
                    </a:cubicBezTo>
                    <a:cubicBezTo>
                      <a:pt x="6" y="8"/>
                      <a:pt x="7" y="9"/>
                      <a:pt x="8" y="11"/>
                    </a:cubicBezTo>
                    <a:cubicBezTo>
                      <a:pt x="9" y="10"/>
                      <a:pt x="9" y="10"/>
                      <a:pt x="10" y="9"/>
                    </a:cubicBezTo>
                    <a:cubicBezTo>
                      <a:pt x="7" y="8"/>
                      <a:pt x="5" y="5"/>
                      <a:pt x="3" y="3"/>
                    </a:cubicBezTo>
                    <a:cubicBezTo>
                      <a:pt x="3" y="3"/>
                      <a:pt x="3" y="4"/>
                      <a:pt x="2" y="4"/>
                    </a:cubicBezTo>
                    <a:cubicBezTo>
                      <a:pt x="3" y="4"/>
                      <a:pt x="4" y="4"/>
                      <a:pt x="5" y="4"/>
                    </a:cubicBezTo>
                    <a:cubicBezTo>
                      <a:pt x="6" y="5"/>
                      <a:pt x="7" y="4"/>
                      <a:pt x="7" y="3"/>
                    </a:cubicBezTo>
                    <a:cubicBezTo>
                      <a:pt x="7" y="3"/>
                      <a:pt x="7" y="2"/>
                      <a:pt x="7" y="2"/>
                    </a:cubicBezTo>
                    <a:cubicBezTo>
                      <a:pt x="7" y="0"/>
                      <a:pt x="4" y="1"/>
                      <a:pt x="5" y="3"/>
                    </a:cubicBezTo>
                    <a:cubicBezTo>
                      <a:pt x="5" y="3"/>
                      <a:pt x="5" y="3"/>
                      <a:pt x="5" y="3"/>
                    </a:cubicBezTo>
                    <a:cubicBezTo>
                      <a:pt x="5" y="3"/>
                      <a:pt x="6" y="3"/>
                      <a:pt x="6" y="2"/>
                    </a:cubicBezTo>
                    <a:cubicBezTo>
                      <a:pt x="5" y="1"/>
                      <a:pt x="3" y="1"/>
                      <a:pt x="2" y="2"/>
                    </a:cubicBezTo>
                    <a:cubicBezTo>
                      <a:pt x="1" y="2"/>
                      <a:pt x="0" y="3"/>
                      <a:pt x="1" y="4"/>
                    </a:cubicBezTo>
                    <a:cubicBezTo>
                      <a:pt x="3" y="7"/>
                      <a:pt x="5" y="10"/>
                      <a:pt x="9" y="11"/>
                    </a:cubicBezTo>
                    <a:cubicBezTo>
                      <a:pt x="10" y="12"/>
                      <a:pt x="11" y="10"/>
                      <a:pt x="10" y="9"/>
                    </a:cubicBezTo>
                    <a:cubicBezTo>
                      <a:pt x="9" y="8"/>
                      <a:pt x="7" y="6"/>
                      <a:pt x="5" y="5"/>
                    </a:cubicBezTo>
                    <a:cubicBezTo>
                      <a:pt x="4" y="4"/>
                      <a:pt x="3" y="6"/>
                      <a:pt x="4" y="7"/>
                    </a:cubicBezTo>
                    <a:cubicBezTo>
                      <a:pt x="5" y="8"/>
                      <a:pt x="7" y="10"/>
                      <a:pt x="9" y="11"/>
                    </a:cubicBezTo>
                    <a:cubicBezTo>
                      <a:pt x="10" y="11"/>
                      <a:pt x="11" y="10"/>
                      <a:pt x="10" y="9"/>
                    </a:cubicBezTo>
                    <a:cubicBezTo>
                      <a:pt x="9" y="7"/>
                      <a:pt x="7" y="6"/>
                      <a:pt x="6" y="5"/>
                    </a:cubicBezTo>
                    <a:cubicBezTo>
                      <a:pt x="5" y="5"/>
                      <a:pt x="5" y="6"/>
                      <a:pt x="4" y="6"/>
                    </a:cubicBezTo>
                    <a:cubicBezTo>
                      <a:pt x="5" y="7"/>
                      <a:pt x="7" y="8"/>
                      <a:pt x="8" y="9"/>
                    </a:cubicBezTo>
                    <a:cubicBezTo>
                      <a:pt x="9" y="9"/>
                      <a:pt x="11" y="8"/>
                      <a:pt x="10" y="7"/>
                    </a:cubicBezTo>
                    <a:cubicBezTo>
                      <a:pt x="8" y="5"/>
                      <a:pt x="6" y="4"/>
                      <a:pt x="4" y="2"/>
                    </a:cubicBezTo>
                    <a:cubicBezTo>
                      <a:pt x="3" y="1"/>
                      <a:pt x="2" y="3"/>
                      <a:pt x="3"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226"/>
              <p:cNvSpPr>
                <a:spLocks/>
              </p:cNvSpPr>
              <p:nvPr/>
            </p:nvSpPr>
            <p:spPr bwMode="auto">
              <a:xfrm>
                <a:off x="1732" y="1584"/>
                <a:ext cx="17" cy="34"/>
              </a:xfrm>
              <a:custGeom>
                <a:avLst/>
                <a:gdLst>
                  <a:gd name="T0" fmla="*/ 1686 w 6"/>
                  <a:gd name="T1" fmla="*/ 595 h 12"/>
                  <a:gd name="T2" fmla="*/ 595 w 6"/>
                  <a:gd name="T3" fmla="*/ 5667 h 12"/>
                  <a:gd name="T4" fmla="*/ 1686 w 6"/>
                  <a:gd name="T5" fmla="*/ 5667 h 12"/>
                  <a:gd name="T6" fmla="*/ 2570 w 6"/>
                  <a:gd name="T7" fmla="*/ 3091 h 12"/>
                  <a:gd name="T8" fmla="*/ 1686 w 6"/>
                  <a:gd name="T9" fmla="*/ 2570 h 12"/>
                  <a:gd name="T10" fmla="*/ 595 w 6"/>
                  <a:gd name="T11" fmla="*/ 5097 h 12"/>
                  <a:gd name="T12" fmla="*/ 1686 w 6"/>
                  <a:gd name="T13" fmla="*/ 5667 h 12"/>
                  <a:gd name="T14" fmla="*/ 2570 w 6"/>
                  <a:gd name="T15" fmla="*/ 1091 h 12"/>
                  <a:gd name="T16" fmla="*/ 1686 w 6"/>
                  <a:gd name="T17" fmla="*/ 595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12">
                    <a:moveTo>
                      <a:pt x="3" y="1"/>
                    </a:moveTo>
                    <a:cubicBezTo>
                      <a:pt x="2" y="4"/>
                      <a:pt x="0" y="8"/>
                      <a:pt x="1" y="11"/>
                    </a:cubicBezTo>
                    <a:cubicBezTo>
                      <a:pt x="1" y="12"/>
                      <a:pt x="3" y="12"/>
                      <a:pt x="3" y="11"/>
                    </a:cubicBezTo>
                    <a:cubicBezTo>
                      <a:pt x="4" y="10"/>
                      <a:pt x="5" y="8"/>
                      <a:pt x="5" y="6"/>
                    </a:cubicBezTo>
                    <a:cubicBezTo>
                      <a:pt x="6" y="4"/>
                      <a:pt x="3" y="4"/>
                      <a:pt x="3" y="5"/>
                    </a:cubicBezTo>
                    <a:cubicBezTo>
                      <a:pt x="3" y="7"/>
                      <a:pt x="2" y="9"/>
                      <a:pt x="1" y="10"/>
                    </a:cubicBezTo>
                    <a:cubicBezTo>
                      <a:pt x="2" y="10"/>
                      <a:pt x="3" y="10"/>
                      <a:pt x="3" y="11"/>
                    </a:cubicBezTo>
                    <a:cubicBezTo>
                      <a:pt x="2" y="8"/>
                      <a:pt x="4" y="5"/>
                      <a:pt x="5" y="2"/>
                    </a:cubicBezTo>
                    <a:cubicBezTo>
                      <a:pt x="6" y="1"/>
                      <a:pt x="4"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227"/>
              <p:cNvSpPr>
                <a:spLocks/>
              </p:cNvSpPr>
              <p:nvPr/>
            </p:nvSpPr>
            <p:spPr bwMode="auto">
              <a:xfrm>
                <a:off x="1737" y="1567"/>
                <a:ext cx="15" cy="51"/>
              </a:xfrm>
              <a:custGeom>
                <a:avLst/>
                <a:gdLst>
                  <a:gd name="T0" fmla="*/ 1458 w 5"/>
                  <a:gd name="T1" fmla="*/ 1091 h 18"/>
                  <a:gd name="T2" fmla="*/ 0 w 5"/>
                  <a:gd name="T3" fmla="*/ 8262 h 18"/>
                  <a:gd name="T4" fmla="*/ 1458 w 5"/>
                  <a:gd name="T5" fmla="*/ 8262 h 18"/>
                  <a:gd name="T6" fmla="*/ 1458 w 5"/>
                  <a:gd name="T7" fmla="*/ 6775 h 18"/>
                  <a:gd name="T8" fmla="*/ 0 w 5"/>
                  <a:gd name="T9" fmla="*/ 6191 h 18"/>
                  <a:gd name="T10" fmla="*/ 0 w 5"/>
                  <a:gd name="T11" fmla="*/ 8262 h 18"/>
                  <a:gd name="T12" fmla="*/ 1458 w 5"/>
                  <a:gd name="T13" fmla="*/ 8262 h 18"/>
                  <a:gd name="T14" fmla="*/ 3645 w 5"/>
                  <a:gd name="T15" fmla="*/ 1686 h 18"/>
                  <a:gd name="T16" fmla="*/ 1458 w 5"/>
                  <a:gd name="T17" fmla="*/ 1091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8">
                    <a:moveTo>
                      <a:pt x="2" y="2"/>
                    </a:moveTo>
                    <a:cubicBezTo>
                      <a:pt x="0" y="6"/>
                      <a:pt x="0" y="11"/>
                      <a:pt x="0" y="16"/>
                    </a:cubicBezTo>
                    <a:cubicBezTo>
                      <a:pt x="0" y="16"/>
                      <a:pt x="1" y="16"/>
                      <a:pt x="2" y="16"/>
                    </a:cubicBezTo>
                    <a:cubicBezTo>
                      <a:pt x="2" y="15"/>
                      <a:pt x="2" y="14"/>
                      <a:pt x="2" y="13"/>
                    </a:cubicBezTo>
                    <a:cubicBezTo>
                      <a:pt x="3" y="11"/>
                      <a:pt x="0" y="11"/>
                      <a:pt x="0" y="12"/>
                    </a:cubicBezTo>
                    <a:cubicBezTo>
                      <a:pt x="0" y="14"/>
                      <a:pt x="0" y="15"/>
                      <a:pt x="0" y="16"/>
                    </a:cubicBezTo>
                    <a:cubicBezTo>
                      <a:pt x="0" y="17"/>
                      <a:pt x="2" y="18"/>
                      <a:pt x="2" y="16"/>
                    </a:cubicBezTo>
                    <a:cubicBezTo>
                      <a:pt x="3" y="12"/>
                      <a:pt x="3" y="7"/>
                      <a:pt x="5" y="3"/>
                    </a:cubicBezTo>
                    <a:cubicBezTo>
                      <a:pt x="5" y="2"/>
                      <a:pt x="3" y="0"/>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228"/>
              <p:cNvSpPr>
                <a:spLocks/>
              </p:cNvSpPr>
              <p:nvPr/>
            </p:nvSpPr>
            <p:spPr bwMode="auto">
              <a:xfrm>
                <a:off x="1732" y="1578"/>
                <a:ext cx="14" cy="49"/>
              </a:xfrm>
              <a:custGeom>
                <a:avLst/>
                <a:gdLst>
                  <a:gd name="T0" fmla="*/ 1050 w 5"/>
                  <a:gd name="T1" fmla="*/ 623 h 17"/>
                  <a:gd name="T2" fmla="*/ 0 w 5"/>
                  <a:gd name="T3" fmla="*/ 9172 h 17"/>
                  <a:gd name="T4" fmla="*/ 1050 w 5"/>
                  <a:gd name="T5" fmla="*/ 9172 h 17"/>
                  <a:gd name="T6" fmla="*/ 1364 w 5"/>
                  <a:gd name="T7" fmla="*/ 6347 h 17"/>
                  <a:gd name="T8" fmla="*/ 0 w 5"/>
                  <a:gd name="T9" fmla="*/ 6347 h 17"/>
                  <a:gd name="T10" fmla="*/ 0 w 5"/>
                  <a:gd name="T11" fmla="*/ 9172 h 17"/>
                  <a:gd name="T12" fmla="*/ 1050 w 5"/>
                  <a:gd name="T13" fmla="*/ 9172 h 17"/>
                  <a:gd name="T14" fmla="*/ 1912 w 5"/>
                  <a:gd name="T15" fmla="*/ 1170 h 17"/>
                  <a:gd name="T16" fmla="*/ 1050 w 5"/>
                  <a:gd name="T17" fmla="*/ 62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7">
                    <a:moveTo>
                      <a:pt x="2" y="1"/>
                    </a:moveTo>
                    <a:cubicBezTo>
                      <a:pt x="0" y="6"/>
                      <a:pt x="0" y="11"/>
                      <a:pt x="0" y="16"/>
                    </a:cubicBezTo>
                    <a:cubicBezTo>
                      <a:pt x="0" y="17"/>
                      <a:pt x="2" y="17"/>
                      <a:pt x="2" y="16"/>
                    </a:cubicBezTo>
                    <a:cubicBezTo>
                      <a:pt x="2" y="14"/>
                      <a:pt x="3" y="12"/>
                      <a:pt x="3" y="11"/>
                    </a:cubicBezTo>
                    <a:cubicBezTo>
                      <a:pt x="3" y="9"/>
                      <a:pt x="0" y="9"/>
                      <a:pt x="0" y="11"/>
                    </a:cubicBezTo>
                    <a:cubicBezTo>
                      <a:pt x="0" y="12"/>
                      <a:pt x="0" y="14"/>
                      <a:pt x="0" y="16"/>
                    </a:cubicBezTo>
                    <a:cubicBezTo>
                      <a:pt x="1" y="16"/>
                      <a:pt x="1" y="16"/>
                      <a:pt x="2" y="16"/>
                    </a:cubicBezTo>
                    <a:cubicBezTo>
                      <a:pt x="3" y="11"/>
                      <a:pt x="2" y="6"/>
                      <a:pt x="4" y="2"/>
                    </a:cubicBezTo>
                    <a:cubicBezTo>
                      <a:pt x="5" y="1"/>
                      <a:pt x="3"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Freeform 229"/>
              <p:cNvSpPr>
                <a:spLocks/>
              </p:cNvSpPr>
              <p:nvPr/>
            </p:nvSpPr>
            <p:spPr bwMode="auto">
              <a:xfrm>
                <a:off x="1726" y="1587"/>
                <a:ext cx="14" cy="34"/>
              </a:xfrm>
              <a:custGeom>
                <a:avLst/>
                <a:gdLst>
                  <a:gd name="T0" fmla="*/ 1050 w 5"/>
                  <a:gd name="T1" fmla="*/ 595 h 12"/>
                  <a:gd name="T2" fmla="*/ 1050 w 5"/>
                  <a:gd name="T3" fmla="*/ 5667 h 12"/>
                  <a:gd name="T4" fmla="*/ 1912 w 5"/>
                  <a:gd name="T5" fmla="*/ 6191 h 12"/>
                  <a:gd name="T6" fmla="*/ 2391 w 5"/>
                  <a:gd name="T7" fmla="*/ 5667 h 12"/>
                  <a:gd name="T8" fmla="*/ 1050 w 5"/>
                  <a:gd name="T9" fmla="*/ 4777 h 12"/>
                  <a:gd name="T10" fmla="*/ 1050 w 5"/>
                  <a:gd name="T11" fmla="*/ 5097 h 12"/>
                  <a:gd name="T12" fmla="*/ 1912 w 5"/>
                  <a:gd name="T13" fmla="*/ 5097 h 12"/>
                  <a:gd name="T14" fmla="*/ 1912 w 5"/>
                  <a:gd name="T15" fmla="*/ 1091 h 12"/>
                  <a:gd name="T16" fmla="*/ 1050 w 5"/>
                  <a:gd name="T17" fmla="*/ 595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2">
                    <a:moveTo>
                      <a:pt x="2" y="1"/>
                    </a:moveTo>
                    <a:cubicBezTo>
                      <a:pt x="1" y="4"/>
                      <a:pt x="0" y="9"/>
                      <a:pt x="2" y="11"/>
                    </a:cubicBezTo>
                    <a:cubicBezTo>
                      <a:pt x="2" y="12"/>
                      <a:pt x="3" y="12"/>
                      <a:pt x="4" y="12"/>
                    </a:cubicBezTo>
                    <a:cubicBezTo>
                      <a:pt x="4" y="11"/>
                      <a:pt x="4" y="11"/>
                      <a:pt x="5" y="11"/>
                    </a:cubicBezTo>
                    <a:cubicBezTo>
                      <a:pt x="5" y="9"/>
                      <a:pt x="3" y="8"/>
                      <a:pt x="2" y="9"/>
                    </a:cubicBezTo>
                    <a:cubicBezTo>
                      <a:pt x="2" y="10"/>
                      <a:pt x="2" y="10"/>
                      <a:pt x="2" y="10"/>
                    </a:cubicBezTo>
                    <a:cubicBezTo>
                      <a:pt x="3" y="10"/>
                      <a:pt x="3" y="10"/>
                      <a:pt x="4" y="10"/>
                    </a:cubicBezTo>
                    <a:cubicBezTo>
                      <a:pt x="2" y="8"/>
                      <a:pt x="4" y="4"/>
                      <a:pt x="4" y="2"/>
                    </a:cubicBezTo>
                    <a:cubicBezTo>
                      <a:pt x="4" y="0"/>
                      <a:pt x="2"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230"/>
              <p:cNvSpPr>
                <a:spLocks/>
              </p:cNvSpPr>
              <p:nvPr/>
            </p:nvSpPr>
            <p:spPr bwMode="auto">
              <a:xfrm>
                <a:off x="1734" y="1584"/>
                <a:ext cx="15" cy="48"/>
              </a:xfrm>
              <a:custGeom>
                <a:avLst/>
                <a:gdLst>
                  <a:gd name="T0" fmla="*/ 1458 w 5"/>
                  <a:gd name="T1" fmla="*/ 520 h 17"/>
                  <a:gd name="T2" fmla="*/ 0 w 5"/>
                  <a:gd name="T3" fmla="*/ 7567 h 17"/>
                  <a:gd name="T4" fmla="*/ 1458 w 5"/>
                  <a:gd name="T5" fmla="*/ 8084 h 17"/>
                  <a:gd name="T6" fmla="*/ 2916 w 5"/>
                  <a:gd name="T7" fmla="*/ 4145 h 17"/>
                  <a:gd name="T8" fmla="*/ 1458 w 5"/>
                  <a:gd name="T9" fmla="*/ 3555 h 17"/>
                  <a:gd name="T10" fmla="*/ 0 w 5"/>
                  <a:gd name="T11" fmla="*/ 7567 h 17"/>
                  <a:gd name="T12" fmla="*/ 2187 w 5"/>
                  <a:gd name="T13" fmla="*/ 7567 h 17"/>
                  <a:gd name="T14" fmla="*/ 2916 w 5"/>
                  <a:gd name="T15" fmla="*/ 520 h 17"/>
                  <a:gd name="T16" fmla="*/ 1458 w 5"/>
                  <a:gd name="T17" fmla="*/ 52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7">
                    <a:moveTo>
                      <a:pt x="2" y="1"/>
                    </a:moveTo>
                    <a:cubicBezTo>
                      <a:pt x="2" y="6"/>
                      <a:pt x="1" y="11"/>
                      <a:pt x="0" y="15"/>
                    </a:cubicBezTo>
                    <a:cubicBezTo>
                      <a:pt x="0" y="17"/>
                      <a:pt x="2" y="17"/>
                      <a:pt x="2" y="16"/>
                    </a:cubicBezTo>
                    <a:cubicBezTo>
                      <a:pt x="3" y="13"/>
                      <a:pt x="4" y="10"/>
                      <a:pt x="4" y="8"/>
                    </a:cubicBezTo>
                    <a:cubicBezTo>
                      <a:pt x="5" y="6"/>
                      <a:pt x="2" y="5"/>
                      <a:pt x="2" y="7"/>
                    </a:cubicBezTo>
                    <a:cubicBezTo>
                      <a:pt x="2" y="10"/>
                      <a:pt x="1" y="12"/>
                      <a:pt x="0" y="15"/>
                    </a:cubicBezTo>
                    <a:cubicBezTo>
                      <a:pt x="1" y="15"/>
                      <a:pt x="2" y="15"/>
                      <a:pt x="3" y="15"/>
                    </a:cubicBezTo>
                    <a:cubicBezTo>
                      <a:pt x="3" y="11"/>
                      <a:pt x="4" y="6"/>
                      <a:pt x="4" y="1"/>
                    </a:cubicBezTo>
                    <a:cubicBezTo>
                      <a:pt x="4" y="0"/>
                      <a:pt x="2"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231"/>
              <p:cNvSpPr>
                <a:spLocks/>
              </p:cNvSpPr>
              <p:nvPr/>
            </p:nvSpPr>
            <p:spPr bwMode="auto">
              <a:xfrm>
                <a:off x="1732" y="1581"/>
                <a:ext cx="17" cy="60"/>
              </a:xfrm>
              <a:custGeom>
                <a:avLst/>
                <a:gdLst>
                  <a:gd name="T0" fmla="*/ 1686 w 6"/>
                  <a:gd name="T1" fmla="*/ 1143 h 21"/>
                  <a:gd name="T2" fmla="*/ 1091 w 6"/>
                  <a:gd name="T3" fmla="*/ 10260 h 21"/>
                  <a:gd name="T4" fmla="*/ 2570 w 6"/>
                  <a:gd name="T5" fmla="*/ 10260 h 21"/>
                  <a:gd name="T6" fmla="*/ 3091 w 6"/>
                  <a:gd name="T7" fmla="*/ 5926 h 21"/>
                  <a:gd name="T8" fmla="*/ 1686 w 6"/>
                  <a:gd name="T9" fmla="*/ 5526 h 21"/>
                  <a:gd name="T10" fmla="*/ 1091 w 6"/>
                  <a:gd name="T11" fmla="*/ 10260 h 21"/>
                  <a:gd name="T12" fmla="*/ 2000 w 6"/>
                  <a:gd name="T13" fmla="*/ 10260 h 21"/>
                  <a:gd name="T14" fmla="*/ 2000 w 6"/>
                  <a:gd name="T15" fmla="*/ 9331 h 21"/>
                  <a:gd name="T16" fmla="*/ 1091 w 6"/>
                  <a:gd name="T17" fmla="*/ 9331 h 21"/>
                  <a:gd name="T18" fmla="*/ 1091 w 6"/>
                  <a:gd name="T19" fmla="*/ 10260 h 21"/>
                  <a:gd name="T20" fmla="*/ 2000 w 6"/>
                  <a:gd name="T21" fmla="*/ 10866 h 21"/>
                  <a:gd name="T22" fmla="*/ 3091 w 6"/>
                  <a:gd name="T23" fmla="*/ 5926 h 21"/>
                  <a:gd name="T24" fmla="*/ 1686 w 6"/>
                  <a:gd name="T25" fmla="*/ 5926 h 21"/>
                  <a:gd name="T26" fmla="*/ 1091 w 6"/>
                  <a:gd name="T27" fmla="*/ 9723 h 21"/>
                  <a:gd name="T28" fmla="*/ 2570 w 6"/>
                  <a:gd name="T29" fmla="*/ 9723 h 21"/>
                  <a:gd name="T30" fmla="*/ 2570 w 6"/>
                  <a:gd name="T31" fmla="*/ 1143 h 21"/>
                  <a:gd name="T32" fmla="*/ 1686 w 6"/>
                  <a:gd name="T33" fmla="*/ 1143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 h="21">
                    <a:moveTo>
                      <a:pt x="3" y="2"/>
                    </a:moveTo>
                    <a:cubicBezTo>
                      <a:pt x="3" y="7"/>
                      <a:pt x="0" y="14"/>
                      <a:pt x="2" y="19"/>
                    </a:cubicBezTo>
                    <a:cubicBezTo>
                      <a:pt x="3" y="20"/>
                      <a:pt x="4" y="20"/>
                      <a:pt x="5" y="19"/>
                    </a:cubicBezTo>
                    <a:cubicBezTo>
                      <a:pt x="6" y="16"/>
                      <a:pt x="6" y="13"/>
                      <a:pt x="6" y="11"/>
                    </a:cubicBezTo>
                    <a:cubicBezTo>
                      <a:pt x="6" y="9"/>
                      <a:pt x="4" y="9"/>
                      <a:pt x="3" y="10"/>
                    </a:cubicBezTo>
                    <a:cubicBezTo>
                      <a:pt x="3" y="13"/>
                      <a:pt x="2" y="16"/>
                      <a:pt x="2" y="19"/>
                    </a:cubicBezTo>
                    <a:cubicBezTo>
                      <a:pt x="3" y="19"/>
                      <a:pt x="3" y="19"/>
                      <a:pt x="4" y="19"/>
                    </a:cubicBezTo>
                    <a:cubicBezTo>
                      <a:pt x="4" y="18"/>
                      <a:pt x="4" y="17"/>
                      <a:pt x="4" y="17"/>
                    </a:cubicBezTo>
                    <a:cubicBezTo>
                      <a:pt x="4" y="15"/>
                      <a:pt x="2" y="15"/>
                      <a:pt x="2" y="17"/>
                    </a:cubicBezTo>
                    <a:cubicBezTo>
                      <a:pt x="2" y="17"/>
                      <a:pt x="2" y="18"/>
                      <a:pt x="2" y="19"/>
                    </a:cubicBezTo>
                    <a:cubicBezTo>
                      <a:pt x="2" y="20"/>
                      <a:pt x="4" y="21"/>
                      <a:pt x="4" y="20"/>
                    </a:cubicBezTo>
                    <a:cubicBezTo>
                      <a:pt x="5" y="17"/>
                      <a:pt x="5" y="14"/>
                      <a:pt x="6" y="11"/>
                    </a:cubicBezTo>
                    <a:cubicBezTo>
                      <a:pt x="5" y="11"/>
                      <a:pt x="4" y="11"/>
                      <a:pt x="3" y="11"/>
                    </a:cubicBezTo>
                    <a:cubicBezTo>
                      <a:pt x="3" y="13"/>
                      <a:pt x="3" y="16"/>
                      <a:pt x="2" y="18"/>
                    </a:cubicBezTo>
                    <a:cubicBezTo>
                      <a:pt x="3" y="18"/>
                      <a:pt x="4" y="18"/>
                      <a:pt x="5" y="18"/>
                    </a:cubicBezTo>
                    <a:cubicBezTo>
                      <a:pt x="2" y="13"/>
                      <a:pt x="5" y="7"/>
                      <a:pt x="5" y="2"/>
                    </a:cubicBezTo>
                    <a:cubicBezTo>
                      <a:pt x="5" y="0"/>
                      <a:pt x="3" y="0"/>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232"/>
              <p:cNvSpPr>
                <a:spLocks/>
              </p:cNvSpPr>
              <p:nvPr/>
            </p:nvSpPr>
            <p:spPr bwMode="auto">
              <a:xfrm>
                <a:off x="1732" y="1610"/>
                <a:ext cx="14" cy="31"/>
              </a:xfrm>
              <a:custGeom>
                <a:avLst/>
                <a:gdLst>
                  <a:gd name="T0" fmla="*/ 487 w 5"/>
                  <a:gd name="T1" fmla="*/ 516 h 11"/>
                  <a:gd name="T2" fmla="*/ 487 w 5"/>
                  <a:gd name="T3" fmla="*/ 4988 h 11"/>
                  <a:gd name="T4" fmla="*/ 1364 w 5"/>
                  <a:gd name="T5" fmla="*/ 4988 h 11"/>
                  <a:gd name="T6" fmla="*/ 1912 w 5"/>
                  <a:gd name="T7" fmla="*/ 1945 h 11"/>
                  <a:gd name="T8" fmla="*/ 1050 w 5"/>
                  <a:gd name="T9" fmla="*/ 1454 h 11"/>
                  <a:gd name="T10" fmla="*/ 487 w 5"/>
                  <a:gd name="T11" fmla="*/ 4408 h 11"/>
                  <a:gd name="T12" fmla="*/ 1364 w 5"/>
                  <a:gd name="T13" fmla="*/ 4408 h 11"/>
                  <a:gd name="T14" fmla="*/ 1364 w 5"/>
                  <a:gd name="T15" fmla="*/ 1071 h 11"/>
                  <a:gd name="T16" fmla="*/ 487 w 5"/>
                  <a:gd name="T17" fmla="*/ 51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1">
                    <a:moveTo>
                      <a:pt x="1" y="1"/>
                    </a:moveTo>
                    <a:cubicBezTo>
                      <a:pt x="0" y="4"/>
                      <a:pt x="0" y="7"/>
                      <a:pt x="1" y="10"/>
                    </a:cubicBezTo>
                    <a:cubicBezTo>
                      <a:pt x="1" y="11"/>
                      <a:pt x="2" y="11"/>
                      <a:pt x="3" y="10"/>
                    </a:cubicBezTo>
                    <a:cubicBezTo>
                      <a:pt x="4" y="8"/>
                      <a:pt x="4" y="6"/>
                      <a:pt x="4" y="4"/>
                    </a:cubicBezTo>
                    <a:cubicBezTo>
                      <a:pt x="5" y="2"/>
                      <a:pt x="2" y="2"/>
                      <a:pt x="2" y="3"/>
                    </a:cubicBezTo>
                    <a:cubicBezTo>
                      <a:pt x="2" y="5"/>
                      <a:pt x="2" y="7"/>
                      <a:pt x="1" y="9"/>
                    </a:cubicBezTo>
                    <a:cubicBezTo>
                      <a:pt x="2" y="9"/>
                      <a:pt x="2" y="9"/>
                      <a:pt x="3" y="9"/>
                    </a:cubicBezTo>
                    <a:cubicBezTo>
                      <a:pt x="2" y="7"/>
                      <a:pt x="2" y="4"/>
                      <a:pt x="3" y="2"/>
                    </a:cubicBezTo>
                    <a:cubicBezTo>
                      <a:pt x="4"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233"/>
              <p:cNvSpPr>
                <a:spLocks/>
              </p:cNvSpPr>
              <p:nvPr/>
            </p:nvSpPr>
            <p:spPr bwMode="auto">
              <a:xfrm>
                <a:off x="1732" y="1538"/>
                <a:ext cx="142" cy="169"/>
              </a:xfrm>
              <a:custGeom>
                <a:avLst/>
                <a:gdLst>
                  <a:gd name="T0" fmla="*/ 7929 w 50"/>
                  <a:gd name="T1" fmla="*/ 25450 h 59"/>
                  <a:gd name="T2" fmla="*/ 2016 w 50"/>
                  <a:gd name="T3" fmla="*/ 20472 h 59"/>
                  <a:gd name="T4" fmla="*/ 14243 w 50"/>
                  <a:gd name="T5" fmla="*/ 30832 h 59"/>
                  <a:gd name="T6" fmla="*/ 11454 w 50"/>
                  <a:gd name="T7" fmla="*/ 29899 h 59"/>
                  <a:gd name="T8" fmla="*/ 11065 w 50"/>
                  <a:gd name="T9" fmla="*/ 27593 h 59"/>
                  <a:gd name="T10" fmla="*/ 6299 w 50"/>
                  <a:gd name="T11" fmla="*/ 8270 h 59"/>
                  <a:gd name="T12" fmla="*/ 5725 w 50"/>
                  <a:gd name="T13" fmla="*/ 14875 h 59"/>
                  <a:gd name="T14" fmla="*/ 9960 w 50"/>
                  <a:gd name="T15" fmla="*/ 25450 h 59"/>
                  <a:gd name="T16" fmla="*/ 3709 w 50"/>
                  <a:gd name="T17" fmla="*/ 19249 h 59"/>
                  <a:gd name="T18" fmla="*/ 6825 w 50"/>
                  <a:gd name="T19" fmla="*/ 5597 h 59"/>
                  <a:gd name="T20" fmla="*/ 10534 w 50"/>
                  <a:gd name="T21" fmla="*/ 7728 h 59"/>
                  <a:gd name="T22" fmla="*/ 5203 w 50"/>
                  <a:gd name="T23" fmla="*/ 11587 h 59"/>
                  <a:gd name="T24" fmla="*/ 11065 w 50"/>
                  <a:gd name="T25" fmla="*/ 9427 h 59"/>
                  <a:gd name="T26" fmla="*/ 17367 w 50"/>
                  <a:gd name="T27" fmla="*/ 12718 h 59"/>
                  <a:gd name="T28" fmla="*/ 18275 w 50"/>
                  <a:gd name="T29" fmla="*/ 9427 h 59"/>
                  <a:gd name="T30" fmla="*/ 10534 w 50"/>
                  <a:gd name="T31" fmla="*/ 22136 h 59"/>
                  <a:gd name="T32" fmla="*/ 8341 w 50"/>
                  <a:gd name="T33" fmla="*/ 12128 h 59"/>
                  <a:gd name="T34" fmla="*/ 13146 w 50"/>
                  <a:gd name="T35" fmla="*/ 25450 h 59"/>
                  <a:gd name="T36" fmla="*/ 17889 w 50"/>
                  <a:gd name="T37" fmla="*/ 21595 h 59"/>
                  <a:gd name="T38" fmla="*/ 18875 w 50"/>
                  <a:gd name="T39" fmla="*/ 30506 h 59"/>
                  <a:gd name="T40" fmla="*/ 18875 w 50"/>
                  <a:gd name="T41" fmla="*/ 29899 h 59"/>
                  <a:gd name="T42" fmla="*/ 22518 w 50"/>
                  <a:gd name="T43" fmla="*/ 19856 h 59"/>
                  <a:gd name="T44" fmla="*/ 21987 w 50"/>
                  <a:gd name="T45" fmla="*/ 30506 h 59"/>
                  <a:gd name="T46" fmla="*/ 23688 w 50"/>
                  <a:gd name="T47" fmla="*/ 16032 h 59"/>
                  <a:gd name="T48" fmla="*/ 20502 w 50"/>
                  <a:gd name="T49" fmla="*/ 19856 h 59"/>
                  <a:gd name="T50" fmla="*/ 19971 w 50"/>
                  <a:gd name="T51" fmla="*/ 5597 h 59"/>
                  <a:gd name="T52" fmla="*/ 14243 w 50"/>
                  <a:gd name="T53" fmla="*/ 15416 h 59"/>
                  <a:gd name="T54" fmla="*/ 12550 w 50"/>
                  <a:gd name="T55" fmla="*/ 3833 h 59"/>
                  <a:gd name="T56" fmla="*/ 11454 w 50"/>
                  <a:gd name="T57" fmla="*/ 13867 h 59"/>
                  <a:gd name="T58" fmla="*/ 17889 w 50"/>
                  <a:gd name="T59" fmla="*/ 7147 h 59"/>
                  <a:gd name="T60" fmla="*/ 19383 w 50"/>
                  <a:gd name="T61" fmla="*/ 18304 h 59"/>
                  <a:gd name="T62" fmla="*/ 23092 w 50"/>
                  <a:gd name="T63" fmla="*/ 10438 h 59"/>
                  <a:gd name="T64" fmla="*/ 23688 w 50"/>
                  <a:gd name="T65" fmla="*/ 28741 h 59"/>
                  <a:gd name="T66" fmla="*/ 24188 w 50"/>
                  <a:gd name="T67" fmla="*/ 21013 h 59"/>
                  <a:gd name="T68" fmla="*/ 21399 w 50"/>
                  <a:gd name="T69" fmla="*/ 25450 h 59"/>
                  <a:gd name="T70" fmla="*/ 13655 w 50"/>
                  <a:gd name="T71" fmla="*/ 25450 h 59"/>
                  <a:gd name="T72" fmla="*/ 18875 w 50"/>
                  <a:gd name="T73" fmla="*/ 21595 h 59"/>
                  <a:gd name="T74" fmla="*/ 15163 w 50"/>
                  <a:gd name="T75" fmla="*/ 21595 h 59"/>
                  <a:gd name="T76" fmla="*/ 11065 w 50"/>
                  <a:gd name="T77" fmla="*/ 11587 h 59"/>
                  <a:gd name="T78" fmla="*/ 13146 w 50"/>
                  <a:gd name="T79" fmla="*/ 8270 h 59"/>
                  <a:gd name="T80" fmla="*/ 17367 w 50"/>
                  <a:gd name="T81" fmla="*/ 9427 h 59"/>
                  <a:gd name="T82" fmla="*/ 12550 w 50"/>
                  <a:gd name="T83" fmla="*/ 22136 h 59"/>
                  <a:gd name="T84" fmla="*/ 11065 w 50"/>
                  <a:gd name="T85" fmla="*/ 16032 h 59"/>
                  <a:gd name="T86" fmla="*/ 11065 w 50"/>
                  <a:gd name="T87" fmla="*/ 10438 h 59"/>
                  <a:gd name="T88" fmla="*/ 9437 w 50"/>
                  <a:gd name="T89" fmla="*/ 3833 h 59"/>
                  <a:gd name="T90" fmla="*/ 8341 w 50"/>
                  <a:gd name="T91" fmla="*/ 20472 h 59"/>
                  <a:gd name="T92" fmla="*/ 10534 w 50"/>
                  <a:gd name="T93" fmla="*/ 1739 h 59"/>
                  <a:gd name="T94" fmla="*/ 2613 w 50"/>
                  <a:gd name="T95" fmla="*/ 11587 h 59"/>
                  <a:gd name="T96" fmla="*/ 4808 w 50"/>
                  <a:gd name="T97" fmla="*/ 18707 h 59"/>
                  <a:gd name="T98" fmla="*/ 8841 w 50"/>
                  <a:gd name="T99" fmla="*/ 26396 h 59"/>
                  <a:gd name="T100" fmla="*/ 3709 w 50"/>
                  <a:gd name="T101" fmla="*/ 10438 h 59"/>
                  <a:gd name="T102" fmla="*/ 4234 w 50"/>
                  <a:gd name="T103" fmla="*/ 17762 h 59"/>
                  <a:gd name="T104" fmla="*/ 8341 w 50"/>
                  <a:gd name="T105" fmla="*/ 14268 h 59"/>
                  <a:gd name="T106" fmla="*/ 12025 w 50"/>
                  <a:gd name="T107" fmla="*/ 27593 h 59"/>
                  <a:gd name="T108" fmla="*/ 14777 w 50"/>
                  <a:gd name="T109" fmla="*/ 30506 h 59"/>
                  <a:gd name="T110" fmla="*/ 8341 w 50"/>
                  <a:gd name="T111" fmla="*/ 27593 h 59"/>
                  <a:gd name="T112" fmla="*/ 8841 w 50"/>
                  <a:gd name="T113" fmla="*/ 26066 h 59"/>
                  <a:gd name="T114" fmla="*/ 1693 w 50"/>
                  <a:gd name="T115" fmla="*/ 21595 h 5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0" h="59">
                    <a:moveTo>
                      <a:pt x="1" y="27"/>
                    </a:moveTo>
                    <a:cubicBezTo>
                      <a:pt x="1" y="31"/>
                      <a:pt x="2" y="35"/>
                      <a:pt x="3" y="39"/>
                    </a:cubicBezTo>
                    <a:cubicBezTo>
                      <a:pt x="3" y="40"/>
                      <a:pt x="5" y="40"/>
                      <a:pt x="5" y="39"/>
                    </a:cubicBezTo>
                    <a:cubicBezTo>
                      <a:pt x="5" y="37"/>
                      <a:pt x="5" y="34"/>
                      <a:pt x="5" y="32"/>
                    </a:cubicBezTo>
                    <a:cubicBezTo>
                      <a:pt x="5" y="32"/>
                      <a:pt x="4" y="33"/>
                      <a:pt x="3" y="33"/>
                    </a:cubicBezTo>
                    <a:cubicBezTo>
                      <a:pt x="4" y="36"/>
                      <a:pt x="6" y="39"/>
                      <a:pt x="7" y="42"/>
                    </a:cubicBezTo>
                    <a:cubicBezTo>
                      <a:pt x="8" y="43"/>
                      <a:pt x="10" y="42"/>
                      <a:pt x="10" y="41"/>
                    </a:cubicBezTo>
                    <a:cubicBezTo>
                      <a:pt x="9" y="38"/>
                      <a:pt x="8" y="36"/>
                      <a:pt x="7" y="34"/>
                    </a:cubicBezTo>
                    <a:cubicBezTo>
                      <a:pt x="6" y="34"/>
                      <a:pt x="6" y="35"/>
                      <a:pt x="5" y="35"/>
                    </a:cubicBezTo>
                    <a:cubicBezTo>
                      <a:pt x="9" y="38"/>
                      <a:pt x="12" y="42"/>
                      <a:pt x="15" y="46"/>
                    </a:cubicBezTo>
                    <a:cubicBezTo>
                      <a:pt x="16" y="47"/>
                      <a:pt x="18" y="46"/>
                      <a:pt x="17" y="45"/>
                    </a:cubicBezTo>
                    <a:cubicBezTo>
                      <a:pt x="15" y="41"/>
                      <a:pt x="12" y="39"/>
                      <a:pt x="9" y="38"/>
                    </a:cubicBezTo>
                    <a:cubicBezTo>
                      <a:pt x="8" y="38"/>
                      <a:pt x="7" y="38"/>
                      <a:pt x="7" y="39"/>
                    </a:cubicBezTo>
                    <a:cubicBezTo>
                      <a:pt x="8" y="44"/>
                      <a:pt x="12" y="46"/>
                      <a:pt x="16" y="49"/>
                    </a:cubicBezTo>
                    <a:cubicBezTo>
                      <a:pt x="16" y="48"/>
                      <a:pt x="17" y="47"/>
                      <a:pt x="17" y="47"/>
                    </a:cubicBezTo>
                    <a:cubicBezTo>
                      <a:pt x="14" y="45"/>
                      <a:pt x="11" y="43"/>
                      <a:pt x="8" y="40"/>
                    </a:cubicBezTo>
                    <a:cubicBezTo>
                      <a:pt x="8" y="41"/>
                      <a:pt x="8" y="42"/>
                      <a:pt x="7" y="43"/>
                    </a:cubicBezTo>
                    <a:cubicBezTo>
                      <a:pt x="11" y="44"/>
                      <a:pt x="13" y="46"/>
                      <a:pt x="16" y="49"/>
                    </a:cubicBezTo>
                    <a:cubicBezTo>
                      <a:pt x="16" y="48"/>
                      <a:pt x="17" y="48"/>
                      <a:pt x="17" y="47"/>
                    </a:cubicBezTo>
                    <a:cubicBezTo>
                      <a:pt x="12" y="45"/>
                      <a:pt x="8" y="40"/>
                      <a:pt x="4" y="37"/>
                    </a:cubicBezTo>
                    <a:cubicBezTo>
                      <a:pt x="3" y="36"/>
                      <a:pt x="1" y="37"/>
                      <a:pt x="2" y="38"/>
                    </a:cubicBezTo>
                    <a:cubicBezTo>
                      <a:pt x="8" y="47"/>
                      <a:pt x="15" y="52"/>
                      <a:pt x="24" y="55"/>
                    </a:cubicBezTo>
                    <a:cubicBezTo>
                      <a:pt x="26" y="55"/>
                      <a:pt x="27" y="53"/>
                      <a:pt x="25" y="52"/>
                    </a:cubicBezTo>
                    <a:cubicBezTo>
                      <a:pt x="23" y="51"/>
                      <a:pt x="20" y="50"/>
                      <a:pt x="17" y="48"/>
                    </a:cubicBezTo>
                    <a:cubicBezTo>
                      <a:pt x="17" y="49"/>
                      <a:pt x="17" y="49"/>
                      <a:pt x="16" y="50"/>
                    </a:cubicBezTo>
                    <a:cubicBezTo>
                      <a:pt x="21" y="52"/>
                      <a:pt x="24" y="53"/>
                      <a:pt x="28" y="56"/>
                    </a:cubicBezTo>
                    <a:cubicBezTo>
                      <a:pt x="28" y="55"/>
                      <a:pt x="29" y="54"/>
                      <a:pt x="29" y="53"/>
                    </a:cubicBezTo>
                    <a:cubicBezTo>
                      <a:pt x="26" y="53"/>
                      <a:pt x="23" y="52"/>
                      <a:pt x="20" y="50"/>
                    </a:cubicBezTo>
                    <a:cubicBezTo>
                      <a:pt x="20" y="51"/>
                      <a:pt x="19" y="51"/>
                      <a:pt x="19" y="52"/>
                    </a:cubicBezTo>
                    <a:cubicBezTo>
                      <a:pt x="22" y="53"/>
                      <a:pt x="24" y="55"/>
                      <a:pt x="27" y="56"/>
                    </a:cubicBezTo>
                    <a:cubicBezTo>
                      <a:pt x="29" y="56"/>
                      <a:pt x="29" y="54"/>
                      <a:pt x="28" y="54"/>
                    </a:cubicBezTo>
                    <a:cubicBezTo>
                      <a:pt x="26" y="52"/>
                      <a:pt x="27" y="52"/>
                      <a:pt x="24" y="52"/>
                    </a:cubicBezTo>
                    <a:cubicBezTo>
                      <a:pt x="22" y="52"/>
                      <a:pt x="22" y="53"/>
                      <a:pt x="23" y="54"/>
                    </a:cubicBezTo>
                    <a:cubicBezTo>
                      <a:pt x="24" y="55"/>
                      <a:pt x="25" y="56"/>
                      <a:pt x="27" y="57"/>
                    </a:cubicBezTo>
                    <a:cubicBezTo>
                      <a:pt x="27" y="56"/>
                      <a:pt x="28" y="55"/>
                      <a:pt x="28" y="54"/>
                    </a:cubicBezTo>
                    <a:cubicBezTo>
                      <a:pt x="24" y="53"/>
                      <a:pt x="25" y="53"/>
                      <a:pt x="21" y="53"/>
                    </a:cubicBezTo>
                    <a:cubicBezTo>
                      <a:pt x="20" y="53"/>
                      <a:pt x="20" y="55"/>
                      <a:pt x="21" y="55"/>
                    </a:cubicBezTo>
                    <a:cubicBezTo>
                      <a:pt x="22" y="57"/>
                      <a:pt x="24" y="58"/>
                      <a:pt x="26" y="58"/>
                    </a:cubicBezTo>
                    <a:cubicBezTo>
                      <a:pt x="28" y="58"/>
                      <a:pt x="28" y="56"/>
                      <a:pt x="27" y="56"/>
                    </a:cubicBezTo>
                    <a:cubicBezTo>
                      <a:pt x="25" y="55"/>
                      <a:pt x="25" y="55"/>
                      <a:pt x="22" y="54"/>
                    </a:cubicBezTo>
                    <a:cubicBezTo>
                      <a:pt x="22" y="55"/>
                      <a:pt x="22" y="56"/>
                      <a:pt x="22" y="56"/>
                    </a:cubicBezTo>
                    <a:cubicBezTo>
                      <a:pt x="27" y="57"/>
                      <a:pt x="30" y="58"/>
                      <a:pt x="35" y="59"/>
                    </a:cubicBezTo>
                    <a:cubicBezTo>
                      <a:pt x="36" y="59"/>
                      <a:pt x="37" y="57"/>
                      <a:pt x="36" y="57"/>
                    </a:cubicBezTo>
                    <a:cubicBezTo>
                      <a:pt x="33" y="55"/>
                      <a:pt x="30" y="55"/>
                      <a:pt x="27" y="55"/>
                    </a:cubicBezTo>
                    <a:cubicBezTo>
                      <a:pt x="26" y="55"/>
                      <a:pt x="25" y="57"/>
                      <a:pt x="27" y="57"/>
                    </a:cubicBezTo>
                    <a:cubicBezTo>
                      <a:pt x="31" y="58"/>
                      <a:pt x="30" y="58"/>
                      <a:pt x="34" y="59"/>
                    </a:cubicBezTo>
                    <a:cubicBezTo>
                      <a:pt x="35" y="59"/>
                      <a:pt x="35" y="58"/>
                      <a:pt x="35" y="57"/>
                    </a:cubicBezTo>
                    <a:cubicBezTo>
                      <a:pt x="31" y="51"/>
                      <a:pt x="24" y="49"/>
                      <a:pt x="20" y="43"/>
                    </a:cubicBezTo>
                    <a:cubicBezTo>
                      <a:pt x="20" y="41"/>
                      <a:pt x="18" y="43"/>
                      <a:pt x="18" y="44"/>
                    </a:cubicBezTo>
                    <a:cubicBezTo>
                      <a:pt x="19" y="46"/>
                      <a:pt x="20" y="48"/>
                      <a:pt x="21" y="50"/>
                    </a:cubicBezTo>
                    <a:cubicBezTo>
                      <a:pt x="22" y="51"/>
                      <a:pt x="24" y="51"/>
                      <a:pt x="24" y="49"/>
                    </a:cubicBezTo>
                    <a:cubicBezTo>
                      <a:pt x="22" y="44"/>
                      <a:pt x="20" y="39"/>
                      <a:pt x="18" y="34"/>
                    </a:cubicBezTo>
                    <a:cubicBezTo>
                      <a:pt x="18" y="34"/>
                      <a:pt x="17" y="35"/>
                      <a:pt x="16" y="35"/>
                    </a:cubicBezTo>
                    <a:cubicBezTo>
                      <a:pt x="19" y="40"/>
                      <a:pt x="19" y="41"/>
                      <a:pt x="17" y="37"/>
                    </a:cubicBezTo>
                    <a:cubicBezTo>
                      <a:pt x="16" y="34"/>
                      <a:pt x="16" y="30"/>
                      <a:pt x="16" y="26"/>
                    </a:cubicBezTo>
                    <a:cubicBezTo>
                      <a:pt x="16" y="25"/>
                      <a:pt x="14" y="24"/>
                      <a:pt x="14" y="26"/>
                    </a:cubicBezTo>
                    <a:cubicBezTo>
                      <a:pt x="10" y="29"/>
                      <a:pt x="9" y="28"/>
                      <a:pt x="11" y="23"/>
                    </a:cubicBezTo>
                    <a:cubicBezTo>
                      <a:pt x="13" y="21"/>
                      <a:pt x="13" y="22"/>
                      <a:pt x="11" y="26"/>
                    </a:cubicBezTo>
                    <a:cubicBezTo>
                      <a:pt x="10" y="29"/>
                      <a:pt x="10" y="29"/>
                      <a:pt x="10" y="25"/>
                    </a:cubicBezTo>
                    <a:cubicBezTo>
                      <a:pt x="10" y="22"/>
                      <a:pt x="11" y="18"/>
                      <a:pt x="12" y="15"/>
                    </a:cubicBezTo>
                    <a:cubicBezTo>
                      <a:pt x="12" y="15"/>
                      <a:pt x="11" y="14"/>
                      <a:pt x="10" y="14"/>
                    </a:cubicBezTo>
                    <a:cubicBezTo>
                      <a:pt x="10" y="20"/>
                      <a:pt x="9" y="26"/>
                      <a:pt x="8" y="31"/>
                    </a:cubicBezTo>
                    <a:cubicBezTo>
                      <a:pt x="9" y="31"/>
                      <a:pt x="9" y="32"/>
                      <a:pt x="10" y="32"/>
                    </a:cubicBezTo>
                    <a:cubicBezTo>
                      <a:pt x="11" y="27"/>
                      <a:pt x="11" y="21"/>
                      <a:pt x="11" y="16"/>
                    </a:cubicBezTo>
                    <a:cubicBezTo>
                      <a:pt x="11" y="15"/>
                      <a:pt x="9" y="15"/>
                      <a:pt x="9" y="16"/>
                    </a:cubicBezTo>
                    <a:cubicBezTo>
                      <a:pt x="7" y="21"/>
                      <a:pt x="7" y="27"/>
                      <a:pt x="6" y="33"/>
                    </a:cubicBezTo>
                    <a:cubicBezTo>
                      <a:pt x="7" y="33"/>
                      <a:pt x="8" y="33"/>
                      <a:pt x="8" y="33"/>
                    </a:cubicBezTo>
                    <a:cubicBezTo>
                      <a:pt x="8" y="30"/>
                      <a:pt x="8" y="27"/>
                      <a:pt x="7" y="24"/>
                    </a:cubicBezTo>
                    <a:cubicBezTo>
                      <a:pt x="7" y="21"/>
                      <a:pt x="9" y="12"/>
                      <a:pt x="10" y="22"/>
                    </a:cubicBezTo>
                    <a:cubicBezTo>
                      <a:pt x="10" y="37"/>
                      <a:pt x="2" y="13"/>
                      <a:pt x="11" y="27"/>
                    </a:cubicBezTo>
                    <a:cubicBezTo>
                      <a:pt x="13" y="31"/>
                      <a:pt x="15" y="36"/>
                      <a:pt x="16" y="41"/>
                    </a:cubicBezTo>
                    <a:cubicBezTo>
                      <a:pt x="17" y="40"/>
                      <a:pt x="17" y="40"/>
                      <a:pt x="18" y="40"/>
                    </a:cubicBezTo>
                    <a:cubicBezTo>
                      <a:pt x="15" y="36"/>
                      <a:pt x="12" y="32"/>
                      <a:pt x="10" y="28"/>
                    </a:cubicBezTo>
                    <a:cubicBezTo>
                      <a:pt x="9" y="28"/>
                      <a:pt x="9" y="29"/>
                      <a:pt x="8" y="29"/>
                    </a:cubicBezTo>
                    <a:cubicBezTo>
                      <a:pt x="12" y="34"/>
                      <a:pt x="16" y="38"/>
                      <a:pt x="19" y="43"/>
                    </a:cubicBezTo>
                    <a:cubicBezTo>
                      <a:pt x="19" y="42"/>
                      <a:pt x="20" y="42"/>
                      <a:pt x="20" y="41"/>
                    </a:cubicBezTo>
                    <a:cubicBezTo>
                      <a:pt x="16" y="38"/>
                      <a:pt x="13" y="34"/>
                      <a:pt x="10" y="30"/>
                    </a:cubicBezTo>
                    <a:cubicBezTo>
                      <a:pt x="9" y="29"/>
                      <a:pt x="8" y="30"/>
                      <a:pt x="8" y="31"/>
                    </a:cubicBezTo>
                    <a:cubicBezTo>
                      <a:pt x="11" y="37"/>
                      <a:pt x="14" y="42"/>
                      <a:pt x="17" y="48"/>
                    </a:cubicBezTo>
                    <a:cubicBezTo>
                      <a:pt x="17" y="47"/>
                      <a:pt x="18" y="47"/>
                      <a:pt x="19" y="46"/>
                    </a:cubicBezTo>
                    <a:cubicBezTo>
                      <a:pt x="15" y="43"/>
                      <a:pt x="13" y="39"/>
                      <a:pt x="10" y="34"/>
                    </a:cubicBezTo>
                    <a:cubicBezTo>
                      <a:pt x="10" y="35"/>
                      <a:pt x="9" y="35"/>
                      <a:pt x="9" y="36"/>
                    </a:cubicBezTo>
                    <a:cubicBezTo>
                      <a:pt x="14" y="40"/>
                      <a:pt x="18" y="45"/>
                      <a:pt x="21" y="50"/>
                    </a:cubicBezTo>
                    <a:cubicBezTo>
                      <a:pt x="22" y="50"/>
                      <a:pt x="23" y="49"/>
                      <a:pt x="23" y="49"/>
                    </a:cubicBezTo>
                    <a:cubicBezTo>
                      <a:pt x="18" y="44"/>
                      <a:pt x="13" y="38"/>
                      <a:pt x="9" y="32"/>
                    </a:cubicBezTo>
                    <a:cubicBezTo>
                      <a:pt x="9" y="33"/>
                      <a:pt x="8" y="33"/>
                      <a:pt x="7" y="34"/>
                    </a:cubicBezTo>
                    <a:cubicBezTo>
                      <a:pt x="11" y="38"/>
                      <a:pt x="14" y="41"/>
                      <a:pt x="17" y="46"/>
                    </a:cubicBezTo>
                    <a:cubicBezTo>
                      <a:pt x="18" y="45"/>
                      <a:pt x="18" y="44"/>
                      <a:pt x="19" y="44"/>
                    </a:cubicBezTo>
                    <a:cubicBezTo>
                      <a:pt x="14" y="41"/>
                      <a:pt x="12" y="38"/>
                      <a:pt x="9" y="34"/>
                    </a:cubicBezTo>
                    <a:cubicBezTo>
                      <a:pt x="8" y="33"/>
                      <a:pt x="6" y="34"/>
                      <a:pt x="7" y="35"/>
                    </a:cubicBezTo>
                    <a:cubicBezTo>
                      <a:pt x="8" y="37"/>
                      <a:pt x="9" y="39"/>
                      <a:pt x="10" y="41"/>
                    </a:cubicBezTo>
                    <a:cubicBezTo>
                      <a:pt x="11" y="41"/>
                      <a:pt x="11" y="41"/>
                      <a:pt x="12" y="40"/>
                    </a:cubicBezTo>
                    <a:cubicBezTo>
                      <a:pt x="5" y="34"/>
                      <a:pt x="6" y="26"/>
                      <a:pt x="8" y="18"/>
                    </a:cubicBezTo>
                    <a:cubicBezTo>
                      <a:pt x="7" y="18"/>
                      <a:pt x="6" y="18"/>
                      <a:pt x="5" y="18"/>
                    </a:cubicBezTo>
                    <a:cubicBezTo>
                      <a:pt x="5" y="21"/>
                      <a:pt x="4" y="24"/>
                      <a:pt x="3" y="27"/>
                    </a:cubicBezTo>
                    <a:cubicBezTo>
                      <a:pt x="4" y="28"/>
                      <a:pt x="4" y="28"/>
                      <a:pt x="5" y="28"/>
                    </a:cubicBezTo>
                    <a:cubicBezTo>
                      <a:pt x="5" y="26"/>
                      <a:pt x="5" y="25"/>
                      <a:pt x="5" y="23"/>
                    </a:cubicBezTo>
                    <a:cubicBezTo>
                      <a:pt x="5" y="18"/>
                      <a:pt x="10" y="11"/>
                      <a:pt x="5" y="20"/>
                    </a:cubicBezTo>
                    <a:cubicBezTo>
                      <a:pt x="6" y="21"/>
                      <a:pt x="7" y="21"/>
                      <a:pt x="8" y="21"/>
                    </a:cubicBezTo>
                    <a:cubicBezTo>
                      <a:pt x="9" y="17"/>
                      <a:pt x="10" y="12"/>
                      <a:pt x="13" y="10"/>
                    </a:cubicBezTo>
                    <a:cubicBezTo>
                      <a:pt x="13" y="10"/>
                      <a:pt x="12" y="9"/>
                      <a:pt x="12" y="8"/>
                    </a:cubicBezTo>
                    <a:cubicBezTo>
                      <a:pt x="9" y="11"/>
                      <a:pt x="7" y="13"/>
                      <a:pt x="5" y="15"/>
                    </a:cubicBezTo>
                    <a:cubicBezTo>
                      <a:pt x="10" y="9"/>
                      <a:pt x="12" y="4"/>
                      <a:pt x="20" y="3"/>
                    </a:cubicBezTo>
                    <a:cubicBezTo>
                      <a:pt x="20" y="2"/>
                      <a:pt x="20" y="1"/>
                      <a:pt x="19" y="1"/>
                    </a:cubicBezTo>
                    <a:cubicBezTo>
                      <a:pt x="12" y="4"/>
                      <a:pt x="6" y="10"/>
                      <a:pt x="8" y="18"/>
                    </a:cubicBezTo>
                    <a:cubicBezTo>
                      <a:pt x="8" y="19"/>
                      <a:pt x="9" y="20"/>
                      <a:pt x="10" y="19"/>
                    </a:cubicBezTo>
                    <a:cubicBezTo>
                      <a:pt x="12" y="16"/>
                      <a:pt x="24" y="0"/>
                      <a:pt x="17" y="13"/>
                    </a:cubicBezTo>
                    <a:cubicBezTo>
                      <a:pt x="15" y="18"/>
                      <a:pt x="13" y="24"/>
                      <a:pt x="13" y="30"/>
                    </a:cubicBezTo>
                    <a:cubicBezTo>
                      <a:pt x="13" y="31"/>
                      <a:pt x="15" y="31"/>
                      <a:pt x="15" y="31"/>
                    </a:cubicBezTo>
                    <a:cubicBezTo>
                      <a:pt x="19" y="26"/>
                      <a:pt x="19" y="19"/>
                      <a:pt x="20" y="14"/>
                    </a:cubicBezTo>
                    <a:cubicBezTo>
                      <a:pt x="20" y="12"/>
                      <a:pt x="18" y="12"/>
                      <a:pt x="17" y="13"/>
                    </a:cubicBezTo>
                    <a:cubicBezTo>
                      <a:pt x="15" y="21"/>
                      <a:pt x="13" y="29"/>
                      <a:pt x="14" y="38"/>
                    </a:cubicBezTo>
                    <a:cubicBezTo>
                      <a:pt x="14" y="39"/>
                      <a:pt x="16" y="38"/>
                      <a:pt x="16" y="38"/>
                    </a:cubicBezTo>
                    <a:cubicBezTo>
                      <a:pt x="19" y="30"/>
                      <a:pt x="19" y="20"/>
                      <a:pt x="19" y="12"/>
                    </a:cubicBezTo>
                    <a:cubicBezTo>
                      <a:pt x="19" y="11"/>
                      <a:pt x="18" y="11"/>
                      <a:pt x="17" y="11"/>
                    </a:cubicBezTo>
                    <a:cubicBezTo>
                      <a:pt x="13" y="11"/>
                      <a:pt x="11" y="15"/>
                      <a:pt x="10" y="19"/>
                    </a:cubicBezTo>
                    <a:cubicBezTo>
                      <a:pt x="10" y="20"/>
                      <a:pt x="11" y="21"/>
                      <a:pt x="12" y="20"/>
                    </a:cubicBezTo>
                    <a:cubicBezTo>
                      <a:pt x="15" y="17"/>
                      <a:pt x="17" y="13"/>
                      <a:pt x="20" y="9"/>
                    </a:cubicBezTo>
                    <a:cubicBezTo>
                      <a:pt x="19" y="9"/>
                      <a:pt x="19" y="8"/>
                      <a:pt x="18" y="8"/>
                    </a:cubicBezTo>
                    <a:cubicBezTo>
                      <a:pt x="16" y="12"/>
                      <a:pt x="13" y="17"/>
                      <a:pt x="10" y="21"/>
                    </a:cubicBezTo>
                    <a:cubicBezTo>
                      <a:pt x="11" y="22"/>
                      <a:pt x="12" y="22"/>
                      <a:pt x="13" y="23"/>
                    </a:cubicBezTo>
                    <a:cubicBezTo>
                      <a:pt x="15" y="18"/>
                      <a:pt x="17" y="13"/>
                      <a:pt x="20" y="9"/>
                    </a:cubicBezTo>
                    <a:cubicBezTo>
                      <a:pt x="19" y="8"/>
                      <a:pt x="19" y="8"/>
                      <a:pt x="18" y="8"/>
                    </a:cubicBezTo>
                    <a:cubicBezTo>
                      <a:pt x="18" y="16"/>
                      <a:pt x="15" y="23"/>
                      <a:pt x="13" y="30"/>
                    </a:cubicBezTo>
                    <a:cubicBezTo>
                      <a:pt x="13" y="32"/>
                      <a:pt x="15" y="33"/>
                      <a:pt x="16" y="31"/>
                    </a:cubicBezTo>
                    <a:cubicBezTo>
                      <a:pt x="18" y="27"/>
                      <a:pt x="18" y="23"/>
                      <a:pt x="19" y="19"/>
                    </a:cubicBezTo>
                    <a:cubicBezTo>
                      <a:pt x="19" y="22"/>
                      <a:pt x="18" y="26"/>
                      <a:pt x="18" y="30"/>
                    </a:cubicBezTo>
                    <a:cubicBezTo>
                      <a:pt x="17" y="34"/>
                      <a:pt x="17" y="39"/>
                      <a:pt x="22" y="41"/>
                    </a:cubicBezTo>
                    <a:cubicBezTo>
                      <a:pt x="31" y="44"/>
                      <a:pt x="25" y="20"/>
                      <a:pt x="23" y="17"/>
                    </a:cubicBezTo>
                    <a:cubicBezTo>
                      <a:pt x="22" y="16"/>
                      <a:pt x="21" y="16"/>
                      <a:pt x="21" y="17"/>
                    </a:cubicBezTo>
                    <a:cubicBezTo>
                      <a:pt x="17" y="24"/>
                      <a:pt x="21" y="42"/>
                      <a:pt x="29" y="45"/>
                    </a:cubicBezTo>
                    <a:cubicBezTo>
                      <a:pt x="29" y="46"/>
                      <a:pt x="30" y="45"/>
                      <a:pt x="30" y="45"/>
                    </a:cubicBezTo>
                    <a:cubicBezTo>
                      <a:pt x="34" y="37"/>
                      <a:pt x="30" y="25"/>
                      <a:pt x="25" y="19"/>
                    </a:cubicBezTo>
                    <a:cubicBezTo>
                      <a:pt x="25" y="18"/>
                      <a:pt x="24" y="18"/>
                      <a:pt x="23" y="19"/>
                    </a:cubicBezTo>
                    <a:cubicBezTo>
                      <a:pt x="19" y="25"/>
                      <a:pt x="20" y="43"/>
                      <a:pt x="29" y="46"/>
                    </a:cubicBezTo>
                    <a:cubicBezTo>
                      <a:pt x="29" y="46"/>
                      <a:pt x="30" y="46"/>
                      <a:pt x="30" y="45"/>
                    </a:cubicBezTo>
                    <a:cubicBezTo>
                      <a:pt x="35" y="40"/>
                      <a:pt x="33" y="17"/>
                      <a:pt x="23" y="19"/>
                    </a:cubicBezTo>
                    <a:cubicBezTo>
                      <a:pt x="13" y="21"/>
                      <a:pt x="22" y="41"/>
                      <a:pt x="25" y="45"/>
                    </a:cubicBezTo>
                    <a:cubicBezTo>
                      <a:pt x="27" y="47"/>
                      <a:pt x="30" y="48"/>
                      <a:pt x="32" y="45"/>
                    </a:cubicBezTo>
                    <a:cubicBezTo>
                      <a:pt x="37" y="41"/>
                      <a:pt x="35" y="28"/>
                      <a:pt x="33" y="23"/>
                    </a:cubicBezTo>
                    <a:cubicBezTo>
                      <a:pt x="31" y="20"/>
                      <a:pt x="26" y="13"/>
                      <a:pt x="22" y="18"/>
                    </a:cubicBezTo>
                    <a:cubicBezTo>
                      <a:pt x="17" y="24"/>
                      <a:pt x="18" y="32"/>
                      <a:pt x="21" y="39"/>
                    </a:cubicBezTo>
                    <a:cubicBezTo>
                      <a:pt x="22" y="42"/>
                      <a:pt x="27" y="51"/>
                      <a:pt x="32" y="48"/>
                    </a:cubicBezTo>
                    <a:cubicBezTo>
                      <a:pt x="38" y="45"/>
                      <a:pt x="39" y="36"/>
                      <a:pt x="38" y="30"/>
                    </a:cubicBezTo>
                    <a:cubicBezTo>
                      <a:pt x="37" y="17"/>
                      <a:pt x="21" y="14"/>
                      <a:pt x="19" y="29"/>
                    </a:cubicBezTo>
                    <a:cubicBezTo>
                      <a:pt x="18" y="39"/>
                      <a:pt x="31" y="59"/>
                      <a:pt x="40" y="44"/>
                    </a:cubicBezTo>
                    <a:cubicBezTo>
                      <a:pt x="43" y="38"/>
                      <a:pt x="42" y="28"/>
                      <a:pt x="38" y="23"/>
                    </a:cubicBezTo>
                    <a:cubicBezTo>
                      <a:pt x="35" y="17"/>
                      <a:pt x="28" y="16"/>
                      <a:pt x="24" y="21"/>
                    </a:cubicBezTo>
                    <a:cubicBezTo>
                      <a:pt x="20" y="26"/>
                      <a:pt x="27" y="47"/>
                      <a:pt x="35" y="45"/>
                    </a:cubicBezTo>
                    <a:cubicBezTo>
                      <a:pt x="43" y="43"/>
                      <a:pt x="36" y="21"/>
                      <a:pt x="35" y="17"/>
                    </a:cubicBezTo>
                    <a:cubicBezTo>
                      <a:pt x="34" y="16"/>
                      <a:pt x="32" y="16"/>
                      <a:pt x="32" y="17"/>
                    </a:cubicBezTo>
                    <a:cubicBezTo>
                      <a:pt x="33" y="24"/>
                      <a:pt x="33" y="32"/>
                      <a:pt x="34" y="39"/>
                    </a:cubicBezTo>
                    <a:cubicBezTo>
                      <a:pt x="34" y="40"/>
                      <a:pt x="36" y="40"/>
                      <a:pt x="36" y="39"/>
                    </a:cubicBezTo>
                    <a:cubicBezTo>
                      <a:pt x="36" y="32"/>
                      <a:pt x="36" y="24"/>
                      <a:pt x="36" y="17"/>
                    </a:cubicBezTo>
                    <a:cubicBezTo>
                      <a:pt x="36" y="16"/>
                      <a:pt x="34" y="15"/>
                      <a:pt x="33" y="17"/>
                    </a:cubicBezTo>
                    <a:cubicBezTo>
                      <a:pt x="32" y="23"/>
                      <a:pt x="32" y="28"/>
                      <a:pt x="32" y="34"/>
                    </a:cubicBezTo>
                    <a:cubicBezTo>
                      <a:pt x="31" y="43"/>
                      <a:pt x="30" y="29"/>
                      <a:pt x="30" y="26"/>
                    </a:cubicBezTo>
                    <a:cubicBezTo>
                      <a:pt x="29" y="23"/>
                      <a:pt x="29" y="16"/>
                      <a:pt x="25" y="14"/>
                    </a:cubicBezTo>
                    <a:cubicBezTo>
                      <a:pt x="24" y="14"/>
                      <a:pt x="24" y="15"/>
                      <a:pt x="23" y="15"/>
                    </a:cubicBezTo>
                    <a:cubicBezTo>
                      <a:pt x="21" y="23"/>
                      <a:pt x="20" y="31"/>
                      <a:pt x="20" y="40"/>
                    </a:cubicBezTo>
                    <a:cubicBezTo>
                      <a:pt x="20" y="41"/>
                      <a:pt x="22" y="41"/>
                      <a:pt x="22" y="40"/>
                    </a:cubicBezTo>
                    <a:cubicBezTo>
                      <a:pt x="24" y="32"/>
                      <a:pt x="24" y="23"/>
                      <a:pt x="25" y="15"/>
                    </a:cubicBezTo>
                    <a:cubicBezTo>
                      <a:pt x="25" y="13"/>
                      <a:pt x="23" y="13"/>
                      <a:pt x="23" y="14"/>
                    </a:cubicBezTo>
                    <a:cubicBezTo>
                      <a:pt x="21" y="20"/>
                      <a:pt x="21" y="27"/>
                      <a:pt x="17" y="32"/>
                    </a:cubicBezTo>
                    <a:cubicBezTo>
                      <a:pt x="18" y="32"/>
                      <a:pt x="19" y="32"/>
                      <a:pt x="20" y="32"/>
                    </a:cubicBezTo>
                    <a:cubicBezTo>
                      <a:pt x="19" y="25"/>
                      <a:pt x="21" y="17"/>
                      <a:pt x="22" y="10"/>
                    </a:cubicBezTo>
                    <a:cubicBezTo>
                      <a:pt x="23" y="8"/>
                      <a:pt x="21" y="7"/>
                      <a:pt x="20" y="9"/>
                    </a:cubicBezTo>
                    <a:cubicBezTo>
                      <a:pt x="19" y="11"/>
                      <a:pt x="18" y="14"/>
                      <a:pt x="17" y="17"/>
                    </a:cubicBezTo>
                    <a:cubicBezTo>
                      <a:pt x="16" y="21"/>
                      <a:pt x="15" y="24"/>
                      <a:pt x="14" y="28"/>
                    </a:cubicBezTo>
                    <a:cubicBezTo>
                      <a:pt x="14" y="26"/>
                      <a:pt x="15" y="24"/>
                      <a:pt x="16" y="22"/>
                    </a:cubicBezTo>
                    <a:cubicBezTo>
                      <a:pt x="17" y="20"/>
                      <a:pt x="18" y="17"/>
                      <a:pt x="19" y="15"/>
                    </a:cubicBezTo>
                    <a:cubicBezTo>
                      <a:pt x="20" y="11"/>
                      <a:pt x="20" y="9"/>
                      <a:pt x="19" y="16"/>
                    </a:cubicBezTo>
                    <a:cubicBezTo>
                      <a:pt x="18" y="21"/>
                      <a:pt x="16" y="26"/>
                      <a:pt x="16" y="32"/>
                    </a:cubicBezTo>
                    <a:cubicBezTo>
                      <a:pt x="16" y="33"/>
                      <a:pt x="17" y="34"/>
                      <a:pt x="18" y="33"/>
                    </a:cubicBezTo>
                    <a:cubicBezTo>
                      <a:pt x="21" y="31"/>
                      <a:pt x="21" y="29"/>
                      <a:pt x="22" y="26"/>
                    </a:cubicBezTo>
                    <a:cubicBezTo>
                      <a:pt x="20" y="32"/>
                      <a:pt x="22" y="41"/>
                      <a:pt x="23" y="48"/>
                    </a:cubicBezTo>
                    <a:cubicBezTo>
                      <a:pt x="23" y="49"/>
                      <a:pt x="24" y="49"/>
                      <a:pt x="24" y="49"/>
                    </a:cubicBezTo>
                    <a:cubicBezTo>
                      <a:pt x="29" y="45"/>
                      <a:pt x="28" y="37"/>
                      <a:pt x="28" y="32"/>
                    </a:cubicBezTo>
                    <a:cubicBezTo>
                      <a:pt x="28" y="31"/>
                      <a:pt x="26" y="30"/>
                      <a:pt x="26" y="32"/>
                    </a:cubicBezTo>
                    <a:cubicBezTo>
                      <a:pt x="25" y="36"/>
                      <a:pt x="25" y="41"/>
                      <a:pt x="25" y="46"/>
                    </a:cubicBezTo>
                    <a:cubicBezTo>
                      <a:pt x="25" y="47"/>
                      <a:pt x="27" y="48"/>
                      <a:pt x="27" y="46"/>
                    </a:cubicBezTo>
                    <a:cubicBezTo>
                      <a:pt x="28" y="42"/>
                      <a:pt x="29" y="37"/>
                      <a:pt x="27" y="33"/>
                    </a:cubicBezTo>
                    <a:cubicBezTo>
                      <a:pt x="26" y="32"/>
                      <a:pt x="25" y="32"/>
                      <a:pt x="25" y="33"/>
                    </a:cubicBezTo>
                    <a:cubicBezTo>
                      <a:pt x="23" y="39"/>
                      <a:pt x="23" y="44"/>
                      <a:pt x="25" y="49"/>
                    </a:cubicBezTo>
                    <a:cubicBezTo>
                      <a:pt x="25" y="50"/>
                      <a:pt x="26" y="50"/>
                      <a:pt x="27" y="50"/>
                    </a:cubicBezTo>
                    <a:cubicBezTo>
                      <a:pt x="31" y="47"/>
                      <a:pt x="30" y="42"/>
                      <a:pt x="31" y="37"/>
                    </a:cubicBezTo>
                    <a:cubicBezTo>
                      <a:pt x="30" y="37"/>
                      <a:pt x="30" y="37"/>
                      <a:pt x="29" y="37"/>
                    </a:cubicBezTo>
                    <a:cubicBezTo>
                      <a:pt x="29" y="42"/>
                      <a:pt x="29" y="48"/>
                      <a:pt x="30" y="53"/>
                    </a:cubicBezTo>
                    <a:cubicBezTo>
                      <a:pt x="30" y="54"/>
                      <a:pt x="32" y="55"/>
                      <a:pt x="32" y="54"/>
                    </a:cubicBezTo>
                    <a:cubicBezTo>
                      <a:pt x="33" y="49"/>
                      <a:pt x="33" y="44"/>
                      <a:pt x="34" y="39"/>
                    </a:cubicBezTo>
                    <a:cubicBezTo>
                      <a:pt x="33" y="39"/>
                      <a:pt x="32" y="39"/>
                      <a:pt x="31" y="39"/>
                    </a:cubicBezTo>
                    <a:cubicBezTo>
                      <a:pt x="32" y="44"/>
                      <a:pt x="32" y="48"/>
                      <a:pt x="32" y="53"/>
                    </a:cubicBezTo>
                    <a:cubicBezTo>
                      <a:pt x="32" y="54"/>
                      <a:pt x="34" y="55"/>
                      <a:pt x="34" y="53"/>
                    </a:cubicBezTo>
                    <a:cubicBezTo>
                      <a:pt x="35" y="49"/>
                      <a:pt x="35" y="44"/>
                      <a:pt x="36" y="39"/>
                    </a:cubicBezTo>
                    <a:cubicBezTo>
                      <a:pt x="35" y="39"/>
                      <a:pt x="34" y="39"/>
                      <a:pt x="33" y="39"/>
                    </a:cubicBezTo>
                    <a:cubicBezTo>
                      <a:pt x="34" y="44"/>
                      <a:pt x="33" y="50"/>
                      <a:pt x="35" y="55"/>
                    </a:cubicBezTo>
                    <a:cubicBezTo>
                      <a:pt x="35" y="56"/>
                      <a:pt x="37" y="56"/>
                      <a:pt x="37" y="55"/>
                    </a:cubicBezTo>
                    <a:cubicBezTo>
                      <a:pt x="38" y="51"/>
                      <a:pt x="38" y="46"/>
                      <a:pt x="38" y="42"/>
                    </a:cubicBezTo>
                    <a:cubicBezTo>
                      <a:pt x="38" y="40"/>
                      <a:pt x="35" y="40"/>
                      <a:pt x="35" y="42"/>
                    </a:cubicBezTo>
                    <a:cubicBezTo>
                      <a:pt x="35" y="46"/>
                      <a:pt x="35" y="51"/>
                      <a:pt x="36" y="55"/>
                    </a:cubicBezTo>
                    <a:cubicBezTo>
                      <a:pt x="37" y="56"/>
                      <a:pt x="38" y="56"/>
                      <a:pt x="39" y="55"/>
                    </a:cubicBezTo>
                    <a:cubicBezTo>
                      <a:pt x="40" y="51"/>
                      <a:pt x="40" y="48"/>
                      <a:pt x="39" y="44"/>
                    </a:cubicBezTo>
                    <a:cubicBezTo>
                      <a:pt x="38" y="43"/>
                      <a:pt x="38" y="43"/>
                      <a:pt x="37" y="43"/>
                    </a:cubicBezTo>
                    <a:cubicBezTo>
                      <a:pt x="34" y="45"/>
                      <a:pt x="32" y="48"/>
                      <a:pt x="28" y="49"/>
                    </a:cubicBezTo>
                    <a:cubicBezTo>
                      <a:pt x="27" y="49"/>
                      <a:pt x="32" y="52"/>
                      <a:pt x="33" y="53"/>
                    </a:cubicBezTo>
                    <a:cubicBezTo>
                      <a:pt x="34" y="53"/>
                      <a:pt x="34" y="52"/>
                      <a:pt x="35" y="52"/>
                    </a:cubicBezTo>
                    <a:cubicBezTo>
                      <a:pt x="32" y="49"/>
                      <a:pt x="30" y="47"/>
                      <a:pt x="28" y="45"/>
                    </a:cubicBezTo>
                    <a:cubicBezTo>
                      <a:pt x="27" y="45"/>
                      <a:pt x="27" y="46"/>
                      <a:pt x="26" y="46"/>
                    </a:cubicBezTo>
                    <a:cubicBezTo>
                      <a:pt x="29" y="49"/>
                      <a:pt x="31" y="52"/>
                      <a:pt x="34" y="56"/>
                    </a:cubicBezTo>
                    <a:cubicBezTo>
                      <a:pt x="34" y="55"/>
                      <a:pt x="35" y="55"/>
                      <a:pt x="36" y="54"/>
                    </a:cubicBezTo>
                    <a:cubicBezTo>
                      <a:pt x="30" y="49"/>
                      <a:pt x="25" y="44"/>
                      <a:pt x="19" y="39"/>
                    </a:cubicBezTo>
                    <a:cubicBezTo>
                      <a:pt x="18" y="38"/>
                      <a:pt x="16" y="39"/>
                      <a:pt x="17" y="41"/>
                    </a:cubicBezTo>
                    <a:cubicBezTo>
                      <a:pt x="21" y="47"/>
                      <a:pt x="27" y="52"/>
                      <a:pt x="33" y="55"/>
                    </a:cubicBezTo>
                    <a:cubicBezTo>
                      <a:pt x="34" y="55"/>
                      <a:pt x="35" y="55"/>
                      <a:pt x="35" y="54"/>
                    </a:cubicBezTo>
                    <a:cubicBezTo>
                      <a:pt x="35" y="57"/>
                      <a:pt x="40" y="53"/>
                      <a:pt x="41" y="52"/>
                    </a:cubicBezTo>
                    <a:cubicBezTo>
                      <a:pt x="43" y="50"/>
                      <a:pt x="41" y="46"/>
                      <a:pt x="40" y="44"/>
                    </a:cubicBezTo>
                    <a:cubicBezTo>
                      <a:pt x="40" y="44"/>
                      <a:pt x="39" y="44"/>
                      <a:pt x="38" y="44"/>
                    </a:cubicBezTo>
                    <a:cubicBezTo>
                      <a:pt x="34" y="46"/>
                      <a:pt x="34" y="55"/>
                      <a:pt x="37" y="59"/>
                    </a:cubicBezTo>
                    <a:cubicBezTo>
                      <a:pt x="37" y="59"/>
                      <a:pt x="38" y="59"/>
                      <a:pt x="38" y="59"/>
                    </a:cubicBezTo>
                    <a:cubicBezTo>
                      <a:pt x="45" y="55"/>
                      <a:pt x="44" y="43"/>
                      <a:pt x="43" y="36"/>
                    </a:cubicBezTo>
                    <a:cubicBezTo>
                      <a:pt x="43" y="35"/>
                      <a:pt x="41" y="35"/>
                      <a:pt x="41" y="36"/>
                    </a:cubicBezTo>
                    <a:cubicBezTo>
                      <a:pt x="40" y="42"/>
                      <a:pt x="38" y="49"/>
                      <a:pt x="39" y="56"/>
                    </a:cubicBezTo>
                    <a:cubicBezTo>
                      <a:pt x="39" y="57"/>
                      <a:pt x="41" y="57"/>
                      <a:pt x="41" y="56"/>
                    </a:cubicBezTo>
                    <a:cubicBezTo>
                      <a:pt x="43" y="48"/>
                      <a:pt x="42" y="41"/>
                      <a:pt x="44" y="34"/>
                    </a:cubicBezTo>
                    <a:cubicBezTo>
                      <a:pt x="43" y="34"/>
                      <a:pt x="42" y="34"/>
                      <a:pt x="42" y="34"/>
                    </a:cubicBezTo>
                    <a:cubicBezTo>
                      <a:pt x="43" y="41"/>
                      <a:pt x="41" y="49"/>
                      <a:pt x="40" y="56"/>
                    </a:cubicBezTo>
                    <a:cubicBezTo>
                      <a:pt x="40" y="57"/>
                      <a:pt x="42" y="58"/>
                      <a:pt x="43" y="56"/>
                    </a:cubicBezTo>
                    <a:cubicBezTo>
                      <a:pt x="44" y="50"/>
                      <a:pt x="44" y="44"/>
                      <a:pt x="46" y="38"/>
                    </a:cubicBezTo>
                    <a:cubicBezTo>
                      <a:pt x="45" y="38"/>
                      <a:pt x="44" y="38"/>
                      <a:pt x="43" y="38"/>
                    </a:cubicBezTo>
                    <a:cubicBezTo>
                      <a:pt x="43" y="44"/>
                      <a:pt x="42" y="49"/>
                      <a:pt x="42" y="55"/>
                    </a:cubicBezTo>
                    <a:cubicBezTo>
                      <a:pt x="42" y="56"/>
                      <a:pt x="44" y="57"/>
                      <a:pt x="44" y="55"/>
                    </a:cubicBezTo>
                    <a:cubicBezTo>
                      <a:pt x="46" y="50"/>
                      <a:pt x="46" y="44"/>
                      <a:pt x="48" y="38"/>
                    </a:cubicBezTo>
                    <a:cubicBezTo>
                      <a:pt x="47" y="38"/>
                      <a:pt x="46" y="38"/>
                      <a:pt x="45" y="38"/>
                    </a:cubicBezTo>
                    <a:cubicBezTo>
                      <a:pt x="45" y="43"/>
                      <a:pt x="44" y="48"/>
                      <a:pt x="44" y="53"/>
                    </a:cubicBezTo>
                    <a:cubicBezTo>
                      <a:pt x="45" y="53"/>
                      <a:pt x="45" y="53"/>
                      <a:pt x="46" y="53"/>
                    </a:cubicBezTo>
                    <a:cubicBezTo>
                      <a:pt x="46" y="47"/>
                      <a:pt x="46" y="42"/>
                      <a:pt x="49" y="36"/>
                    </a:cubicBezTo>
                    <a:cubicBezTo>
                      <a:pt x="48" y="36"/>
                      <a:pt x="47" y="36"/>
                      <a:pt x="47" y="36"/>
                    </a:cubicBezTo>
                    <a:cubicBezTo>
                      <a:pt x="47" y="41"/>
                      <a:pt x="46" y="46"/>
                      <a:pt x="45" y="51"/>
                    </a:cubicBezTo>
                    <a:cubicBezTo>
                      <a:pt x="46" y="51"/>
                      <a:pt x="47" y="51"/>
                      <a:pt x="48" y="52"/>
                    </a:cubicBezTo>
                    <a:cubicBezTo>
                      <a:pt x="48" y="46"/>
                      <a:pt x="50" y="33"/>
                      <a:pt x="45" y="29"/>
                    </a:cubicBezTo>
                    <a:cubicBezTo>
                      <a:pt x="44" y="29"/>
                      <a:pt x="43" y="29"/>
                      <a:pt x="43" y="30"/>
                    </a:cubicBezTo>
                    <a:cubicBezTo>
                      <a:pt x="41" y="33"/>
                      <a:pt x="40" y="37"/>
                      <a:pt x="39" y="41"/>
                    </a:cubicBezTo>
                    <a:cubicBezTo>
                      <a:pt x="39" y="42"/>
                      <a:pt x="41" y="42"/>
                      <a:pt x="42" y="41"/>
                    </a:cubicBezTo>
                    <a:cubicBezTo>
                      <a:pt x="44" y="36"/>
                      <a:pt x="44" y="30"/>
                      <a:pt x="44" y="24"/>
                    </a:cubicBezTo>
                    <a:cubicBezTo>
                      <a:pt x="43" y="24"/>
                      <a:pt x="43" y="24"/>
                      <a:pt x="42" y="24"/>
                    </a:cubicBezTo>
                    <a:cubicBezTo>
                      <a:pt x="42" y="31"/>
                      <a:pt x="41" y="38"/>
                      <a:pt x="40" y="44"/>
                    </a:cubicBezTo>
                    <a:cubicBezTo>
                      <a:pt x="40" y="46"/>
                      <a:pt x="42" y="47"/>
                      <a:pt x="42" y="45"/>
                    </a:cubicBezTo>
                    <a:cubicBezTo>
                      <a:pt x="45" y="37"/>
                      <a:pt x="44" y="28"/>
                      <a:pt x="44" y="19"/>
                    </a:cubicBezTo>
                    <a:cubicBezTo>
                      <a:pt x="44" y="17"/>
                      <a:pt x="42" y="18"/>
                      <a:pt x="42" y="19"/>
                    </a:cubicBezTo>
                    <a:cubicBezTo>
                      <a:pt x="41" y="25"/>
                      <a:pt x="40" y="31"/>
                      <a:pt x="39" y="36"/>
                    </a:cubicBezTo>
                    <a:cubicBezTo>
                      <a:pt x="40" y="36"/>
                      <a:pt x="40" y="36"/>
                      <a:pt x="41" y="37"/>
                    </a:cubicBezTo>
                    <a:cubicBezTo>
                      <a:pt x="41" y="30"/>
                      <a:pt x="41" y="23"/>
                      <a:pt x="43" y="16"/>
                    </a:cubicBezTo>
                    <a:cubicBezTo>
                      <a:pt x="42" y="16"/>
                      <a:pt x="41" y="16"/>
                      <a:pt x="40" y="16"/>
                    </a:cubicBezTo>
                    <a:cubicBezTo>
                      <a:pt x="40" y="22"/>
                      <a:pt x="39" y="28"/>
                      <a:pt x="38" y="34"/>
                    </a:cubicBezTo>
                    <a:cubicBezTo>
                      <a:pt x="39" y="34"/>
                      <a:pt x="40" y="35"/>
                      <a:pt x="41" y="35"/>
                    </a:cubicBezTo>
                    <a:cubicBezTo>
                      <a:pt x="41" y="27"/>
                      <a:pt x="41" y="20"/>
                      <a:pt x="42" y="13"/>
                    </a:cubicBezTo>
                    <a:cubicBezTo>
                      <a:pt x="42" y="11"/>
                      <a:pt x="39" y="11"/>
                      <a:pt x="39" y="12"/>
                    </a:cubicBezTo>
                    <a:cubicBezTo>
                      <a:pt x="38" y="19"/>
                      <a:pt x="38" y="26"/>
                      <a:pt x="37" y="33"/>
                    </a:cubicBezTo>
                    <a:cubicBezTo>
                      <a:pt x="37" y="33"/>
                      <a:pt x="38" y="33"/>
                      <a:pt x="39" y="33"/>
                    </a:cubicBezTo>
                    <a:cubicBezTo>
                      <a:pt x="39" y="25"/>
                      <a:pt x="39" y="18"/>
                      <a:pt x="38" y="10"/>
                    </a:cubicBezTo>
                    <a:cubicBezTo>
                      <a:pt x="38" y="8"/>
                      <a:pt x="36" y="8"/>
                      <a:pt x="36" y="10"/>
                    </a:cubicBezTo>
                    <a:cubicBezTo>
                      <a:pt x="35" y="17"/>
                      <a:pt x="34" y="25"/>
                      <a:pt x="33" y="32"/>
                    </a:cubicBezTo>
                    <a:cubicBezTo>
                      <a:pt x="34" y="32"/>
                      <a:pt x="34" y="32"/>
                      <a:pt x="35" y="32"/>
                    </a:cubicBezTo>
                    <a:cubicBezTo>
                      <a:pt x="34" y="26"/>
                      <a:pt x="35" y="18"/>
                      <a:pt x="35" y="12"/>
                    </a:cubicBezTo>
                    <a:cubicBezTo>
                      <a:pt x="35" y="10"/>
                      <a:pt x="33" y="10"/>
                      <a:pt x="33" y="12"/>
                    </a:cubicBezTo>
                    <a:cubicBezTo>
                      <a:pt x="33" y="19"/>
                      <a:pt x="32" y="25"/>
                      <a:pt x="30" y="32"/>
                    </a:cubicBezTo>
                    <a:cubicBezTo>
                      <a:pt x="31" y="32"/>
                      <a:pt x="32" y="32"/>
                      <a:pt x="32" y="32"/>
                    </a:cubicBezTo>
                    <a:cubicBezTo>
                      <a:pt x="33" y="26"/>
                      <a:pt x="33" y="19"/>
                      <a:pt x="34" y="13"/>
                    </a:cubicBezTo>
                    <a:cubicBezTo>
                      <a:pt x="34" y="11"/>
                      <a:pt x="32" y="11"/>
                      <a:pt x="31" y="12"/>
                    </a:cubicBezTo>
                    <a:cubicBezTo>
                      <a:pt x="30" y="18"/>
                      <a:pt x="29" y="23"/>
                      <a:pt x="27" y="28"/>
                    </a:cubicBezTo>
                    <a:cubicBezTo>
                      <a:pt x="28" y="29"/>
                      <a:pt x="29" y="29"/>
                      <a:pt x="30" y="29"/>
                    </a:cubicBezTo>
                    <a:cubicBezTo>
                      <a:pt x="30" y="23"/>
                      <a:pt x="30" y="17"/>
                      <a:pt x="31" y="11"/>
                    </a:cubicBezTo>
                    <a:cubicBezTo>
                      <a:pt x="31" y="10"/>
                      <a:pt x="29" y="10"/>
                      <a:pt x="29" y="11"/>
                    </a:cubicBezTo>
                    <a:cubicBezTo>
                      <a:pt x="28" y="17"/>
                      <a:pt x="27" y="23"/>
                      <a:pt x="26" y="29"/>
                    </a:cubicBezTo>
                    <a:cubicBezTo>
                      <a:pt x="26" y="29"/>
                      <a:pt x="27" y="29"/>
                      <a:pt x="28" y="29"/>
                    </a:cubicBezTo>
                    <a:cubicBezTo>
                      <a:pt x="28" y="23"/>
                      <a:pt x="28" y="17"/>
                      <a:pt x="28" y="11"/>
                    </a:cubicBezTo>
                    <a:cubicBezTo>
                      <a:pt x="28" y="10"/>
                      <a:pt x="26" y="9"/>
                      <a:pt x="26" y="10"/>
                    </a:cubicBezTo>
                    <a:cubicBezTo>
                      <a:pt x="23" y="15"/>
                      <a:pt x="23" y="19"/>
                      <a:pt x="22" y="24"/>
                    </a:cubicBezTo>
                    <a:cubicBezTo>
                      <a:pt x="23" y="24"/>
                      <a:pt x="24" y="24"/>
                      <a:pt x="24" y="24"/>
                    </a:cubicBezTo>
                    <a:cubicBezTo>
                      <a:pt x="23" y="18"/>
                      <a:pt x="25" y="13"/>
                      <a:pt x="24" y="7"/>
                    </a:cubicBezTo>
                    <a:cubicBezTo>
                      <a:pt x="23" y="6"/>
                      <a:pt x="22" y="6"/>
                      <a:pt x="21" y="7"/>
                    </a:cubicBezTo>
                    <a:cubicBezTo>
                      <a:pt x="19" y="12"/>
                      <a:pt x="19" y="17"/>
                      <a:pt x="18" y="22"/>
                    </a:cubicBezTo>
                    <a:cubicBezTo>
                      <a:pt x="17" y="23"/>
                      <a:pt x="20" y="24"/>
                      <a:pt x="20" y="22"/>
                    </a:cubicBezTo>
                    <a:cubicBezTo>
                      <a:pt x="20" y="21"/>
                      <a:pt x="21" y="19"/>
                      <a:pt x="21" y="18"/>
                    </a:cubicBezTo>
                    <a:cubicBezTo>
                      <a:pt x="21" y="16"/>
                      <a:pt x="19" y="16"/>
                      <a:pt x="19" y="17"/>
                    </a:cubicBezTo>
                    <a:cubicBezTo>
                      <a:pt x="18" y="19"/>
                      <a:pt x="18" y="20"/>
                      <a:pt x="18" y="22"/>
                    </a:cubicBezTo>
                    <a:cubicBezTo>
                      <a:pt x="19" y="22"/>
                      <a:pt x="19" y="22"/>
                      <a:pt x="20" y="22"/>
                    </a:cubicBezTo>
                    <a:cubicBezTo>
                      <a:pt x="21" y="17"/>
                      <a:pt x="22" y="12"/>
                      <a:pt x="24" y="8"/>
                    </a:cubicBezTo>
                    <a:cubicBezTo>
                      <a:pt x="23" y="8"/>
                      <a:pt x="22" y="8"/>
                      <a:pt x="21" y="8"/>
                    </a:cubicBezTo>
                    <a:cubicBezTo>
                      <a:pt x="22" y="13"/>
                      <a:pt x="21" y="19"/>
                      <a:pt x="22" y="25"/>
                    </a:cubicBezTo>
                    <a:cubicBezTo>
                      <a:pt x="22" y="26"/>
                      <a:pt x="24" y="26"/>
                      <a:pt x="24" y="25"/>
                    </a:cubicBezTo>
                    <a:cubicBezTo>
                      <a:pt x="25" y="20"/>
                      <a:pt x="26" y="16"/>
                      <a:pt x="28" y="11"/>
                    </a:cubicBezTo>
                    <a:cubicBezTo>
                      <a:pt x="27" y="11"/>
                      <a:pt x="26" y="11"/>
                      <a:pt x="26" y="11"/>
                    </a:cubicBezTo>
                    <a:cubicBezTo>
                      <a:pt x="26" y="17"/>
                      <a:pt x="26" y="23"/>
                      <a:pt x="26" y="29"/>
                    </a:cubicBezTo>
                    <a:cubicBezTo>
                      <a:pt x="26" y="30"/>
                      <a:pt x="28" y="31"/>
                      <a:pt x="28" y="29"/>
                    </a:cubicBezTo>
                    <a:cubicBezTo>
                      <a:pt x="29" y="24"/>
                      <a:pt x="30" y="18"/>
                      <a:pt x="31" y="12"/>
                    </a:cubicBezTo>
                    <a:cubicBezTo>
                      <a:pt x="30" y="12"/>
                      <a:pt x="29" y="11"/>
                      <a:pt x="29" y="11"/>
                    </a:cubicBezTo>
                    <a:cubicBezTo>
                      <a:pt x="28" y="17"/>
                      <a:pt x="27" y="23"/>
                      <a:pt x="27" y="29"/>
                    </a:cubicBezTo>
                    <a:cubicBezTo>
                      <a:pt x="27" y="30"/>
                      <a:pt x="29" y="30"/>
                      <a:pt x="30" y="29"/>
                    </a:cubicBezTo>
                    <a:cubicBezTo>
                      <a:pt x="32" y="24"/>
                      <a:pt x="32" y="18"/>
                      <a:pt x="34" y="13"/>
                    </a:cubicBezTo>
                    <a:cubicBezTo>
                      <a:pt x="33" y="13"/>
                      <a:pt x="32" y="13"/>
                      <a:pt x="31" y="13"/>
                    </a:cubicBezTo>
                    <a:cubicBezTo>
                      <a:pt x="31" y="19"/>
                      <a:pt x="30" y="26"/>
                      <a:pt x="30" y="32"/>
                    </a:cubicBezTo>
                    <a:cubicBezTo>
                      <a:pt x="30" y="33"/>
                      <a:pt x="32" y="34"/>
                      <a:pt x="32" y="32"/>
                    </a:cubicBezTo>
                    <a:cubicBezTo>
                      <a:pt x="34" y="26"/>
                      <a:pt x="35" y="19"/>
                      <a:pt x="35" y="12"/>
                    </a:cubicBezTo>
                    <a:cubicBezTo>
                      <a:pt x="35" y="12"/>
                      <a:pt x="34" y="12"/>
                      <a:pt x="33" y="12"/>
                    </a:cubicBezTo>
                    <a:cubicBezTo>
                      <a:pt x="33" y="18"/>
                      <a:pt x="32" y="26"/>
                      <a:pt x="33" y="32"/>
                    </a:cubicBezTo>
                    <a:cubicBezTo>
                      <a:pt x="33" y="34"/>
                      <a:pt x="35" y="34"/>
                      <a:pt x="35" y="33"/>
                    </a:cubicBezTo>
                    <a:cubicBezTo>
                      <a:pt x="37" y="25"/>
                      <a:pt x="37" y="17"/>
                      <a:pt x="38" y="10"/>
                    </a:cubicBezTo>
                    <a:cubicBezTo>
                      <a:pt x="37" y="10"/>
                      <a:pt x="37" y="10"/>
                      <a:pt x="36" y="10"/>
                    </a:cubicBezTo>
                    <a:cubicBezTo>
                      <a:pt x="36" y="18"/>
                      <a:pt x="36" y="25"/>
                      <a:pt x="37" y="33"/>
                    </a:cubicBezTo>
                    <a:cubicBezTo>
                      <a:pt x="37" y="34"/>
                      <a:pt x="39" y="35"/>
                      <a:pt x="39" y="33"/>
                    </a:cubicBezTo>
                    <a:cubicBezTo>
                      <a:pt x="40" y="27"/>
                      <a:pt x="41" y="20"/>
                      <a:pt x="41" y="13"/>
                    </a:cubicBezTo>
                    <a:cubicBezTo>
                      <a:pt x="41" y="13"/>
                      <a:pt x="40" y="13"/>
                      <a:pt x="39" y="13"/>
                    </a:cubicBezTo>
                    <a:cubicBezTo>
                      <a:pt x="39" y="20"/>
                      <a:pt x="39" y="27"/>
                      <a:pt x="38" y="35"/>
                    </a:cubicBezTo>
                    <a:cubicBezTo>
                      <a:pt x="38" y="36"/>
                      <a:pt x="40" y="36"/>
                      <a:pt x="41" y="35"/>
                    </a:cubicBezTo>
                    <a:cubicBezTo>
                      <a:pt x="42" y="29"/>
                      <a:pt x="43" y="22"/>
                      <a:pt x="43" y="16"/>
                    </a:cubicBezTo>
                    <a:cubicBezTo>
                      <a:pt x="43" y="15"/>
                      <a:pt x="41" y="14"/>
                      <a:pt x="40" y="16"/>
                    </a:cubicBezTo>
                    <a:cubicBezTo>
                      <a:pt x="39" y="22"/>
                      <a:pt x="39" y="30"/>
                      <a:pt x="39" y="37"/>
                    </a:cubicBezTo>
                    <a:cubicBezTo>
                      <a:pt x="39" y="38"/>
                      <a:pt x="41" y="38"/>
                      <a:pt x="41" y="37"/>
                    </a:cubicBezTo>
                    <a:cubicBezTo>
                      <a:pt x="43" y="31"/>
                      <a:pt x="44" y="25"/>
                      <a:pt x="44" y="19"/>
                    </a:cubicBezTo>
                    <a:cubicBezTo>
                      <a:pt x="44" y="19"/>
                      <a:pt x="43" y="19"/>
                      <a:pt x="42" y="19"/>
                    </a:cubicBezTo>
                    <a:cubicBezTo>
                      <a:pt x="42" y="28"/>
                      <a:pt x="42" y="36"/>
                      <a:pt x="40" y="44"/>
                    </a:cubicBezTo>
                    <a:cubicBezTo>
                      <a:pt x="41" y="45"/>
                      <a:pt x="42" y="45"/>
                      <a:pt x="42" y="45"/>
                    </a:cubicBezTo>
                    <a:cubicBezTo>
                      <a:pt x="43" y="38"/>
                      <a:pt x="45" y="31"/>
                      <a:pt x="44" y="24"/>
                    </a:cubicBezTo>
                    <a:cubicBezTo>
                      <a:pt x="44" y="23"/>
                      <a:pt x="42" y="23"/>
                      <a:pt x="42" y="24"/>
                    </a:cubicBezTo>
                    <a:cubicBezTo>
                      <a:pt x="41" y="30"/>
                      <a:pt x="41" y="35"/>
                      <a:pt x="39" y="41"/>
                    </a:cubicBezTo>
                    <a:cubicBezTo>
                      <a:pt x="40" y="41"/>
                      <a:pt x="41" y="41"/>
                      <a:pt x="42" y="41"/>
                    </a:cubicBezTo>
                    <a:cubicBezTo>
                      <a:pt x="41" y="38"/>
                      <a:pt x="42" y="35"/>
                      <a:pt x="45" y="34"/>
                    </a:cubicBezTo>
                    <a:cubicBezTo>
                      <a:pt x="46" y="36"/>
                      <a:pt x="46" y="40"/>
                      <a:pt x="46" y="42"/>
                    </a:cubicBezTo>
                    <a:cubicBezTo>
                      <a:pt x="46" y="45"/>
                      <a:pt x="46" y="48"/>
                      <a:pt x="45" y="52"/>
                    </a:cubicBezTo>
                    <a:cubicBezTo>
                      <a:pt x="45" y="53"/>
                      <a:pt x="48" y="53"/>
                      <a:pt x="48" y="52"/>
                    </a:cubicBezTo>
                    <a:cubicBezTo>
                      <a:pt x="49" y="46"/>
                      <a:pt x="49" y="41"/>
                      <a:pt x="49" y="36"/>
                    </a:cubicBezTo>
                    <a:cubicBezTo>
                      <a:pt x="49" y="35"/>
                      <a:pt x="47" y="34"/>
                      <a:pt x="47" y="35"/>
                    </a:cubicBezTo>
                    <a:cubicBezTo>
                      <a:pt x="44" y="41"/>
                      <a:pt x="44" y="47"/>
                      <a:pt x="44" y="53"/>
                    </a:cubicBezTo>
                    <a:cubicBezTo>
                      <a:pt x="44" y="55"/>
                      <a:pt x="46" y="54"/>
                      <a:pt x="46" y="53"/>
                    </a:cubicBezTo>
                    <a:cubicBezTo>
                      <a:pt x="47" y="48"/>
                      <a:pt x="47" y="43"/>
                      <a:pt x="48" y="38"/>
                    </a:cubicBezTo>
                    <a:cubicBezTo>
                      <a:pt x="48" y="37"/>
                      <a:pt x="46" y="36"/>
                      <a:pt x="45" y="38"/>
                    </a:cubicBezTo>
                    <a:cubicBezTo>
                      <a:pt x="44" y="43"/>
                      <a:pt x="43" y="49"/>
                      <a:pt x="42" y="55"/>
                    </a:cubicBezTo>
                    <a:cubicBezTo>
                      <a:pt x="43" y="55"/>
                      <a:pt x="43" y="55"/>
                      <a:pt x="44" y="55"/>
                    </a:cubicBezTo>
                    <a:cubicBezTo>
                      <a:pt x="45" y="49"/>
                      <a:pt x="45" y="44"/>
                      <a:pt x="46" y="38"/>
                    </a:cubicBezTo>
                    <a:cubicBezTo>
                      <a:pt x="46" y="37"/>
                      <a:pt x="44" y="36"/>
                      <a:pt x="43" y="38"/>
                    </a:cubicBezTo>
                    <a:cubicBezTo>
                      <a:pt x="42" y="44"/>
                      <a:pt x="42" y="50"/>
                      <a:pt x="40" y="56"/>
                    </a:cubicBezTo>
                    <a:cubicBezTo>
                      <a:pt x="41" y="56"/>
                      <a:pt x="42" y="56"/>
                      <a:pt x="43" y="56"/>
                    </a:cubicBezTo>
                    <a:cubicBezTo>
                      <a:pt x="43" y="48"/>
                      <a:pt x="46" y="41"/>
                      <a:pt x="44" y="33"/>
                    </a:cubicBezTo>
                    <a:cubicBezTo>
                      <a:pt x="44" y="32"/>
                      <a:pt x="42" y="32"/>
                      <a:pt x="42" y="33"/>
                    </a:cubicBezTo>
                    <a:cubicBezTo>
                      <a:pt x="40" y="40"/>
                      <a:pt x="40" y="48"/>
                      <a:pt x="39" y="55"/>
                    </a:cubicBezTo>
                    <a:cubicBezTo>
                      <a:pt x="40" y="55"/>
                      <a:pt x="40" y="55"/>
                      <a:pt x="41" y="55"/>
                    </a:cubicBezTo>
                    <a:cubicBezTo>
                      <a:pt x="40" y="49"/>
                      <a:pt x="42" y="43"/>
                      <a:pt x="43" y="37"/>
                    </a:cubicBezTo>
                    <a:cubicBezTo>
                      <a:pt x="42" y="37"/>
                      <a:pt x="42" y="36"/>
                      <a:pt x="41" y="36"/>
                    </a:cubicBezTo>
                    <a:cubicBezTo>
                      <a:pt x="41" y="39"/>
                      <a:pt x="41" y="43"/>
                      <a:pt x="41" y="46"/>
                    </a:cubicBezTo>
                    <a:cubicBezTo>
                      <a:pt x="41" y="48"/>
                      <a:pt x="41" y="50"/>
                      <a:pt x="40" y="52"/>
                    </a:cubicBezTo>
                    <a:cubicBezTo>
                      <a:pt x="39" y="52"/>
                      <a:pt x="38" y="53"/>
                      <a:pt x="37" y="53"/>
                    </a:cubicBezTo>
                    <a:cubicBezTo>
                      <a:pt x="39" y="48"/>
                      <a:pt x="38" y="48"/>
                      <a:pt x="34" y="52"/>
                    </a:cubicBezTo>
                    <a:cubicBezTo>
                      <a:pt x="33" y="52"/>
                      <a:pt x="32" y="52"/>
                      <a:pt x="32" y="53"/>
                    </a:cubicBezTo>
                    <a:cubicBezTo>
                      <a:pt x="32" y="49"/>
                      <a:pt x="22" y="44"/>
                      <a:pt x="19" y="39"/>
                    </a:cubicBezTo>
                    <a:cubicBezTo>
                      <a:pt x="19" y="40"/>
                      <a:pt x="18" y="40"/>
                      <a:pt x="17" y="41"/>
                    </a:cubicBezTo>
                    <a:cubicBezTo>
                      <a:pt x="23" y="46"/>
                      <a:pt x="28" y="51"/>
                      <a:pt x="34" y="56"/>
                    </a:cubicBezTo>
                    <a:cubicBezTo>
                      <a:pt x="35" y="57"/>
                      <a:pt x="37" y="56"/>
                      <a:pt x="36" y="54"/>
                    </a:cubicBezTo>
                    <a:cubicBezTo>
                      <a:pt x="33" y="51"/>
                      <a:pt x="31" y="48"/>
                      <a:pt x="28" y="45"/>
                    </a:cubicBezTo>
                    <a:cubicBezTo>
                      <a:pt x="27" y="44"/>
                      <a:pt x="25" y="45"/>
                      <a:pt x="26" y="46"/>
                    </a:cubicBezTo>
                    <a:cubicBezTo>
                      <a:pt x="28" y="49"/>
                      <a:pt x="31" y="51"/>
                      <a:pt x="33" y="53"/>
                    </a:cubicBezTo>
                    <a:cubicBezTo>
                      <a:pt x="34" y="55"/>
                      <a:pt x="36" y="53"/>
                      <a:pt x="35" y="52"/>
                    </a:cubicBezTo>
                    <a:cubicBezTo>
                      <a:pt x="33" y="50"/>
                      <a:pt x="24" y="42"/>
                      <a:pt x="24" y="50"/>
                    </a:cubicBezTo>
                    <a:cubicBezTo>
                      <a:pt x="23" y="58"/>
                      <a:pt x="41" y="38"/>
                      <a:pt x="36" y="54"/>
                    </a:cubicBezTo>
                    <a:cubicBezTo>
                      <a:pt x="37" y="54"/>
                      <a:pt x="38" y="54"/>
                      <a:pt x="39" y="54"/>
                    </a:cubicBezTo>
                    <a:cubicBezTo>
                      <a:pt x="38" y="50"/>
                      <a:pt x="38" y="46"/>
                      <a:pt x="38" y="42"/>
                    </a:cubicBezTo>
                    <a:cubicBezTo>
                      <a:pt x="37" y="42"/>
                      <a:pt x="36" y="42"/>
                      <a:pt x="35" y="42"/>
                    </a:cubicBezTo>
                    <a:cubicBezTo>
                      <a:pt x="35" y="46"/>
                      <a:pt x="35" y="50"/>
                      <a:pt x="35" y="54"/>
                    </a:cubicBezTo>
                    <a:cubicBezTo>
                      <a:pt x="35" y="54"/>
                      <a:pt x="36" y="54"/>
                      <a:pt x="37" y="54"/>
                    </a:cubicBezTo>
                    <a:cubicBezTo>
                      <a:pt x="36" y="49"/>
                      <a:pt x="36" y="44"/>
                      <a:pt x="36" y="39"/>
                    </a:cubicBezTo>
                    <a:cubicBezTo>
                      <a:pt x="36" y="38"/>
                      <a:pt x="34" y="37"/>
                      <a:pt x="34" y="39"/>
                    </a:cubicBezTo>
                    <a:cubicBezTo>
                      <a:pt x="33" y="43"/>
                      <a:pt x="33" y="48"/>
                      <a:pt x="32" y="53"/>
                    </a:cubicBezTo>
                    <a:cubicBezTo>
                      <a:pt x="33" y="53"/>
                      <a:pt x="34" y="53"/>
                      <a:pt x="34" y="53"/>
                    </a:cubicBezTo>
                    <a:cubicBezTo>
                      <a:pt x="34" y="48"/>
                      <a:pt x="34" y="44"/>
                      <a:pt x="34" y="39"/>
                    </a:cubicBezTo>
                    <a:cubicBezTo>
                      <a:pt x="33" y="37"/>
                      <a:pt x="31" y="37"/>
                      <a:pt x="31" y="39"/>
                    </a:cubicBezTo>
                    <a:cubicBezTo>
                      <a:pt x="31" y="44"/>
                      <a:pt x="31" y="48"/>
                      <a:pt x="30" y="53"/>
                    </a:cubicBezTo>
                    <a:cubicBezTo>
                      <a:pt x="30" y="53"/>
                      <a:pt x="31" y="53"/>
                      <a:pt x="32" y="53"/>
                    </a:cubicBezTo>
                    <a:cubicBezTo>
                      <a:pt x="31" y="48"/>
                      <a:pt x="32" y="42"/>
                      <a:pt x="31" y="37"/>
                    </a:cubicBezTo>
                    <a:cubicBezTo>
                      <a:pt x="31" y="35"/>
                      <a:pt x="29" y="35"/>
                      <a:pt x="29" y="36"/>
                    </a:cubicBezTo>
                    <a:cubicBezTo>
                      <a:pt x="29" y="37"/>
                      <a:pt x="29" y="38"/>
                      <a:pt x="29" y="39"/>
                    </a:cubicBezTo>
                    <a:cubicBezTo>
                      <a:pt x="29" y="43"/>
                      <a:pt x="29" y="44"/>
                      <a:pt x="26" y="43"/>
                    </a:cubicBezTo>
                    <a:cubicBezTo>
                      <a:pt x="27" y="36"/>
                      <a:pt x="27" y="35"/>
                      <a:pt x="26" y="40"/>
                    </a:cubicBezTo>
                    <a:cubicBezTo>
                      <a:pt x="25" y="42"/>
                      <a:pt x="25" y="44"/>
                      <a:pt x="25" y="46"/>
                    </a:cubicBezTo>
                    <a:cubicBezTo>
                      <a:pt x="26" y="46"/>
                      <a:pt x="26" y="46"/>
                      <a:pt x="27" y="46"/>
                    </a:cubicBezTo>
                    <a:cubicBezTo>
                      <a:pt x="27" y="41"/>
                      <a:pt x="27" y="37"/>
                      <a:pt x="28" y="32"/>
                    </a:cubicBezTo>
                    <a:cubicBezTo>
                      <a:pt x="28" y="32"/>
                      <a:pt x="27" y="32"/>
                      <a:pt x="26" y="32"/>
                    </a:cubicBezTo>
                    <a:cubicBezTo>
                      <a:pt x="26" y="36"/>
                      <a:pt x="26" y="40"/>
                      <a:pt x="25" y="43"/>
                    </a:cubicBezTo>
                    <a:cubicBezTo>
                      <a:pt x="24" y="41"/>
                      <a:pt x="24" y="38"/>
                      <a:pt x="24" y="35"/>
                    </a:cubicBezTo>
                    <a:cubicBezTo>
                      <a:pt x="24" y="30"/>
                      <a:pt x="24" y="26"/>
                      <a:pt x="23" y="22"/>
                    </a:cubicBezTo>
                    <a:cubicBezTo>
                      <a:pt x="23" y="21"/>
                      <a:pt x="22" y="20"/>
                      <a:pt x="21" y="21"/>
                    </a:cubicBezTo>
                    <a:cubicBezTo>
                      <a:pt x="20" y="23"/>
                      <a:pt x="19" y="28"/>
                      <a:pt x="19" y="26"/>
                    </a:cubicBezTo>
                    <a:cubicBezTo>
                      <a:pt x="20" y="20"/>
                      <a:pt x="22" y="15"/>
                      <a:pt x="22" y="9"/>
                    </a:cubicBezTo>
                    <a:cubicBezTo>
                      <a:pt x="22" y="8"/>
                      <a:pt x="21" y="8"/>
                      <a:pt x="20" y="9"/>
                    </a:cubicBezTo>
                    <a:cubicBezTo>
                      <a:pt x="16" y="12"/>
                      <a:pt x="10" y="26"/>
                      <a:pt x="12" y="31"/>
                    </a:cubicBezTo>
                    <a:cubicBezTo>
                      <a:pt x="12" y="32"/>
                      <a:pt x="13" y="32"/>
                      <a:pt x="14" y="31"/>
                    </a:cubicBezTo>
                    <a:cubicBezTo>
                      <a:pt x="17" y="24"/>
                      <a:pt x="19" y="16"/>
                      <a:pt x="22" y="10"/>
                    </a:cubicBezTo>
                    <a:cubicBezTo>
                      <a:pt x="21" y="10"/>
                      <a:pt x="21" y="9"/>
                      <a:pt x="20" y="9"/>
                    </a:cubicBezTo>
                    <a:cubicBezTo>
                      <a:pt x="19" y="17"/>
                      <a:pt x="16" y="24"/>
                      <a:pt x="17" y="32"/>
                    </a:cubicBezTo>
                    <a:cubicBezTo>
                      <a:pt x="17" y="34"/>
                      <a:pt x="19" y="34"/>
                      <a:pt x="20" y="33"/>
                    </a:cubicBezTo>
                    <a:cubicBezTo>
                      <a:pt x="23" y="28"/>
                      <a:pt x="23" y="21"/>
                      <a:pt x="25" y="15"/>
                    </a:cubicBezTo>
                    <a:cubicBezTo>
                      <a:pt x="24" y="15"/>
                      <a:pt x="23" y="15"/>
                      <a:pt x="23" y="15"/>
                    </a:cubicBezTo>
                    <a:cubicBezTo>
                      <a:pt x="22" y="23"/>
                      <a:pt x="21" y="31"/>
                      <a:pt x="20" y="39"/>
                    </a:cubicBezTo>
                    <a:cubicBezTo>
                      <a:pt x="21" y="39"/>
                      <a:pt x="22" y="39"/>
                      <a:pt x="22" y="40"/>
                    </a:cubicBezTo>
                    <a:cubicBezTo>
                      <a:pt x="22" y="35"/>
                      <a:pt x="23" y="31"/>
                      <a:pt x="23" y="26"/>
                    </a:cubicBezTo>
                    <a:cubicBezTo>
                      <a:pt x="23" y="26"/>
                      <a:pt x="25" y="16"/>
                      <a:pt x="26" y="19"/>
                    </a:cubicBezTo>
                    <a:cubicBezTo>
                      <a:pt x="27" y="23"/>
                      <a:pt x="27" y="28"/>
                      <a:pt x="28" y="33"/>
                    </a:cubicBezTo>
                    <a:cubicBezTo>
                      <a:pt x="28" y="36"/>
                      <a:pt x="28" y="41"/>
                      <a:pt x="32" y="42"/>
                    </a:cubicBezTo>
                    <a:cubicBezTo>
                      <a:pt x="32" y="43"/>
                      <a:pt x="33" y="42"/>
                      <a:pt x="33" y="42"/>
                    </a:cubicBezTo>
                    <a:cubicBezTo>
                      <a:pt x="34" y="34"/>
                      <a:pt x="34" y="25"/>
                      <a:pt x="36" y="17"/>
                    </a:cubicBezTo>
                    <a:cubicBezTo>
                      <a:pt x="35" y="17"/>
                      <a:pt x="34" y="17"/>
                      <a:pt x="33" y="17"/>
                    </a:cubicBezTo>
                    <a:cubicBezTo>
                      <a:pt x="33" y="24"/>
                      <a:pt x="34" y="32"/>
                      <a:pt x="34" y="39"/>
                    </a:cubicBezTo>
                    <a:cubicBezTo>
                      <a:pt x="35" y="39"/>
                      <a:pt x="36" y="39"/>
                      <a:pt x="36" y="39"/>
                    </a:cubicBezTo>
                    <a:cubicBezTo>
                      <a:pt x="36" y="32"/>
                      <a:pt x="35" y="24"/>
                      <a:pt x="35" y="17"/>
                    </a:cubicBezTo>
                    <a:cubicBezTo>
                      <a:pt x="34" y="17"/>
                      <a:pt x="33" y="18"/>
                      <a:pt x="32" y="18"/>
                    </a:cubicBezTo>
                    <a:cubicBezTo>
                      <a:pt x="35" y="25"/>
                      <a:pt x="37" y="34"/>
                      <a:pt x="36" y="41"/>
                    </a:cubicBezTo>
                    <a:cubicBezTo>
                      <a:pt x="34" y="48"/>
                      <a:pt x="26" y="30"/>
                      <a:pt x="27" y="32"/>
                    </a:cubicBezTo>
                    <a:cubicBezTo>
                      <a:pt x="26" y="32"/>
                      <a:pt x="26" y="31"/>
                      <a:pt x="26" y="30"/>
                    </a:cubicBezTo>
                    <a:cubicBezTo>
                      <a:pt x="23" y="22"/>
                      <a:pt x="27" y="21"/>
                      <a:pt x="38" y="27"/>
                    </a:cubicBezTo>
                    <a:cubicBezTo>
                      <a:pt x="40" y="31"/>
                      <a:pt x="39" y="36"/>
                      <a:pt x="38" y="40"/>
                    </a:cubicBezTo>
                    <a:cubicBezTo>
                      <a:pt x="31" y="45"/>
                      <a:pt x="26" y="45"/>
                      <a:pt x="24" y="40"/>
                    </a:cubicBezTo>
                    <a:cubicBezTo>
                      <a:pt x="23" y="38"/>
                      <a:pt x="23" y="37"/>
                      <a:pt x="22" y="35"/>
                    </a:cubicBezTo>
                    <a:cubicBezTo>
                      <a:pt x="22" y="33"/>
                      <a:pt x="22" y="32"/>
                      <a:pt x="22" y="31"/>
                    </a:cubicBezTo>
                    <a:cubicBezTo>
                      <a:pt x="21" y="25"/>
                      <a:pt x="25" y="23"/>
                      <a:pt x="34" y="24"/>
                    </a:cubicBezTo>
                    <a:cubicBezTo>
                      <a:pt x="36" y="27"/>
                      <a:pt x="36" y="31"/>
                      <a:pt x="36" y="35"/>
                    </a:cubicBezTo>
                    <a:cubicBezTo>
                      <a:pt x="36" y="37"/>
                      <a:pt x="34" y="50"/>
                      <a:pt x="27" y="44"/>
                    </a:cubicBezTo>
                    <a:cubicBezTo>
                      <a:pt x="22" y="40"/>
                      <a:pt x="22" y="33"/>
                      <a:pt x="21" y="28"/>
                    </a:cubicBezTo>
                    <a:cubicBezTo>
                      <a:pt x="21" y="27"/>
                      <a:pt x="21" y="26"/>
                      <a:pt x="21" y="25"/>
                    </a:cubicBezTo>
                    <a:cubicBezTo>
                      <a:pt x="29" y="23"/>
                      <a:pt x="33" y="25"/>
                      <a:pt x="32" y="32"/>
                    </a:cubicBezTo>
                    <a:cubicBezTo>
                      <a:pt x="32" y="34"/>
                      <a:pt x="32" y="48"/>
                      <a:pt x="27" y="43"/>
                    </a:cubicBezTo>
                    <a:cubicBezTo>
                      <a:pt x="23" y="40"/>
                      <a:pt x="22" y="33"/>
                      <a:pt x="21" y="29"/>
                    </a:cubicBezTo>
                    <a:cubicBezTo>
                      <a:pt x="21" y="28"/>
                      <a:pt x="21" y="27"/>
                      <a:pt x="21" y="27"/>
                    </a:cubicBezTo>
                    <a:cubicBezTo>
                      <a:pt x="21" y="23"/>
                      <a:pt x="23" y="22"/>
                      <a:pt x="28" y="25"/>
                    </a:cubicBezTo>
                    <a:cubicBezTo>
                      <a:pt x="29" y="27"/>
                      <a:pt x="30" y="30"/>
                      <a:pt x="30" y="33"/>
                    </a:cubicBezTo>
                    <a:cubicBezTo>
                      <a:pt x="30" y="34"/>
                      <a:pt x="31" y="34"/>
                      <a:pt x="31" y="35"/>
                    </a:cubicBezTo>
                    <a:cubicBezTo>
                      <a:pt x="32" y="39"/>
                      <a:pt x="30" y="40"/>
                      <a:pt x="25" y="38"/>
                    </a:cubicBezTo>
                    <a:cubicBezTo>
                      <a:pt x="24" y="35"/>
                      <a:pt x="24" y="31"/>
                      <a:pt x="24" y="28"/>
                    </a:cubicBezTo>
                    <a:cubicBezTo>
                      <a:pt x="24" y="18"/>
                      <a:pt x="26" y="23"/>
                      <a:pt x="27" y="29"/>
                    </a:cubicBezTo>
                    <a:cubicBezTo>
                      <a:pt x="28" y="33"/>
                      <a:pt x="29" y="36"/>
                      <a:pt x="29" y="39"/>
                    </a:cubicBezTo>
                    <a:cubicBezTo>
                      <a:pt x="29" y="45"/>
                      <a:pt x="25" y="35"/>
                      <a:pt x="24" y="34"/>
                    </a:cubicBezTo>
                    <a:cubicBezTo>
                      <a:pt x="23" y="30"/>
                      <a:pt x="24" y="23"/>
                      <a:pt x="21" y="19"/>
                    </a:cubicBezTo>
                    <a:cubicBezTo>
                      <a:pt x="24" y="23"/>
                      <a:pt x="24" y="30"/>
                      <a:pt x="24" y="35"/>
                    </a:cubicBezTo>
                    <a:cubicBezTo>
                      <a:pt x="23" y="35"/>
                      <a:pt x="22" y="34"/>
                      <a:pt x="20" y="34"/>
                    </a:cubicBezTo>
                    <a:cubicBezTo>
                      <a:pt x="20" y="32"/>
                      <a:pt x="20" y="31"/>
                      <a:pt x="20" y="30"/>
                    </a:cubicBezTo>
                    <a:cubicBezTo>
                      <a:pt x="20" y="27"/>
                      <a:pt x="21" y="25"/>
                      <a:pt x="21" y="23"/>
                    </a:cubicBezTo>
                    <a:cubicBezTo>
                      <a:pt x="21" y="20"/>
                      <a:pt x="21" y="17"/>
                      <a:pt x="20" y="15"/>
                    </a:cubicBezTo>
                    <a:cubicBezTo>
                      <a:pt x="19" y="14"/>
                      <a:pt x="18" y="14"/>
                      <a:pt x="18" y="15"/>
                    </a:cubicBezTo>
                    <a:cubicBezTo>
                      <a:pt x="16" y="20"/>
                      <a:pt x="16" y="25"/>
                      <a:pt x="14" y="30"/>
                    </a:cubicBezTo>
                    <a:cubicBezTo>
                      <a:pt x="14" y="30"/>
                      <a:pt x="15" y="31"/>
                      <a:pt x="16" y="31"/>
                    </a:cubicBezTo>
                    <a:cubicBezTo>
                      <a:pt x="17" y="23"/>
                      <a:pt x="21" y="16"/>
                      <a:pt x="20" y="8"/>
                    </a:cubicBezTo>
                    <a:cubicBezTo>
                      <a:pt x="20" y="7"/>
                      <a:pt x="19" y="6"/>
                      <a:pt x="18" y="7"/>
                    </a:cubicBezTo>
                    <a:cubicBezTo>
                      <a:pt x="15" y="12"/>
                      <a:pt x="13" y="17"/>
                      <a:pt x="10" y="21"/>
                    </a:cubicBezTo>
                    <a:cubicBezTo>
                      <a:pt x="10" y="23"/>
                      <a:pt x="12" y="24"/>
                      <a:pt x="13" y="23"/>
                    </a:cubicBezTo>
                    <a:cubicBezTo>
                      <a:pt x="15" y="18"/>
                      <a:pt x="18" y="14"/>
                      <a:pt x="20" y="9"/>
                    </a:cubicBezTo>
                    <a:cubicBezTo>
                      <a:pt x="21" y="8"/>
                      <a:pt x="19" y="7"/>
                      <a:pt x="18" y="8"/>
                    </a:cubicBezTo>
                    <a:cubicBezTo>
                      <a:pt x="15" y="11"/>
                      <a:pt x="13" y="15"/>
                      <a:pt x="10" y="18"/>
                    </a:cubicBezTo>
                    <a:cubicBezTo>
                      <a:pt x="11" y="19"/>
                      <a:pt x="12" y="19"/>
                      <a:pt x="12" y="20"/>
                    </a:cubicBezTo>
                    <a:cubicBezTo>
                      <a:pt x="12" y="17"/>
                      <a:pt x="14" y="15"/>
                      <a:pt x="16" y="15"/>
                    </a:cubicBezTo>
                    <a:cubicBezTo>
                      <a:pt x="16" y="17"/>
                      <a:pt x="16" y="19"/>
                      <a:pt x="16" y="21"/>
                    </a:cubicBezTo>
                    <a:cubicBezTo>
                      <a:pt x="15" y="27"/>
                      <a:pt x="16" y="32"/>
                      <a:pt x="14" y="37"/>
                    </a:cubicBezTo>
                    <a:cubicBezTo>
                      <a:pt x="15" y="37"/>
                      <a:pt x="16" y="37"/>
                      <a:pt x="16" y="37"/>
                    </a:cubicBezTo>
                    <a:cubicBezTo>
                      <a:pt x="15" y="29"/>
                      <a:pt x="17" y="21"/>
                      <a:pt x="20" y="14"/>
                    </a:cubicBezTo>
                    <a:cubicBezTo>
                      <a:pt x="19" y="14"/>
                      <a:pt x="18" y="14"/>
                      <a:pt x="17" y="14"/>
                    </a:cubicBezTo>
                    <a:cubicBezTo>
                      <a:pt x="17" y="19"/>
                      <a:pt x="16" y="25"/>
                      <a:pt x="13" y="29"/>
                    </a:cubicBezTo>
                    <a:cubicBezTo>
                      <a:pt x="14" y="30"/>
                      <a:pt x="15" y="30"/>
                      <a:pt x="15" y="30"/>
                    </a:cubicBezTo>
                    <a:cubicBezTo>
                      <a:pt x="16" y="21"/>
                      <a:pt x="21" y="14"/>
                      <a:pt x="23" y="5"/>
                    </a:cubicBezTo>
                    <a:cubicBezTo>
                      <a:pt x="23" y="5"/>
                      <a:pt x="22" y="4"/>
                      <a:pt x="21" y="4"/>
                    </a:cubicBezTo>
                    <a:cubicBezTo>
                      <a:pt x="18" y="4"/>
                      <a:pt x="17" y="5"/>
                      <a:pt x="15" y="7"/>
                    </a:cubicBezTo>
                    <a:cubicBezTo>
                      <a:pt x="13" y="8"/>
                      <a:pt x="12" y="10"/>
                      <a:pt x="12" y="12"/>
                    </a:cubicBezTo>
                    <a:cubicBezTo>
                      <a:pt x="9" y="16"/>
                      <a:pt x="10" y="14"/>
                      <a:pt x="14" y="7"/>
                    </a:cubicBezTo>
                    <a:cubicBezTo>
                      <a:pt x="16" y="5"/>
                      <a:pt x="18" y="4"/>
                      <a:pt x="20" y="3"/>
                    </a:cubicBezTo>
                    <a:cubicBezTo>
                      <a:pt x="22" y="2"/>
                      <a:pt x="21" y="0"/>
                      <a:pt x="19" y="0"/>
                    </a:cubicBezTo>
                    <a:cubicBezTo>
                      <a:pt x="11" y="2"/>
                      <a:pt x="0" y="10"/>
                      <a:pt x="3" y="19"/>
                    </a:cubicBezTo>
                    <a:cubicBezTo>
                      <a:pt x="3" y="20"/>
                      <a:pt x="5" y="20"/>
                      <a:pt x="5" y="19"/>
                    </a:cubicBezTo>
                    <a:cubicBezTo>
                      <a:pt x="8" y="16"/>
                      <a:pt x="10" y="13"/>
                      <a:pt x="14" y="10"/>
                    </a:cubicBezTo>
                    <a:cubicBezTo>
                      <a:pt x="15" y="9"/>
                      <a:pt x="13" y="7"/>
                      <a:pt x="12" y="8"/>
                    </a:cubicBezTo>
                    <a:cubicBezTo>
                      <a:pt x="9" y="10"/>
                      <a:pt x="7" y="12"/>
                      <a:pt x="5" y="15"/>
                    </a:cubicBezTo>
                    <a:cubicBezTo>
                      <a:pt x="5" y="16"/>
                      <a:pt x="5" y="17"/>
                      <a:pt x="6" y="17"/>
                    </a:cubicBezTo>
                    <a:cubicBezTo>
                      <a:pt x="11" y="17"/>
                      <a:pt x="14" y="14"/>
                      <a:pt x="16" y="11"/>
                    </a:cubicBezTo>
                    <a:cubicBezTo>
                      <a:pt x="17" y="10"/>
                      <a:pt x="16" y="9"/>
                      <a:pt x="15" y="9"/>
                    </a:cubicBezTo>
                    <a:cubicBezTo>
                      <a:pt x="9" y="8"/>
                      <a:pt x="7" y="16"/>
                      <a:pt x="5" y="21"/>
                    </a:cubicBezTo>
                    <a:cubicBezTo>
                      <a:pt x="5" y="22"/>
                      <a:pt x="7" y="23"/>
                      <a:pt x="7" y="21"/>
                    </a:cubicBezTo>
                    <a:cubicBezTo>
                      <a:pt x="9" y="18"/>
                      <a:pt x="11" y="15"/>
                      <a:pt x="10" y="10"/>
                    </a:cubicBezTo>
                    <a:cubicBezTo>
                      <a:pt x="10" y="10"/>
                      <a:pt x="9" y="9"/>
                      <a:pt x="8" y="10"/>
                    </a:cubicBezTo>
                    <a:cubicBezTo>
                      <a:pt x="2" y="12"/>
                      <a:pt x="2" y="22"/>
                      <a:pt x="3" y="28"/>
                    </a:cubicBezTo>
                    <a:cubicBezTo>
                      <a:pt x="3" y="29"/>
                      <a:pt x="4" y="30"/>
                      <a:pt x="5" y="29"/>
                    </a:cubicBezTo>
                    <a:cubicBezTo>
                      <a:pt x="7" y="25"/>
                      <a:pt x="7" y="22"/>
                      <a:pt x="8" y="18"/>
                    </a:cubicBezTo>
                    <a:cubicBezTo>
                      <a:pt x="8" y="16"/>
                      <a:pt x="6" y="16"/>
                      <a:pt x="5" y="17"/>
                    </a:cubicBezTo>
                    <a:cubicBezTo>
                      <a:pt x="3" y="26"/>
                      <a:pt x="3" y="35"/>
                      <a:pt x="10" y="42"/>
                    </a:cubicBezTo>
                    <a:cubicBezTo>
                      <a:pt x="11" y="43"/>
                      <a:pt x="13" y="42"/>
                      <a:pt x="12" y="41"/>
                    </a:cubicBezTo>
                    <a:cubicBezTo>
                      <a:pt x="12" y="38"/>
                      <a:pt x="11" y="36"/>
                      <a:pt x="9" y="34"/>
                    </a:cubicBezTo>
                    <a:cubicBezTo>
                      <a:pt x="8" y="34"/>
                      <a:pt x="7" y="35"/>
                      <a:pt x="7" y="35"/>
                    </a:cubicBezTo>
                    <a:cubicBezTo>
                      <a:pt x="10" y="39"/>
                      <a:pt x="13" y="43"/>
                      <a:pt x="18" y="46"/>
                    </a:cubicBezTo>
                    <a:cubicBezTo>
                      <a:pt x="19" y="47"/>
                      <a:pt x="20" y="45"/>
                      <a:pt x="19" y="44"/>
                    </a:cubicBezTo>
                    <a:cubicBezTo>
                      <a:pt x="16" y="40"/>
                      <a:pt x="13" y="36"/>
                      <a:pt x="9" y="32"/>
                    </a:cubicBezTo>
                    <a:cubicBezTo>
                      <a:pt x="8" y="31"/>
                      <a:pt x="7" y="32"/>
                      <a:pt x="7" y="33"/>
                    </a:cubicBezTo>
                    <a:cubicBezTo>
                      <a:pt x="11" y="40"/>
                      <a:pt x="16" y="46"/>
                      <a:pt x="22" y="50"/>
                    </a:cubicBezTo>
                    <a:cubicBezTo>
                      <a:pt x="23" y="51"/>
                      <a:pt x="24" y="50"/>
                      <a:pt x="24" y="49"/>
                    </a:cubicBezTo>
                    <a:cubicBezTo>
                      <a:pt x="20" y="43"/>
                      <a:pt x="16" y="38"/>
                      <a:pt x="10" y="34"/>
                    </a:cubicBezTo>
                    <a:cubicBezTo>
                      <a:pt x="9" y="33"/>
                      <a:pt x="8" y="34"/>
                      <a:pt x="8" y="35"/>
                    </a:cubicBezTo>
                    <a:cubicBezTo>
                      <a:pt x="11" y="40"/>
                      <a:pt x="13" y="44"/>
                      <a:pt x="17" y="48"/>
                    </a:cubicBezTo>
                    <a:cubicBezTo>
                      <a:pt x="18" y="49"/>
                      <a:pt x="19" y="48"/>
                      <a:pt x="19" y="46"/>
                    </a:cubicBezTo>
                    <a:cubicBezTo>
                      <a:pt x="16" y="41"/>
                      <a:pt x="13" y="36"/>
                      <a:pt x="10" y="30"/>
                    </a:cubicBezTo>
                    <a:cubicBezTo>
                      <a:pt x="10" y="31"/>
                      <a:pt x="9" y="31"/>
                      <a:pt x="9" y="32"/>
                    </a:cubicBezTo>
                    <a:cubicBezTo>
                      <a:pt x="12" y="36"/>
                      <a:pt x="15" y="40"/>
                      <a:pt x="19" y="43"/>
                    </a:cubicBezTo>
                    <a:cubicBezTo>
                      <a:pt x="20" y="44"/>
                      <a:pt x="21" y="43"/>
                      <a:pt x="21" y="42"/>
                    </a:cubicBezTo>
                    <a:cubicBezTo>
                      <a:pt x="18" y="37"/>
                      <a:pt x="14" y="32"/>
                      <a:pt x="10" y="28"/>
                    </a:cubicBezTo>
                    <a:cubicBezTo>
                      <a:pt x="9" y="27"/>
                      <a:pt x="7" y="28"/>
                      <a:pt x="8" y="29"/>
                    </a:cubicBezTo>
                    <a:cubicBezTo>
                      <a:pt x="10" y="34"/>
                      <a:pt x="13" y="38"/>
                      <a:pt x="16" y="41"/>
                    </a:cubicBezTo>
                    <a:cubicBezTo>
                      <a:pt x="17" y="42"/>
                      <a:pt x="19" y="41"/>
                      <a:pt x="18" y="40"/>
                    </a:cubicBezTo>
                    <a:cubicBezTo>
                      <a:pt x="16" y="32"/>
                      <a:pt x="13" y="25"/>
                      <a:pt x="7" y="19"/>
                    </a:cubicBezTo>
                    <a:cubicBezTo>
                      <a:pt x="7" y="18"/>
                      <a:pt x="6" y="19"/>
                      <a:pt x="5" y="19"/>
                    </a:cubicBezTo>
                    <a:cubicBezTo>
                      <a:pt x="4" y="23"/>
                      <a:pt x="5" y="27"/>
                      <a:pt x="7" y="30"/>
                    </a:cubicBezTo>
                    <a:cubicBezTo>
                      <a:pt x="7" y="31"/>
                      <a:pt x="8" y="32"/>
                      <a:pt x="9" y="31"/>
                    </a:cubicBezTo>
                    <a:cubicBezTo>
                      <a:pt x="13" y="27"/>
                      <a:pt x="13" y="18"/>
                      <a:pt x="9" y="13"/>
                    </a:cubicBezTo>
                    <a:cubicBezTo>
                      <a:pt x="9" y="13"/>
                      <a:pt x="8" y="13"/>
                      <a:pt x="8" y="13"/>
                    </a:cubicBezTo>
                    <a:cubicBezTo>
                      <a:pt x="3" y="18"/>
                      <a:pt x="5" y="27"/>
                      <a:pt x="6" y="33"/>
                    </a:cubicBezTo>
                    <a:cubicBezTo>
                      <a:pt x="6" y="34"/>
                      <a:pt x="8" y="34"/>
                      <a:pt x="8" y="33"/>
                    </a:cubicBezTo>
                    <a:cubicBezTo>
                      <a:pt x="9" y="28"/>
                      <a:pt x="10" y="22"/>
                      <a:pt x="11" y="17"/>
                    </a:cubicBezTo>
                    <a:cubicBezTo>
                      <a:pt x="10" y="16"/>
                      <a:pt x="9" y="16"/>
                      <a:pt x="9" y="16"/>
                    </a:cubicBezTo>
                    <a:cubicBezTo>
                      <a:pt x="9" y="21"/>
                      <a:pt x="8" y="27"/>
                      <a:pt x="8" y="32"/>
                    </a:cubicBezTo>
                    <a:cubicBezTo>
                      <a:pt x="8" y="33"/>
                      <a:pt x="10" y="33"/>
                      <a:pt x="10" y="32"/>
                    </a:cubicBezTo>
                    <a:cubicBezTo>
                      <a:pt x="11" y="26"/>
                      <a:pt x="12" y="20"/>
                      <a:pt x="12" y="14"/>
                    </a:cubicBezTo>
                    <a:cubicBezTo>
                      <a:pt x="12" y="13"/>
                      <a:pt x="11" y="13"/>
                      <a:pt x="10" y="14"/>
                    </a:cubicBezTo>
                    <a:cubicBezTo>
                      <a:pt x="8" y="19"/>
                      <a:pt x="7" y="25"/>
                      <a:pt x="8" y="31"/>
                    </a:cubicBezTo>
                    <a:cubicBezTo>
                      <a:pt x="8" y="32"/>
                      <a:pt x="9" y="32"/>
                      <a:pt x="10" y="32"/>
                    </a:cubicBezTo>
                    <a:cubicBezTo>
                      <a:pt x="14" y="29"/>
                      <a:pt x="15" y="23"/>
                      <a:pt x="14" y="18"/>
                    </a:cubicBezTo>
                    <a:cubicBezTo>
                      <a:pt x="14" y="17"/>
                      <a:pt x="13" y="16"/>
                      <a:pt x="13" y="17"/>
                    </a:cubicBezTo>
                    <a:cubicBezTo>
                      <a:pt x="7" y="20"/>
                      <a:pt x="6" y="29"/>
                      <a:pt x="10" y="34"/>
                    </a:cubicBezTo>
                    <a:cubicBezTo>
                      <a:pt x="10" y="35"/>
                      <a:pt x="11" y="35"/>
                      <a:pt x="12" y="34"/>
                    </a:cubicBezTo>
                    <a:cubicBezTo>
                      <a:pt x="14" y="32"/>
                      <a:pt x="15" y="30"/>
                      <a:pt x="16" y="26"/>
                    </a:cubicBezTo>
                    <a:cubicBezTo>
                      <a:pt x="15" y="26"/>
                      <a:pt x="15" y="26"/>
                      <a:pt x="14" y="26"/>
                    </a:cubicBezTo>
                    <a:cubicBezTo>
                      <a:pt x="13" y="33"/>
                      <a:pt x="14" y="40"/>
                      <a:pt x="19" y="45"/>
                    </a:cubicBezTo>
                    <a:cubicBezTo>
                      <a:pt x="20" y="46"/>
                      <a:pt x="22" y="46"/>
                      <a:pt x="21" y="45"/>
                    </a:cubicBezTo>
                    <a:cubicBezTo>
                      <a:pt x="21" y="41"/>
                      <a:pt x="20" y="37"/>
                      <a:pt x="18" y="34"/>
                    </a:cubicBezTo>
                    <a:cubicBezTo>
                      <a:pt x="18" y="33"/>
                      <a:pt x="16" y="33"/>
                      <a:pt x="16" y="35"/>
                    </a:cubicBezTo>
                    <a:cubicBezTo>
                      <a:pt x="18" y="40"/>
                      <a:pt x="19" y="45"/>
                      <a:pt x="21" y="50"/>
                    </a:cubicBezTo>
                    <a:cubicBezTo>
                      <a:pt x="22" y="50"/>
                      <a:pt x="23" y="50"/>
                      <a:pt x="24" y="49"/>
                    </a:cubicBezTo>
                    <a:cubicBezTo>
                      <a:pt x="22" y="46"/>
                      <a:pt x="22" y="46"/>
                      <a:pt x="20" y="43"/>
                    </a:cubicBezTo>
                    <a:cubicBezTo>
                      <a:pt x="20" y="43"/>
                      <a:pt x="19" y="44"/>
                      <a:pt x="18" y="44"/>
                    </a:cubicBezTo>
                    <a:cubicBezTo>
                      <a:pt x="20" y="46"/>
                      <a:pt x="21" y="48"/>
                      <a:pt x="23" y="50"/>
                    </a:cubicBezTo>
                    <a:cubicBezTo>
                      <a:pt x="24" y="51"/>
                      <a:pt x="34" y="57"/>
                      <a:pt x="27" y="55"/>
                    </a:cubicBezTo>
                    <a:cubicBezTo>
                      <a:pt x="27" y="56"/>
                      <a:pt x="27" y="56"/>
                      <a:pt x="27" y="57"/>
                    </a:cubicBezTo>
                    <a:cubicBezTo>
                      <a:pt x="29" y="58"/>
                      <a:pt x="32" y="58"/>
                      <a:pt x="34" y="59"/>
                    </a:cubicBezTo>
                    <a:cubicBezTo>
                      <a:pt x="35" y="58"/>
                      <a:pt x="35" y="57"/>
                      <a:pt x="35" y="56"/>
                    </a:cubicBezTo>
                    <a:cubicBezTo>
                      <a:pt x="31" y="55"/>
                      <a:pt x="27" y="54"/>
                      <a:pt x="22" y="54"/>
                    </a:cubicBezTo>
                    <a:cubicBezTo>
                      <a:pt x="21" y="54"/>
                      <a:pt x="21" y="56"/>
                      <a:pt x="22" y="56"/>
                    </a:cubicBezTo>
                    <a:cubicBezTo>
                      <a:pt x="23" y="57"/>
                      <a:pt x="25" y="57"/>
                      <a:pt x="26" y="58"/>
                    </a:cubicBezTo>
                    <a:cubicBezTo>
                      <a:pt x="26" y="57"/>
                      <a:pt x="26" y="56"/>
                      <a:pt x="26" y="56"/>
                    </a:cubicBezTo>
                    <a:cubicBezTo>
                      <a:pt x="27" y="56"/>
                      <a:pt x="27" y="56"/>
                      <a:pt x="27" y="57"/>
                    </a:cubicBezTo>
                    <a:cubicBezTo>
                      <a:pt x="29" y="57"/>
                      <a:pt x="30" y="55"/>
                      <a:pt x="28" y="55"/>
                    </a:cubicBezTo>
                    <a:cubicBezTo>
                      <a:pt x="27" y="54"/>
                      <a:pt x="25" y="53"/>
                      <a:pt x="24" y="52"/>
                    </a:cubicBezTo>
                    <a:cubicBezTo>
                      <a:pt x="24" y="53"/>
                      <a:pt x="23" y="53"/>
                      <a:pt x="23" y="54"/>
                    </a:cubicBezTo>
                    <a:cubicBezTo>
                      <a:pt x="24" y="55"/>
                      <a:pt x="26" y="55"/>
                      <a:pt x="27" y="56"/>
                    </a:cubicBezTo>
                    <a:cubicBezTo>
                      <a:pt x="27" y="55"/>
                      <a:pt x="28" y="54"/>
                      <a:pt x="28" y="54"/>
                    </a:cubicBezTo>
                    <a:cubicBezTo>
                      <a:pt x="25" y="52"/>
                      <a:pt x="23" y="51"/>
                      <a:pt x="20" y="50"/>
                    </a:cubicBezTo>
                    <a:cubicBezTo>
                      <a:pt x="19" y="49"/>
                      <a:pt x="17" y="51"/>
                      <a:pt x="19" y="52"/>
                    </a:cubicBezTo>
                    <a:cubicBezTo>
                      <a:pt x="22" y="54"/>
                      <a:pt x="25" y="55"/>
                      <a:pt x="28" y="56"/>
                    </a:cubicBezTo>
                    <a:cubicBezTo>
                      <a:pt x="30" y="56"/>
                      <a:pt x="31" y="54"/>
                      <a:pt x="29" y="53"/>
                    </a:cubicBezTo>
                    <a:cubicBezTo>
                      <a:pt x="25" y="51"/>
                      <a:pt x="21" y="49"/>
                      <a:pt x="17" y="48"/>
                    </a:cubicBezTo>
                    <a:cubicBezTo>
                      <a:pt x="16" y="47"/>
                      <a:pt x="15" y="49"/>
                      <a:pt x="16" y="50"/>
                    </a:cubicBezTo>
                    <a:cubicBezTo>
                      <a:pt x="19" y="52"/>
                      <a:pt x="21" y="53"/>
                      <a:pt x="24" y="55"/>
                    </a:cubicBezTo>
                    <a:cubicBezTo>
                      <a:pt x="24" y="54"/>
                      <a:pt x="25" y="53"/>
                      <a:pt x="25" y="52"/>
                    </a:cubicBezTo>
                    <a:cubicBezTo>
                      <a:pt x="16" y="49"/>
                      <a:pt x="9" y="45"/>
                      <a:pt x="4" y="37"/>
                    </a:cubicBezTo>
                    <a:cubicBezTo>
                      <a:pt x="3" y="38"/>
                      <a:pt x="3" y="38"/>
                      <a:pt x="2" y="39"/>
                    </a:cubicBezTo>
                    <a:cubicBezTo>
                      <a:pt x="7" y="42"/>
                      <a:pt x="11" y="47"/>
                      <a:pt x="17" y="49"/>
                    </a:cubicBezTo>
                    <a:cubicBezTo>
                      <a:pt x="18" y="50"/>
                      <a:pt x="19" y="48"/>
                      <a:pt x="18" y="47"/>
                    </a:cubicBezTo>
                    <a:cubicBezTo>
                      <a:pt x="15" y="44"/>
                      <a:pt x="12" y="42"/>
                      <a:pt x="8" y="40"/>
                    </a:cubicBezTo>
                    <a:cubicBezTo>
                      <a:pt x="7" y="40"/>
                      <a:pt x="6" y="42"/>
                      <a:pt x="7" y="43"/>
                    </a:cubicBezTo>
                    <a:cubicBezTo>
                      <a:pt x="10" y="45"/>
                      <a:pt x="13" y="47"/>
                      <a:pt x="16" y="49"/>
                    </a:cubicBezTo>
                    <a:cubicBezTo>
                      <a:pt x="17" y="50"/>
                      <a:pt x="18" y="48"/>
                      <a:pt x="17" y="47"/>
                    </a:cubicBezTo>
                    <a:cubicBezTo>
                      <a:pt x="15" y="45"/>
                      <a:pt x="13" y="44"/>
                      <a:pt x="11" y="42"/>
                    </a:cubicBezTo>
                    <a:cubicBezTo>
                      <a:pt x="8" y="39"/>
                      <a:pt x="9" y="41"/>
                      <a:pt x="15" y="46"/>
                    </a:cubicBezTo>
                    <a:cubicBezTo>
                      <a:pt x="16" y="45"/>
                      <a:pt x="16" y="45"/>
                      <a:pt x="17" y="44"/>
                    </a:cubicBezTo>
                    <a:cubicBezTo>
                      <a:pt x="13" y="41"/>
                      <a:pt x="10" y="37"/>
                      <a:pt x="7" y="34"/>
                    </a:cubicBezTo>
                    <a:cubicBezTo>
                      <a:pt x="6" y="33"/>
                      <a:pt x="4" y="33"/>
                      <a:pt x="5" y="35"/>
                    </a:cubicBezTo>
                    <a:cubicBezTo>
                      <a:pt x="6" y="39"/>
                      <a:pt x="6" y="38"/>
                      <a:pt x="7" y="42"/>
                    </a:cubicBezTo>
                    <a:cubicBezTo>
                      <a:pt x="8" y="41"/>
                      <a:pt x="9" y="41"/>
                      <a:pt x="10" y="41"/>
                    </a:cubicBezTo>
                    <a:cubicBezTo>
                      <a:pt x="8" y="38"/>
                      <a:pt x="6" y="35"/>
                      <a:pt x="5" y="32"/>
                    </a:cubicBezTo>
                    <a:cubicBezTo>
                      <a:pt x="5" y="31"/>
                      <a:pt x="3" y="31"/>
                      <a:pt x="3" y="32"/>
                    </a:cubicBezTo>
                    <a:cubicBezTo>
                      <a:pt x="3" y="34"/>
                      <a:pt x="3" y="37"/>
                      <a:pt x="3" y="39"/>
                    </a:cubicBezTo>
                    <a:cubicBezTo>
                      <a:pt x="4" y="39"/>
                      <a:pt x="5" y="38"/>
                      <a:pt x="5" y="38"/>
                    </a:cubicBezTo>
                    <a:cubicBezTo>
                      <a:pt x="4" y="34"/>
                      <a:pt x="4" y="30"/>
                      <a:pt x="3" y="26"/>
                    </a:cubicBezTo>
                    <a:cubicBezTo>
                      <a:pt x="3" y="24"/>
                      <a:pt x="0" y="25"/>
                      <a:pt x="1" y="2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Freeform 234"/>
              <p:cNvSpPr>
                <a:spLocks/>
              </p:cNvSpPr>
              <p:nvPr/>
            </p:nvSpPr>
            <p:spPr bwMode="auto">
              <a:xfrm>
                <a:off x="1760" y="1521"/>
                <a:ext cx="154" cy="180"/>
              </a:xfrm>
              <a:custGeom>
                <a:avLst/>
                <a:gdLst>
                  <a:gd name="T0" fmla="*/ 6425 w 54"/>
                  <a:gd name="T1" fmla="*/ 5526 h 63"/>
                  <a:gd name="T2" fmla="*/ 602 w 54"/>
                  <a:gd name="T3" fmla="*/ 7600 h 63"/>
                  <a:gd name="T4" fmla="*/ 11322 w 54"/>
                  <a:gd name="T5" fmla="*/ 5526 h 63"/>
                  <a:gd name="T6" fmla="*/ 7001 w 54"/>
                  <a:gd name="T7" fmla="*/ 4923 h 63"/>
                  <a:gd name="T8" fmla="*/ 8678 w 54"/>
                  <a:gd name="T9" fmla="*/ 2660 h 63"/>
                  <a:gd name="T10" fmla="*/ 10184 w 54"/>
                  <a:gd name="T11" fmla="*/ 10260 h 63"/>
                  <a:gd name="T12" fmla="*/ 8678 w 54"/>
                  <a:gd name="T13" fmla="*/ 3803 h 63"/>
                  <a:gd name="T14" fmla="*/ 10786 w 54"/>
                  <a:gd name="T15" fmla="*/ 3803 h 63"/>
                  <a:gd name="T16" fmla="*/ 10184 w 54"/>
                  <a:gd name="T17" fmla="*/ 8726 h 63"/>
                  <a:gd name="T18" fmla="*/ 12434 w 54"/>
                  <a:gd name="T19" fmla="*/ 9723 h 63"/>
                  <a:gd name="T20" fmla="*/ 17185 w 54"/>
                  <a:gd name="T21" fmla="*/ 10260 h 63"/>
                  <a:gd name="T22" fmla="*/ 18859 w 54"/>
                  <a:gd name="T23" fmla="*/ 12597 h 63"/>
                  <a:gd name="T24" fmla="*/ 19438 w 54"/>
                  <a:gd name="T25" fmla="*/ 21714 h 63"/>
                  <a:gd name="T26" fmla="*/ 19966 w 54"/>
                  <a:gd name="T27" fmla="*/ 27266 h 63"/>
                  <a:gd name="T28" fmla="*/ 21503 w 54"/>
                  <a:gd name="T29" fmla="*/ 28383 h 63"/>
                  <a:gd name="T30" fmla="*/ 21503 w 54"/>
                  <a:gd name="T31" fmla="*/ 31046 h 63"/>
                  <a:gd name="T32" fmla="*/ 16606 w 54"/>
                  <a:gd name="T33" fmla="*/ 9331 h 63"/>
                  <a:gd name="T34" fmla="*/ 20967 w 54"/>
                  <a:gd name="T35" fmla="*/ 21714 h 63"/>
                  <a:gd name="T36" fmla="*/ 21503 w 54"/>
                  <a:gd name="T37" fmla="*/ 19054 h 63"/>
                  <a:gd name="T38" fmla="*/ 18323 w 54"/>
                  <a:gd name="T39" fmla="*/ 5926 h 63"/>
                  <a:gd name="T40" fmla="*/ 20967 w 54"/>
                  <a:gd name="T41" fmla="*/ 8189 h 63"/>
                  <a:gd name="T42" fmla="*/ 25262 w 54"/>
                  <a:gd name="T43" fmla="*/ 22857 h 63"/>
                  <a:gd name="T44" fmla="*/ 22618 w 54"/>
                  <a:gd name="T45" fmla="*/ 8726 h 63"/>
                  <a:gd name="T46" fmla="*/ 25262 w 54"/>
                  <a:gd name="T47" fmla="*/ 20197 h 63"/>
                  <a:gd name="T48" fmla="*/ 24147 w 54"/>
                  <a:gd name="T49" fmla="*/ 24000 h 63"/>
                  <a:gd name="T50" fmla="*/ 24748 w 54"/>
                  <a:gd name="T51" fmla="*/ 25517 h 63"/>
                  <a:gd name="T52" fmla="*/ 27001 w 54"/>
                  <a:gd name="T53" fmla="*/ 21714 h 63"/>
                  <a:gd name="T54" fmla="*/ 25262 w 54"/>
                  <a:gd name="T55" fmla="*/ 24931 h 63"/>
                  <a:gd name="T56" fmla="*/ 26391 w 54"/>
                  <a:gd name="T57" fmla="*/ 22254 h 63"/>
                  <a:gd name="T58" fmla="*/ 24147 w 54"/>
                  <a:gd name="T59" fmla="*/ 24000 h 63"/>
                  <a:gd name="T60" fmla="*/ 25863 w 54"/>
                  <a:gd name="T61" fmla="*/ 20197 h 63"/>
                  <a:gd name="T62" fmla="*/ 26391 w 54"/>
                  <a:gd name="T63" fmla="*/ 20734 h 63"/>
                  <a:gd name="T64" fmla="*/ 22618 w 54"/>
                  <a:gd name="T65" fmla="*/ 8726 h 63"/>
                  <a:gd name="T66" fmla="*/ 24147 w 54"/>
                  <a:gd name="T67" fmla="*/ 22857 h 63"/>
                  <a:gd name="T68" fmla="*/ 24748 w 54"/>
                  <a:gd name="T69" fmla="*/ 24580 h 63"/>
                  <a:gd name="T70" fmla="*/ 20365 w 54"/>
                  <a:gd name="T71" fmla="*/ 9331 h 63"/>
                  <a:gd name="T72" fmla="*/ 16606 w 54"/>
                  <a:gd name="T73" fmla="*/ 7600 h 63"/>
                  <a:gd name="T74" fmla="*/ 23545 w 54"/>
                  <a:gd name="T75" fmla="*/ 22857 h 63"/>
                  <a:gd name="T76" fmla="*/ 20365 w 54"/>
                  <a:gd name="T77" fmla="*/ 13526 h 63"/>
                  <a:gd name="T78" fmla="*/ 21503 w 54"/>
                  <a:gd name="T79" fmla="*/ 16400 h 63"/>
                  <a:gd name="T80" fmla="*/ 22105 w 54"/>
                  <a:gd name="T81" fmla="*/ 27780 h 63"/>
                  <a:gd name="T82" fmla="*/ 17721 w 54"/>
                  <a:gd name="T83" fmla="*/ 33723 h 63"/>
                  <a:gd name="T84" fmla="*/ 21503 w 54"/>
                  <a:gd name="T85" fmla="*/ 22857 h 63"/>
                  <a:gd name="T86" fmla="*/ 19438 w 54"/>
                  <a:gd name="T87" fmla="*/ 26660 h 63"/>
                  <a:gd name="T88" fmla="*/ 19438 w 54"/>
                  <a:gd name="T89" fmla="*/ 13526 h 63"/>
                  <a:gd name="T90" fmla="*/ 19438 w 54"/>
                  <a:gd name="T91" fmla="*/ 21134 h 63"/>
                  <a:gd name="T92" fmla="*/ 16210 w 54"/>
                  <a:gd name="T93" fmla="*/ 5926 h 63"/>
                  <a:gd name="T94" fmla="*/ 15679 w 54"/>
                  <a:gd name="T95" fmla="*/ 2660 h 63"/>
                  <a:gd name="T96" fmla="*/ 15078 w 54"/>
                  <a:gd name="T97" fmla="*/ 4409 h 63"/>
                  <a:gd name="T98" fmla="*/ 12434 w 54"/>
                  <a:gd name="T99" fmla="*/ 11403 h 63"/>
                  <a:gd name="T100" fmla="*/ 9069 w 54"/>
                  <a:gd name="T101" fmla="*/ 8189 h 63"/>
                  <a:gd name="T102" fmla="*/ 11898 w 54"/>
                  <a:gd name="T103" fmla="*/ 4409 h 63"/>
                  <a:gd name="T104" fmla="*/ 5498 w 54"/>
                  <a:gd name="T105" fmla="*/ 10260 h 63"/>
                  <a:gd name="T106" fmla="*/ 9069 w 54"/>
                  <a:gd name="T107" fmla="*/ 9723 h 63"/>
                  <a:gd name="T108" fmla="*/ 8678 w 54"/>
                  <a:gd name="T109" fmla="*/ 3803 h 63"/>
                  <a:gd name="T110" fmla="*/ 4897 w 54"/>
                  <a:gd name="T111" fmla="*/ 4923 h 63"/>
                  <a:gd name="T112" fmla="*/ 11322 w 54"/>
                  <a:gd name="T113" fmla="*/ 5526 h 63"/>
                  <a:gd name="T114" fmla="*/ 602 w 54"/>
                  <a:gd name="T115" fmla="*/ 7600 h 63"/>
                  <a:gd name="T116" fmla="*/ 6425 w 54"/>
                  <a:gd name="T117" fmla="*/ 5526 h 63"/>
                  <a:gd name="T118" fmla="*/ 1717 w 54"/>
                  <a:gd name="T119" fmla="*/ 8726 h 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 h="63">
                    <a:moveTo>
                      <a:pt x="4" y="18"/>
                    </a:moveTo>
                    <a:cubicBezTo>
                      <a:pt x="9" y="16"/>
                      <a:pt x="12" y="15"/>
                      <a:pt x="17" y="14"/>
                    </a:cubicBezTo>
                    <a:cubicBezTo>
                      <a:pt x="18" y="13"/>
                      <a:pt x="18" y="11"/>
                      <a:pt x="16" y="11"/>
                    </a:cubicBezTo>
                    <a:cubicBezTo>
                      <a:pt x="11" y="12"/>
                      <a:pt x="7" y="14"/>
                      <a:pt x="2" y="15"/>
                    </a:cubicBezTo>
                    <a:cubicBezTo>
                      <a:pt x="3" y="16"/>
                      <a:pt x="3" y="17"/>
                      <a:pt x="4" y="17"/>
                    </a:cubicBezTo>
                    <a:cubicBezTo>
                      <a:pt x="7" y="15"/>
                      <a:pt x="9" y="13"/>
                      <a:pt x="12" y="10"/>
                    </a:cubicBezTo>
                    <a:cubicBezTo>
                      <a:pt x="13" y="9"/>
                      <a:pt x="11" y="7"/>
                      <a:pt x="10" y="8"/>
                    </a:cubicBezTo>
                    <a:cubicBezTo>
                      <a:pt x="7" y="10"/>
                      <a:pt x="4" y="13"/>
                      <a:pt x="1" y="16"/>
                    </a:cubicBezTo>
                    <a:cubicBezTo>
                      <a:pt x="0" y="17"/>
                      <a:pt x="2" y="19"/>
                      <a:pt x="3" y="18"/>
                    </a:cubicBezTo>
                    <a:cubicBezTo>
                      <a:pt x="6" y="15"/>
                      <a:pt x="9" y="12"/>
                      <a:pt x="12" y="9"/>
                    </a:cubicBezTo>
                    <a:cubicBezTo>
                      <a:pt x="13" y="8"/>
                      <a:pt x="12" y="6"/>
                      <a:pt x="11" y="7"/>
                    </a:cubicBezTo>
                    <a:cubicBezTo>
                      <a:pt x="7" y="9"/>
                      <a:pt x="4" y="12"/>
                      <a:pt x="1" y="14"/>
                    </a:cubicBezTo>
                    <a:cubicBezTo>
                      <a:pt x="2" y="15"/>
                      <a:pt x="2" y="15"/>
                      <a:pt x="3" y="16"/>
                    </a:cubicBezTo>
                    <a:cubicBezTo>
                      <a:pt x="6" y="12"/>
                      <a:pt x="11" y="11"/>
                      <a:pt x="15" y="8"/>
                    </a:cubicBezTo>
                    <a:cubicBezTo>
                      <a:pt x="17" y="8"/>
                      <a:pt x="16" y="6"/>
                      <a:pt x="14" y="6"/>
                    </a:cubicBezTo>
                    <a:cubicBezTo>
                      <a:pt x="11" y="7"/>
                      <a:pt x="7" y="8"/>
                      <a:pt x="3" y="9"/>
                    </a:cubicBezTo>
                    <a:cubicBezTo>
                      <a:pt x="2" y="10"/>
                      <a:pt x="2" y="11"/>
                      <a:pt x="4" y="12"/>
                    </a:cubicBezTo>
                    <a:cubicBezTo>
                      <a:pt x="10" y="12"/>
                      <a:pt x="15" y="11"/>
                      <a:pt x="21" y="10"/>
                    </a:cubicBezTo>
                    <a:cubicBezTo>
                      <a:pt x="23" y="9"/>
                      <a:pt x="22" y="7"/>
                      <a:pt x="20" y="7"/>
                    </a:cubicBezTo>
                    <a:cubicBezTo>
                      <a:pt x="17" y="8"/>
                      <a:pt x="13" y="8"/>
                      <a:pt x="9" y="8"/>
                    </a:cubicBezTo>
                    <a:cubicBezTo>
                      <a:pt x="7" y="8"/>
                      <a:pt x="7" y="11"/>
                      <a:pt x="9" y="11"/>
                    </a:cubicBezTo>
                    <a:cubicBezTo>
                      <a:pt x="13" y="11"/>
                      <a:pt x="16" y="11"/>
                      <a:pt x="20" y="10"/>
                    </a:cubicBezTo>
                    <a:cubicBezTo>
                      <a:pt x="20" y="10"/>
                      <a:pt x="20" y="9"/>
                      <a:pt x="20" y="8"/>
                    </a:cubicBezTo>
                    <a:cubicBezTo>
                      <a:pt x="18" y="8"/>
                      <a:pt x="15" y="8"/>
                      <a:pt x="13" y="9"/>
                    </a:cubicBezTo>
                    <a:cubicBezTo>
                      <a:pt x="15" y="7"/>
                      <a:pt x="17" y="6"/>
                      <a:pt x="20" y="7"/>
                    </a:cubicBezTo>
                    <a:cubicBezTo>
                      <a:pt x="20" y="6"/>
                      <a:pt x="20" y="5"/>
                      <a:pt x="19" y="4"/>
                    </a:cubicBezTo>
                    <a:cubicBezTo>
                      <a:pt x="16" y="6"/>
                      <a:pt x="13" y="7"/>
                      <a:pt x="10" y="7"/>
                    </a:cubicBezTo>
                    <a:cubicBezTo>
                      <a:pt x="10" y="7"/>
                      <a:pt x="10" y="8"/>
                      <a:pt x="10" y="9"/>
                    </a:cubicBezTo>
                    <a:cubicBezTo>
                      <a:pt x="12" y="8"/>
                      <a:pt x="14" y="7"/>
                      <a:pt x="16" y="7"/>
                    </a:cubicBezTo>
                    <a:cubicBezTo>
                      <a:pt x="18" y="7"/>
                      <a:pt x="17" y="4"/>
                      <a:pt x="16" y="5"/>
                    </a:cubicBezTo>
                    <a:cubicBezTo>
                      <a:pt x="13" y="5"/>
                      <a:pt x="10" y="6"/>
                      <a:pt x="8" y="6"/>
                    </a:cubicBezTo>
                    <a:cubicBezTo>
                      <a:pt x="8" y="7"/>
                      <a:pt x="8" y="8"/>
                      <a:pt x="9" y="8"/>
                    </a:cubicBezTo>
                    <a:cubicBezTo>
                      <a:pt x="14" y="5"/>
                      <a:pt x="21" y="5"/>
                      <a:pt x="26" y="3"/>
                    </a:cubicBezTo>
                    <a:cubicBezTo>
                      <a:pt x="25" y="4"/>
                      <a:pt x="24" y="5"/>
                      <a:pt x="23" y="6"/>
                    </a:cubicBezTo>
                    <a:cubicBezTo>
                      <a:pt x="20" y="10"/>
                      <a:pt x="18" y="14"/>
                      <a:pt x="17" y="18"/>
                    </a:cubicBezTo>
                    <a:cubicBezTo>
                      <a:pt x="16" y="20"/>
                      <a:pt x="18" y="20"/>
                      <a:pt x="19" y="19"/>
                    </a:cubicBezTo>
                    <a:cubicBezTo>
                      <a:pt x="21" y="16"/>
                      <a:pt x="22" y="13"/>
                      <a:pt x="21" y="9"/>
                    </a:cubicBezTo>
                    <a:cubicBezTo>
                      <a:pt x="21" y="8"/>
                      <a:pt x="20" y="8"/>
                      <a:pt x="19" y="8"/>
                    </a:cubicBezTo>
                    <a:cubicBezTo>
                      <a:pt x="16" y="10"/>
                      <a:pt x="14" y="11"/>
                      <a:pt x="12" y="14"/>
                    </a:cubicBezTo>
                    <a:cubicBezTo>
                      <a:pt x="12" y="14"/>
                      <a:pt x="13" y="15"/>
                      <a:pt x="13" y="16"/>
                    </a:cubicBezTo>
                    <a:cubicBezTo>
                      <a:pt x="15" y="13"/>
                      <a:pt x="17" y="11"/>
                      <a:pt x="18" y="8"/>
                    </a:cubicBezTo>
                    <a:cubicBezTo>
                      <a:pt x="18" y="8"/>
                      <a:pt x="17" y="7"/>
                      <a:pt x="16" y="7"/>
                    </a:cubicBezTo>
                    <a:cubicBezTo>
                      <a:pt x="14" y="11"/>
                      <a:pt x="12" y="15"/>
                      <a:pt x="10" y="18"/>
                    </a:cubicBezTo>
                    <a:cubicBezTo>
                      <a:pt x="10" y="19"/>
                      <a:pt x="11" y="19"/>
                      <a:pt x="12" y="19"/>
                    </a:cubicBezTo>
                    <a:cubicBezTo>
                      <a:pt x="12" y="11"/>
                      <a:pt x="14" y="18"/>
                      <a:pt x="14" y="20"/>
                    </a:cubicBezTo>
                    <a:cubicBezTo>
                      <a:pt x="14" y="21"/>
                      <a:pt x="15" y="22"/>
                      <a:pt x="16" y="21"/>
                    </a:cubicBezTo>
                    <a:cubicBezTo>
                      <a:pt x="18" y="17"/>
                      <a:pt x="20" y="12"/>
                      <a:pt x="22" y="8"/>
                    </a:cubicBezTo>
                    <a:cubicBezTo>
                      <a:pt x="21" y="8"/>
                      <a:pt x="20" y="7"/>
                      <a:pt x="20" y="7"/>
                    </a:cubicBezTo>
                    <a:cubicBezTo>
                      <a:pt x="18" y="12"/>
                      <a:pt x="15" y="17"/>
                      <a:pt x="13" y="21"/>
                    </a:cubicBezTo>
                    <a:cubicBezTo>
                      <a:pt x="14" y="22"/>
                      <a:pt x="15" y="22"/>
                      <a:pt x="16" y="22"/>
                    </a:cubicBezTo>
                    <a:cubicBezTo>
                      <a:pt x="18" y="17"/>
                      <a:pt x="19" y="12"/>
                      <a:pt x="23" y="8"/>
                    </a:cubicBezTo>
                    <a:cubicBezTo>
                      <a:pt x="22" y="8"/>
                      <a:pt x="22" y="8"/>
                      <a:pt x="21" y="7"/>
                    </a:cubicBezTo>
                    <a:cubicBezTo>
                      <a:pt x="20" y="10"/>
                      <a:pt x="19" y="12"/>
                      <a:pt x="17" y="15"/>
                    </a:cubicBezTo>
                    <a:cubicBezTo>
                      <a:pt x="18" y="15"/>
                      <a:pt x="19" y="15"/>
                      <a:pt x="19" y="16"/>
                    </a:cubicBezTo>
                    <a:cubicBezTo>
                      <a:pt x="20" y="12"/>
                      <a:pt x="25" y="6"/>
                      <a:pt x="24" y="14"/>
                    </a:cubicBezTo>
                    <a:cubicBezTo>
                      <a:pt x="23" y="19"/>
                      <a:pt x="22" y="13"/>
                      <a:pt x="23" y="9"/>
                    </a:cubicBezTo>
                    <a:cubicBezTo>
                      <a:pt x="25" y="10"/>
                      <a:pt x="26" y="11"/>
                      <a:pt x="27" y="11"/>
                    </a:cubicBezTo>
                    <a:cubicBezTo>
                      <a:pt x="27" y="13"/>
                      <a:pt x="26" y="15"/>
                      <a:pt x="26" y="16"/>
                    </a:cubicBezTo>
                    <a:cubicBezTo>
                      <a:pt x="24" y="9"/>
                      <a:pt x="24" y="8"/>
                      <a:pt x="24" y="15"/>
                    </a:cubicBezTo>
                    <a:cubicBezTo>
                      <a:pt x="23" y="16"/>
                      <a:pt x="23" y="17"/>
                      <a:pt x="23" y="18"/>
                    </a:cubicBezTo>
                    <a:cubicBezTo>
                      <a:pt x="24" y="18"/>
                      <a:pt x="25" y="19"/>
                      <a:pt x="25" y="19"/>
                    </a:cubicBezTo>
                    <a:cubicBezTo>
                      <a:pt x="26" y="15"/>
                      <a:pt x="29" y="4"/>
                      <a:pt x="26" y="15"/>
                    </a:cubicBezTo>
                    <a:cubicBezTo>
                      <a:pt x="27" y="13"/>
                      <a:pt x="30" y="9"/>
                      <a:pt x="30" y="14"/>
                    </a:cubicBezTo>
                    <a:cubicBezTo>
                      <a:pt x="30" y="17"/>
                      <a:pt x="29" y="19"/>
                      <a:pt x="29" y="22"/>
                    </a:cubicBezTo>
                    <a:cubicBezTo>
                      <a:pt x="28" y="26"/>
                      <a:pt x="30" y="24"/>
                      <a:pt x="29" y="20"/>
                    </a:cubicBezTo>
                    <a:cubicBezTo>
                      <a:pt x="30" y="19"/>
                      <a:pt x="31" y="19"/>
                      <a:pt x="32" y="19"/>
                    </a:cubicBezTo>
                    <a:cubicBezTo>
                      <a:pt x="32" y="22"/>
                      <a:pt x="32" y="24"/>
                      <a:pt x="32" y="26"/>
                    </a:cubicBezTo>
                    <a:cubicBezTo>
                      <a:pt x="31" y="33"/>
                      <a:pt x="33" y="14"/>
                      <a:pt x="34" y="26"/>
                    </a:cubicBezTo>
                    <a:cubicBezTo>
                      <a:pt x="34" y="30"/>
                      <a:pt x="34" y="34"/>
                      <a:pt x="33" y="39"/>
                    </a:cubicBezTo>
                    <a:cubicBezTo>
                      <a:pt x="34" y="39"/>
                      <a:pt x="35" y="39"/>
                      <a:pt x="36" y="38"/>
                    </a:cubicBezTo>
                    <a:cubicBezTo>
                      <a:pt x="35" y="36"/>
                      <a:pt x="34" y="34"/>
                      <a:pt x="34" y="32"/>
                    </a:cubicBezTo>
                    <a:cubicBezTo>
                      <a:pt x="34" y="30"/>
                      <a:pt x="36" y="25"/>
                      <a:pt x="35" y="23"/>
                    </a:cubicBezTo>
                    <a:cubicBezTo>
                      <a:pt x="37" y="29"/>
                      <a:pt x="35" y="37"/>
                      <a:pt x="34" y="43"/>
                    </a:cubicBezTo>
                    <a:cubicBezTo>
                      <a:pt x="35" y="43"/>
                      <a:pt x="35" y="43"/>
                      <a:pt x="36" y="43"/>
                    </a:cubicBezTo>
                    <a:cubicBezTo>
                      <a:pt x="36" y="39"/>
                      <a:pt x="37" y="35"/>
                      <a:pt x="37" y="31"/>
                    </a:cubicBezTo>
                    <a:cubicBezTo>
                      <a:pt x="37" y="34"/>
                      <a:pt x="36" y="37"/>
                      <a:pt x="35" y="40"/>
                    </a:cubicBezTo>
                    <a:cubicBezTo>
                      <a:pt x="33" y="49"/>
                      <a:pt x="36" y="32"/>
                      <a:pt x="36" y="34"/>
                    </a:cubicBezTo>
                    <a:cubicBezTo>
                      <a:pt x="37" y="26"/>
                      <a:pt x="36" y="38"/>
                      <a:pt x="36" y="40"/>
                    </a:cubicBezTo>
                    <a:cubicBezTo>
                      <a:pt x="35" y="43"/>
                      <a:pt x="35" y="46"/>
                      <a:pt x="34" y="49"/>
                    </a:cubicBezTo>
                    <a:cubicBezTo>
                      <a:pt x="35" y="49"/>
                      <a:pt x="36" y="49"/>
                      <a:pt x="36" y="49"/>
                    </a:cubicBezTo>
                    <a:cubicBezTo>
                      <a:pt x="36" y="45"/>
                      <a:pt x="37" y="42"/>
                      <a:pt x="38" y="38"/>
                    </a:cubicBezTo>
                    <a:cubicBezTo>
                      <a:pt x="39" y="41"/>
                      <a:pt x="39" y="44"/>
                      <a:pt x="37" y="46"/>
                    </a:cubicBezTo>
                    <a:cubicBezTo>
                      <a:pt x="36" y="47"/>
                      <a:pt x="35" y="48"/>
                      <a:pt x="34" y="50"/>
                    </a:cubicBezTo>
                    <a:cubicBezTo>
                      <a:pt x="35" y="50"/>
                      <a:pt x="36" y="50"/>
                      <a:pt x="37" y="50"/>
                    </a:cubicBezTo>
                    <a:cubicBezTo>
                      <a:pt x="36" y="53"/>
                      <a:pt x="33" y="54"/>
                      <a:pt x="32" y="56"/>
                    </a:cubicBezTo>
                    <a:cubicBezTo>
                      <a:pt x="31" y="57"/>
                      <a:pt x="32" y="58"/>
                      <a:pt x="33" y="58"/>
                    </a:cubicBezTo>
                    <a:cubicBezTo>
                      <a:pt x="40" y="57"/>
                      <a:pt x="41" y="49"/>
                      <a:pt x="43" y="44"/>
                    </a:cubicBezTo>
                    <a:cubicBezTo>
                      <a:pt x="42" y="44"/>
                      <a:pt x="41" y="44"/>
                      <a:pt x="40" y="44"/>
                    </a:cubicBezTo>
                    <a:cubicBezTo>
                      <a:pt x="41" y="48"/>
                      <a:pt x="33" y="63"/>
                      <a:pt x="41" y="54"/>
                    </a:cubicBezTo>
                    <a:cubicBezTo>
                      <a:pt x="41" y="53"/>
                      <a:pt x="40" y="53"/>
                      <a:pt x="40" y="52"/>
                    </a:cubicBezTo>
                    <a:cubicBezTo>
                      <a:pt x="38" y="54"/>
                      <a:pt x="36" y="56"/>
                      <a:pt x="35" y="58"/>
                    </a:cubicBezTo>
                    <a:cubicBezTo>
                      <a:pt x="34" y="59"/>
                      <a:pt x="35" y="60"/>
                      <a:pt x="36" y="60"/>
                    </a:cubicBezTo>
                    <a:cubicBezTo>
                      <a:pt x="40" y="58"/>
                      <a:pt x="42" y="56"/>
                      <a:pt x="44" y="52"/>
                    </a:cubicBezTo>
                    <a:cubicBezTo>
                      <a:pt x="44" y="51"/>
                      <a:pt x="43" y="49"/>
                      <a:pt x="42" y="50"/>
                    </a:cubicBezTo>
                    <a:cubicBezTo>
                      <a:pt x="39" y="53"/>
                      <a:pt x="40" y="52"/>
                      <a:pt x="38" y="56"/>
                    </a:cubicBezTo>
                    <a:cubicBezTo>
                      <a:pt x="37" y="57"/>
                      <a:pt x="39" y="59"/>
                      <a:pt x="40" y="57"/>
                    </a:cubicBezTo>
                    <a:cubicBezTo>
                      <a:pt x="43" y="53"/>
                      <a:pt x="45" y="49"/>
                      <a:pt x="45" y="43"/>
                    </a:cubicBezTo>
                    <a:cubicBezTo>
                      <a:pt x="46" y="35"/>
                      <a:pt x="40" y="29"/>
                      <a:pt x="37" y="22"/>
                    </a:cubicBezTo>
                    <a:cubicBezTo>
                      <a:pt x="36" y="23"/>
                      <a:pt x="35" y="23"/>
                      <a:pt x="35" y="23"/>
                    </a:cubicBezTo>
                    <a:cubicBezTo>
                      <a:pt x="36" y="26"/>
                      <a:pt x="37" y="29"/>
                      <a:pt x="38" y="31"/>
                    </a:cubicBezTo>
                    <a:cubicBezTo>
                      <a:pt x="38" y="33"/>
                      <a:pt x="41" y="32"/>
                      <a:pt x="40" y="30"/>
                    </a:cubicBezTo>
                    <a:cubicBezTo>
                      <a:pt x="39" y="26"/>
                      <a:pt x="37" y="17"/>
                      <a:pt x="31" y="17"/>
                    </a:cubicBezTo>
                    <a:cubicBezTo>
                      <a:pt x="31" y="17"/>
                      <a:pt x="30" y="18"/>
                      <a:pt x="30" y="18"/>
                    </a:cubicBezTo>
                    <a:cubicBezTo>
                      <a:pt x="31" y="27"/>
                      <a:pt x="35" y="36"/>
                      <a:pt x="36" y="45"/>
                    </a:cubicBezTo>
                    <a:cubicBezTo>
                      <a:pt x="36" y="47"/>
                      <a:pt x="38" y="46"/>
                      <a:pt x="38" y="45"/>
                    </a:cubicBezTo>
                    <a:cubicBezTo>
                      <a:pt x="39" y="38"/>
                      <a:pt x="40" y="32"/>
                      <a:pt x="40" y="25"/>
                    </a:cubicBezTo>
                    <a:cubicBezTo>
                      <a:pt x="39" y="25"/>
                      <a:pt x="38" y="26"/>
                      <a:pt x="38" y="26"/>
                    </a:cubicBezTo>
                    <a:cubicBezTo>
                      <a:pt x="39" y="30"/>
                      <a:pt x="40" y="35"/>
                      <a:pt x="39" y="40"/>
                    </a:cubicBezTo>
                    <a:cubicBezTo>
                      <a:pt x="40" y="40"/>
                      <a:pt x="41" y="40"/>
                      <a:pt x="42" y="40"/>
                    </a:cubicBezTo>
                    <a:cubicBezTo>
                      <a:pt x="42" y="40"/>
                      <a:pt x="42" y="41"/>
                      <a:pt x="42" y="42"/>
                    </a:cubicBezTo>
                    <a:cubicBezTo>
                      <a:pt x="43" y="42"/>
                      <a:pt x="43" y="42"/>
                      <a:pt x="44" y="42"/>
                    </a:cubicBezTo>
                    <a:cubicBezTo>
                      <a:pt x="43" y="32"/>
                      <a:pt x="42" y="23"/>
                      <a:pt x="34" y="16"/>
                    </a:cubicBezTo>
                    <a:cubicBezTo>
                      <a:pt x="34" y="16"/>
                      <a:pt x="33" y="17"/>
                      <a:pt x="33" y="18"/>
                    </a:cubicBezTo>
                    <a:cubicBezTo>
                      <a:pt x="40" y="19"/>
                      <a:pt x="40" y="30"/>
                      <a:pt x="40" y="35"/>
                    </a:cubicBezTo>
                    <a:cubicBezTo>
                      <a:pt x="40" y="35"/>
                      <a:pt x="40" y="28"/>
                      <a:pt x="40" y="25"/>
                    </a:cubicBezTo>
                    <a:cubicBezTo>
                      <a:pt x="39" y="19"/>
                      <a:pt x="37" y="15"/>
                      <a:pt x="33" y="12"/>
                    </a:cubicBezTo>
                    <a:cubicBezTo>
                      <a:pt x="31" y="11"/>
                      <a:pt x="30" y="13"/>
                      <a:pt x="31" y="14"/>
                    </a:cubicBezTo>
                    <a:cubicBezTo>
                      <a:pt x="39" y="20"/>
                      <a:pt x="41" y="24"/>
                      <a:pt x="44" y="34"/>
                    </a:cubicBezTo>
                    <a:cubicBezTo>
                      <a:pt x="43" y="30"/>
                      <a:pt x="43" y="26"/>
                      <a:pt x="42" y="22"/>
                    </a:cubicBezTo>
                    <a:cubicBezTo>
                      <a:pt x="41" y="17"/>
                      <a:pt x="39" y="12"/>
                      <a:pt x="34" y="11"/>
                    </a:cubicBezTo>
                    <a:cubicBezTo>
                      <a:pt x="33" y="11"/>
                      <a:pt x="32" y="12"/>
                      <a:pt x="32" y="13"/>
                    </a:cubicBezTo>
                    <a:cubicBezTo>
                      <a:pt x="38" y="21"/>
                      <a:pt x="43" y="29"/>
                      <a:pt x="45" y="39"/>
                    </a:cubicBezTo>
                    <a:cubicBezTo>
                      <a:pt x="44" y="32"/>
                      <a:pt x="43" y="27"/>
                      <a:pt x="39" y="21"/>
                    </a:cubicBezTo>
                    <a:cubicBezTo>
                      <a:pt x="41" y="24"/>
                      <a:pt x="43" y="27"/>
                      <a:pt x="44" y="31"/>
                    </a:cubicBezTo>
                    <a:cubicBezTo>
                      <a:pt x="44" y="33"/>
                      <a:pt x="45" y="45"/>
                      <a:pt x="45" y="35"/>
                    </a:cubicBezTo>
                    <a:cubicBezTo>
                      <a:pt x="45" y="28"/>
                      <a:pt x="43" y="22"/>
                      <a:pt x="39" y="15"/>
                    </a:cubicBezTo>
                    <a:cubicBezTo>
                      <a:pt x="39" y="16"/>
                      <a:pt x="38" y="16"/>
                      <a:pt x="38" y="17"/>
                    </a:cubicBezTo>
                    <a:cubicBezTo>
                      <a:pt x="45" y="23"/>
                      <a:pt x="48" y="32"/>
                      <a:pt x="45" y="42"/>
                    </a:cubicBezTo>
                    <a:cubicBezTo>
                      <a:pt x="46" y="42"/>
                      <a:pt x="47" y="42"/>
                      <a:pt x="48" y="42"/>
                    </a:cubicBezTo>
                    <a:cubicBezTo>
                      <a:pt x="46" y="31"/>
                      <a:pt x="48" y="23"/>
                      <a:pt x="40" y="14"/>
                    </a:cubicBezTo>
                    <a:cubicBezTo>
                      <a:pt x="39" y="13"/>
                      <a:pt x="37" y="14"/>
                      <a:pt x="38" y="16"/>
                    </a:cubicBezTo>
                    <a:cubicBezTo>
                      <a:pt x="45" y="23"/>
                      <a:pt x="49" y="32"/>
                      <a:pt x="47" y="42"/>
                    </a:cubicBezTo>
                    <a:cubicBezTo>
                      <a:pt x="48" y="42"/>
                      <a:pt x="49" y="42"/>
                      <a:pt x="49" y="42"/>
                    </a:cubicBezTo>
                    <a:cubicBezTo>
                      <a:pt x="48" y="32"/>
                      <a:pt x="50" y="24"/>
                      <a:pt x="42" y="16"/>
                    </a:cubicBezTo>
                    <a:cubicBezTo>
                      <a:pt x="41" y="14"/>
                      <a:pt x="39" y="16"/>
                      <a:pt x="40" y="17"/>
                    </a:cubicBezTo>
                    <a:cubicBezTo>
                      <a:pt x="44" y="21"/>
                      <a:pt x="46" y="25"/>
                      <a:pt x="47" y="30"/>
                    </a:cubicBezTo>
                    <a:cubicBezTo>
                      <a:pt x="50" y="38"/>
                      <a:pt x="49" y="29"/>
                      <a:pt x="49" y="28"/>
                    </a:cubicBezTo>
                    <a:cubicBezTo>
                      <a:pt x="48" y="22"/>
                      <a:pt x="46" y="19"/>
                      <a:pt x="42" y="16"/>
                    </a:cubicBezTo>
                    <a:cubicBezTo>
                      <a:pt x="42" y="16"/>
                      <a:pt x="41" y="17"/>
                      <a:pt x="41" y="17"/>
                    </a:cubicBezTo>
                    <a:cubicBezTo>
                      <a:pt x="49" y="22"/>
                      <a:pt x="49" y="30"/>
                      <a:pt x="49" y="38"/>
                    </a:cubicBezTo>
                    <a:cubicBezTo>
                      <a:pt x="50" y="38"/>
                      <a:pt x="51" y="38"/>
                      <a:pt x="52" y="38"/>
                    </a:cubicBezTo>
                    <a:cubicBezTo>
                      <a:pt x="50" y="30"/>
                      <a:pt x="47" y="24"/>
                      <a:pt x="45" y="17"/>
                    </a:cubicBezTo>
                    <a:cubicBezTo>
                      <a:pt x="44" y="18"/>
                      <a:pt x="43" y="18"/>
                      <a:pt x="43" y="19"/>
                    </a:cubicBezTo>
                    <a:cubicBezTo>
                      <a:pt x="48" y="23"/>
                      <a:pt x="48" y="31"/>
                      <a:pt x="47" y="37"/>
                    </a:cubicBezTo>
                    <a:cubicBezTo>
                      <a:pt x="47" y="42"/>
                      <a:pt x="44" y="45"/>
                      <a:pt x="44" y="50"/>
                    </a:cubicBezTo>
                    <a:cubicBezTo>
                      <a:pt x="44" y="46"/>
                      <a:pt x="46" y="42"/>
                      <a:pt x="47" y="38"/>
                    </a:cubicBezTo>
                    <a:cubicBezTo>
                      <a:pt x="47" y="38"/>
                      <a:pt x="46" y="37"/>
                      <a:pt x="45" y="37"/>
                    </a:cubicBezTo>
                    <a:cubicBezTo>
                      <a:pt x="45" y="41"/>
                      <a:pt x="44" y="45"/>
                      <a:pt x="42" y="48"/>
                    </a:cubicBezTo>
                    <a:cubicBezTo>
                      <a:pt x="43" y="49"/>
                      <a:pt x="44" y="49"/>
                      <a:pt x="44" y="49"/>
                    </a:cubicBezTo>
                    <a:cubicBezTo>
                      <a:pt x="45" y="47"/>
                      <a:pt x="45" y="46"/>
                      <a:pt x="45" y="44"/>
                    </a:cubicBezTo>
                    <a:cubicBezTo>
                      <a:pt x="46" y="44"/>
                      <a:pt x="47" y="44"/>
                      <a:pt x="47" y="45"/>
                    </a:cubicBezTo>
                    <a:cubicBezTo>
                      <a:pt x="46" y="46"/>
                      <a:pt x="46" y="47"/>
                      <a:pt x="45" y="48"/>
                    </a:cubicBezTo>
                    <a:cubicBezTo>
                      <a:pt x="45" y="48"/>
                      <a:pt x="46" y="48"/>
                      <a:pt x="47" y="49"/>
                    </a:cubicBezTo>
                    <a:cubicBezTo>
                      <a:pt x="48" y="46"/>
                      <a:pt x="48" y="44"/>
                      <a:pt x="49" y="41"/>
                    </a:cubicBezTo>
                    <a:cubicBezTo>
                      <a:pt x="48" y="41"/>
                      <a:pt x="48" y="41"/>
                      <a:pt x="47" y="41"/>
                    </a:cubicBezTo>
                    <a:cubicBezTo>
                      <a:pt x="46" y="43"/>
                      <a:pt x="46" y="45"/>
                      <a:pt x="46" y="47"/>
                    </a:cubicBezTo>
                    <a:cubicBezTo>
                      <a:pt x="46" y="47"/>
                      <a:pt x="47" y="47"/>
                      <a:pt x="48" y="47"/>
                    </a:cubicBezTo>
                    <a:cubicBezTo>
                      <a:pt x="49" y="44"/>
                      <a:pt x="50" y="41"/>
                      <a:pt x="51" y="38"/>
                    </a:cubicBezTo>
                    <a:cubicBezTo>
                      <a:pt x="50" y="38"/>
                      <a:pt x="49" y="38"/>
                      <a:pt x="49" y="37"/>
                    </a:cubicBezTo>
                    <a:cubicBezTo>
                      <a:pt x="48" y="40"/>
                      <a:pt x="48" y="43"/>
                      <a:pt x="47" y="46"/>
                    </a:cubicBezTo>
                    <a:cubicBezTo>
                      <a:pt x="48" y="46"/>
                      <a:pt x="49" y="46"/>
                      <a:pt x="49" y="46"/>
                    </a:cubicBezTo>
                    <a:cubicBezTo>
                      <a:pt x="49" y="44"/>
                      <a:pt x="50" y="42"/>
                      <a:pt x="50" y="40"/>
                    </a:cubicBezTo>
                    <a:cubicBezTo>
                      <a:pt x="51" y="39"/>
                      <a:pt x="49" y="38"/>
                      <a:pt x="48" y="40"/>
                    </a:cubicBezTo>
                    <a:cubicBezTo>
                      <a:pt x="47" y="45"/>
                      <a:pt x="45" y="48"/>
                      <a:pt x="41" y="51"/>
                    </a:cubicBezTo>
                    <a:cubicBezTo>
                      <a:pt x="40" y="52"/>
                      <a:pt x="41" y="54"/>
                      <a:pt x="43" y="53"/>
                    </a:cubicBezTo>
                    <a:cubicBezTo>
                      <a:pt x="47" y="50"/>
                      <a:pt x="49" y="46"/>
                      <a:pt x="50" y="40"/>
                    </a:cubicBezTo>
                    <a:cubicBezTo>
                      <a:pt x="50" y="40"/>
                      <a:pt x="49" y="40"/>
                      <a:pt x="48" y="40"/>
                    </a:cubicBezTo>
                    <a:cubicBezTo>
                      <a:pt x="48" y="42"/>
                      <a:pt x="47" y="44"/>
                      <a:pt x="47" y="46"/>
                    </a:cubicBezTo>
                    <a:cubicBezTo>
                      <a:pt x="47" y="47"/>
                      <a:pt x="49" y="48"/>
                      <a:pt x="49" y="46"/>
                    </a:cubicBezTo>
                    <a:cubicBezTo>
                      <a:pt x="50" y="44"/>
                      <a:pt x="51" y="41"/>
                      <a:pt x="51" y="38"/>
                    </a:cubicBezTo>
                    <a:cubicBezTo>
                      <a:pt x="51" y="37"/>
                      <a:pt x="50" y="36"/>
                      <a:pt x="49" y="37"/>
                    </a:cubicBezTo>
                    <a:cubicBezTo>
                      <a:pt x="47" y="40"/>
                      <a:pt x="46" y="43"/>
                      <a:pt x="46" y="47"/>
                    </a:cubicBezTo>
                    <a:cubicBezTo>
                      <a:pt x="45" y="49"/>
                      <a:pt x="48" y="49"/>
                      <a:pt x="48" y="48"/>
                    </a:cubicBezTo>
                    <a:cubicBezTo>
                      <a:pt x="49" y="43"/>
                      <a:pt x="49" y="45"/>
                      <a:pt x="49" y="41"/>
                    </a:cubicBezTo>
                    <a:cubicBezTo>
                      <a:pt x="49" y="39"/>
                      <a:pt x="48" y="39"/>
                      <a:pt x="47" y="40"/>
                    </a:cubicBezTo>
                    <a:cubicBezTo>
                      <a:pt x="45" y="43"/>
                      <a:pt x="45" y="45"/>
                      <a:pt x="44" y="49"/>
                    </a:cubicBezTo>
                    <a:cubicBezTo>
                      <a:pt x="44" y="50"/>
                      <a:pt x="46" y="50"/>
                      <a:pt x="47" y="49"/>
                    </a:cubicBezTo>
                    <a:cubicBezTo>
                      <a:pt x="49" y="46"/>
                      <a:pt x="49" y="44"/>
                      <a:pt x="49" y="41"/>
                    </a:cubicBezTo>
                    <a:cubicBezTo>
                      <a:pt x="49" y="40"/>
                      <a:pt x="48" y="39"/>
                      <a:pt x="47" y="40"/>
                    </a:cubicBezTo>
                    <a:cubicBezTo>
                      <a:pt x="45" y="42"/>
                      <a:pt x="46" y="41"/>
                      <a:pt x="45" y="44"/>
                    </a:cubicBezTo>
                    <a:cubicBezTo>
                      <a:pt x="45" y="45"/>
                      <a:pt x="46" y="46"/>
                      <a:pt x="47" y="45"/>
                    </a:cubicBezTo>
                    <a:cubicBezTo>
                      <a:pt x="49" y="42"/>
                      <a:pt x="49" y="40"/>
                      <a:pt x="50" y="37"/>
                    </a:cubicBezTo>
                    <a:cubicBezTo>
                      <a:pt x="50" y="36"/>
                      <a:pt x="48" y="36"/>
                      <a:pt x="48" y="36"/>
                    </a:cubicBezTo>
                    <a:cubicBezTo>
                      <a:pt x="44" y="40"/>
                      <a:pt x="43" y="44"/>
                      <a:pt x="42" y="49"/>
                    </a:cubicBezTo>
                    <a:cubicBezTo>
                      <a:pt x="42" y="50"/>
                      <a:pt x="43" y="51"/>
                      <a:pt x="44" y="49"/>
                    </a:cubicBezTo>
                    <a:cubicBezTo>
                      <a:pt x="46" y="45"/>
                      <a:pt x="48" y="42"/>
                      <a:pt x="48" y="37"/>
                    </a:cubicBezTo>
                    <a:cubicBezTo>
                      <a:pt x="48" y="36"/>
                      <a:pt x="46" y="36"/>
                      <a:pt x="45" y="37"/>
                    </a:cubicBezTo>
                    <a:cubicBezTo>
                      <a:pt x="43" y="42"/>
                      <a:pt x="42" y="47"/>
                      <a:pt x="41" y="52"/>
                    </a:cubicBezTo>
                    <a:cubicBezTo>
                      <a:pt x="41" y="53"/>
                      <a:pt x="42" y="55"/>
                      <a:pt x="42" y="54"/>
                    </a:cubicBezTo>
                    <a:cubicBezTo>
                      <a:pt x="52" y="47"/>
                      <a:pt x="54" y="25"/>
                      <a:pt x="44" y="17"/>
                    </a:cubicBezTo>
                    <a:cubicBezTo>
                      <a:pt x="43" y="16"/>
                      <a:pt x="42" y="17"/>
                      <a:pt x="42" y="19"/>
                    </a:cubicBezTo>
                    <a:cubicBezTo>
                      <a:pt x="45" y="25"/>
                      <a:pt x="48" y="31"/>
                      <a:pt x="49" y="38"/>
                    </a:cubicBezTo>
                    <a:cubicBezTo>
                      <a:pt x="49" y="40"/>
                      <a:pt x="52" y="39"/>
                      <a:pt x="52" y="38"/>
                    </a:cubicBezTo>
                    <a:cubicBezTo>
                      <a:pt x="51" y="29"/>
                      <a:pt x="51" y="20"/>
                      <a:pt x="42" y="15"/>
                    </a:cubicBezTo>
                    <a:cubicBezTo>
                      <a:pt x="41" y="15"/>
                      <a:pt x="39" y="16"/>
                      <a:pt x="40" y="17"/>
                    </a:cubicBezTo>
                    <a:cubicBezTo>
                      <a:pt x="48" y="24"/>
                      <a:pt x="44" y="31"/>
                      <a:pt x="47" y="39"/>
                    </a:cubicBezTo>
                    <a:cubicBezTo>
                      <a:pt x="48" y="40"/>
                      <a:pt x="49" y="40"/>
                      <a:pt x="50" y="39"/>
                    </a:cubicBezTo>
                    <a:cubicBezTo>
                      <a:pt x="51" y="30"/>
                      <a:pt x="48" y="22"/>
                      <a:pt x="42" y="16"/>
                    </a:cubicBezTo>
                    <a:cubicBezTo>
                      <a:pt x="41" y="16"/>
                      <a:pt x="41" y="17"/>
                      <a:pt x="40" y="17"/>
                    </a:cubicBezTo>
                    <a:cubicBezTo>
                      <a:pt x="47" y="25"/>
                      <a:pt x="46" y="33"/>
                      <a:pt x="47" y="42"/>
                    </a:cubicBezTo>
                    <a:cubicBezTo>
                      <a:pt x="47" y="43"/>
                      <a:pt x="49" y="44"/>
                      <a:pt x="49" y="42"/>
                    </a:cubicBezTo>
                    <a:cubicBezTo>
                      <a:pt x="51" y="31"/>
                      <a:pt x="47" y="22"/>
                      <a:pt x="40" y="14"/>
                    </a:cubicBezTo>
                    <a:cubicBezTo>
                      <a:pt x="39" y="14"/>
                      <a:pt x="39" y="15"/>
                      <a:pt x="38" y="16"/>
                    </a:cubicBezTo>
                    <a:cubicBezTo>
                      <a:pt x="46" y="24"/>
                      <a:pt x="44" y="32"/>
                      <a:pt x="45" y="42"/>
                    </a:cubicBezTo>
                    <a:cubicBezTo>
                      <a:pt x="45" y="43"/>
                      <a:pt x="47" y="44"/>
                      <a:pt x="48" y="42"/>
                    </a:cubicBezTo>
                    <a:cubicBezTo>
                      <a:pt x="50" y="32"/>
                      <a:pt x="47" y="22"/>
                      <a:pt x="39" y="15"/>
                    </a:cubicBezTo>
                    <a:cubicBezTo>
                      <a:pt x="38" y="14"/>
                      <a:pt x="37" y="15"/>
                      <a:pt x="37" y="17"/>
                    </a:cubicBezTo>
                    <a:cubicBezTo>
                      <a:pt x="41" y="23"/>
                      <a:pt x="43" y="28"/>
                      <a:pt x="43" y="35"/>
                    </a:cubicBezTo>
                    <a:cubicBezTo>
                      <a:pt x="43" y="39"/>
                      <a:pt x="43" y="41"/>
                      <a:pt x="44" y="45"/>
                    </a:cubicBezTo>
                    <a:cubicBezTo>
                      <a:pt x="44" y="46"/>
                      <a:pt x="45" y="46"/>
                      <a:pt x="46" y="45"/>
                    </a:cubicBezTo>
                    <a:cubicBezTo>
                      <a:pt x="50" y="35"/>
                      <a:pt x="45" y="20"/>
                      <a:pt x="36" y="14"/>
                    </a:cubicBezTo>
                    <a:cubicBezTo>
                      <a:pt x="36" y="14"/>
                      <a:pt x="34" y="14"/>
                      <a:pt x="35" y="15"/>
                    </a:cubicBezTo>
                    <a:cubicBezTo>
                      <a:pt x="35" y="18"/>
                      <a:pt x="36" y="20"/>
                      <a:pt x="37" y="22"/>
                    </a:cubicBezTo>
                    <a:cubicBezTo>
                      <a:pt x="41" y="29"/>
                      <a:pt x="42" y="36"/>
                      <a:pt x="44" y="43"/>
                    </a:cubicBezTo>
                    <a:cubicBezTo>
                      <a:pt x="44" y="45"/>
                      <a:pt x="46" y="45"/>
                      <a:pt x="46" y="43"/>
                    </a:cubicBezTo>
                    <a:cubicBezTo>
                      <a:pt x="48" y="33"/>
                      <a:pt x="44" y="25"/>
                      <a:pt x="38" y="17"/>
                    </a:cubicBezTo>
                    <a:cubicBezTo>
                      <a:pt x="36" y="13"/>
                      <a:pt x="36" y="13"/>
                      <a:pt x="38" y="17"/>
                    </a:cubicBezTo>
                    <a:cubicBezTo>
                      <a:pt x="39" y="19"/>
                      <a:pt x="40" y="22"/>
                      <a:pt x="40" y="25"/>
                    </a:cubicBezTo>
                    <a:cubicBezTo>
                      <a:pt x="41" y="28"/>
                      <a:pt x="41" y="32"/>
                      <a:pt x="43" y="36"/>
                    </a:cubicBezTo>
                    <a:cubicBezTo>
                      <a:pt x="43" y="37"/>
                      <a:pt x="45" y="37"/>
                      <a:pt x="45" y="36"/>
                    </a:cubicBezTo>
                    <a:cubicBezTo>
                      <a:pt x="47" y="25"/>
                      <a:pt x="41" y="19"/>
                      <a:pt x="33" y="12"/>
                    </a:cubicBezTo>
                    <a:cubicBezTo>
                      <a:pt x="32" y="12"/>
                      <a:pt x="32" y="13"/>
                      <a:pt x="31" y="14"/>
                    </a:cubicBezTo>
                    <a:cubicBezTo>
                      <a:pt x="40" y="19"/>
                      <a:pt x="38" y="32"/>
                      <a:pt x="39" y="40"/>
                    </a:cubicBezTo>
                    <a:cubicBezTo>
                      <a:pt x="39" y="41"/>
                      <a:pt x="41" y="41"/>
                      <a:pt x="41" y="40"/>
                    </a:cubicBezTo>
                    <a:cubicBezTo>
                      <a:pt x="44" y="33"/>
                      <a:pt x="43" y="18"/>
                      <a:pt x="34" y="15"/>
                    </a:cubicBezTo>
                    <a:cubicBezTo>
                      <a:pt x="32" y="15"/>
                      <a:pt x="32" y="16"/>
                      <a:pt x="32" y="17"/>
                    </a:cubicBezTo>
                    <a:cubicBezTo>
                      <a:pt x="39" y="25"/>
                      <a:pt x="41" y="32"/>
                      <a:pt x="42" y="42"/>
                    </a:cubicBezTo>
                    <a:cubicBezTo>
                      <a:pt x="42" y="43"/>
                      <a:pt x="44" y="44"/>
                      <a:pt x="44" y="42"/>
                    </a:cubicBezTo>
                    <a:cubicBezTo>
                      <a:pt x="44" y="38"/>
                      <a:pt x="44" y="36"/>
                      <a:pt x="42" y="32"/>
                    </a:cubicBezTo>
                    <a:cubicBezTo>
                      <a:pt x="42" y="31"/>
                      <a:pt x="41" y="31"/>
                      <a:pt x="40" y="32"/>
                    </a:cubicBezTo>
                    <a:cubicBezTo>
                      <a:pt x="39" y="35"/>
                      <a:pt x="39" y="37"/>
                      <a:pt x="39" y="40"/>
                    </a:cubicBezTo>
                    <a:cubicBezTo>
                      <a:pt x="40" y="42"/>
                      <a:pt x="42" y="41"/>
                      <a:pt x="42" y="40"/>
                    </a:cubicBezTo>
                    <a:cubicBezTo>
                      <a:pt x="42" y="35"/>
                      <a:pt x="42" y="30"/>
                      <a:pt x="40" y="25"/>
                    </a:cubicBezTo>
                    <a:cubicBezTo>
                      <a:pt x="40" y="24"/>
                      <a:pt x="37" y="24"/>
                      <a:pt x="38" y="25"/>
                    </a:cubicBezTo>
                    <a:cubicBezTo>
                      <a:pt x="38" y="32"/>
                      <a:pt x="37" y="38"/>
                      <a:pt x="36" y="45"/>
                    </a:cubicBezTo>
                    <a:cubicBezTo>
                      <a:pt x="37" y="45"/>
                      <a:pt x="37" y="45"/>
                      <a:pt x="38" y="44"/>
                    </a:cubicBezTo>
                    <a:cubicBezTo>
                      <a:pt x="37" y="39"/>
                      <a:pt x="37" y="33"/>
                      <a:pt x="35" y="27"/>
                    </a:cubicBezTo>
                    <a:cubicBezTo>
                      <a:pt x="35" y="26"/>
                      <a:pt x="32" y="16"/>
                      <a:pt x="36" y="26"/>
                    </a:cubicBezTo>
                    <a:cubicBezTo>
                      <a:pt x="37" y="27"/>
                      <a:pt x="37" y="29"/>
                      <a:pt x="38" y="31"/>
                    </a:cubicBezTo>
                    <a:cubicBezTo>
                      <a:pt x="39" y="31"/>
                      <a:pt x="39" y="31"/>
                      <a:pt x="40" y="30"/>
                    </a:cubicBezTo>
                    <a:cubicBezTo>
                      <a:pt x="39" y="28"/>
                      <a:pt x="38" y="25"/>
                      <a:pt x="37" y="22"/>
                    </a:cubicBezTo>
                    <a:cubicBezTo>
                      <a:pt x="36" y="21"/>
                      <a:pt x="34" y="22"/>
                      <a:pt x="35" y="23"/>
                    </a:cubicBezTo>
                    <a:cubicBezTo>
                      <a:pt x="39" y="35"/>
                      <a:pt x="48" y="44"/>
                      <a:pt x="38" y="56"/>
                    </a:cubicBezTo>
                    <a:cubicBezTo>
                      <a:pt x="38" y="56"/>
                      <a:pt x="39" y="57"/>
                      <a:pt x="40" y="57"/>
                    </a:cubicBezTo>
                    <a:cubicBezTo>
                      <a:pt x="41" y="56"/>
                      <a:pt x="42" y="54"/>
                      <a:pt x="43" y="52"/>
                    </a:cubicBezTo>
                    <a:cubicBezTo>
                      <a:pt x="43" y="52"/>
                      <a:pt x="42" y="51"/>
                      <a:pt x="41" y="51"/>
                    </a:cubicBezTo>
                    <a:cubicBezTo>
                      <a:pt x="40" y="54"/>
                      <a:pt x="38" y="56"/>
                      <a:pt x="35" y="57"/>
                    </a:cubicBezTo>
                    <a:cubicBezTo>
                      <a:pt x="36" y="58"/>
                      <a:pt x="36" y="59"/>
                      <a:pt x="36" y="59"/>
                    </a:cubicBezTo>
                    <a:cubicBezTo>
                      <a:pt x="38" y="57"/>
                      <a:pt x="39" y="56"/>
                      <a:pt x="41" y="54"/>
                    </a:cubicBezTo>
                    <a:cubicBezTo>
                      <a:pt x="42" y="53"/>
                      <a:pt x="41" y="51"/>
                      <a:pt x="40" y="52"/>
                    </a:cubicBezTo>
                    <a:cubicBezTo>
                      <a:pt x="37" y="55"/>
                      <a:pt x="34" y="57"/>
                      <a:pt x="32" y="60"/>
                    </a:cubicBezTo>
                    <a:cubicBezTo>
                      <a:pt x="31" y="60"/>
                      <a:pt x="32" y="62"/>
                      <a:pt x="33" y="62"/>
                    </a:cubicBezTo>
                    <a:cubicBezTo>
                      <a:pt x="40" y="61"/>
                      <a:pt x="44" y="49"/>
                      <a:pt x="43" y="44"/>
                    </a:cubicBezTo>
                    <a:cubicBezTo>
                      <a:pt x="43" y="42"/>
                      <a:pt x="41" y="42"/>
                      <a:pt x="41" y="43"/>
                    </a:cubicBezTo>
                    <a:cubicBezTo>
                      <a:pt x="39" y="48"/>
                      <a:pt x="38" y="55"/>
                      <a:pt x="32" y="56"/>
                    </a:cubicBezTo>
                    <a:cubicBezTo>
                      <a:pt x="32" y="56"/>
                      <a:pt x="33" y="57"/>
                      <a:pt x="33" y="58"/>
                    </a:cubicBezTo>
                    <a:cubicBezTo>
                      <a:pt x="38" y="54"/>
                      <a:pt x="45" y="48"/>
                      <a:pt x="41" y="42"/>
                    </a:cubicBezTo>
                    <a:cubicBezTo>
                      <a:pt x="41" y="41"/>
                      <a:pt x="40" y="41"/>
                      <a:pt x="40" y="42"/>
                    </a:cubicBezTo>
                    <a:cubicBezTo>
                      <a:pt x="37" y="44"/>
                      <a:pt x="35" y="46"/>
                      <a:pt x="34" y="50"/>
                    </a:cubicBezTo>
                    <a:cubicBezTo>
                      <a:pt x="34" y="51"/>
                      <a:pt x="36" y="52"/>
                      <a:pt x="36" y="51"/>
                    </a:cubicBezTo>
                    <a:cubicBezTo>
                      <a:pt x="40" y="46"/>
                      <a:pt x="43" y="40"/>
                      <a:pt x="41" y="35"/>
                    </a:cubicBezTo>
                    <a:cubicBezTo>
                      <a:pt x="41" y="34"/>
                      <a:pt x="40" y="33"/>
                      <a:pt x="39" y="34"/>
                    </a:cubicBezTo>
                    <a:cubicBezTo>
                      <a:pt x="35" y="38"/>
                      <a:pt x="34" y="44"/>
                      <a:pt x="34" y="49"/>
                    </a:cubicBezTo>
                    <a:cubicBezTo>
                      <a:pt x="34" y="51"/>
                      <a:pt x="36" y="51"/>
                      <a:pt x="36" y="49"/>
                    </a:cubicBezTo>
                    <a:cubicBezTo>
                      <a:pt x="38" y="44"/>
                      <a:pt x="43" y="31"/>
                      <a:pt x="38" y="27"/>
                    </a:cubicBezTo>
                    <a:cubicBezTo>
                      <a:pt x="37" y="26"/>
                      <a:pt x="36" y="27"/>
                      <a:pt x="36" y="28"/>
                    </a:cubicBezTo>
                    <a:cubicBezTo>
                      <a:pt x="33" y="34"/>
                      <a:pt x="33" y="39"/>
                      <a:pt x="34" y="46"/>
                    </a:cubicBezTo>
                    <a:cubicBezTo>
                      <a:pt x="34" y="47"/>
                      <a:pt x="36" y="47"/>
                      <a:pt x="36" y="46"/>
                    </a:cubicBezTo>
                    <a:cubicBezTo>
                      <a:pt x="38" y="39"/>
                      <a:pt x="40" y="32"/>
                      <a:pt x="38" y="25"/>
                    </a:cubicBezTo>
                    <a:cubicBezTo>
                      <a:pt x="38" y="24"/>
                      <a:pt x="36" y="24"/>
                      <a:pt x="36" y="25"/>
                    </a:cubicBezTo>
                    <a:cubicBezTo>
                      <a:pt x="33" y="31"/>
                      <a:pt x="33" y="37"/>
                      <a:pt x="34" y="43"/>
                    </a:cubicBezTo>
                    <a:cubicBezTo>
                      <a:pt x="34" y="44"/>
                      <a:pt x="36" y="45"/>
                      <a:pt x="36" y="43"/>
                    </a:cubicBezTo>
                    <a:cubicBezTo>
                      <a:pt x="38" y="36"/>
                      <a:pt x="39" y="28"/>
                      <a:pt x="37" y="20"/>
                    </a:cubicBezTo>
                    <a:cubicBezTo>
                      <a:pt x="36" y="19"/>
                      <a:pt x="35" y="19"/>
                      <a:pt x="34" y="20"/>
                    </a:cubicBezTo>
                    <a:cubicBezTo>
                      <a:pt x="30" y="25"/>
                      <a:pt x="31" y="33"/>
                      <a:pt x="33" y="39"/>
                    </a:cubicBezTo>
                    <a:cubicBezTo>
                      <a:pt x="34" y="40"/>
                      <a:pt x="35" y="40"/>
                      <a:pt x="36" y="39"/>
                    </a:cubicBezTo>
                    <a:cubicBezTo>
                      <a:pt x="36" y="34"/>
                      <a:pt x="39" y="20"/>
                      <a:pt x="33" y="18"/>
                    </a:cubicBezTo>
                    <a:cubicBezTo>
                      <a:pt x="32" y="18"/>
                      <a:pt x="32" y="18"/>
                      <a:pt x="31" y="19"/>
                    </a:cubicBezTo>
                    <a:cubicBezTo>
                      <a:pt x="29" y="23"/>
                      <a:pt x="29" y="27"/>
                      <a:pt x="30" y="32"/>
                    </a:cubicBezTo>
                    <a:cubicBezTo>
                      <a:pt x="30" y="33"/>
                      <a:pt x="32" y="33"/>
                      <a:pt x="32" y="32"/>
                    </a:cubicBezTo>
                    <a:cubicBezTo>
                      <a:pt x="35" y="27"/>
                      <a:pt x="36" y="16"/>
                      <a:pt x="32" y="11"/>
                    </a:cubicBezTo>
                    <a:cubicBezTo>
                      <a:pt x="31" y="11"/>
                      <a:pt x="31" y="11"/>
                      <a:pt x="30" y="11"/>
                    </a:cubicBezTo>
                    <a:cubicBezTo>
                      <a:pt x="26" y="15"/>
                      <a:pt x="27" y="21"/>
                      <a:pt x="28" y="26"/>
                    </a:cubicBezTo>
                    <a:cubicBezTo>
                      <a:pt x="28" y="27"/>
                      <a:pt x="30" y="27"/>
                      <a:pt x="30" y="26"/>
                    </a:cubicBezTo>
                    <a:cubicBezTo>
                      <a:pt x="32" y="21"/>
                      <a:pt x="35" y="10"/>
                      <a:pt x="30" y="6"/>
                    </a:cubicBezTo>
                    <a:cubicBezTo>
                      <a:pt x="25" y="2"/>
                      <a:pt x="24" y="17"/>
                      <a:pt x="25" y="20"/>
                    </a:cubicBezTo>
                    <a:cubicBezTo>
                      <a:pt x="25" y="21"/>
                      <a:pt x="27" y="20"/>
                      <a:pt x="27" y="19"/>
                    </a:cubicBezTo>
                    <a:cubicBezTo>
                      <a:pt x="29" y="14"/>
                      <a:pt x="30" y="10"/>
                      <a:pt x="29" y="5"/>
                    </a:cubicBezTo>
                    <a:cubicBezTo>
                      <a:pt x="28" y="4"/>
                      <a:pt x="27" y="4"/>
                      <a:pt x="26" y="5"/>
                    </a:cubicBezTo>
                    <a:cubicBezTo>
                      <a:pt x="24" y="9"/>
                      <a:pt x="23" y="14"/>
                      <a:pt x="23" y="19"/>
                    </a:cubicBezTo>
                    <a:cubicBezTo>
                      <a:pt x="23" y="20"/>
                      <a:pt x="25" y="20"/>
                      <a:pt x="25" y="19"/>
                    </a:cubicBezTo>
                    <a:cubicBezTo>
                      <a:pt x="26" y="15"/>
                      <a:pt x="28" y="7"/>
                      <a:pt x="25" y="4"/>
                    </a:cubicBezTo>
                    <a:cubicBezTo>
                      <a:pt x="23" y="2"/>
                      <a:pt x="19" y="3"/>
                      <a:pt x="18" y="5"/>
                    </a:cubicBezTo>
                    <a:cubicBezTo>
                      <a:pt x="16" y="13"/>
                      <a:pt x="30" y="19"/>
                      <a:pt x="28" y="8"/>
                    </a:cubicBezTo>
                    <a:cubicBezTo>
                      <a:pt x="28" y="7"/>
                      <a:pt x="27" y="7"/>
                      <a:pt x="27" y="7"/>
                    </a:cubicBezTo>
                    <a:cubicBezTo>
                      <a:pt x="20" y="8"/>
                      <a:pt x="20" y="16"/>
                      <a:pt x="24" y="20"/>
                    </a:cubicBezTo>
                    <a:cubicBezTo>
                      <a:pt x="24" y="21"/>
                      <a:pt x="25" y="21"/>
                      <a:pt x="26" y="20"/>
                    </a:cubicBezTo>
                    <a:cubicBezTo>
                      <a:pt x="29" y="17"/>
                      <a:pt x="34" y="6"/>
                      <a:pt x="27" y="4"/>
                    </a:cubicBezTo>
                    <a:cubicBezTo>
                      <a:pt x="19" y="2"/>
                      <a:pt x="19" y="17"/>
                      <a:pt x="21" y="21"/>
                    </a:cubicBezTo>
                    <a:cubicBezTo>
                      <a:pt x="22" y="22"/>
                      <a:pt x="22" y="22"/>
                      <a:pt x="23" y="21"/>
                    </a:cubicBezTo>
                    <a:cubicBezTo>
                      <a:pt x="26" y="18"/>
                      <a:pt x="29" y="9"/>
                      <a:pt x="25" y="5"/>
                    </a:cubicBezTo>
                    <a:cubicBezTo>
                      <a:pt x="21" y="0"/>
                      <a:pt x="19" y="14"/>
                      <a:pt x="20" y="16"/>
                    </a:cubicBezTo>
                    <a:cubicBezTo>
                      <a:pt x="20" y="17"/>
                      <a:pt x="21" y="17"/>
                      <a:pt x="22" y="16"/>
                    </a:cubicBezTo>
                    <a:cubicBezTo>
                      <a:pt x="24" y="13"/>
                      <a:pt x="25" y="10"/>
                      <a:pt x="24" y="6"/>
                    </a:cubicBezTo>
                    <a:cubicBezTo>
                      <a:pt x="23" y="5"/>
                      <a:pt x="22" y="5"/>
                      <a:pt x="22" y="6"/>
                    </a:cubicBezTo>
                    <a:cubicBezTo>
                      <a:pt x="19" y="8"/>
                      <a:pt x="18" y="11"/>
                      <a:pt x="17" y="15"/>
                    </a:cubicBezTo>
                    <a:cubicBezTo>
                      <a:pt x="17" y="16"/>
                      <a:pt x="18" y="17"/>
                      <a:pt x="19" y="16"/>
                    </a:cubicBezTo>
                    <a:cubicBezTo>
                      <a:pt x="21" y="13"/>
                      <a:pt x="22" y="11"/>
                      <a:pt x="23" y="8"/>
                    </a:cubicBezTo>
                    <a:cubicBezTo>
                      <a:pt x="24" y="7"/>
                      <a:pt x="22" y="6"/>
                      <a:pt x="21" y="7"/>
                    </a:cubicBezTo>
                    <a:cubicBezTo>
                      <a:pt x="17" y="11"/>
                      <a:pt x="15" y="16"/>
                      <a:pt x="13" y="22"/>
                    </a:cubicBezTo>
                    <a:cubicBezTo>
                      <a:pt x="13" y="23"/>
                      <a:pt x="15" y="24"/>
                      <a:pt x="16" y="23"/>
                    </a:cubicBezTo>
                    <a:cubicBezTo>
                      <a:pt x="18" y="18"/>
                      <a:pt x="20" y="13"/>
                      <a:pt x="22" y="8"/>
                    </a:cubicBezTo>
                    <a:cubicBezTo>
                      <a:pt x="22" y="6"/>
                      <a:pt x="20" y="6"/>
                      <a:pt x="20" y="7"/>
                    </a:cubicBezTo>
                    <a:cubicBezTo>
                      <a:pt x="18" y="11"/>
                      <a:pt x="16" y="15"/>
                      <a:pt x="14" y="20"/>
                    </a:cubicBezTo>
                    <a:cubicBezTo>
                      <a:pt x="15" y="20"/>
                      <a:pt x="15" y="20"/>
                      <a:pt x="16" y="20"/>
                    </a:cubicBezTo>
                    <a:cubicBezTo>
                      <a:pt x="17" y="16"/>
                      <a:pt x="18" y="13"/>
                      <a:pt x="16" y="9"/>
                    </a:cubicBezTo>
                    <a:cubicBezTo>
                      <a:pt x="16" y="8"/>
                      <a:pt x="15" y="7"/>
                      <a:pt x="14" y="8"/>
                    </a:cubicBezTo>
                    <a:cubicBezTo>
                      <a:pt x="11" y="11"/>
                      <a:pt x="10" y="15"/>
                      <a:pt x="10" y="19"/>
                    </a:cubicBezTo>
                    <a:cubicBezTo>
                      <a:pt x="10" y="20"/>
                      <a:pt x="11" y="21"/>
                      <a:pt x="12" y="20"/>
                    </a:cubicBezTo>
                    <a:cubicBezTo>
                      <a:pt x="14" y="16"/>
                      <a:pt x="16" y="12"/>
                      <a:pt x="18" y="8"/>
                    </a:cubicBezTo>
                    <a:cubicBezTo>
                      <a:pt x="19" y="7"/>
                      <a:pt x="17" y="6"/>
                      <a:pt x="16" y="7"/>
                    </a:cubicBezTo>
                    <a:cubicBezTo>
                      <a:pt x="15" y="10"/>
                      <a:pt x="14" y="12"/>
                      <a:pt x="12" y="14"/>
                    </a:cubicBezTo>
                    <a:cubicBezTo>
                      <a:pt x="11" y="15"/>
                      <a:pt x="12" y="17"/>
                      <a:pt x="13" y="16"/>
                    </a:cubicBezTo>
                    <a:cubicBezTo>
                      <a:pt x="16" y="12"/>
                      <a:pt x="17" y="13"/>
                      <a:pt x="17" y="18"/>
                    </a:cubicBezTo>
                    <a:cubicBezTo>
                      <a:pt x="17" y="18"/>
                      <a:pt x="18" y="19"/>
                      <a:pt x="19" y="19"/>
                    </a:cubicBezTo>
                    <a:cubicBezTo>
                      <a:pt x="20" y="15"/>
                      <a:pt x="23" y="7"/>
                      <a:pt x="28" y="5"/>
                    </a:cubicBezTo>
                    <a:cubicBezTo>
                      <a:pt x="29" y="5"/>
                      <a:pt x="30" y="3"/>
                      <a:pt x="28" y="3"/>
                    </a:cubicBezTo>
                    <a:cubicBezTo>
                      <a:pt x="21" y="1"/>
                      <a:pt x="14" y="2"/>
                      <a:pt x="7" y="6"/>
                    </a:cubicBezTo>
                    <a:cubicBezTo>
                      <a:pt x="6" y="7"/>
                      <a:pt x="7" y="9"/>
                      <a:pt x="8" y="8"/>
                    </a:cubicBezTo>
                    <a:cubicBezTo>
                      <a:pt x="11" y="8"/>
                      <a:pt x="14" y="8"/>
                      <a:pt x="16" y="7"/>
                    </a:cubicBezTo>
                    <a:cubicBezTo>
                      <a:pt x="16" y="6"/>
                      <a:pt x="16" y="5"/>
                      <a:pt x="16" y="5"/>
                    </a:cubicBezTo>
                    <a:cubicBezTo>
                      <a:pt x="13" y="5"/>
                      <a:pt x="11" y="6"/>
                      <a:pt x="9" y="7"/>
                    </a:cubicBezTo>
                    <a:cubicBezTo>
                      <a:pt x="8" y="7"/>
                      <a:pt x="8" y="9"/>
                      <a:pt x="10" y="9"/>
                    </a:cubicBezTo>
                    <a:cubicBezTo>
                      <a:pt x="14" y="9"/>
                      <a:pt x="17" y="9"/>
                      <a:pt x="21" y="6"/>
                    </a:cubicBezTo>
                    <a:cubicBezTo>
                      <a:pt x="22" y="6"/>
                      <a:pt x="21" y="4"/>
                      <a:pt x="20" y="4"/>
                    </a:cubicBezTo>
                    <a:cubicBezTo>
                      <a:pt x="16" y="4"/>
                      <a:pt x="12" y="5"/>
                      <a:pt x="9" y="9"/>
                    </a:cubicBezTo>
                    <a:cubicBezTo>
                      <a:pt x="8" y="9"/>
                      <a:pt x="9" y="11"/>
                      <a:pt x="10" y="11"/>
                    </a:cubicBezTo>
                    <a:cubicBezTo>
                      <a:pt x="13" y="11"/>
                      <a:pt x="17" y="11"/>
                      <a:pt x="20" y="10"/>
                    </a:cubicBezTo>
                    <a:cubicBezTo>
                      <a:pt x="22" y="10"/>
                      <a:pt x="22" y="8"/>
                      <a:pt x="20" y="8"/>
                    </a:cubicBezTo>
                    <a:cubicBezTo>
                      <a:pt x="16" y="8"/>
                      <a:pt x="13" y="8"/>
                      <a:pt x="9" y="8"/>
                    </a:cubicBezTo>
                    <a:cubicBezTo>
                      <a:pt x="9" y="9"/>
                      <a:pt x="9" y="10"/>
                      <a:pt x="9" y="11"/>
                    </a:cubicBezTo>
                    <a:cubicBezTo>
                      <a:pt x="13" y="10"/>
                      <a:pt x="17" y="10"/>
                      <a:pt x="21" y="10"/>
                    </a:cubicBezTo>
                    <a:cubicBezTo>
                      <a:pt x="21" y="9"/>
                      <a:pt x="21" y="8"/>
                      <a:pt x="20" y="7"/>
                    </a:cubicBezTo>
                    <a:cubicBezTo>
                      <a:pt x="15" y="8"/>
                      <a:pt x="9" y="10"/>
                      <a:pt x="4" y="9"/>
                    </a:cubicBezTo>
                    <a:cubicBezTo>
                      <a:pt x="4" y="10"/>
                      <a:pt x="4" y="11"/>
                      <a:pt x="4" y="12"/>
                    </a:cubicBezTo>
                    <a:cubicBezTo>
                      <a:pt x="8" y="10"/>
                      <a:pt x="11" y="9"/>
                      <a:pt x="15" y="9"/>
                    </a:cubicBezTo>
                    <a:cubicBezTo>
                      <a:pt x="15" y="8"/>
                      <a:pt x="14" y="7"/>
                      <a:pt x="14" y="6"/>
                    </a:cubicBezTo>
                    <a:cubicBezTo>
                      <a:pt x="9" y="9"/>
                      <a:pt x="5" y="10"/>
                      <a:pt x="1" y="14"/>
                    </a:cubicBezTo>
                    <a:cubicBezTo>
                      <a:pt x="0" y="15"/>
                      <a:pt x="1" y="17"/>
                      <a:pt x="2" y="16"/>
                    </a:cubicBezTo>
                    <a:cubicBezTo>
                      <a:pt x="6" y="14"/>
                      <a:pt x="9" y="11"/>
                      <a:pt x="12" y="9"/>
                    </a:cubicBezTo>
                    <a:cubicBezTo>
                      <a:pt x="11" y="8"/>
                      <a:pt x="11" y="8"/>
                      <a:pt x="10" y="7"/>
                    </a:cubicBezTo>
                    <a:cubicBezTo>
                      <a:pt x="7" y="10"/>
                      <a:pt x="4" y="13"/>
                      <a:pt x="1" y="16"/>
                    </a:cubicBezTo>
                    <a:cubicBezTo>
                      <a:pt x="2" y="16"/>
                      <a:pt x="2" y="17"/>
                      <a:pt x="3" y="18"/>
                    </a:cubicBezTo>
                    <a:cubicBezTo>
                      <a:pt x="5" y="15"/>
                      <a:pt x="8" y="12"/>
                      <a:pt x="12" y="10"/>
                    </a:cubicBezTo>
                    <a:cubicBezTo>
                      <a:pt x="11" y="10"/>
                      <a:pt x="11" y="9"/>
                      <a:pt x="10" y="8"/>
                    </a:cubicBezTo>
                    <a:cubicBezTo>
                      <a:pt x="8" y="11"/>
                      <a:pt x="5" y="13"/>
                      <a:pt x="2" y="16"/>
                    </a:cubicBezTo>
                    <a:cubicBezTo>
                      <a:pt x="1" y="17"/>
                      <a:pt x="2" y="18"/>
                      <a:pt x="3" y="18"/>
                    </a:cubicBezTo>
                    <a:cubicBezTo>
                      <a:pt x="8" y="16"/>
                      <a:pt x="12" y="14"/>
                      <a:pt x="17" y="14"/>
                    </a:cubicBezTo>
                    <a:cubicBezTo>
                      <a:pt x="16" y="13"/>
                      <a:pt x="16" y="12"/>
                      <a:pt x="16" y="11"/>
                    </a:cubicBezTo>
                    <a:cubicBezTo>
                      <a:pt x="11" y="13"/>
                      <a:pt x="7" y="14"/>
                      <a:pt x="3" y="16"/>
                    </a:cubicBezTo>
                    <a:cubicBezTo>
                      <a:pt x="2" y="17"/>
                      <a:pt x="3" y="19"/>
                      <a:pt x="4"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 name="Freeform 235"/>
              <p:cNvSpPr>
                <a:spLocks/>
              </p:cNvSpPr>
              <p:nvPr/>
            </p:nvSpPr>
            <p:spPr bwMode="auto">
              <a:xfrm>
                <a:off x="1834" y="1532"/>
                <a:ext cx="75" cy="163"/>
              </a:xfrm>
              <a:custGeom>
                <a:avLst/>
                <a:gdLst>
                  <a:gd name="T0" fmla="*/ 6981 w 26"/>
                  <a:gd name="T1" fmla="*/ 27942 h 57"/>
                  <a:gd name="T2" fmla="*/ 12597 w 26"/>
                  <a:gd name="T3" fmla="*/ 24067 h 57"/>
                  <a:gd name="T4" fmla="*/ 5807 w 26"/>
                  <a:gd name="T5" fmla="*/ 29414 h 57"/>
                  <a:gd name="T6" fmla="*/ 13157 w 26"/>
                  <a:gd name="T7" fmla="*/ 23552 h 57"/>
                  <a:gd name="T8" fmla="*/ 11567 w 26"/>
                  <a:gd name="T9" fmla="*/ 23552 h 57"/>
                  <a:gd name="T10" fmla="*/ 13157 w 26"/>
                  <a:gd name="T11" fmla="*/ 13583 h 57"/>
                  <a:gd name="T12" fmla="*/ 7607 w 26"/>
                  <a:gd name="T13" fmla="*/ 5962 h 57"/>
                  <a:gd name="T14" fmla="*/ 11016 w 26"/>
                  <a:gd name="T15" fmla="*/ 5962 h 57"/>
                  <a:gd name="T16" fmla="*/ 3387 w 26"/>
                  <a:gd name="T17" fmla="*/ 3812 h 57"/>
                  <a:gd name="T18" fmla="*/ 7970 w 26"/>
                  <a:gd name="T19" fmla="*/ 4956 h 57"/>
                  <a:gd name="T20" fmla="*/ 2420 w 26"/>
                  <a:gd name="T21" fmla="*/ 2085 h 57"/>
                  <a:gd name="T22" fmla="*/ 6358 w 26"/>
                  <a:gd name="T23" fmla="*/ 3271 h 57"/>
                  <a:gd name="T24" fmla="*/ 2420 w 26"/>
                  <a:gd name="T25" fmla="*/ 1733 h 57"/>
                  <a:gd name="T26" fmla="*/ 5807 w 26"/>
                  <a:gd name="T27" fmla="*/ 1144 h 57"/>
                  <a:gd name="T28" fmla="*/ 623 w 26"/>
                  <a:gd name="T29" fmla="*/ 1733 h 57"/>
                  <a:gd name="T30" fmla="*/ 9219 w 26"/>
                  <a:gd name="T31" fmla="*/ 5545 h 57"/>
                  <a:gd name="T32" fmla="*/ 9219 w 26"/>
                  <a:gd name="T33" fmla="*/ 4956 h 57"/>
                  <a:gd name="T34" fmla="*/ 5807 w 26"/>
                  <a:gd name="T35" fmla="*/ 3812 h 57"/>
                  <a:gd name="T36" fmla="*/ 11567 w 26"/>
                  <a:gd name="T37" fmla="*/ 7621 h 57"/>
                  <a:gd name="T38" fmla="*/ 10393 w 26"/>
                  <a:gd name="T39" fmla="*/ 8816 h 57"/>
                  <a:gd name="T40" fmla="*/ 14403 w 26"/>
                  <a:gd name="T41" fmla="*/ 12045 h 57"/>
                  <a:gd name="T42" fmla="*/ 10393 w 26"/>
                  <a:gd name="T43" fmla="*/ 8816 h 57"/>
                  <a:gd name="T44" fmla="*/ 11567 w 26"/>
                  <a:gd name="T45" fmla="*/ 8236 h 57"/>
                  <a:gd name="T46" fmla="*/ 5807 w 26"/>
                  <a:gd name="T47" fmla="*/ 3812 h 57"/>
                  <a:gd name="T48" fmla="*/ 9770 w 26"/>
                  <a:gd name="T49" fmla="*/ 5545 h 57"/>
                  <a:gd name="T50" fmla="*/ 4561 w 26"/>
                  <a:gd name="T51" fmla="*/ 3271 h 57"/>
                  <a:gd name="T52" fmla="*/ 9219 w 26"/>
                  <a:gd name="T53" fmla="*/ 5545 h 57"/>
                  <a:gd name="T54" fmla="*/ 623 w 26"/>
                  <a:gd name="T55" fmla="*/ 1733 h 57"/>
                  <a:gd name="T56" fmla="*/ 5807 w 26"/>
                  <a:gd name="T57" fmla="*/ 1144 h 57"/>
                  <a:gd name="T58" fmla="*/ 2420 w 26"/>
                  <a:gd name="T59" fmla="*/ 1144 h 57"/>
                  <a:gd name="T60" fmla="*/ 6358 w 26"/>
                  <a:gd name="T61" fmla="*/ 2665 h 57"/>
                  <a:gd name="T62" fmla="*/ 2420 w 26"/>
                  <a:gd name="T63" fmla="*/ 2085 h 57"/>
                  <a:gd name="T64" fmla="*/ 7970 w 26"/>
                  <a:gd name="T65" fmla="*/ 4956 h 57"/>
                  <a:gd name="T66" fmla="*/ 3387 w 26"/>
                  <a:gd name="T67" fmla="*/ 3812 h 57"/>
                  <a:gd name="T68" fmla="*/ 11016 w 26"/>
                  <a:gd name="T69" fmla="*/ 5962 h 57"/>
                  <a:gd name="T70" fmla="*/ 7607 w 26"/>
                  <a:gd name="T71" fmla="*/ 5962 h 57"/>
                  <a:gd name="T72" fmla="*/ 11567 w 26"/>
                  <a:gd name="T73" fmla="*/ 24067 h 57"/>
                  <a:gd name="T74" fmla="*/ 13157 w 26"/>
                  <a:gd name="T75" fmla="*/ 23552 h 57"/>
                  <a:gd name="T76" fmla="*/ 5807 w 26"/>
                  <a:gd name="T77" fmla="*/ 29414 h 57"/>
                  <a:gd name="T78" fmla="*/ 12597 w 26"/>
                  <a:gd name="T79" fmla="*/ 24067 h 57"/>
                  <a:gd name="T80" fmla="*/ 6981 w 26"/>
                  <a:gd name="T81" fmla="*/ 27942 h 57"/>
                  <a:gd name="T82" fmla="*/ 13157 w 26"/>
                  <a:gd name="T83" fmla="*/ 21793 h 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6" h="57">
                    <a:moveTo>
                      <a:pt x="21" y="40"/>
                    </a:moveTo>
                    <a:cubicBezTo>
                      <a:pt x="19" y="45"/>
                      <a:pt x="16" y="48"/>
                      <a:pt x="12" y="51"/>
                    </a:cubicBezTo>
                    <a:cubicBezTo>
                      <a:pt x="11" y="52"/>
                      <a:pt x="12" y="54"/>
                      <a:pt x="13" y="53"/>
                    </a:cubicBezTo>
                    <a:cubicBezTo>
                      <a:pt x="17" y="51"/>
                      <a:pt x="19" y="47"/>
                      <a:pt x="22" y="44"/>
                    </a:cubicBezTo>
                    <a:cubicBezTo>
                      <a:pt x="21" y="44"/>
                      <a:pt x="21" y="44"/>
                      <a:pt x="20" y="43"/>
                    </a:cubicBezTo>
                    <a:cubicBezTo>
                      <a:pt x="18" y="49"/>
                      <a:pt x="14" y="51"/>
                      <a:pt x="10" y="54"/>
                    </a:cubicBezTo>
                    <a:cubicBezTo>
                      <a:pt x="10" y="55"/>
                      <a:pt x="11" y="55"/>
                      <a:pt x="11" y="56"/>
                    </a:cubicBezTo>
                    <a:cubicBezTo>
                      <a:pt x="16" y="52"/>
                      <a:pt x="20" y="49"/>
                      <a:pt x="23" y="43"/>
                    </a:cubicBezTo>
                    <a:cubicBezTo>
                      <a:pt x="24" y="42"/>
                      <a:pt x="22" y="40"/>
                      <a:pt x="21" y="42"/>
                    </a:cubicBezTo>
                    <a:cubicBezTo>
                      <a:pt x="21" y="42"/>
                      <a:pt x="21" y="43"/>
                      <a:pt x="20" y="43"/>
                    </a:cubicBezTo>
                    <a:cubicBezTo>
                      <a:pt x="21" y="44"/>
                      <a:pt x="22" y="44"/>
                      <a:pt x="23" y="44"/>
                    </a:cubicBezTo>
                    <a:cubicBezTo>
                      <a:pt x="23" y="36"/>
                      <a:pt x="26" y="32"/>
                      <a:pt x="23" y="25"/>
                    </a:cubicBezTo>
                    <a:cubicBezTo>
                      <a:pt x="21" y="19"/>
                      <a:pt x="19" y="14"/>
                      <a:pt x="15" y="9"/>
                    </a:cubicBezTo>
                    <a:cubicBezTo>
                      <a:pt x="14" y="10"/>
                      <a:pt x="14" y="11"/>
                      <a:pt x="13" y="11"/>
                    </a:cubicBezTo>
                    <a:cubicBezTo>
                      <a:pt x="16" y="13"/>
                      <a:pt x="15" y="13"/>
                      <a:pt x="18" y="14"/>
                    </a:cubicBezTo>
                    <a:cubicBezTo>
                      <a:pt x="20" y="14"/>
                      <a:pt x="20" y="12"/>
                      <a:pt x="19" y="11"/>
                    </a:cubicBezTo>
                    <a:cubicBezTo>
                      <a:pt x="15" y="9"/>
                      <a:pt x="11" y="7"/>
                      <a:pt x="7" y="5"/>
                    </a:cubicBezTo>
                    <a:cubicBezTo>
                      <a:pt x="6" y="5"/>
                      <a:pt x="5" y="6"/>
                      <a:pt x="6" y="7"/>
                    </a:cubicBezTo>
                    <a:cubicBezTo>
                      <a:pt x="8" y="9"/>
                      <a:pt x="10" y="10"/>
                      <a:pt x="12" y="11"/>
                    </a:cubicBezTo>
                    <a:cubicBezTo>
                      <a:pt x="14" y="12"/>
                      <a:pt x="15" y="10"/>
                      <a:pt x="14" y="9"/>
                    </a:cubicBezTo>
                    <a:cubicBezTo>
                      <a:pt x="11" y="7"/>
                      <a:pt x="8" y="5"/>
                      <a:pt x="6" y="3"/>
                    </a:cubicBezTo>
                    <a:cubicBezTo>
                      <a:pt x="5" y="3"/>
                      <a:pt x="5" y="4"/>
                      <a:pt x="4" y="4"/>
                    </a:cubicBezTo>
                    <a:cubicBezTo>
                      <a:pt x="6" y="5"/>
                      <a:pt x="8" y="6"/>
                      <a:pt x="9" y="8"/>
                    </a:cubicBezTo>
                    <a:cubicBezTo>
                      <a:pt x="11" y="8"/>
                      <a:pt x="12" y="7"/>
                      <a:pt x="11" y="6"/>
                    </a:cubicBezTo>
                    <a:cubicBezTo>
                      <a:pt x="9" y="4"/>
                      <a:pt x="7" y="3"/>
                      <a:pt x="5" y="1"/>
                    </a:cubicBezTo>
                    <a:cubicBezTo>
                      <a:pt x="5" y="1"/>
                      <a:pt x="5" y="2"/>
                      <a:pt x="4" y="3"/>
                    </a:cubicBezTo>
                    <a:cubicBezTo>
                      <a:pt x="6" y="3"/>
                      <a:pt x="8" y="3"/>
                      <a:pt x="10" y="4"/>
                    </a:cubicBezTo>
                    <a:cubicBezTo>
                      <a:pt x="10" y="3"/>
                      <a:pt x="10" y="3"/>
                      <a:pt x="10" y="2"/>
                    </a:cubicBezTo>
                    <a:cubicBezTo>
                      <a:pt x="7" y="1"/>
                      <a:pt x="5" y="1"/>
                      <a:pt x="1" y="1"/>
                    </a:cubicBezTo>
                    <a:cubicBezTo>
                      <a:pt x="1" y="2"/>
                      <a:pt x="1" y="2"/>
                      <a:pt x="1" y="3"/>
                    </a:cubicBezTo>
                    <a:cubicBezTo>
                      <a:pt x="8" y="3"/>
                      <a:pt x="11" y="7"/>
                      <a:pt x="14" y="12"/>
                    </a:cubicBezTo>
                    <a:cubicBezTo>
                      <a:pt x="15" y="11"/>
                      <a:pt x="15" y="11"/>
                      <a:pt x="16" y="10"/>
                    </a:cubicBezTo>
                    <a:cubicBezTo>
                      <a:pt x="13" y="8"/>
                      <a:pt x="13" y="8"/>
                      <a:pt x="15" y="11"/>
                    </a:cubicBezTo>
                    <a:cubicBezTo>
                      <a:pt x="15" y="10"/>
                      <a:pt x="16" y="10"/>
                      <a:pt x="16" y="9"/>
                    </a:cubicBezTo>
                    <a:cubicBezTo>
                      <a:pt x="15" y="8"/>
                      <a:pt x="13" y="7"/>
                      <a:pt x="11" y="5"/>
                    </a:cubicBezTo>
                    <a:cubicBezTo>
                      <a:pt x="11" y="6"/>
                      <a:pt x="10" y="6"/>
                      <a:pt x="10" y="7"/>
                    </a:cubicBezTo>
                    <a:cubicBezTo>
                      <a:pt x="14" y="9"/>
                      <a:pt x="16" y="12"/>
                      <a:pt x="18" y="16"/>
                    </a:cubicBezTo>
                    <a:cubicBezTo>
                      <a:pt x="19" y="15"/>
                      <a:pt x="19" y="15"/>
                      <a:pt x="20" y="14"/>
                    </a:cubicBezTo>
                    <a:cubicBezTo>
                      <a:pt x="20" y="14"/>
                      <a:pt x="19" y="14"/>
                      <a:pt x="19" y="14"/>
                    </a:cubicBezTo>
                    <a:cubicBezTo>
                      <a:pt x="18" y="13"/>
                      <a:pt x="16" y="15"/>
                      <a:pt x="18" y="16"/>
                    </a:cubicBezTo>
                    <a:cubicBezTo>
                      <a:pt x="19" y="18"/>
                      <a:pt x="21" y="20"/>
                      <a:pt x="23" y="22"/>
                    </a:cubicBezTo>
                    <a:cubicBezTo>
                      <a:pt x="23" y="24"/>
                      <a:pt x="25" y="24"/>
                      <a:pt x="25" y="22"/>
                    </a:cubicBezTo>
                    <a:cubicBezTo>
                      <a:pt x="25" y="18"/>
                      <a:pt x="23" y="16"/>
                      <a:pt x="19" y="14"/>
                    </a:cubicBezTo>
                    <a:cubicBezTo>
                      <a:pt x="19" y="15"/>
                      <a:pt x="18" y="15"/>
                      <a:pt x="18" y="16"/>
                    </a:cubicBezTo>
                    <a:cubicBezTo>
                      <a:pt x="18" y="16"/>
                      <a:pt x="18" y="16"/>
                      <a:pt x="19" y="16"/>
                    </a:cubicBezTo>
                    <a:cubicBezTo>
                      <a:pt x="20" y="17"/>
                      <a:pt x="21" y="16"/>
                      <a:pt x="20" y="15"/>
                    </a:cubicBezTo>
                    <a:cubicBezTo>
                      <a:pt x="18" y="10"/>
                      <a:pt x="15" y="8"/>
                      <a:pt x="11" y="5"/>
                    </a:cubicBezTo>
                    <a:cubicBezTo>
                      <a:pt x="10" y="4"/>
                      <a:pt x="9" y="6"/>
                      <a:pt x="10" y="7"/>
                    </a:cubicBezTo>
                    <a:cubicBezTo>
                      <a:pt x="13" y="10"/>
                      <a:pt x="11" y="9"/>
                      <a:pt x="15" y="11"/>
                    </a:cubicBezTo>
                    <a:cubicBezTo>
                      <a:pt x="16" y="12"/>
                      <a:pt x="17" y="11"/>
                      <a:pt x="17" y="10"/>
                    </a:cubicBezTo>
                    <a:cubicBezTo>
                      <a:pt x="15" y="7"/>
                      <a:pt x="13" y="5"/>
                      <a:pt x="10" y="4"/>
                    </a:cubicBezTo>
                    <a:cubicBezTo>
                      <a:pt x="9" y="3"/>
                      <a:pt x="8" y="5"/>
                      <a:pt x="8" y="6"/>
                    </a:cubicBezTo>
                    <a:cubicBezTo>
                      <a:pt x="10" y="8"/>
                      <a:pt x="12" y="10"/>
                      <a:pt x="14" y="12"/>
                    </a:cubicBezTo>
                    <a:cubicBezTo>
                      <a:pt x="15" y="13"/>
                      <a:pt x="17" y="11"/>
                      <a:pt x="16" y="10"/>
                    </a:cubicBezTo>
                    <a:cubicBezTo>
                      <a:pt x="11" y="4"/>
                      <a:pt x="8" y="1"/>
                      <a:pt x="1" y="1"/>
                    </a:cubicBezTo>
                    <a:cubicBezTo>
                      <a:pt x="0" y="1"/>
                      <a:pt x="0" y="3"/>
                      <a:pt x="1" y="3"/>
                    </a:cubicBezTo>
                    <a:cubicBezTo>
                      <a:pt x="4" y="3"/>
                      <a:pt x="7" y="4"/>
                      <a:pt x="10" y="4"/>
                    </a:cubicBezTo>
                    <a:cubicBezTo>
                      <a:pt x="11" y="4"/>
                      <a:pt x="12" y="2"/>
                      <a:pt x="10" y="2"/>
                    </a:cubicBezTo>
                    <a:cubicBezTo>
                      <a:pt x="9" y="1"/>
                      <a:pt x="7" y="1"/>
                      <a:pt x="5" y="0"/>
                    </a:cubicBezTo>
                    <a:cubicBezTo>
                      <a:pt x="4" y="0"/>
                      <a:pt x="3" y="2"/>
                      <a:pt x="4" y="2"/>
                    </a:cubicBezTo>
                    <a:cubicBezTo>
                      <a:pt x="5" y="4"/>
                      <a:pt x="7" y="6"/>
                      <a:pt x="9" y="7"/>
                    </a:cubicBezTo>
                    <a:cubicBezTo>
                      <a:pt x="10" y="7"/>
                      <a:pt x="10" y="6"/>
                      <a:pt x="11" y="5"/>
                    </a:cubicBezTo>
                    <a:cubicBezTo>
                      <a:pt x="9" y="4"/>
                      <a:pt x="7" y="3"/>
                      <a:pt x="5" y="2"/>
                    </a:cubicBezTo>
                    <a:cubicBezTo>
                      <a:pt x="4" y="2"/>
                      <a:pt x="3" y="3"/>
                      <a:pt x="4" y="4"/>
                    </a:cubicBezTo>
                    <a:cubicBezTo>
                      <a:pt x="6" y="7"/>
                      <a:pt x="9" y="9"/>
                      <a:pt x="12" y="11"/>
                    </a:cubicBezTo>
                    <a:cubicBezTo>
                      <a:pt x="13" y="11"/>
                      <a:pt x="13" y="10"/>
                      <a:pt x="14" y="9"/>
                    </a:cubicBezTo>
                    <a:cubicBezTo>
                      <a:pt x="11" y="8"/>
                      <a:pt x="9" y="7"/>
                      <a:pt x="7" y="5"/>
                    </a:cubicBezTo>
                    <a:cubicBezTo>
                      <a:pt x="7" y="6"/>
                      <a:pt x="7" y="7"/>
                      <a:pt x="6" y="7"/>
                    </a:cubicBezTo>
                    <a:cubicBezTo>
                      <a:pt x="11" y="9"/>
                      <a:pt x="14" y="11"/>
                      <a:pt x="18" y="13"/>
                    </a:cubicBezTo>
                    <a:cubicBezTo>
                      <a:pt x="18" y="13"/>
                      <a:pt x="19" y="12"/>
                      <a:pt x="19" y="11"/>
                    </a:cubicBezTo>
                    <a:cubicBezTo>
                      <a:pt x="17" y="10"/>
                      <a:pt x="16" y="10"/>
                      <a:pt x="14" y="9"/>
                    </a:cubicBezTo>
                    <a:cubicBezTo>
                      <a:pt x="13" y="8"/>
                      <a:pt x="12" y="10"/>
                      <a:pt x="13" y="11"/>
                    </a:cubicBezTo>
                    <a:cubicBezTo>
                      <a:pt x="18" y="16"/>
                      <a:pt x="20" y="22"/>
                      <a:pt x="22" y="28"/>
                    </a:cubicBezTo>
                    <a:cubicBezTo>
                      <a:pt x="24" y="33"/>
                      <a:pt x="21" y="39"/>
                      <a:pt x="20" y="44"/>
                    </a:cubicBezTo>
                    <a:cubicBezTo>
                      <a:pt x="20" y="45"/>
                      <a:pt x="22" y="46"/>
                      <a:pt x="22" y="45"/>
                    </a:cubicBezTo>
                    <a:cubicBezTo>
                      <a:pt x="23" y="44"/>
                      <a:pt x="23" y="43"/>
                      <a:pt x="23" y="43"/>
                    </a:cubicBezTo>
                    <a:cubicBezTo>
                      <a:pt x="23" y="43"/>
                      <a:pt x="22" y="42"/>
                      <a:pt x="21" y="42"/>
                    </a:cubicBezTo>
                    <a:cubicBezTo>
                      <a:pt x="18" y="47"/>
                      <a:pt x="15" y="51"/>
                      <a:pt x="10" y="54"/>
                    </a:cubicBezTo>
                    <a:cubicBezTo>
                      <a:pt x="9" y="55"/>
                      <a:pt x="10" y="57"/>
                      <a:pt x="11" y="56"/>
                    </a:cubicBezTo>
                    <a:cubicBezTo>
                      <a:pt x="16" y="53"/>
                      <a:pt x="20" y="50"/>
                      <a:pt x="22" y="44"/>
                    </a:cubicBezTo>
                    <a:cubicBezTo>
                      <a:pt x="23" y="43"/>
                      <a:pt x="21" y="42"/>
                      <a:pt x="20" y="43"/>
                    </a:cubicBezTo>
                    <a:cubicBezTo>
                      <a:pt x="17" y="45"/>
                      <a:pt x="15" y="49"/>
                      <a:pt x="12" y="51"/>
                    </a:cubicBezTo>
                    <a:cubicBezTo>
                      <a:pt x="13" y="52"/>
                      <a:pt x="13" y="52"/>
                      <a:pt x="14" y="53"/>
                    </a:cubicBezTo>
                    <a:cubicBezTo>
                      <a:pt x="18" y="49"/>
                      <a:pt x="21" y="46"/>
                      <a:pt x="23" y="40"/>
                    </a:cubicBezTo>
                    <a:cubicBezTo>
                      <a:pt x="23" y="39"/>
                      <a:pt x="21" y="38"/>
                      <a:pt x="21" y="4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3" name="Freeform 236"/>
              <p:cNvSpPr>
                <a:spLocks/>
              </p:cNvSpPr>
              <p:nvPr/>
            </p:nvSpPr>
            <p:spPr bwMode="auto">
              <a:xfrm>
                <a:off x="1689" y="1898"/>
                <a:ext cx="43" cy="43"/>
              </a:xfrm>
              <a:custGeom>
                <a:avLst/>
                <a:gdLst>
                  <a:gd name="T0" fmla="*/ 4455 w 15"/>
                  <a:gd name="T1" fmla="*/ 616 h 15"/>
                  <a:gd name="T2" fmla="*/ 616 w 15"/>
                  <a:gd name="T3" fmla="*/ 2170 h 15"/>
                  <a:gd name="T4" fmla="*/ 1150 w 15"/>
                  <a:gd name="T5" fmla="*/ 5604 h 15"/>
                  <a:gd name="T6" fmla="*/ 7774 w 15"/>
                  <a:gd name="T7" fmla="*/ 5063 h 15"/>
                  <a:gd name="T8" fmla="*/ 2712 w 15"/>
                  <a:gd name="T9" fmla="*/ 616 h 15"/>
                  <a:gd name="T10" fmla="*/ 1150 w 15"/>
                  <a:gd name="T11" fmla="*/ 5063 h 15"/>
                  <a:gd name="T12" fmla="*/ 5063 w 15"/>
                  <a:gd name="T13" fmla="*/ 7158 h 15"/>
                  <a:gd name="T14" fmla="*/ 6550 w 15"/>
                  <a:gd name="T15" fmla="*/ 2712 h 15"/>
                  <a:gd name="T16" fmla="*/ 2712 w 15"/>
                  <a:gd name="T17" fmla="*/ 2170 h 15"/>
                  <a:gd name="T18" fmla="*/ 5063 w 15"/>
                  <a:gd name="T19" fmla="*/ 5063 h 15"/>
                  <a:gd name="T20" fmla="*/ 4455 w 15"/>
                  <a:gd name="T21" fmla="*/ 1766 h 15"/>
                  <a:gd name="T22" fmla="*/ 2170 w 15"/>
                  <a:gd name="T23" fmla="*/ 4455 h 15"/>
                  <a:gd name="T24" fmla="*/ 5063 w 15"/>
                  <a:gd name="T25" fmla="*/ 5063 h 15"/>
                  <a:gd name="T26" fmla="*/ 2712 w 15"/>
                  <a:gd name="T27" fmla="*/ 2712 h 15"/>
                  <a:gd name="T28" fmla="*/ 3838 w 15"/>
                  <a:gd name="T29" fmla="*/ 5604 h 15"/>
                  <a:gd name="T30" fmla="*/ 6221 w 15"/>
                  <a:gd name="T31" fmla="*/ 3838 h 15"/>
                  <a:gd name="T32" fmla="*/ 6221 w 15"/>
                  <a:gd name="T33" fmla="*/ 2712 h 15"/>
                  <a:gd name="T34" fmla="*/ 4455 w 15"/>
                  <a:gd name="T35" fmla="*/ 2712 h 15"/>
                  <a:gd name="T36" fmla="*/ 4455 w 15"/>
                  <a:gd name="T37" fmla="*/ 3838 h 15"/>
                  <a:gd name="T38" fmla="*/ 5604 w 15"/>
                  <a:gd name="T39" fmla="*/ 3838 h 15"/>
                  <a:gd name="T40" fmla="*/ 5063 w 15"/>
                  <a:gd name="T41" fmla="*/ 3297 h 15"/>
                  <a:gd name="T42" fmla="*/ 3297 w 15"/>
                  <a:gd name="T43" fmla="*/ 4455 h 15"/>
                  <a:gd name="T44" fmla="*/ 3297 w 15"/>
                  <a:gd name="T45" fmla="*/ 4455 h 15"/>
                  <a:gd name="T46" fmla="*/ 3838 w 15"/>
                  <a:gd name="T47" fmla="*/ 3838 h 15"/>
                  <a:gd name="T48" fmla="*/ 3838 w 15"/>
                  <a:gd name="T49" fmla="*/ 4455 h 15"/>
                  <a:gd name="T50" fmla="*/ 3297 w 15"/>
                  <a:gd name="T51" fmla="*/ 4455 h 15"/>
                  <a:gd name="T52" fmla="*/ 4455 w 15"/>
                  <a:gd name="T53" fmla="*/ 3297 h 15"/>
                  <a:gd name="T54" fmla="*/ 3838 w 15"/>
                  <a:gd name="T55" fmla="*/ 3838 h 15"/>
                  <a:gd name="T56" fmla="*/ 3838 w 15"/>
                  <a:gd name="T57" fmla="*/ 2712 h 15"/>
                  <a:gd name="T58" fmla="*/ 5604 w 15"/>
                  <a:gd name="T59" fmla="*/ 5063 h 15"/>
                  <a:gd name="T60" fmla="*/ 3297 w 15"/>
                  <a:gd name="T61" fmla="*/ 5604 h 15"/>
                  <a:gd name="T62" fmla="*/ 3838 w 15"/>
                  <a:gd name="T63" fmla="*/ 1766 h 15"/>
                  <a:gd name="T64" fmla="*/ 6221 w 15"/>
                  <a:gd name="T65" fmla="*/ 3838 h 15"/>
                  <a:gd name="T66" fmla="*/ 3838 w 15"/>
                  <a:gd name="T67" fmla="*/ 6221 h 15"/>
                  <a:gd name="T68" fmla="*/ 1766 w 15"/>
                  <a:gd name="T69" fmla="*/ 3838 h 15"/>
                  <a:gd name="T70" fmla="*/ 4455 w 15"/>
                  <a:gd name="T71" fmla="*/ 2170 h 15"/>
                  <a:gd name="T72" fmla="*/ 4455 w 15"/>
                  <a:gd name="T73" fmla="*/ 616 h 1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 h="15">
                    <a:moveTo>
                      <a:pt x="8" y="1"/>
                    </a:moveTo>
                    <a:cubicBezTo>
                      <a:pt x="6" y="1"/>
                      <a:pt x="3" y="2"/>
                      <a:pt x="1" y="4"/>
                    </a:cubicBezTo>
                    <a:cubicBezTo>
                      <a:pt x="0" y="6"/>
                      <a:pt x="1" y="9"/>
                      <a:pt x="2" y="10"/>
                    </a:cubicBezTo>
                    <a:cubicBezTo>
                      <a:pt x="4" y="15"/>
                      <a:pt x="12" y="15"/>
                      <a:pt x="14" y="9"/>
                    </a:cubicBezTo>
                    <a:cubicBezTo>
                      <a:pt x="15" y="5"/>
                      <a:pt x="9" y="0"/>
                      <a:pt x="5" y="1"/>
                    </a:cubicBezTo>
                    <a:cubicBezTo>
                      <a:pt x="2" y="3"/>
                      <a:pt x="1" y="6"/>
                      <a:pt x="2" y="9"/>
                    </a:cubicBezTo>
                    <a:cubicBezTo>
                      <a:pt x="3" y="12"/>
                      <a:pt x="6" y="13"/>
                      <a:pt x="9" y="13"/>
                    </a:cubicBezTo>
                    <a:cubicBezTo>
                      <a:pt x="12" y="12"/>
                      <a:pt x="13" y="8"/>
                      <a:pt x="12" y="5"/>
                    </a:cubicBezTo>
                    <a:cubicBezTo>
                      <a:pt x="11" y="3"/>
                      <a:pt x="7" y="1"/>
                      <a:pt x="5" y="4"/>
                    </a:cubicBezTo>
                    <a:cubicBezTo>
                      <a:pt x="3" y="7"/>
                      <a:pt x="6" y="10"/>
                      <a:pt x="9" y="9"/>
                    </a:cubicBezTo>
                    <a:cubicBezTo>
                      <a:pt x="11" y="8"/>
                      <a:pt x="10" y="3"/>
                      <a:pt x="8" y="3"/>
                    </a:cubicBezTo>
                    <a:cubicBezTo>
                      <a:pt x="5" y="3"/>
                      <a:pt x="3" y="6"/>
                      <a:pt x="4" y="8"/>
                    </a:cubicBezTo>
                    <a:cubicBezTo>
                      <a:pt x="4" y="11"/>
                      <a:pt x="8" y="11"/>
                      <a:pt x="9" y="9"/>
                    </a:cubicBezTo>
                    <a:cubicBezTo>
                      <a:pt x="11" y="6"/>
                      <a:pt x="8" y="3"/>
                      <a:pt x="5" y="5"/>
                    </a:cubicBezTo>
                    <a:cubicBezTo>
                      <a:pt x="3" y="7"/>
                      <a:pt x="4" y="10"/>
                      <a:pt x="7" y="10"/>
                    </a:cubicBezTo>
                    <a:cubicBezTo>
                      <a:pt x="9" y="9"/>
                      <a:pt x="10" y="8"/>
                      <a:pt x="11" y="7"/>
                    </a:cubicBezTo>
                    <a:cubicBezTo>
                      <a:pt x="12" y="6"/>
                      <a:pt x="11" y="5"/>
                      <a:pt x="11" y="5"/>
                    </a:cubicBezTo>
                    <a:cubicBezTo>
                      <a:pt x="10" y="5"/>
                      <a:pt x="9" y="5"/>
                      <a:pt x="8" y="5"/>
                    </a:cubicBezTo>
                    <a:cubicBezTo>
                      <a:pt x="7" y="6"/>
                      <a:pt x="7" y="8"/>
                      <a:pt x="8" y="7"/>
                    </a:cubicBezTo>
                    <a:cubicBezTo>
                      <a:pt x="9" y="7"/>
                      <a:pt x="9" y="7"/>
                      <a:pt x="10" y="7"/>
                    </a:cubicBezTo>
                    <a:cubicBezTo>
                      <a:pt x="10" y="7"/>
                      <a:pt x="9" y="6"/>
                      <a:pt x="9" y="6"/>
                    </a:cubicBezTo>
                    <a:cubicBezTo>
                      <a:pt x="9" y="7"/>
                      <a:pt x="7" y="8"/>
                      <a:pt x="6" y="8"/>
                    </a:cubicBezTo>
                    <a:cubicBezTo>
                      <a:pt x="6" y="8"/>
                      <a:pt x="6" y="8"/>
                      <a:pt x="6" y="8"/>
                    </a:cubicBezTo>
                    <a:cubicBezTo>
                      <a:pt x="6" y="8"/>
                      <a:pt x="6" y="7"/>
                      <a:pt x="7" y="7"/>
                    </a:cubicBezTo>
                    <a:cubicBezTo>
                      <a:pt x="7" y="6"/>
                      <a:pt x="7" y="7"/>
                      <a:pt x="7" y="8"/>
                    </a:cubicBezTo>
                    <a:cubicBezTo>
                      <a:pt x="6" y="8"/>
                      <a:pt x="6" y="8"/>
                      <a:pt x="6" y="8"/>
                    </a:cubicBezTo>
                    <a:cubicBezTo>
                      <a:pt x="5" y="7"/>
                      <a:pt x="6" y="5"/>
                      <a:pt x="8" y="6"/>
                    </a:cubicBezTo>
                    <a:cubicBezTo>
                      <a:pt x="9" y="6"/>
                      <a:pt x="8" y="8"/>
                      <a:pt x="7" y="7"/>
                    </a:cubicBezTo>
                    <a:cubicBezTo>
                      <a:pt x="6" y="6"/>
                      <a:pt x="7" y="5"/>
                      <a:pt x="7" y="5"/>
                    </a:cubicBezTo>
                    <a:cubicBezTo>
                      <a:pt x="9" y="4"/>
                      <a:pt x="10" y="8"/>
                      <a:pt x="10" y="9"/>
                    </a:cubicBezTo>
                    <a:cubicBezTo>
                      <a:pt x="10" y="11"/>
                      <a:pt x="7" y="11"/>
                      <a:pt x="6" y="10"/>
                    </a:cubicBezTo>
                    <a:cubicBezTo>
                      <a:pt x="3" y="9"/>
                      <a:pt x="3" y="4"/>
                      <a:pt x="7" y="3"/>
                    </a:cubicBezTo>
                    <a:cubicBezTo>
                      <a:pt x="9" y="3"/>
                      <a:pt x="11" y="5"/>
                      <a:pt x="11" y="7"/>
                    </a:cubicBezTo>
                    <a:cubicBezTo>
                      <a:pt x="12" y="10"/>
                      <a:pt x="9" y="12"/>
                      <a:pt x="7" y="11"/>
                    </a:cubicBezTo>
                    <a:cubicBezTo>
                      <a:pt x="5" y="11"/>
                      <a:pt x="3" y="9"/>
                      <a:pt x="3" y="7"/>
                    </a:cubicBezTo>
                    <a:cubicBezTo>
                      <a:pt x="3" y="4"/>
                      <a:pt x="6" y="3"/>
                      <a:pt x="8" y="4"/>
                    </a:cubicBezTo>
                    <a:cubicBezTo>
                      <a:pt x="10" y="4"/>
                      <a:pt x="10" y="1"/>
                      <a:pt x="8"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 name="Freeform 237"/>
              <p:cNvSpPr>
                <a:spLocks/>
              </p:cNvSpPr>
              <p:nvPr/>
            </p:nvSpPr>
            <p:spPr bwMode="auto">
              <a:xfrm>
                <a:off x="1692" y="1847"/>
                <a:ext cx="88" cy="88"/>
              </a:xfrm>
              <a:custGeom>
                <a:avLst/>
                <a:gdLst>
                  <a:gd name="T0" fmla="*/ 12539 w 31"/>
                  <a:gd name="T1" fmla="*/ 15650 h 31"/>
                  <a:gd name="T2" fmla="*/ 16237 w 31"/>
                  <a:gd name="T3" fmla="*/ 13112 h 31"/>
                  <a:gd name="T4" fmla="*/ 596 w 31"/>
                  <a:gd name="T5" fmla="*/ 5124 h 31"/>
                  <a:gd name="T6" fmla="*/ 1692 w 31"/>
                  <a:gd name="T7" fmla="*/ 2612 h 31"/>
                  <a:gd name="T8" fmla="*/ 3111 w 31"/>
                  <a:gd name="T9" fmla="*/ 2612 h 31"/>
                  <a:gd name="T10" fmla="*/ 3111 w 31"/>
                  <a:gd name="T11" fmla="*/ 4803 h 31"/>
                  <a:gd name="T12" fmla="*/ 3111 w 31"/>
                  <a:gd name="T13" fmla="*/ 4803 h 31"/>
                  <a:gd name="T14" fmla="*/ 3707 w 31"/>
                  <a:gd name="T15" fmla="*/ 2015 h 31"/>
                  <a:gd name="T16" fmla="*/ 5720 w 31"/>
                  <a:gd name="T17" fmla="*/ 2612 h 31"/>
                  <a:gd name="T18" fmla="*/ 5720 w 31"/>
                  <a:gd name="T19" fmla="*/ 4803 h 31"/>
                  <a:gd name="T20" fmla="*/ 5720 w 31"/>
                  <a:gd name="T21" fmla="*/ 4803 h 31"/>
                  <a:gd name="T22" fmla="*/ 6819 w 31"/>
                  <a:gd name="T23" fmla="*/ 2612 h 31"/>
                  <a:gd name="T24" fmla="*/ 8300 w 31"/>
                  <a:gd name="T25" fmla="*/ 4230 h 31"/>
                  <a:gd name="T26" fmla="*/ 7914 w 31"/>
                  <a:gd name="T27" fmla="*/ 5124 h 31"/>
                  <a:gd name="T28" fmla="*/ 7415 w 31"/>
                  <a:gd name="T29" fmla="*/ 5124 h 31"/>
                  <a:gd name="T30" fmla="*/ 8300 w 31"/>
                  <a:gd name="T31" fmla="*/ 4803 h 31"/>
                  <a:gd name="T32" fmla="*/ 10523 w 31"/>
                  <a:gd name="T33" fmla="*/ 6293 h 31"/>
                  <a:gd name="T34" fmla="*/ 9427 w 31"/>
                  <a:gd name="T35" fmla="*/ 7914 h 31"/>
                  <a:gd name="T36" fmla="*/ 9427 w 31"/>
                  <a:gd name="T37" fmla="*/ 7415 h 31"/>
                  <a:gd name="T38" fmla="*/ 11048 w 31"/>
                  <a:gd name="T39" fmla="*/ 6819 h 31"/>
                  <a:gd name="T40" fmla="*/ 12539 w 31"/>
                  <a:gd name="T41" fmla="*/ 8300 h 31"/>
                  <a:gd name="T42" fmla="*/ 12008 w 31"/>
                  <a:gd name="T43" fmla="*/ 10523 h 31"/>
                  <a:gd name="T44" fmla="*/ 11434 w 31"/>
                  <a:gd name="T45" fmla="*/ 10523 h 31"/>
                  <a:gd name="T46" fmla="*/ 13112 w 31"/>
                  <a:gd name="T47" fmla="*/ 9927 h 31"/>
                  <a:gd name="T48" fmla="*/ 14230 w 31"/>
                  <a:gd name="T49" fmla="*/ 12539 h 31"/>
                  <a:gd name="T50" fmla="*/ 13112 w 31"/>
                  <a:gd name="T51" fmla="*/ 14230 h 31"/>
                  <a:gd name="T52" fmla="*/ 12539 w 31"/>
                  <a:gd name="T53" fmla="*/ 14230 h 31"/>
                  <a:gd name="T54" fmla="*/ 13634 w 31"/>
                  <a:gd name="T55" fmla="*/ 11434 h 31"/>
                  <a:gd name="T56" fmla="*/ 10523 w 31"/>
                  <a:gd name="T57" fmla="*/ 5124 h 31"/>
                  <a:gd name="T58" fmla="*/ 12008 w 31"/>
                  <a:gd name="T59" fmla="*/ 6293 h 31"/>
                  <a:gd name="T60" fmla="*/ 11434 w 31"/>
                  <a:gd name="T61" fmla="*/ 7415 h 31"/>
                  <a:gd name="T62" fmla="*/ 9927 w 31"/>
                  <a:gd name="T63" fmla="*/ 6293 h 31"/>
                  <a:gd name="T64" fmla="*/ 14230 w 31"/>
                  <a:gd name="T65" fmla="*/ 10523 h 31"/>
                  <a:gd name="T66" fmla="*/ 13634 w 31"/>
                  <a:gd name="T67" fmla="*/ 15116 h 31"/>
                  <a:gd name="T68" fmla="*/ 12539 w 31"/>
                  <a:gd name="T69" fmla="*/ 13112 h 31"/>
                  <a:gd name="T70" fmla="*/ 13634 w 31"/>
                  <a:gd name="T71" fmla="*/ 11434 h 31"/>
                  <a:gd name="T72" fmla="*/ 14230 w 31"/>
                  <a:gd name="T73" fmla="*/ 10523 h 31"/>
                  <a:gd name="T74" fmla="*/ 12539 w 31"/>
                  <a:gd name="T75" fmla="*/ 11048 h 31"/>
                  <a:gd name="T76" fmla="*/ 11434 w 31"/>
                  <a:gd name="T77" fmla="*/ 9427 h 31"/>
                  <a:gd name="T78" fmla="*/ 12008 w 31"/>
                  <a:gd name="T79" fmla="*/ 7415 h 31"/>
                  <a:gd name="T80" fmla="*/ 12008 w 31"/>
                  <a:gd name="T81" fmla="*/ 7415 h 31"/>
                  <a:gd name="T82" fmla="*/ 10523 w 31"/>
                  <a:gd name="T83" fmla="*/ 7914 h 31"/>
                  <a:gd name="T84" fmla="*/ 8831 w 31"/>
                  <a:gd name="T85" fmla="*/ 6819 h 31"/>
                  <a:gd name="T86" fmla="*/ 9927 w 31"/>
                  <a:gd name="T87" fmla="*/ 5124 h 31"/>
                  <a:gd name="T88" fmla="*/ 9427 w 31"/>
                  <a:gd name="T89" fmla="*/ 5124 h 31"/>
                  <a:gd name="T90" fmla="*/ 8300 w 31"/>
                  <a:gd name="T91" fmla="*/ 5720 h 31"/>
                  <a:gd name="T92" fmla="*/ 7415 w 31"/>
                  <a:gd name="T93" fmla="*/ 4803 h 31"/>
                  <a:gd name="T94" fmla="*/ 7914 w 31"/>
                  <a:gd name="T95" fmla="*/ 3707 h 31"/>
                  <a:gd name="T96" fmla="*/ 7914 w 31"/>
                  <a:gd name="T97" fmla="*/ 2612 h 31"/>
                  <a:gd name="T98" fmla="*/ 6819 w 31"/>
                  <a:gd name="T99" fmla="*/ 4803 h 31"/>
                  <a:gd name="T100" fmla="*/ 4803 w 31"/>
                  <a:gd name="T101" fmla="*/ 4803 h 31"/>
                  <a:gd name="T102" fmla="*/ 4803 w 31"/>
                  <a:gd name="T103" fmla="*/ 2612 h 31"/>
                  <a:gd name="T104" fmla="*/ 4803 w 31"/>
                  <a:gd name="T105" fmla="*/ 2015 h 31"/>
                  <a:gd name="T106" fmla="*/ 4230 w 31"/>
                  <a:gd name="T107" fmla="*/ 4803 h 31"/>
                  <a:gd name="T108" fmla="*/ 2015 w 31"/>
                  <a:gd name="T109" fmla="*/ 4803 h 31"/>
                  <a:gd name="T110" fmla="*/ 2015 w 31"/>
                  <a:gd name="T111" fmla="*/ 2612 h 31"/>
                  <a:gd name="T112" fmla="*/ 2612 w 31"/>
                  <a:gd name="T113" fmla="*/ 2612 h 31"/>
                  <a:gd name="T114" fmla="*/ 2015 w 31"/>
                  <a:gd name="T115" fmla="*/ 5124 h 31"/>
                  <a:gd name="T116" fmla="*/ 10523 w 31"/>
                  <a:gd name="T117" fmla="*/ 5124 h 31"/>
                  <a:gd name="T118" fmla="*/ 13634 w 31"/>
                  <a:gd name="T119" fmla="*/ 15116 h 31"/>
                  <a:gd name="T120" fmla="*/ 1692 w 31"/>
                  <a:gd name="T121" fmla="*/ 5720 h 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 h="31">
                    <a:moveTo>
                      <a:pt x="3" y="11"/>
                    </a:moveTo>
                    <a:cubicBezTo>
                      <a:pt x="8" y="11"/>
                      <a:pt x="12" y="12"/>
                      <a:pt x="15" y="14"/>
                    </a:cubicBezTo>
                    <a:cubicBezTo>
                      <a:pt x="21" y="18"/>
                      <a:pt x="22" y="24"/>
                      <a:pt x="24" y="30"/>
                    </a:cubicBezTo>
                    <a:cubicBezTo>
                      <a:pt x="24" y="30"/>
                      <a:pt x="25" y="31"/>
                      <a:pt x="25" y="30"/>
                    </a:cubicBezTo>
                    <a:cubicBezTo>
                      <a:pt x="27" y="28"/>
                      <a:pt x="29" y="27"/>
                      <a:pt x="31" y="26"/>
                    </a:cubicBezTo>
                    <a:cubicBezTo>
                      <a:pt x="31" y="26"/>
                      <a:pt x="31" y="25"/>
                      <a:pt x="31" y="25"/>
                    </a:cubicBezTo>
                    <a:cubicBezTo>
                      <a:pt x="31" y="16"/>
                      <a:pt x="23" y="8"/>
                      <a:pt x="15" y="4"/>
                    </a:cubicBezTo>
                    <a:cubicBezTo>
                      <a:pt x="12" y="2"/>
                      <a:pt x="7" y="0"/>
                      <a:pt x="3" y="2"/>
                    </a:cubicBezTo>
                    <a:cubicBezTo>
                      <a:pt x="0" y="3"/>
                      <a:pt x="1" y="8"/>
                      <a:pt x="1" y="10"/>
                    </a:cubicBezTo>
                    <a:cubicBezTo>
                      <a:pt x="1" y="11"/>
                      <a:pt x="3" y="11"/>
                      <a:pt x="4" y="10"/>
                    </a:cubicBezTo>
                    <a:cubicBezTo>
                      <a:pt x="4" y="9"/>
                      <a:pt x="5" y="7"/>
                      <a:pt x="5" y="5"/>
                    </a:cubicBezTo>
                    <a:cubicBezTo>
                      <a:pt x="5" y="5"/>
                      <a:pt x="4" y="5"/>
                      <a:pt x="3" y="5"/>
                    </a:cubicBezTo>
                    <a:cubicBezTo>
                      <a:pt x="3" y="6"/>
                      <a:pt x="3" y="7"/>
                      <a:pt x="3" y="8"/>
                    </a:cubicBezTo>
                    <a:cubicBezTo>
                      <a:pt x="3" y="10"/>
                      <a:pt x="5" y="10"/>
                      <a:pt x="6" y="8"/>
                    </a:cubicBezTo>
                    <a:cubicBezTo>
                      <a:pt x="6" y="7"/>
                      <a:pt x="6" y="6"/>
                      <a:pt x="6" y="5"/>
                    </a:cubicBezTo>
                    <a:cubicBezTo>
                      <a:pt x="5" y="5"/>
                      <a:pt x="4" y="5"/>
                      <a:pt x="4" y="5"/>
                    </a:cubicBezTo>
                    <a:cubicBezTo>
                      <a:pt x="4" y="7"/>
                      <a:pt x="4" y="8"/>
                      <a:pt x="4" y="9"/>
                    </a:cubicBezTo>
                    <a:cubicBezTo>
                      <a:pt x="4" y="11"/>
                      <a:pt x="6" y="11"/>
                      <a:pt x="6" y="9"/>
                    </a:cubicBezTo>
                    <a:cubicBezTo>
                      <a:pt x="7" y="8"/>
                      <a:pt x="7" y="7"/>
                      <a:pt x="7" y="6"/>
                    </a:cubicBezTo>
                    <a:cubicBezTo>
                      <a:pt x="7" y="5"/>
                      <a:pt x="6" y="5"/>
                      <a:pt x="5" y="5"/>
                    </a:cubicBezTo>
                    <a:cubicBezTo>
                      <a:pt x="6" y="6"/>
                      <a:pt x="6" y="7"/>
                      <a:pt x="6" y="9"/>
                    </a:cubicBezTo>
                    <a:cubicBezTo>
                      <a:pt x="6" y="10"/>
                      <a:pt x="8" y="10"/>
                      <a:pt x="8" y="9"/>
                    </a:cubicBezTo>
                    <a:cubicBezTo>
                      <a:pt x="8" y="7"/>
                      <a:pt x="9" y="6"/>
                      <a:pt x="9" y="4"/>
                    </a:cubicBezTo>
                    <a:cubicBezTo>
                      <a:pt x="9" y="4"/>
                      <a:pt x="8" y="4"/>
                      <a:pt x="7" y="4"/>
                    </a:cubicBezTo>
                    <a:cubicBezTo>
                      <a:pt x="7" y="6"/>
                      <a:pt x="7" y="8"/>
                      <a:pt x="7" y="10"/>
                    </a:cubicBezTo>
                    <a:cubicBezTo>
                      <a:pt x="7" y="11"/>
                      <a:pt x="9" y="11"/>
                      <a:pt x="9" y="10"/>
                    </a:cubicBezTo>
                    <a:cubicBezTo>
                      <a:pt x="10" y="8"/>
                      <a:pt x="11" y="7"/>
                      <a:pt x="11" y="5"/>
                    </a:cubicBezTo>
                    <a:cubicBezTo>
                      <a:pt x="10" y="5"/>
                      <a:pt x="10" y="5"/>
                      <a:pt x="9" y="5"/>
                    </a:cubicBezTo>
                    <a:cubicBezTo>
                      <a:pt x="9" y="6"/>
                      <a:pt x="9" y="8"/>
                      <a:pt x="9" y="9"/>
                    </a:cubicBezTo>
                    <a:cubicBezTo>
                      <a:pt x="9" y="10"/>
                      <a:pt x="11" y="10"/>
                      <a:pt x="11" y="9"/>
                    </a:cubicBezTo>
                    <a:cubicBezTo>
                      <a:pt x="12" y="8"/>
                      <a:pt x="12" y="6"/>
                      <a:pt x="13" y="4"/>
                    </a:cubicBezTo>
                    <a:cubicBezTo>
                      <a:pt x="12" y="4"/>
                      <a:pt x="11" y="4"/>
                      <a:pt x="11" y="4"/>
                    </a:cubicBezTo>
                    <a:cubicBezTo>
                      <a:pt x="11" y="6"/>
                      <a:pt x="11" y="8"/>
                      <a:pt x="11" y="9"/>
                    </a:cubicBezTo>
                    <a:cubicBezTo>
                      <a:pt x="11" y="11"/>
                      <a:pt x="12" y="11"/>
                      <a:pt x="13" y="10"/>
                    </a:cubicBezTo>
                    <a:cubicBezTo>
                      <a:pt x="13" y="9"/>
                      <a:pt x="14" y="7"/>
                      <a:pt x="15" y="6"/>
                    </a:cubicBezTo>
                    <a:cubicBezTo>
                      <a:pt x="14" y="6"/>
                      <a:pt x="14" y="5"/>
                      <a:pt x="13" y="5"/>
                    </a:cubicBezTo>
                    <a:cubicBezTo>
                      <a:pt x="13" y="7"/>
                      <a:pt x="13" y="8"/>
                      <a:pt x="12" y="9"/>
                    </a:cubicBezTo>
                    <a:cubicBezTo>
                      <a:pt x="12" y="10"/>
                      <a:pt x="13" y="11"/>
                      <a:pt x="14" y="10"/>
                    </a:cubicBezTo>
                    <a:cubicBezTo>
                      <a:pt x="15" y="9"/>
                      <a:pt x="16" y="9"/>
                      <a:pt x="16" y="8"/>
                    </a:cubicBezTo>
                    <a:cubicBezTo>
                      <a:pt x="16" y="8"/>
                      <a:pt x="15" y="8"/>
                      <a:pt x="14" y="7"/>
                    </a:cubicBezTo>
                    <a:cubicBezTo>
                      <a:pt x="14" y="8"/>
                      <a:pt x="14" y="9"/>
                      <a:pt x="14" y="9"/>
                    </a:cubicBezTo>
                    <a:cubicBezTo>
                      <a:pt x="13" y="10"/>
                      <a:pt x="15" y="11"/>
                      <a:pt x="15" y="10"/>
                    </a:cubicBezTo>
                    <a:cubicBezTo>
                      <a:pt x="16" y="10"/>
                      <a:pt x="17" y="9"/>
                      <a:pt x="18" y="8"/>
                    </a:cubicBezTo>
                    <a:cubicBezTo>
                      <a:pt x="18" y="8"/>
                      <a:pt x="17" y="7"/>
                      <a:pt x="17" y="7"/>
                    </a:cubicBezTo>
                    <a:cubicBezTo>
                      <a:pt x="16" y="8"/>
                      <a:pt x="15" y="9"/>
                      <a:pt x="14" y="10"/>
                    </a:cubicBezTo>
                    <a:cubicBezTo>
                      <a:pt x="14" y="11"/>
                      <a:pt x="15" y="12"/>
                      <a:pt x="16" y="11"/>
                    </a:cubicBezTo>
                    <a:cubicBezTo>
                      <a:pt x="17" y="11"/>
                      <a:pt x="17" y="11"/>
                      <a:pt x="18" y="10"/>
                    </a:cubicBezTo>
                    <a:cubicBezTo>
                      <a:pt x="17" y="10"/>
                      <a:pt x="17" y="10"/>
                      <a:pt x="16" y="9"/>
                    </a:cubicBezTo>
                    <a:cubicBezTo>
                      <a:pt x="16" y="10"/>
                      <a:pt x="15" y="11"/>
                      <a:pt x="15" y="12"/>
                    </a:cubicBezTo>
                    <a:cubicBezTo>
                      <a:pt x="15" y="13"/>
                      <a:pt x="15" y="14"/>
                      <a:pt x="16" y="14"/>
                    </a:cubicBezTo>
                    <a:cubicBezTo>
                      <a:pt x="18" y="13"/>
                      <a:pt x="18" y="13"/>
                      <a:pt x="20" y="12"/>
                    </a:cubicBezTo>
                    <a:cubicBezTo>
                      <a:pt x="19" y="11"/>
                      <a:pt x="19" y="11"/>
                      <a:pt x="18" y="10"/>
                    </a:cubicBezTo>
                    <a:cubicBezTo>
                      <a:pt x="18" y="12"/>
                      <a:pt x="17" y="13"/>
                      <a:pt x="17" y="14"/>
                    </a:cubicBezTo>
                    <a:cubicBezTo>
                      <a:pt x="16" y="15"/>
                      <a:pt x="17" y="16"/>
                      <a:pt x="18" y="15"/>
                    </a:cubicBezTo>
                    <a:cubicBezTo>
                      <a:pt x="19" y="15"/>
                      <a:pt x="20" y="14"/>
                      <a:pt x="22" y="13"/>
                    </a:cubicBezTo>
                    <a:cubicBezTo>
                      <a:pt x="21" y="13"/>
                      <a:pt x="21" y="12"/>
                      <a:pt x="20" y="12"/>
                    </a:cubicBezTo>
                    <a:cubicBezTo>
                      <a:pt x="20" y="12"/>
                      <a:pt x="19" y="13"/>
                      <a:pt x="18" y="14"/>
                    </a:cubicBezTo>
                    <a:cubicBezTo>
                      <a:pt x="17" y="15"/>
                      <a:pt x="19" y="16"/>
                      <a:pt x="20" y="16"/>
                    </a:cubicBezTo>
                    <a:cubicBezTo>
                      <a:pt x="21" y="15"/>
                      <a:pt x="22" y="15"/>
                      <a:pt x="23" y="14"/>
                    </a:cubicBezTo>
                    <a:cubicBezTo>
                      <a:pt x="22" y="14"/>
                      <a:pt x="22" y="13"/>
                      <a:pt x="21" y="13"/>
                    </a:cubicBezTo>
                    <a:cubicBezTo>
                      <a:pt x="21" y="14"/>
                      <a:pt x="20" y="15"/>
                      <a:pt x="19" y="16"/>
                    </a:cubicBezTo>
                    <a:cubicBezTo>
                      <a:pt x="19" y="17"/>
                      <a:pt x="20" y="18"/>
                      <a:pt x="21" y="18"/>
                    </a:cubicBezTo>
                    <a:cubicBezTo>
                      <a:pt x="22" y="17"/>
                      <a:pt x="23" y="17"/>
                      <a:pt x="24" y="16"/>
                    </a:cubicBezTo>
                    <a:cubicBezTo>
                      <a:pt x="24" y="16"/>
                      <a:pt x="23" y="16"/>
                      <a:pt x="23" y="15"/>
                    </a:cubicBezTo>
                    <a:cubicBezTo>
                      <a:pt x="22" y="16"/>
                      <a:pt x="22" y="17"/>
                      <a:pt x="21" y="18"/>
                    </a:cubicBezTo>
                    <a:cubicBezTo>
                      <a:pt x="21" y="19"/>
                      <a:pt x="22" y="20"/>
                      <a:pt x="23" y="20"/>
                    </a:cubicBezTo>
                    <a:cubicBezTo>
                      <a:pt x="25" y="19"/>
                      <a:pt x="24" y="19"/>
                      <a:pt x="26" y="18"/>
                    </a:cubicBezTo>
                    <a:cubicBezTo>
                      <a:pt x="25" y="18"/>
                      <a:pt x="25" y="17"/>
                      <a:pt x="24" y="17"/>
                    </a:cubicBezTo>
                    <a:cubicBezTo>
                      <a:pt x="24" y="18"/>
                      <a:pt x="23" y="19"/>
                      <a:pt x="22" y="20"/>
                    </a:cubicBezTo>
                    <a:cubicBezTo>
                      <a:pt x="22" y="21"/>
                      <a:pt x="23" y="22"/>
                      <a:pt x="24" y="22"/>
                    </a:cubicBezTo>
                    <a:cubicBezTo>
                      <a:pt x="25" y="21"/>
                      <a:pt x="25" y="21"/>
                      <a:pt x="26" y="21"/>
                    </a:cubicBezTo>
                    <a:cubicBezTo>
                      <a:pt x="26" y="20"/>
                      <a:pt x="25" y="20"/>
                      <a:pt x="25" y="19"/>
                    </a:cubicBezTo>
                    <a:cubicBezTo>
                      <a:pt x="24" y="20"/>
                      <a:pt x="24" y="22"/>
                      <a:pt x="23" y="23"/>
                    </a:cubicBezTo>
                    <a:cubicBezTo>
                      <a:pt x="23" y="23"/>
                      <a:pt x="24" y="24"/>
                      <a:pt x="25" y="24"/>
                    </a:cubicBezTo>
                    <a:cubicBezTo>
                      <a:pt x="25" y="24"/>
                      <a:pt x="26" y="24"/>
                      <a:pt x="27" y="24"/>
                    </a:cubicBezTo>
                    <a:cubicBezTo>
                      <a:pt x="26" y="23"/>
                      <a:pt x="26" y="23"/>
                      <a:pt x="25" y="22"/>
                    </a:cubicBezTo>
                    <a:cubicBezTo>
                      <a:pt x="25" y="23"/>
                      <a:pt x="24" y="24"/>
                      <a:pt x="24" y="25"/>
                    </a:cubicBezTo>
                    <a:cubicBezTo>
                      <a:pt x="23" y="26"/>
                      <a:pt x="24" y="27"/>
                      <a:pt x="25" y="27"/>
                    </a:cubicBezTo>
                    <a:cubicBezTo>
                      <a:pt x="26" y="27"/>
                      <a:pt x="26" y="27"/>
                      <a:pt x="27" y="26"/>
                    </a:cubicBezTo>
                    <a:cubicBezTo>
                      <a:pt x="27" y="26"/>
                      <a:pt x="26" y="25"/>
                      <a:pt x="26" y="25"/>
                    </a:cubicBezTo>
                    <a:cubicBezTo>
                      <a:pt x="25" y="26"/>
                      <a:pt x="25" y="26"/>
                      <a:pt x="24" y="27"/>
                    </a:cubicBezTo>
                    <a:cubicBezTo>
                      <a:pt x="23" y="28"/>
                      <a:pt x="25" y="30"/>
                      <a:pt x="26" y="29"/>
                    </a:cubicBezTo>
                    <a:cubicBezTo>
                      <a:pt x="28" y="26"/>
                      <a:pt x="28" y="24"/>
                      <a:pt x="28" y="21"/>
                    </a:cubicBezTo>
                    <a:cubicBezTo>
                      <a:pt x="27" y="21"/>
                      <a:pt x="27" y="22"/>
                      <a:pt x="26" y="22"/>
                    </a:cubicBezTo>
                    <a:cubicBezTo>
                      <a:pt x="26" y="23"/>
                      <a:pt x="27" y="23"/>
                      <a:pt x="27" y="24"/>
                    </a:cubicBezTo>
                    <a:cubicBezTo>
                      <a:pt x="28" y="23"/>
                      <a:pt x="28" y="23"/>
                      <a:pt x="29" y="23"/>
                    </a:cubicBezTo>
                    <a:cubicBezTo>
                      <a:pt x="27" y="18"/>
                      <a:pt x="24" y="14"/>
                      <a:pt x="20" y="10"/>
                    </a:cubicBezTo>
                    <a:cubicBezTo>
                      <a:pt x="20" y="11"/>
                      <a:pt x="19" y="11"/>
                      <a:pt x="19" y="12"/>
                    </a:cubicBezTo>
                    <a:cubicBezTo>
                      <a:pt x="20" y="13"/>
                      <a:pt x="21" y="14"/>
                      <a:pt x="22" y="14"/>
                    </a:cubicBezTo>
                    <a:cubicBezTo>
                      <a:pt x="23" y="14"/>
                      <a:pt x="24" y="13"/>
                      <a:pt x="23" y="12"/>
                    </a:cubicBezTo>
                    <a:cubicBezTo>
                      <a:pt x="22" y="11"/>
                      <a:pt x="20" y="10"/>
                      <a:pt x="18" y="9"/>
                    </a:cubicBezTo>
                    <a:cubicBezTo>
                      <a:pt x="17" y="9"/>
                      <a:pt x="16" y="11"/>
                      <a:pt x="18" y="11"/>
                    </a:cubicBezTo>
                    <a:cubicBezTo>
                      <a:pt x="19" y="12"/>
                      <a:pt x="20" y="13"/>
                      <a:pt x="22" y="14"/>
                    </a:cubicBezTo>
                    <a:cubicBezTo>
                      <a:pt x="22" y="13"/>
                      <a:pt x="23" y="13"/>
                      <a:pt x="23" y="12"/>
                    </a:cubicBezTo>
                    <a:cubicBezTo>
                      <a:pt x="22" y="11"/>
                      <a:pt x="21" y="11"/>
                      <a:pt x="20" y="10"/>
                    </a:cubicBezTo>
                    <a:cubicBezTo>
                      <a:pt x="19" y="9"/>
                      <a:pt x="18" y="11"/>
                      <a:pt x="19" y="12"/>
                    </a:cubicBezTo>
                    <a:cubicBezTo>
                      <a:pt x="22" y="15"/>
                      <a:pt x="25" y="19"/>
                      <a:pt x="27" y="24"/>
                    </a:cubicBezTo>
                    <a:cubicBezTo>
                      <a:pt x="28" y="25"/>
                      <a:pt x="30" y="24"/>
                      <a:pt x="29" y="23"/>
                    </a:cubicBezTo>
                    <a:cubicBezTo>
                      <a:pt x="28" y="21"/>
                      <a:pt x="28" y="21"/>
                      <a:pt x="27" y="20"/>
                    </a:cubicBezTo>
                    <a:cubicBezTo>
                      <a:pt x="27" y="20"/>
                      <a:pt x="26" y="20"/>
                      <a:pt x="26" y="21"/>
                    </a:cubicBezTo>
                    <a:cubicBezTo>
                      <a:pt x="26" y="23"/>
                      <a:pt x="26" y="25"/>
                      <a:pt x="24" y="27"/>
                    </a:cubicBezTo>
                    <a:cubicBezTo>
                      <a:pt x="25" y="28"/>
                      <a:pt x="25" y="28"/>
                      <a:pt x="26" y="29"/>
                    </a:cubicBezTo>
                    <a:cubicBezTo>
                      <a:pt x="27" y="27"/>
                      <a:pt x="27" y="27"/>
                      <a:pt x="28" y="26"/>
                    </a:cubicBezTo>
                    <a:cubicBezTo>
                      <a:pt x="28" y="25"/>
                      <a:pt x="27" y="24"/>
                      <a:pt x="26" y="24"/>
                    </a:cubicBezTo>
                    <a:cubicBezTo>
                      <a:pt x="26" y="25"/>
                      <a:pt x="25" y="25"/>
                      <a:pt x="24" y="25"/>
                    </a:cubicBezTo>
                    <a:cubicBezTo>
                      <a:pt x="25" y="25"/>
                      <a:pt x="25" y="26"/>
                      <a:pt x="26" y="27"/>
                    </a:cubicBezTo>
                    <a:cubicBezTo>
                      <a:pt x="27" y="25"/>
                      <a:pt x="27" y="25"/>
                      <a:pt x="27" y="23"/>
                    </a:cubicBezTo>
                    <a:cubicBezTo>
                      <a:pt x="28" y="22"/>
                      <a:pt x="27" y="21"/>
                      <a:pt x="26" y="22"/>
                    </a:cubicBezTo>
                    <a:cubicBezTo>
                      <a:pt x="25" y="22"/>
                      <a:pt x="25" y="22"/>
                      <a:pt x="24" y="22"/>
                    </a:cubicBezTo>
                    <a:cubicBezTo>
                      <a:pt x="24" y="23"/>
                      <a:pt x="25" y="23"/>
                      <a:pt x="25" y="24"/>
                    </a:cubicBezTo>
                    <a:cubicBezTo>
                      <a:pt x="26" y="22"/>
                      <a:pt x="26" y="22"/>
                      <a:pt x="27" y="20"/>
                    </a:cubicBezTo>
                    <a:cubicBezTo>
                      <a:pt x="27" y="19"/>
                      <a:pt x="26" y="18"/>
                      <a:pt x="25" y="19"/>
                    </a:cubicBezTo>
                    <a:cubicBezTo>
                      <a:pt x="24" y="19"/>
                      <a:pt x="24" y="19"/>
                      <a:pt x="23" y="19"/>
                    </a:cubicBezTo>
                    <a:cubicBezTo>
                      <a:pt x="23" y="20"/>
                      <a:pt x="24" y="21"/>
                      <a:pt x="24" y="21"/>
                    </a:cubicBezTo>
                    <a:cubicBezTo>
                      <a:pt x="25" y="20"/>
                      <a:pt x="26" y="19"/>
                      <a:pt x="26" y="18"/>
                    </a:cubicBezTo>
                    <a:cubicBezTo>
                      <a:pt x="27" y="17"/>
                      <a:pt x="26" y="16"/>
                      <a:pt x="25" y="16"/>
                    </a:cubicBezTo>
                    <a:cubicBezTo>
                      <a:pt x="24" y="17"/>
                      <a:pt x="23" y="17"/>
                      <a:pt x="22" y="18"/>
                    </a:cubicBezTo>
                    <a:cubicBezTo>
                      <a:pt x="22" y="18"/>
                      <a:pt x="23" y="19"/>
                      <a:pt x="23" y="19"/>
                    </a:cubicBezTo>
                    <a:cubicBezTo>
                      <a:pt x="25" y="17"/>
                      <a:pt x="24" y="18"/>
                      <a:pt x="25" y="16"/>
                    </a:cubicBezTo>
                    <a:cubicBezTo>
                      <a:pt x="25" y="15"/>
                      <a:pt x="24" y="14"/>
                      <a:pt x="23" y="14"/>
                    </a:cubicBezTo>
                    <a:cubicBezTo>
                      <a:pt x="22" y="15"/>
                      <a:pt x="21" y="15"/>
                      <a:pt x="20" y="16"/>
                    </a:cubicBezTo>
                    <a:cubicBezTo>
                      <a:pt x="20" y="16"/>
                      <a:pt x="21" y="17"/>
                      <a:pt x="21" y="18"/>
                    </a:cubicBezTo>
                    <a:cubicBezTo>
                      <a:pt x="22" y="16"/>
                      <a:pt x="23" y="15"/>
                      <a:pt x="23" y="14"/>
                    </a:cubicBezTo>
                    <a:cubicBezTo>
                      <a:pt x="24" y="13"/>
                      <a:pt x="23" y="12"/>
                      <a:pt x="22" y="12"/>
                    </a:cubicBezTo>
                    <a:cubicBezTo>
                      <a:pt x="21" y="13"/>
                      <a:pt x="20" y="13"/>
                      <a:pt x="18" y="14"/>
                    </a:cubicBezTo>
                    <a:cubicBezTo>
                      <a:pt x="19" y="14"/>
                      <a:pt x="19" y="15"/>
                      <a:pt x="20" y="15"/>
                    </a:cubicBezTo>
                    <a:cubicBezTo>
                      <a:pt x="21" y="15"/>
                      <a:pt x="21" y="14"/>
                      <a:pt x="22" y="13"/>
                    </a:cubicBezTo>
                    <a:cubicBezTo>
                      <a:pt x="23" y="12"/>
                      <a:pt x="22" y="11"/>
                      <a:pt x="21" y="11"/>
                    </a:cubicBezTo>
                    <a:cubicBezTo>
                      <a:pt x="20" y="12"/>
                      <a:pt x="18" y="13"/>
                      <a:pt x="17" y="13"/>
                    </a:cubicBezTo>
                    <a:cubicBezTo>
                      <a:pt x="17" y="14"/>
                      <a:pt x="18" y="14"/>
                      <a:pt x="18" y="15"/>
                    </a:cubicBezTo>
                    <a:cubicBezTo>
                      <a:pt x="19" y="14"/>
                      <a:pt x="20" y="13"/>
                      <a:pt x="20" y="12"/>
                    </a:cubicBezTo>
                    <a:cubicBezTo>
                      <a:pt x="21" y="11"/>
                      <a:pt x="20" y="9"/>
                      <a:pt x="19" y="10"/>
                    </a:cubicBezTo>
                    <a:cubicBezTo>
                      <a:pt x="18" y="11"/>
                      <a:pt x="17" y="11"/>
                      <a:pt x="16" y="12"/>
                    </a:cubicBezTo>
                    <a:cubicBezTo>
                      <a:pt x="16" y="12"/>
                      <a:pt x="17" y="12"/>
                      <a:pt x="17" y="13"/>
                    </a:cubicBezTo>
                    <a:cubicBezTo>
                      <a:pt x="17" y="12"/>
                      <a:pt x="18" y="11"/>
                      <a:pt x="18" y="10"/>
                    </a:cubicBezTo>
                    <a:cubicBezTo>
                      <a:pt x="19" y="9"/>
                      <a:pt x="17" y="8"/>
                      <a:pt x="17" y="8"/>
                    </a:cubicBezTo>
                    <a:cubicBezTo>
                      <a:pt x="16" y="9"/>
                      <a:pt x="15" y="9"/>
                      <a:pt x="15" y="10"/>
                    </a:cubicBezTo>
                    <a:cubicBezTo>
                      <a:pt x="15" y="10"/>
                      <a:pt x="16" y="11"/>
                      <a:pt x="16" y="11"/>
                    </a:cubicBezTo>
                    <a:cubicBezTo>
                      <a:pt x="17" y="10"/>
                      <a:pt x="18" y="9"/>
                      <a:pt x="18" y="8"/>
                    </a:cubicBezTo>
                    <a:cubicBezTo>
                      <a:pt x="19" y="7"/>
                      <a:pt x="18" y="6"/>
                      <a:pt x="17" y="6"/>
                    </a:cubicBezTo>
                    <a:cubicBezTo>
                      <a:pt x="16" y="7"/>
                      <a:pt x="15" y="8"/>
                      <a:pt x="14" y="9"/>
                    </a:cubicBezTo>
                    <a:cubicBezTo>
                      <a:pt x="15" y="9"/>
                      <a:pt x="15" y="9"/>
                      <a:pt x="16" y="10"/>
                    </a:cubicBezTo>
                    <a:cubicBezTo>
                      <a:pt x="16" y="9"/>
                      <a:pt x="16" y="8"/>
                      <a:pt x="17" y="8"/>
                    </a:cubicBezTo>
                    <a:cubicBezTo>
                      <a:pt x="17" y="7"/>
                      <a:pt x="15" y="6"/>
                      <a:pt x="15" y="7"/>
                    </a:cubicBezTo>
                    <a:cubicBezTo>
                      <a:pt x="14" y="7"/>
                      <a:pt x="13" y="8"/>
                      <a:pt x="13" y="8"/>
                    </a:cubicBezTo>
                    <a:cubicBezTo>
                      <a:pt x="13" y="9"/>
                      <a:pt x="14" y="9"/>
                      <a:pt x="15" y="10"/>
                    </a:cubicBezTo>
                    <a:cubicBezTo>
                      <a:pt x="15" y="8"/>
                      <a:pt x="15" y="7"/>
                      <a:pt x="15" y="5"/>
                    </a:cubicBezTo>
                    <a:cubicBezTo>
                      <a:pt x="15" y="4"/>
                      <a:pt x="14" y="4"/>
                      <a:pt x="13" y="5"/>
                    </a:cubicBezTo>
                    <a:cubicBezTo>
                      <a:pt x="12" y="6"/>
                      <a:pt x="12" y="7"/>
                      <a:pt x="11" y="9"/>
                    </a:cubicBezTo>
                    <a:cubicBezTo>
                      <a:pt x="12" y="9"/>
                      <a:pt x="12" y="9"/>
                      <a:pt x="13" y="9"/>
                    </a:cubicBezTo>
                    <a:cubicBezTo>
                      <a:pt x="13" y="8"/>
                      <a:pt x="13" y="6"/>
                      <a:pt x="13" y="4"/>
                    </a:cubicBezTo>
                    <a:cubicBezTo>
                      <a:pt x="13" y="3"/>
                      <a:pt x="11" y="3"/>
                      <a:pt x="11" y="4"/>
                    </a:cubicBezTo>
                    <a:cubicBezTo>
                      <a:pt x="10" y="5"/>
                      <a:pt x="10" y="7"/>
                      <a:pt x="9" y="9"/>
                    </a:cubicBezTo>
                    <a:cubicBezTo>
                      <a:pt x="10" y="9"/>
                      <a:pt x="11" y="9"/>
                      <a:pt x="11" y="9"/>
                    </a:cubicBezTo>
                    <a:cubicBezTo>
                      <a:pt x="11" y="8"/>
                      <a:pt x="11" y="6"/>
                      <a:pt x="11" y="5"/>
                    </a:cubicBezTo>
                    <a:cubicBezTo>
                      <a:pt x="11" y="4"/>
                      <a:pt x="9" y="4"/>
                      <a:pt x="9" y="5"/>
                    </a:cubicBezTo>
                    <a:cubicBezTo>
                      <a:pt x="8" y="6"/>
                      <a:pt x="8" y="8"/>
                      <a:pt x="7" y="9"/>
                    </a:cubicBezTo>
                    <a:cubicBezTo>
                      <a:pt x="8" y="9"/>
                      <a:pt x="9" y="10"/>
                      <a:pt x="10" y="10"/>
                    </a:cubicBezTo>
                    <a:cubicBezTo>
                      <a:pt x="10" y="8"/>
                      <a:pt x="10" y="6"/>
                      <a:pt x="9" y="4"/>
                    </a:cubicBezTo>
                    <a:cubicBezTo>
                      <a:pt x="9" y="3"/>
                      <a:pt x="7" y="2"/>
                      <a:pt x="7" y="4"/>
                    </a:cubicBezTo>
                    <a:cubicBezTo>
                      <a:pt x="7" y="5"/>
                      <a:pt x="6" y="7"/>
                      <a:pt x="6" y="8"/>
                    </a:cubicBezTo>
                    <a:cubicBezTo>
                      <a:pt x="7" y="8"/>
                      <a:pt x="7" y="8"/>
                      <a:pt x="8" y="9"/>
                    </a:cubicBezTo>
                    <a:cubicBezTo>
                      <a:pt x="8" y="7"/>
                      <a:pt x="8" y="6"/>
                      <a:pt x="8" y="5"/>
                    </a:cubicBezTo>
                    <a:cubicBezTo>
                      <a:pt x="7" y="4"/>
                      <a:pt x="6" y="4"/>
                      <a:pt x="6" y="4"/>
                    </a:cubicBezTo>
                    <a:cubicBezTo>
                      <a:pt x="5" y="6"/>
                      <a:pt x="4" y="7"/>
                      <a:pt x="4" y="9"/>
                    </a:cubicBezTo>
                    <a:cubicBezTo>
                      <a:pt x="5" y="9"/>
                      <a:pt x="6" y="9"/>
                      <a:pt x="6" y="9"/>
                    </a:cubicBezTo>
                    <a:cubicBezTo>
                      <a:pt x="6" y="8"/>
                      <a:pt x="6" y="6"/>
                      <a:pt x="6" y="5"/>
                    </a:cubicBezTo>
                    <a:cubicBezTo>
                      <a:pt x="6" y="3"/>
                      <a:pt x="4" y="4"/>
                      <a:pt x="4" y="5"/>
                    </a:cubicBezTo>
                    <a:cubicBezTo>
                      <a:pt x="4" y="6"/>
                      <a:pt x="3" y="7"/>
                      <a:pt x="3" y="8"/>
                    </a:cubicBezTo>
                    <a:cubicBezTo>
                      <a:pt x="4" y="8"/>
                      <a:pt x="5" y="8"/>
                      <a:pt x="6" y="8"/>
                    </a:cubicBezTo>
                    <a:cubicBezTo>
                      <a:pt x="6" y="7"/>
                      <a:pt x="6" y="6"/>
                      <a:pt x="5" y="5"/>
                    </a:cubicBezTo>
                    <a:cubicBezTo>
                      <a:pt x="5" y="4"/>
                      <a:pt x="4" y="4"/>
                      <a:pt x="3" y="5"/>
                    </a:cubicBezTo>
                    <a:cubicBezTo>
                      <a:pt x="2" y="7"/>
                      <a:pt x="2" y="8"/>
                      <a:pt x="1" y="10"/>
                    </a:cubicBezTo>
                    <a:cubicBezTo>
                      <a:pt x="2" y="10"/>
                      <a:pt x="3" y="10"/>
                      <a:pt x="4" y="10"/>
                    </a:cubicBezTo>
                    <a:cubicBezTo>
                      <a:pt x="4" y="8"/>
                      <a:pt x="3" y="6"/>
                      <a:pt x="4" y="4"/>
                    </a:cubicBezTo>
                    <a:cubicBezTo>
                      <a:pt x="4" y="3"/>
                      <a:pt x="10" y="4"/>
                      <a:pt x="10" y="4"/>
                    </a:cubicBezTo>
                    <a:cubicBezTo>
                      <a:pt x="14" y="5"/>
                      <a:pt x="17" y="7"/>
                      <a:pt x="20" y="10"/>
                    </a:cubicBezTo>
                    <a:cubicBezTo>
                      <a:pt x="23" y="13"/>
                      <a:pt x="26" y="16"/>
                      <a:pt x="28" y="19"/>
                    </a:cubicBezTo>
                    <a:cubicBezTo>
                      <a:pt x="30" y="24"/>
                      <a:pt x="27" y="26"/>
                      <a:pt x="24" y="29"/>
                    </a:cubicBezTo>
                    <a:cubicBezTo>
                      <a:pt x="24" y="29"/>
                      <a:pt x="25" y="29"/>
                      <a:pt x="26" y="29"/>
                    </a:cubicBezTo>
                    <a:cubicBezTo>
                      <a:pt x="24" y="23"/>
                      <a:pt x="23" y="18"/>
                      <a:pt x="18" y="13"/>
                    </a:cubicBezTo>
                    <a:cubicBezTo>
                      <a:pt x="14" y="10"/>
                      <a:pt x="8" y="9"/>
                      <a:pt x="3" y="9"/>
                    </a:cubicBezTo>
                    <a:cubicBezTo>
                      <a:pt x="2" y="9"/>
                      <a:pt x="2" y="11"/>
                      <a:pt x="3"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5" name="Freeform 238"/>
              <p:cNvSpPr>
                <a:spLocks/>
              </p:cNvSpPr>
              <p:nvPr/>
            </p:nvSpPr>
            <p:spPr bwMode="auto">
              <a:xfrm>
                <a:off x="1680" y="1787"/>
                <a:ext cx="157" cy="131"/>
              </a:xfrm>
              <a:custGeom>
                <a:avLst/>
                <a:gdLst>
                  <a:gd name="T0" fmla="*/ 3260 w 55"/>
                  <a:gd name="T1" fmla="*/ 6909 h 46"/>
                  <a:gd name="T2" fmla="*/ 5835 w 55"/>
                  <a:gd name="T3" fmla="*/ 1111 h 46"/>
                  <a:gd name="T4" fmla="*/ 18937 w 55"/>
                  <a:gd name="T5" fmla="*/ 6909 h 46"/>
                  <a:gd name="T6" fmla="*/ 25423 w 55"/>
                  <a:gd name="T7" fmla="*/ 15911 h 46"/>
                  <a:gd name="T8" fmla="*/ 27681 w 55"/>
                  <a:gd name="T9" fmla="*/ 20259 h 46"/>
                  <a:gd name="T10" fmla="*/ 24846 w 55"/>
                  <a:gd name="T11" fmla="*/ 22822 h 46"/>
                  <a:gd name="T12" fmla="*/ 21586 w 55"/>
                  <a:gd name="T13" fmla="*/ 16512 h 46"/>
                  <a:gd name="T14" fmla="*/ 15751 w 55"/>
                  <a:gd name="T15" fmla="*/ 9537 h 46"/>
                  <a:gd name="T16" fmla="*/ 2044 w 55"/>
                  <a:gd name="T17" fmla="*/ 5263 h 46"/>
                  <a:gd name="T18" fmla="*/ 2044 w 55"/>
                  <a:gd name="T19" fmla="*/ 6909 h 46"/>
                  <a:gd name="T20" fmla="*/ 23907 w 55"/>
                  <a:gd name="T21" fmla="*/ 23999 h 46"/>
                  <a:gd name="T22" fmla="*/ 24232 w 55"/>
                  <a:gd name="T23" fmla="*/ 24525 h 46"/>
                  <a:gd name="T24" fmla="*/ 29213 w 55"/>
                  <a:gd name="T25" fmla="*/ 22498 h 46"/>
                  <a:gd name="T26" fmla="*/ 19517 w 55"/>
                  <a:gd name="T27" fmla="*/ 6373 h 46"/>
                  <a:gd name="T28" fmla="*/ 4904 w 55"/>
                  <a:gd name="T29" fmla="*/ 0 h 46"/>
                  <a:gd name="T30" fmla="*/ 2044 w 55"/>
                  <a:gd name="T31" fmla="*/ 6909 h 46"/>
                  <a:gd name="T32" fmla="*/ 3260 w 55"/>
                  <a:gd name="T33" fmla="*/ 6909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5" h="46">
                    <a:moveTo>
                      <a:pt x="6" y="13"/>
                    </a:moveTo>
                    <a:cubicBezTo>
                      <a:pt x="5" y="8"/>
                      <a:pt x="3" y="2"/>
                      <a:pt x="11" y="2"/>
                    </a:cubicBezTo>
                    <a:cubicBezTo>
                      <a:pt x="20" y="3"/>
                      <a:pt x="28" y="8"/>
                      <a:pt x="35" y="13"/>
                    </a:cubicBezTo>
                    <a:cubicBezTo>
                      <a:pt x="40" y="18"/>
                      <a:pt x="44" y="23"/>
                      <a:pt x="47" y="30"/>
                    </a:cubicBezTo>
                    <a:cubicBezTo>
                      <a:pt x="49" y="32"/>
                      <a:pt x="50" y="35"/>
                      <a:pt x="51" y="38"/>
                    </a:cubicBezTo>
                    <a:cubicBezTo>
                      <a:pt x="53" y="43"/>
                      <a:pt x="49" y="43"/>
                      <a:pt x="46" y="43"/>
                    </a:cubicBezTo>
                    <a:cubicBezTo>
                      <a:pt x="47" y="43"/>
                      <a:pt x="40" y="32"/>
                      <a:pt x="40" y="31"/>
                    </a:cubicBezTo>
                    <a:cubicBezTo>
                      <a:pt x="37" y="26"/>
                      <a:pt x="33" y="22"/>
                      <a:pt x="29" y="18"/>
                    </a:cubicBezTo>
                    <a:cubicBezTo>
                      <a:pt x="22" y="13"/>
                      <a:pt x="12" y="9"/>
                      <a:pt x="4" y="10"/>
                    </a:cubicBezTo>
                    <a:cubicBezTo>
                      <a:pt x="2" y="11"/>
                      <a:pt x="3" y="13"/>
                      <a:pt x="4" y="13"/>
                    </a:cubicBezTo>
                    <a:cubicBezTo>
                      <a:pt x="22" y="8"/>
                      <a:pt x="41" y="30"/>
                      <a:pt x="44" y="45"/>
                    </a:cubicBezTo>
                    <a:cubicBezTo>
                      <a:pt x="44" y="45"/>
                      <a:pt x="44" y="46"/>
                      <a:pt x="45" y="46"/>
                    </a:cubicBezTo>
                    <a:cubicBezTo>
                      <a:pt x="47" y="46"/>
                      <a:pt x="55" y="46"/>
                      <a:pt x="54" y="42"/>
                    </a:cubicBezTo>
                    <a:cubicBezTo>
                      <a:pt x="51" y="30"/>
                      <a:pt x="45" y="20"/>
                      <a:pt x="36" y="12"/>
                    </a:cubicBezTo>
                    <a:cubicBezTo>
                      <a:pt x="29" y="5"/>
                      <a:pt x="19" y="1"/>
                      <a:pt x="9" y="0"/>
                    </a:cubicBezTo>
                    <a:cubicBezTo>
                      <a:pt x="0" y="0"/>
                      <a:pt x="3" y="7"/>
                      <a:pt x="4" y="13"/>
                    </a:cubicBezTo>
                    <a:cubicBezTo>
                      <a:pt x="4" y="14"/>
                      <a:pt x="6" y="14"/>
                      <a:pt x="6"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6" name="Freeform 239"/>
              <p:cNvSpPr>
                <a:spLocks/>
              </p:cNvSpPr>
              <p:nvPr/>
            </p:nvSpPr>
            <p:spPr bwMode="auto">
              <a:xfrm>
                <a:off x="1692" y="1790"/>
                <a:ext cx="102" cy="77"/>
              </a:xfrm>
              <a:custGeom>
                <a:avLst/>
                <a:gdLst>
                  <a:gd name="T0" fmla="*/ 1686 w 36"/>
                  <a:gd name="T1" fmla="*/ 2644 h 27"/>
                  <a:gd name="T2" fmla="*/ 1686 w 36"/>
                  <a:gd name="T3" fmla="*/ 2042 h 27"/>
                  <a:gd name="T4" fmla="*/ 2000 w 36"/>
                  <a:gd name="T5" fmla="*/ 1115 h 27"/>
                  <a:gd name="T6" fmla="*/ 2570 w 36"/>
                  <a:gd name="T7" fmla="*/ 1717 h 27"/>
                  <a:gd name="T8" fmla="*/ 2000 w 36"/>
                  <a:gd name="T9" fmla="*/ 3782 h 27"/>
                  <a:gd name="T10" fmla="*/ 3091 w 36"/>
                  <a:gd name="T11" fmla="*/ 3782 h 27"/>
                  <a:gd name="T12" fmla="*/ 5667 w 36"/>
                  <a:gd name="T13" fmla="*/ 4360 h 27"/>
                  <a:gd name="T14" fmla="*/ 6191 w 36"/>
                  <a:gd name="T15" fmla="*/ 5498 h 27"/>
                  <a:gd name="T16" fmla="*/ 7282 w 36"/>
                  <a:gd name="T17" fmla="*/ 5823 h 27"/>
                  <a:gd name="T18" fmla="*/ 7868 w 36"/>
                  <a:gd name="T19" fmla="*/ 7001 h 27"/>
                  <a:gd name="T20" fmla="*/ 7868 w 36"/>
                  <a:gd name="T21" fmla="*/ 5498 h 27"/>
                  <a:gd name="T22" fmla="*/ 8262 w 36"/>
                  <a:gd name="T23" fmla="*/ 4897 h 27"/>
                  <a:gd name="T24" fmla="*/ 7868 w 36"/>
                  <a:gd name="T25" fmla="*/ 4360 h 27"/>
                  <a:gd name="T26" fmla="*/ 8262 w 36"/>
                  <a:gd name="T27" fmla="*/ 3180 h 27"/>
                  <a:gd name="T28" fmla="*/ 7868 w 36"/>
                  <a:gd name="T29" fmla="*/ 3180 h 27"/>
                  <a:gd name="T30" fmla="*/ 7282 w 36"/>
                  <a:gd name="T31" fmla="*/ 1717 h 27"/>
                  <a:gd name="T32" fmla="*/ 9874 w 36"/>
                  <a:gd name="T33" fmla="*/ 3180 h 27"/>
                  <a:gd name="T34" fmla="*/ 9353 w 36"/>
                  <a:gd name="T35" fmla="*/ 4360 h 27"/>
                  <a:gd name="T36" fmla="*/ 11849 w 36"/>
                  <a:gd name="T37" fmla="*/ 7540 h 27"/>
                  <a:gd name="T38" fmla="*/ 11350 w 36"/>
                  <a:gd name="T39" fmla="*/ 8142 h 27"/>
                  <a:gd name="T40" fmla="*/ 12444 w 36"/>
                  <a:gd name="T41" fmla="*/ 9069 h 27"/>
                  <a:gd name="T42" fmla="*/ 13535 w 36"/>
                  <a:gd name="T43" fmla="*/ 10184 h 27"/>
                  <a:gd name="T44" fmla="*/ 14056 w 36"/>
                  <a:gd name="T45" fmla="*/ 9069 h 27"/>
                  <a:gd name="T46" fmla="*/ 14949 w 36"/>
                  <a:gd name="T47" fmla="*/ 10786 h 27"/>
                  <a:gd name="T48" fmla="*/ 15535 w 36"/>
                  <a:gd name="T49" fmla="*/ 8142 h 27"/>
                  <a:gd name="T50" fmla="*/ 15535 w 36"/>
                  <a:gd name="T51" fmla="*/ 9069 h 27"/>
                  <a:gd name="T52" fmla="*/ 17541 w 36"/>
                  <a:gd name="T53" fmla="*/ 13966 h 27"/>
                  <a:gd name="T54" fmla="*/ 10444 w 36"/>
                  <a:gd name="T55" fmla="*/ 3782 h 27"/>
                  <a:gd name="T56" fmla="*/ 12965 w 36"/>
                  <a:gd name="T57" fmla="*/ 5498 h 27"/>
                  <a:gd name="T58" fmla="*/ 14949 w 36"/>
                  <a:gd name="T59" fmla="*/ 11322 h 27"/>
                  <a:gd name="T60" fmla="*/ 14442 w 36"/>
                  <a:gd name="T61" fmla="*/ 9069 h 27"/>
                  <a:gd name="T62" fmla="*/ 13535 w 36"/>
                  <a:gd name="T63" fmla="*/ 10184 h 27"/>
                  <a:gd name="T64" fmla="*/ 12444 w 36"/>
                  <a:gd name="T65" fmla="*/ 9069 h 27"/>
                  <a:gd name="T66" fmla="*/ 11849 w 36"/>
                  <a:gd name="T67" fmla="*/ 8142 h 27"/>
                  <a:gd name="T68" fmla="*/ 11849 w 36"/>
                  <a:gd name="T69" fmla="*/ 7540 h 27"/>
                  <a:gd name="T70" fmla="*/ 11849 w 36"/>
                  <a:gd name="T71" fmla="*/ 7001 h 27"/>
                  <a:gd name="T72" fmla="*/ 10444 w 36"/>
                  <a:gd name="T73" fmla="*/ 3782 h 27"/>
                  <a:gd name="T74" fmla="*/ 7282 w 36"/>
                  <a:gd name="T75" fmla="*/ 1717 h 27"/>
                  <a:gd name="T76" fmla="*/ 7868 w 36"/>
                  <a:gd name="T77" fmla="*/ 3180 h 27"/>
                  <a:gd name="T78" fmla="*/ 8262 w 36"/>
                  <a:gd name="T79" fmla="*/ 3180 h 27"/>
                  <a:gd name="T80" fmla="*/ 7868 w 36"/>
                  <a:gd name="T81" fmla="*/ 4360 h 27"/>
                  <a:gd name="T82" fmla="*/ 8262 w 36"/>
                  <a:gd name="T83" fmla="*/ 4897 h 27"/>
                  <a:gd name="T84" fmla="*/ 7868 w 36"/>
                  <a:gd name="T85" fmla="*/ 5498 h 27"/>
                  <a:gd name="T86" fmla="*/ 7868 w 36"/>
                  <a:gd name="T87" fmla="*/ 7001 h 27"/>
                  <a:gd name="T88" fmla="*/ 7868 w 36"/>
                  <a:gd name="T89" fmla="*/ 5823 h 27"/>
                  <a:gd name="T90" fmla="*/ 6191 w 36"/>
                  <a:gd name="T91" fmla="*/ 5498 h 27"/>
                  <a:gd name="T92" fmla="*/ 5667 w 36"/>
                  <a:gd name="T93" fmla="*/ 4360 h 27"/>
                  <a:gd name="T94" fmla="*/ 3686 w 36"/>
                  <a:gd name="T95" fmla="*/ 3180 h 27"/>
                  <a:gd name="T96" fmla="*/ 3091 w 36"/>
                  <a:gd name="T97" fmla="*/ 4897 h 27"/>
                  <a:gd name="T98" fmla="*/ 3091 w 36"/>
                  <a:gd name="T99" fmla="*/ 4897 h 27"/>
                  <a:gd name="T100" fmla="*/ 2570 w 36"/>
                  <a:gd name="T101" fmla="*/ 1115 h 27"/>
                  <a:gd name="T102" fmla="*/ 2000 w 36"/>
                  <a:gd name="T103" fmla="*/ 602 h 27"/>
                  <a:gd name="T104" fmla="*/ 1686 w 36"/>
                  <a:gd name="T105" fmla="*/ 2042 h 27"/>
                  <a:gd name="T106" fmla="*/ 1686 w 36"/>
                  <a:gd name="T107" fmla="*/ 2644 h 27"/>
                  <a:gd name="T108" fmla="*/ 2000 w 36"/>
                  <a:gd name="T109" fmla="*/ 3180 h 2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6" h="27">
                    <a:moveTo>
                      <a:pt x="2" y="5"/>
                    </a:moveTo>
                    <a:cubicBezTo>
                      <a:pt x="2" y="5"/>
                      <a:pt x="2" y="5"/>
                      <a:pt x="1" y="5"/>
                    </a:cubicBezTo>
                    <a:cubicBezTo>
                      <a:pt x="2" y="6"/>
                      <a:pt x="3" y="6"/>
                      <a:pt x="3" y="6"/>
                    </a:cubicBezTo>
                    <a:cubicBezTo>
                      <a:pt x="3" y="6"/>
                      <a:pt x="3" y="5"/>
                      <a:pt x="3" y="5"/>
                    </a:cubicBezTo>
                    <a:cubicBezTo>
                      <a:pt x="3" y="3"/>
                      <a:pt x="1" y="3"/>
                      <a:pt x="1" y="5"/>
                    </a:cubicBezTo>
                    <a:cubicBezTo>
                      <a:pt x="1" y="6"/>
                      <a:pt x="1" y="7"/>
                      <a:pt x="1" y="8"/>
                    </a:cubicBezTo>
                    <a:cubicBezTo>
                      <a:pt x="2" y="8"/>
                      <a:pt x="2" y="8"/>
                      <a:pt x="3" y="8"/>
                    </a:cubicBezTo>
                    <a:cubicBezTo>
                      <a:pt x="3" y="7"/>
                      <a:pt x="3" y="5"/>
                      <a:pt x="3" y="4"/>
                    </a:cubicBezTo>
                    <a:cubicBezTo>
                      <a:pt x="3" y="2"/>
                      <a:pt x="1" y="2"/>
                      <a:pt x="1" y="3"/>
                    </a:cubicBezTo>
                    <a:cubicBezTo>
                      <a:pt x="1" y="4"/>
                      <a:pt x="1" y="5"/>
                      <a:pt x="0" y="6"/>
                    </a:cubicBezTo>
                    <a:cubicBezTo>
                      <a:pt x="1" y="6"/>
                      <a:pt x="2" y="6"/>
                      <a:pt x="3" y="7"/>
                    </a:cubicBezTo>
                    <a:cubicBezTo>
                      <a:pt x="3" y="5"/>
                      <a:pt x="3" y="4"/>
                      <a:pt x="4" y="2"/>
                    </a:cubicBezTo>
                    <a:cubicBezTo>
                      <a:pt x="3" y="2"/>
                      <a:pt x="3" y="2"/>
                      <a:pt x="2" y="2"/>
                    </a:cubicBezTo>
                    <a:cubicBezTo>
                      <a:pt x="2" y="4"/>
                      <a:pt x="2" y="5"/>
                      <a:pt x="2" y="6"/>
                    </a:cubicBezTo>
                    <a:cubicBezTo>
                      <a:pt x="3" y="6"/>
                      <a:pt x="4" y="6"/>
                      <a:pt x="4" y="6"/>
                    </a:cubicBezTo>
                    <a:cubicBezTo>
                      <a:pt x="5" y="5"/>
                      <a:pt x="5" y="4"/>
                      <a:pt x="5" y="3"/>
                    </a:cubicBezTo>
                    <a:cubicBezTo>
                      <a:pt x="4" y="3"/>
                      <a:pt x="4" y="3"/>
                      <a:pt x="3" y="3"/>
                    </a:cubicBezTo>
                    <a:cubicBezTo>
                      <a:pt x="3" y="5"/>
                      <a:pt x="3" y="6"/>
                      <a:pt x="3" y="7"/>
                    </a:cubicBezTo>
                    <a:cubicBezTo>
                      <a:pt x="4" y="7"/>
                      <a:pt x="4" y="7"/>
                      <a:pt x="5" y="7"/>
                    </a:cubicBezTo>
                    <a:cubicBezTo>
                      <a:pt x="5" y="7"/>
                      <a:pt x="5" y="7"/>
                      <a:pt x="4" y="7"/>
                    </a:cubicBezTo>
                    <a:cubicBezTo>
                      <a:pt x="5" y="7"/>
                      <a:pt x="6" y="7"/>
                      <a:pt x="6" y="8"/>
                    </a:cubicBezTo>
                    <a:cubicBezTo>
                      <a:pt x="6" y="7"/>
                      <a:pt x="5" y="7"/>
                      <a:pt x="4" y="7"/>
                    </a:cubicBezTo>
                    <a:cubicBezTo>
                      <a:pt x="5" y="7"/>
                      <a:pt x="6" y="7"/>
                      <a:pt x="6" y="8"/>
                    </a:cubicBezTo>
                    <a:cubicBezTo>
                      <a:pt x="6" y="7"/>
                      <a:pt x="6" y="7"/>
                      <a:pt x="6" y="7"/>
                    </a:cubicBezTo>
                    <a:cubicBezTo>
                      <a:pt x="6" y="6"/>
                      <a:pt x="5" y="6"/>
                      <a:pt x="5" y="5"/>
                    </a:cubicBezTo>
                    <a:cubicBezTo>
                      <a:pt x="4" y="6"/>
                      <a:pt x="4" y="6"/>
                      <a:pt x="3" y="7"/>
                    </a:cubicBezTo>
                    <a:cubicBezTo>
                      <a:pt x="2" y="7"/>
                      <a:pt x="2" y="9"/>
                      <a:pt x="3" y="9"/>
                    </a:cubicBezTo>
                    <a:cubicBezTo>
                      <a:pt x="6" y="9"/>
                      <a:pt x="8" y="9"/>
                      <a:pt x="11" y="8"/>
                    </a:cubicBezTo>
                    <a:cubicBezTo>
                      <a:pt x="12" y="8"/>
                      <a:pt x="12" y="6"/>
                      <a:pt x="10" y="6"/>
                    </a:cubicBezTo>
                    <a:cubicBezTo>
                      <a:pt x="9" y="6"/>
                      <a:pt x="9" y="6"/>
                      <a:pt x="8" y="7"/>
                    </a:cubicBezTo>
                    <a:cubicBezTo>
                      <a:pt x="7" y="7"/>
                      <a:pt x="7" y="8"/>
                      <a:pt x="8" y="9"/>
                    </a:cubicBezTo>
                    <a:cubicBezTo>
                      <a:pt x="10" y="10"/>
                      <a:pt x="9" y="10"/>
                      <a:pt x="12" y="10"/>
                    </a:cubicBezTo>
                    <a:cubicBezTo>
                      <a:pt x="12" y="9"/>
                      <a:pt x="12" y="9"/>
                      <a:pt x="12" y="8"/>
                    </a:cubicBezTo>
                    <a:cubicBezTo>
                      <a:pt x="11" y="8"/>
                      <a:pt x="9" y="7"/>
                      <a:pt x="8" y="7"/>
                    </a:cubicBezTo>
                    <a:cubicBezTo>
                      <a:pt x="7" y="8"/>
                      <a:pt x="7" y="9"/>
                      <a:pt x="7" y="9"/>
                    </a:cubicBezTo>
                    <a:cubicBezTo>
                      <a:pt x="10" y="10"/>
                      <a:pt x="12" y="10"/>
                      <a:pt x="14" y="11"/>
                    </a:cubicBezTo>
                    <a:cubicBezTo>
                      <a:pt x="14" y="10"/>
                      <a:pt x="14" y="9"/>
                      <a:pt x="14" y="9"/>
                    </a:cubicBezTo>
                    <a:cubicBezTo>
                      <a:pt x="12" y="9"/>
                      <a:pt x="10" y="9"/>
                      <a:pt x="9" y="8"/>
                    </a:cubicBezTo>
                    <a:cubicBezTo>
                      <a:pt x="7" y="8"/>
                      <a:pt x="7" y="10"/>
                      <a:pt x="8" y="11"/>
                    </a:cubicBezTo>
                    <a:cubicBezTo>
                      <a:pt x="10" y="11"/>
                      <a:pt x="13" y="12"/>
                      <a:pt x="15" y="13"/>
                    </a:cubicBezTo>
                    <a:cubicBezTo>
                      <a:pt x="17" y="13"/>
                      <a:pt x="17" y="11"/>
                      <a:pt x="16" y="11"/>
                    </a:cubicBezTo>
                    <a:cubicBezTo>
                      <a:pt x="13" y="10"/>
                      <a:pt x="11" y="9"/>
                      <a:pt x="10" y="7"/>
                    </a:cubicBezTo>
                    <a:cubicBezTo>
                      <a:pt x="10" y="7"/>
                      <a:pt x="9" y="8"/>
                      <a:pt x="9" y="8"/>
                    </a:cubicBezTo>
                    <a:cubicBezTo>
                      <a:pt x="11" y="9"/>
                      <a:pt x="13" y="9"/>
                      <a:pt x="15" y="10"/>
                    </a:cubicBezTo>
                    <a:cubicBezTo>
                      <a:pt x="16" y="10"/>
                      <a:pt x="17" y="9"/>
                      <a:pt x="16" y="8"/>
                    </a:cubicBezTo>
                    <a:cubicBezTo>
                      <a:pt x="15" y="7"/>
                      <a:pt x="13" y="5"/>
                      <a:pt x="12" y="3"/>
                    </a:cubicBezTo>
                    <a:cubicBezTo>
                      <a:pt x="12" y="4"/>
                      <a:pt x="11" y="5"/>
                      <a:pt x="11" y="5"/>
                    </a:cubicBezTo>
                    <a:cubicBezTo>
                      <a:pt x="12" y="6"/>
                      <a:pt x="14" y="8"/>
                      <a:pt x="16" y="9"/>
                    </a:cubicBezTo>
                    <a:cubicBezTo>
                      <a:pt x="16" y="8"/>
                      <a:pt x="16" y="8"/>
                      <a:pt x="17" y="7"/>
                    </a:cubicBezTo>
                    <a:cubicBezTo>
                      <a:pt x="14" y="7"/>
                      <a:pt x="12" y="5"/>
                      <a:pt x="10" y="4"/>
                    </a:cubicBezTo>
                    <a:cubicBezTo>
                      <a:pt x="9" y="4"/>
                      <a:pt x="9" y="5"/>
                      <a:pt x="9" y="6"/>
                    </a:cubicBezTo>
                    <a:cubicBezTo>
                      <a:pt x="11" y="6"/>
                      <a:pt x="13" y="7"/>
                      <a:pt x="15" y="8"/>
                    </a:cubicBezTo>
                    <a:cubicBezTo>
                      <a:pt x="15" y="7"/>
                      <a:pt x="15" y="6"/>
                      <a:pt x="15" y="5"/>
                    </a:cubicBezTo>
                    <a:cubicBezTo>
                      <a:pt x="13" y="6"/>
                      <a:pt x="11" y="5"/>
                      <a:pt x="9" y="3"/>
                    </a:cubicBezTo>
                    <a:cubicBezTo>
                      <a:pt x="9" y="4"/>
                      <a:pt x="8" y="4"/>
                      <a:pt x="8" y="5"/>
                    </a:cubicBezTo>
                    <a:cubicBezTo>
                      <a:pt x="11" y="5"/>
                      <a:pt x="13" y="5"/>
                      <a:pt x="16" y="6"/>
                    </a:cubicBezTo>
                    <a:cubicBezTo>
                      <a:pt x="16" y="6"/>
                      <a:pt x="16" y="5"/>
                      <a:pt x="16" y="4"/>
                    </a:cubicBezTo>
                    <a:cubicBezTo>
                      <a:pt x="14" y="4"/>
                      <a:pt x="11" y="4"/>
                      <a:pt x="9" y="4"/>
                    </a:cubicBezTo>
                    <a:cubicBezTo>
                      <a:pt x="9" y="4"/>
                      <a:pt x="9" y="5"/>
                      <a:pt x="9" y="6"/>
                    </a:cubicBezTo>
                    <a:cubicBezTo>
                      <a:pt x="11" y="6"/>
                      <a:pt x="13" y="6"/>
                      <a:pt x="15" y="6"/>
                    </a:cubicBezTo>
                    <a:cubicBezTo>
                      <a:pt x="15" y="5"/>
                      <a:pt x="15" y="4"/>
                      <a:pt x="15" y="3"/>
                    </a:cubicBezTo>
                    <a:cubicBezTo>
                      <a:pt x="12" y="3"/>
                      <a:pt x="10" y="2"/>
                      <a:pt x="8" y="1"/>
                    </a:cubicBezTo>
                    <a:cubicBezTo>
                      <a:pt x="8" y="1"/>
                      <a:pt x="8" y="2"/>
                      <a:pt x="8" y="3"/>
                    </a:cubicBezTo>
                    <a:cubicBezTo>
                      <a:pt x="10" y="2"/>
                      <a:pt x="12" y="2"/>
                      <a:pt x="14" y="3"/>
                    </a:cubicBezTo>
                    <a:cubicBezTo>
                      <a:pt x="14" y="2"/>
                      <a:pt x="14" y="2"/>
                      <a:pt x="14" y="1"/>
                    </a:cubicBezTo>
                    <a:cubicBezTo>
                      <a:pt x="12" y="1"/>
                      <a:pt x="11" y="1"/>
                      <a:pt x="10" y="1"/>
                    </a:cubicBezTo>
                    <a:cubicBezTo>
                      <a:pt x="8" y="1"/>
                      <a:pt x="8" y="3"/>
                      <a:pt x="9" y="3"/>
                    </a:cubicBezTo>
                    <a:cubicBezTo>
                      <a:pt x="12" y="4"/>
                      <a:pt x="17" y="4"/>
                      <a:pt x="19" y="6"/>
                    </a:cubicBezTo>
                    <a:cubicBezTo>
                      <a:pt x="20" y="6"/>
                      <a:pt x="20" y="5"/>
                      <a:pt x="20" y="4"/>
                    </a:cubicBezTo>
                    <a:cubicBezTo>
                      <a:pt x="19" y="4"/>
                      <a:pt x="17" y="4"/>
                      <a:pt x="16" y="4"/>
                    </a:cubicBezTo>
                    <a:cubicBezTo>
                      <a:pt x="15" y="4"/>
                      <a:pt x="14" y="6"/>
                      <a:pt x="15" y="6"/>
                    </a:cubicBezTo>
                    <a:cubicBezTo>
                      <a:pt x="16" y="7"/>
                      <a:pt x="17" y="7"/>
                      <a:pt x="18" y="8"/>
                    </a:cubicBezTo>
                    <a:cubicBezTo>
                      <a:pt x="19" y="9"/>
                      <a:pt x="20" y="9"/>
                      <a:pt x="21" y="10"/>
                    </a:cubicBezTo>
                    <a:cubicBezTo>
                      <a:pt x="19" y="10"/>
                      <a:pt x="17" y="9"/>
                      <a:pt x="16" y="7"/>
                    </a:cubicBezTo>
                    <a:cubicBezTo>
                      <a:pt x="15" y="8"/>
                      <a:pt x="15" y="8"/>
                      <a:pt x="15" y="9"/>
                    </a:cubicBezTo>
                    <a:cubicBezTo>
                      <a:pt x="18" y="10"/>
                      <a:pt x="20" y="12"/>
                      <a:pt x="23" y="14"/>
                    </a:cubicBezTo>
                    <a:cubicBezTo>
                      <a:pt x="23" y="13"/>
                      <a:pt x="24" y="13"/>
                      <a:pt x="24" y="12"/>
                    </a:cubicBezTo>
                    <a:cubicBezTo>
                      <a:pt x="21" y="12"/>
                      <a:pt x="19" y="11"/>
                      <a:pt x="16" y="9"/>
                    </a:cubicBezTo>
                    <a:cubicBezTo>
                      <a:pt x="16" y="10"/>
                      <a:pt x="16" y="10"/>
                      <a:pt x="15" y="11"/>
                    </a:cubicBezTo>
                    <a:cubicBezTo>
                      <a:pt x="18" y="12"/>
                      <a:pt x="20" y="13"/>
                      <a:pt x="22" y="15"/>
                    </a:cubicBezTo>
                    <a:cubicBezTo>
                      <a:pt x="23" y="14"/>
                      <a:pt x="23" y="14"/>
                      <a:pt x="23" y="13"/>
                    </a:cubicBezTo>
                    <a:cubicBezTo>
                      <a:pt x="20" y="13"/>
                      <a:pt x="18" y="12"/>
                      <a:pt x="15" y="11"/>
                    </a:cubicBezTo>
                    <a:cubicBezTo>
                      <a:pt x="15" y="11"/>
                      <a:pt x="15" y="12"/>
                      <a:pt x="15" y="13"/>
                    </a:cubicBezTo>
                    <a:cubicBezTo>
                      <a:pt x="18" y="14"/>
                      <a:pt x="21" y="15"/>
                      <a:pt x="24" y="17"/>
                    </a:cubicBezTo>
                    <a:cubicBezTo>
                      <a:pt x="25" y="18"/>
                      <a:pt x="26" y="16"/>
                      <a:pt x="25" y="15"/>
                    </a:cubicBezTo>
                    <a:cubicBezTo>
                      <a:pt x="23" y="14"/>
                      <a:pt x="21" y="12"/>
                      <a:pt x="19" y="11"/>
                    </a:cubicBezTo>
                    <a:cubicBezTo>
                      <a:pt x="19" y="11"/>
                      <a:pt x="18" y="12"/>
                      <a:pt x="18" y="12"/>
                    </a:cubicBezTo>
                    <a:cubicBezTo>
                      <a:pt x="22" y="14"/>
                      <a:pt x="24" y="16"/>
                      <a:pt x="26" y="19"/>
                    </a:cubicBezTo>
                    <a:cubicBezTo>
                      <a:pt x="26" y="19"/>
                      <a:pt x="27" y="18"/>
                      <a:pt x="27" y="18"/>
                    </a:cubicBezTo>
                    <a:cubicBezTo>
                      <a:pt x="24" y="15"/>
                      <a:pt x="21" y="12"/>
                      <a:pt x="21" y="8"/>
                    </a:cubicBezTo>
                    <a:cubicBezTo>
                      <a:pt x="20" y="9"/>
                      <a:pt x="20" y="9"/>
                      <a:pt x="19" y="10"/>
                    </a:cubicBezTo>
                    <a:cubicBezTo>
                      <a:pt x="23" y="11"/>
                      <a:pt x="25" y="14"/>
                      <a:pt x="27" y="17"/>
                    </a:cubicBezTo>
                    <a:cubicBezTo>
                      <a:pt x="27" y="16"/>
                      <a:pt x="28" y="16"/>
                      <a:pt x="28" y="15"/>
                    </a:cubicBezTo>
                    <a:cubicBezTo>
                      <a:pt x="26" y="14"/>
                      <a:pt x="21" y="11"/>
                      <a:pt x="21" y="7"/>
                    </a:cubicBezTo>
                    <a:cubicBezTo>
                      <a:pt x="21" y="8"/>
                      <a:pt x="20" y="8"/>
                      <a:pt x="20" y="9"/>
                    </a:cubicBezTo>
                    <a:cubicBezTo>
                      <a:pt x="24" y="10"/>
                      <a:pt x="28" y="15"/>
                      <a:pt x="29" y="20"/>
                    </a:cubicBezTo>
                    <a:cubicBezTo>
                      <a:pt x="29" y="19"/>
                      <a:pt x="30" y="19"/>
                      <a:pt x="30" y="19"/>
                    </a:cubicBezTo>
                    <a:cubicBezTo>
                      <a:pt x="28" y="17"/>
                      <a:pt x="27" y="15"/>
                      <a:pt x="26" y="13"/>
                    </a:cubicBezTo>
                    <a:cubicBezTo>
                      <a:pt x="26" y="12"/>
                      <a:pt x="27" y="12"/>
                      <a:pt x="28" y="11"/>
                    </a:cubicBezTo>
                    <a:cubicBezTo>
                      <a:pt x="29" y="12"/>
                      <a:pt x="29" y="13"/>
                      <a:pt x="30" y="15"/>
                    </a:cubicBezTo>
                    <a:cubicBezTo>
                      <a:pt x="31" y="16"/>
                      <a:pt x="32" y="18"/>
                      <a:pt x="32" y="19"/>
                    </a:cubicBezTo>
                    <a:cubicBezTo>
                      <a:pt x="32" y="19"/>
                      <a:pt x="33" y="19"/>
                      <a:pt x="33" y="18"/>
                    </a:cubicBezTo>
                    <a:cubicBezTo>
                      <a:pt x="31" y="18"/>
                      <a:pt x="30" y="17"/>
                      <a:pt x="29" y="16"/>
                    </a:cubicBezTo>
                    <a:cubicBezTo>
                      <a:pt x="25" y="13"/>
                      <a:pt x="30" y="11"/>
                      <a:pt x="30" y="17"/>
                    </a:cubicBezTo>
                    <a:cubicBezTo>
                      <a:pt x="31" y="17"/>
                      <a:pt x="32" y="17"/>
                      <a:pt x="32" y="16"/>
                    </a:cubicBezTo>
                    <a:cubicBezTo>
                      <a:pt x="28" y="14"/>
                      <a:pt x="24" y="11"/>
                      <a:pt x="22" y="6"/>
                    </a:cubicBezTo>
                    <a:cubicBezTo>
                      <a:pt x="21" y="7"/>
                      <a:pt x="21" y="7"/>
                      <a:pt x="21" y="8"/>
                    </a:cubicBezTo>
                    <a:cubicBezTo>
                      <a:pt x="30" y="10"/>
                      <a:pt x="29" y="20"/>
                      <a:pt x="34" y="26"/>
                    </a:cubicBezTo>
                    <a:cubicBezTo>
                      <a:pt x="34" y="27"/>
                      <a:pt x="36" y="25"/>
                      <a:pt x="35" y="24"/>
                    </a:cubicBezTo>
                    <a:cubicBezTo>
                      <a:pt x="32" y="21"/>
                      <a:pt x="32" y="15"/>
                      <a:pt x="30" y="12"/>
                    </a:cubicBezTo>
                    <a:cubicBezTo>
                      <a:pt x="28" y="8"/>
                      <a:pt x="25" y="7"/>
                      <a:pt x="21" y="6"/>
                    </a:cubicBezTo>
                    <a:cubicBezTo>
                      <a:pt x="20" y="5"/>
                      <a:pt x="20" y="6"/>
                      <a:pt x="20" y="7"/>
                    </a:cubicBezTo>
                    <a:cubicBezTo>
                      <a:pt x="22" y="12"/>
                      <a:pt x="26" y="16"/>
                      <a:pt x="31" y="18"/>
                    </a:cubicBezTo>
                    <a:cubicBezTo>
                      <a:pt x="32" y="19"/>
                      <a:pt x="33" y="18"/>
                      <a:pt x="33" y="17"/>
                    </a:cubicBezTo>
                    <a:cubicBezTo>
                      <a:pt x="33" y="13"/>
                      <a:pt x="30" y="10"/>
                      <a:pt x="26" y="9"/>
                    </a:cubicBezTo>
                    <a:cubicBezTo>
                      <a:pt x="25" y="9"/>
                      <a:pt x="25" y="10"/>
                      <a:pt x="25" y="10"/>
                    </a:cubicBezTo>
                    <a:cubicBezTo>
                      <a:pt x="24" y="15"/>
                      <a:pt x="28" y="19"/>
                      <a:pt x="32" y="21"/>
                    </a:cubicBezTo>
                    <a:cubicBezTo>
                      <a:pt x="33" y="21"/>
                      <a:pt x="34" y="20"/>
                      <a:pt x="34" y="19"/>
                    </a:cubicBezTo>
                    <a:cubicBezTo>
                      <a:pt x="34" y="16"/>
                      <a:pt x="29" y="5"/>
                      <a:pt x="24" y="8"/>
                    </a:cubicBezTo>
                    <a:cubicBezTo>
                      <a:pt x="19" y="11"/>
                      <a:pt x="27" y="19"/>
                      <a:pt x="29" y="21"/>
                    </a:cubicBezTo>
                    <a:cubicBezTo>
                      <a:pt x="30" y="21"/>
                      <a:pt x="31" y="21"/>
                      <a:pt x="31" y="20"/>
                    </a:cubicBezTo>
                    <a:cubicBezTo>
                      <a:pt x="31" y="14"/>
                      <a:pt x="26" y="8"/>
                      <a:pt x="20" y="6"/>
                    </a:cubicBezTo>
                    <a:cubicBezTo>
                      <a:pt x="20" y="6"/>
                      <a:pt x="19" y="7"/>
                      <a:pt x="19" y="7"/>
                    </a:cubicBezTo>
                    <a:cubicBezTo>
                      <a:pt x="19" y="12"/>
                      <a:pt x="24" y="16"/>
                      <a:pt x="28" y="17"/>
                    </a:cubicBezTo>
                    <a:cubicBezTo>
                      <a:pt x="29" y="18"/>
                      <a:pt x="29" y="16"/>
                      <a:pt x="29" y="16"/>
                    </a:cubicBezTo>
                    <a:cubicBezTo>
                      <a:pt x="27" y="12"/>
                      <a:pt x="24" y="8"/>
                      <a:pt x="20" y="8"/>
                    </a:cubicBezTo>
                    <a:cubicBezTo>
                      <a:pt x="19" y="7"/>
                      <a:pt x="18" y="8"/>
                      <a:pt x="18" y="9"/>
                    </a:cubicBezTo>
                    <a:cubicBezTo>
                      <a:pt x="19" y="13"/>
                      <a:pt x="22" y="17"/>
                      <a:pt x="26" y="19"/>
                    </a:cubicBezTo>
                    <a:cubicBezTo>
                      <a:pt x="27" y="20"/>
                      <a:pt x="28" y="19"/>
                      <a:pt x="28" y="18"/>
                    </a:cubicBezTo>
                    <a:cubicBezTo>
                      <a:pt x="25" y="14"/>
                      <a:pt x="23" y="12"/>
                      <a:pt x="19" y="10"/>
                    </a:cubicBezTo>
                    <a:cubicBezTo>
                      <a:pt x="18" y="10"/>
                      <a:pt x="17" y="11"/>
                      <a:pt x="18" y="12"/>
                    </a:cubicBezTo>
                    <a:cubicBezTo>
                      <a:pt x="20" y="14"/>
                      <a:pt x="22" y="16"/>
                      <a:pt x="24" y="17"/>
                    </a:cubicBezTo>
                    <a:cubicBezTo>
                      <a:pt x="24" y="16"/>
                      <a:pt x="25" y="16"/>
                      <a:pt x="25" y="15"/>
                    </a:cubicBezTo>
                    <a:cubicBezTo>
                      <a:pt x="22" y="13"/>
                      <a:pt x="19" y="12"/>
                      <a:pt x="15" y="10"/>
                    </a:cubicBezTo>
                    <a:cubicBezTo>
                      <a:pt x="14" y="10"/>
                      <a:pt x="13" y="12"/>
                      <a:pt x="14" y="12"/>
                    </a:cubicBezTo>
                    <a:cubicBezTo>
                      <a:pt x="17" y="14"/>
                      <a:pt x="20" y="15"/>
                      <a:pt x="23" y="15"/>
                    </a:cubicBezTo>
                    <a:cubicBezTo>
                      <a:pt x="24" y="15"/>
                      <a:pt x="25" y="14"/>
                      <a:pt x="24" y="13"/>
                    </a:cubicBezTo>
                    <a:cubicBezTo>
                      <a:pt x="22" y="11"/>
                      <a:pt x="19" y="10"/>
                      <a:pt x="16" y="9"/>
                    </a:cubicBezTo>
                    <a:cubicBezTo>
                      <a:pt x="15" y="8"/>
                      <a:pt x="14" y="10"/>
                      <a:pt x="15" y="11"/>
                    </a:cubicBezTo>
                    <a:cubicBezTo>
                      <a:pt x="18" y="13"/>
                      <a:pt x="20" y="14"/>
                      <a:pt x="23" y="14"/>
                    </a:cubicBezTo>
                    <a:cubicBezTo>
                      <a:pt x="24" y="15"/>
                      <a:pt x="25" y="13"/>
                      <a:pt x="24" y="12"/>
                    </a:cubicBezTo>
                    <a:cubicBezTo>
                      <a:pt x="22" y="10"/>
                      <a:pt x="19" y="8"/>
                      <a:pt x="15" y="7"/>
                    </a:cubicBezTo>
                    <a:cubicBezTo>
                      <a:pt x="14" y="7"/>
                      <a:pt x="13" y="8"/>
                      <a:pt x="14" y="9"/>
                    </a:cubicBezTo>
                    <a:cubicBezTo>
                      <a:pt x="17" y="11"/>
                      <a:pt x="19" y="13"/>
                      <a:pt x="23" y="13"/>
                    </a:cubicBezTo>
                    <a:cubicBezTo>
                      <a:pt x="24" y="13"/>
                      <a:pt x="24" y="12"/>
                      <a:pt x="24" y="12"/>
                    </a:cubicBezTo>
                    <a:cubicBezTo>
                      <a:pt x="24" y="8"/>
                      <a:pt x="19" y="6"/>
                      <a:pt x="16" y="4"/>
                    </a:cubicBezTo>
                    <a:cubicBezTo>
                      <a:pt x="16" y="5"/>
                      <a:pt x="16" y="6"/>
                      <a:pt x="16" y="6"/>
                    </a:cubicBezTo>
                    <a:cubicBezTo>
                      <a:pt x="18" y="7"/>
                      <a:pt x="18" y="7"/>
                      <a:pt x="20" y="7"/>
                    </a:cubicBezTo>
                    <a:cubicBezTo>
                      <a:pt x="21" y="7"/>
                      <a:pt x="22" y="6"/>
                      <a:pt x="21" y="5"/>
                    </a:cubicBezTo>
                    <a:cubicBezTo>
                      <a:pt x="18" y="2"/>
                      <a:pt x="14" y="2"/>
                      <a:pt x="10" y="1"/>
                    </a:cubicBezTo>
                    <a:cubicBezTo>
                      <a:pt x="9" y="2"/>
                      <a:pt x="9" y="2"/>
                      <a:pt x="9" y="3"/>
                    </a:cubicBezTo>
                    <a:cubicBezTo>
                      <a:pt x="12" y="3"/>
                      <a:pt x="11" y="3"/>
                      <a:pt x="14" y="3"/>
                    </a:cubicBezTo>
                    <a:cubicBezTo>
                      <a:pt x="15" y="3"/>
                      <a:pt x="15" y="1"/>
                      <a:pt x="14" y="1"/>
                    </a:cubicBezTo>
                    <a:cubicBezTo>
                      <a:pt x="12" y="0"/>
                      <a:pt x="10" y="0"/>
                      <a:pt x="8" y="0"/>
                    </a:cubicBezTo>
                    <a:cubicBezTo>
                      <a:pt x="7" y="1"/>
                      <a:pt x="6" y="2"/>
                      <a:pt x="7" y="2"/>
                    </a:cubicBezTo>
                    <a:cubicBezTo>
                      <a:pt x="9" y="5"/>
                      <a:pt x="12" y="5"/>
                      <a:pt x="15" y="6"/>
                    </a:cubicBezTo>
                    <a:cubicBezTo>
                      <a:pt x="16" y="6"/>
                      <a:pt x="16" y="4"/>
                      <a:pt x="15" y="3"/>
                    </a:cubicBezTo>
                    <a:cubicBezTo>
                      <a:pt x="13" y="3"/>
                      <a:pt x="11" y="3"/>
                      <a:pt x="9" y="4"/>
                    </a:cubicBezTo>
                    <a:cubicBezTo>
                      <a:pt x="7" y="4"/>
                      <a:pt x="7" y="5"/>
                      <a:pt x="9" y="6"/>
                    </a:cubicBezTo>
                    <a:cubicBezTo>
                      <a:pt x="11" y="6"/>
                      <a:pt x="14" y="7"/>
                      <a:pt x="16" y="6"/>
                    </a:cubicBezTo>
                    <a:cubicBezTo>
                      <a:pt x="18" y="6"/>
                      <a:pt x="17" y="4"/>
                      <a:pt x="16" y="4"/>
                    </a:cubicBezTo>
                    <a:cubicBezTo>
                      <a:pt x="14" y="3"/>
                      <a:pt x="11" y="3"/>
                      <a:pt x="8" y="3"/>
                    </a:cubicBezTo>
                    <a:cubicBezTo>
                      <a:pt x="7" y="3"/>
                      <a:pt x="7" y="4"/>
                      <a:pt x="7" y="5"/>
                    </a:cubicBezTo>
                    <a:cubicBezTo>
                      <a:pt x="10" y="7"/>
                      <a:pt x="12" y="8"/>
                      <a:pt x="15" y="8"/>
                    </a:cubicBezTo>
                    <a:cubicBezTo>
                      <a:pt x="17" y="7"/>
                      <a:pt x="17" y="6"/>
                      <a:pt x="16" y="5"/>
                    </a:cubicBezTo>
                    <a:cubicBezTo>
                      <a:pt x="14" y="5"/>
                      <a:pt x="11" y="4"/>
                      <a:pt x="9" y="4"/>
                    </a:cubicBezTo>
                    <a:cubicBezTo>
                      <a:pt x="8" y="3"/>
                      <a:pt x="8" y="5"/>
                      <a:pt x="9" y="6"/>
                    </a:cubicBezTo>
                    <a:cubicBezTo>
                      <a:pt x="11" y="7"/>
                      <a:pt x="13" y="9"/>
                      <a:pt x="16" y="9"/>
                    </a:cubicBezTo>
                    <a:cubicBezTo>
                      <a:pt x="17" y="10"/>
                      <a:pt x="18" y="8"/>
                      <a:pt x="17" y="7"/>
                    </a:cubicBezTo>
                    <a:cubicBezTo>
                      <a:pt x="15" y="6"/>
                      <a:pt x="14" y="5"/>
                      <a:pt x="12" y="3"/>
                    </a:cubicBezTo>
                    <a:cubicBezTo>
                      <a:pt x="11" y="3"/>
                      <a:pt x="10" y="4"/>
                      <a:pt x="10" y="5"/>
                    </a:cubicBezTo>
                    <a:cubicBezTo>
                      <a:pt x="12" y="7"/>
                      <a:pt x="13" y="8"/>
                      <a:pt x="15" y="10"/>
                    </a:cubicBezTo>
                    <a:cubicBezTo>
                      <a:pt x="15" y="9"/>
                      <a:pt x="16" y="8"/>
                      <a:pt x="16" y="8"/>
                    </a:cubicBezTo>
                    <a:cubicBezTo>
                      <a:pt x="14" y="7"/>
                      <a:pt x="12" y="6"/>
                      <a:pt x="9" y="6"/>
                    </a:cubicBezTo>
                    <a:cubicBezTo>
                      <a:pt x="8" y="6"/>
                      <a:pt x="8" y="7"/>
                      <a:pt x="8" y="8"/>
                    </a:cubicBezTo>
                    <a:cubicBezTo>
                      <a:pt x="10" y="10"/>
                      <a:pt x="12" y="12"/>
                      <a:pt x="15" y="13"/>
                    </a:cubicBezTo>
                    <a:cubicBezTo>
                      <a:pt x="15" y="12"/>
                      <a:pt x="16" y="11"/>
                      <a:pt x="16" y="11"/>
                    </a:cubicBezTo>
                    <a:cubicBezTo>
                      <a:pt x="13" y="10"/>
                      <a:pt x="11" y="9"/>
                      <a:pt x="9" y="8"/>
                    </a:cubicBezTo>
                    <a:cubicBezTo>
                      <a:pt x="8" y="9"/>
                      <a:pt x="8" y="10"/>
                      <a:pt x="8" y="11"/>
                    </a:cubicBezTo>
                    <a:cubicBezTo>
                      <a:pt x="11" y="11"/>
                      <a:pt x="12" y="12"/>
                      <a:pt x="15" y="11"/>
                    </a:cubicBezTo>
                    <a:cubicBezTo>
                      <a:pt x="16" y="10"/>
                      <a:pt x="15" y="9"/>
                      <a:pt x="15" y="8"/>
                    </a:cubicBezTo>
                    <a:cubicBezTo>
                      <a:pt x="12" y="8"/>
                      <a:pt x="10" y="7"/>
                      <a:pt x="7" y="7"/>
                    </a:cubicBezTo>
                    <a:cubicBezTo>
                      <a:pt x="6" y="7"/>
                      <a:pt x="6" y="9"/>
                      <a:pt x="7" y="9"/>
                    </a:cubicBezTo>
                    <a:cubicBezTo>
                      <a:pt x="10" y="10"/>
                      <a:pt x="9" y="10"/>
                      <a:pt x="12" y="10"/>
                    </a:cubicBezTo>
                    <a:cubicBezTo>
                      <a:pt x="13" y="10"/>
                      <a:pt x="14" y="8"/>
                      <a:pt x="12" y="8"/>
                    </a:cubicBezTo>
                    <a:cubicBezTo>
                      <a:pt x="11" y="8"/>
                      <a:pt x="10" y="7"/>
                      <a:pt x="9" y="7"/>
                    </a:cubicBezTo>
                    <a:cubicBezTo>
                      <a:pt x="9" y="7"/>
                      <a:pt x="9" y="8"/>
                      <a:pt x="9" y="9"/>
                    </a:cubicBezTo>
                    <a:cubicBezTo>
                      <a:pt x="9" y="9"/>
                      <a:pt x="10" y="8"/>
                      <a:pt x="11" y="8"/>
                    </a:cubicBezTo>
                    <a:cubicBezTo>
                      <a:pt x="11" y="7"/>
                      <a:pt x="10" y="7"/>
                      <a:pt x="10" y="6"/>
                    </a:cubicBezTo>
                    <a:cubicBezTo>
                      <a:pt x="8" y="6"/>
                      <a:pt x="6" y="6"/>
                      <a:pt x="3" y="7"/>
                    </a:cubicBezTo>
                    <a:cubicBezTo>
                      <a:pt x="3" y="7"/>
                      <a:pt x="3" y="8"/>
                      <a:pt x="4" y="9"/>
                    </a:cubicBezTo>
                    <a:cubicBezTo>
                      <a:pt x="6" y="8"/>
                      <a:pt x="5" y="8"/>
                      <a:pt x="7" y="6"/>
                    </a:cubicBezTo>
                    <a:cubicBezTo>
                      <a:pt x="7" y="5"/>
                      <a:pt x="6" y="5"/>
                      <a:pt x="5" y="5"/>
                    </a:cubicBezTo>
                    <a:cubicBezTo>
                      <a:pt x="0" y="6"/>
                      <a:pt x="6" y="12"/>
                      <a:pt x="9" y="7"/>
                    </a:cubicBezTo>
                    <a:cubicBezTo>
                      <a:pt x="11" y="1"/>
                      <a:pt x="2" y="2"/>
                      <a:pt x="4" y="8"/>
                    </a:cubicBezTo>
                    <a:cubicBezTo>
                      <a:pt x="5" y="9"/>
                      <a:pt x="5" y="9"/>
                      <a:pt x="6" y="9"/>
                    </a:cubicBezTo>
                    <a:cubicBezTo>
                      <a:pt x="9" y="7"/>
                      <a:pt x="9" y="4"/>
                      <a:pt x="7" y="2"/>
                    </a:cubicBezTo>
                    <a:cubicBezTo>
                      <a:pt x="7" y="1"/>
                      <a:pt x="6" y="1"/>
                      <a:pt x="5" y="2"/>
                    </a:cubicBezTo>
                    <a:cubicBezTo>
                      <a:pt x="4" y="4"/>
                      <a:pt x="3" y="6"/>
                      <a:pt x="4" y="8"/>
                    </a:cubicBezTo>
                    <a:cubicBezTo>
                      <a:pt x="4" y="9"/>
                      <a:pt x="5" y="9"/>
                      <a:pt x="6" y="9"/>
                    </a:cubicBezTo>
                    <a:cubicBezTo>
                      <a:pt x="8" y="7"/>
                      <a:pt x="9" y="3"/>
                      <a:pt x="6" y="2"/>
                    </a:cubicBezTo>
                    <a:cubicBezTo>
                      <a:pt x="2" y="1"/>
                      <a:pt x="2" y="6"/>
                      <a:pt x="3" y="8"/>
                    </a:cubicBezTo>
                    <a:cubicBezTo>
                      <a:pt x="4" y="9"/>
                      <a:pt x="4" y="9"/>
                      <a:pt x="5" y="8"/>
                    </a:cubicBezTo>
                    <a:cubicBezTo>
                      <a:pt x="7" y="6"/>
                      <a:pt x="7" y="4"/>
                      <a:pt x="5" y="2"/>
                    </a:cubicBezTo>
                    <a:cubicBezTo>
                      <a:pt x="4" y="1"/>
                      <a:pt x="4" y="1"/>
                      <a:pt x="3" y="2"/>
                    </a:cubicBezTo>
                    <a:cubicBezTo>
                      <a:pt x="2" y="4"/>
                      <a:pt x="2" y="5"/>
                      <a:pt x="2" y="7"/>
                    </a:cubicBezTo>
                    <a:cubicBezTo>
                      <a:pt x="3" y="8"/>
                      <a:pt x="4" y="8"/>
                      <a:pt x="4" y="7"/>
                    </a:cubicBezTo>
                    <a:cubicBezTo>
                      <a:pt x="5" y="5"/>
                      <a:pt x="5" y="3"/>
                      <a:pt x="4" y="1"/>
                    </a:cubicBezTo>
                    <a:cubicBezTo>
                      <a:pt x="4" y="0"/>
                      <a:pt x="3" y="1"/>
                      <a:pt x="2" y="1"/>
                    </a:cubicBezTo>
                    <a:cubicBezTo>
                      <a:pt x="1" y="3"/>
                      <a:pt x="1" y="4"/>
                      <a:pt x="0" y="6"/>
                    </a:cubicBezTo>
                    <a:cubicBezTo>
                      <a:pt x="0" y="7"/>
                      <a:pt x="2" y="8"/>
                      <a:pt x="3" y="7"/>
                    </a:cubicBezTo>
                    <a:cubicBezTo>
                      <a:pt x="3" y="6"/>
                      <a:pt x="3" y="5"/>
                      <a:pt x="3" y="4"/>
                    </a:cubicBezTo>
                    <a:cubicBezTo>
                      <a:pt x="2" y="4"/>
                      <a:pt x="2" y="4"/>
                      <a:pt x="1" y="4"/>
                    </a:cubicBezTo>
                    <a:cubicBezTo>
                      <a:pt x="1" y="5"/>
                      <a:pt x="1" y="7"/>
                      <a:pt x="1" y="8"/>
                    </a:cubicBezTo>
                    <a:cubicBezTo>
                      <a:pt x="1" y="9"/>
                      <a:pt x="3" y="10"/>
                      <a:pt x="3" y="8"/>
                    </a:cubicBezTo>
                    <a:cubicBezTo>
                      <a:pt x="3" y="7"/>
                      <a:pt x="3" y="6"/>
                      <a:pt x="3" y="5"/>
                    </a:cubicBezTo>
                    <a:cubicBezTo>
                      <a:pt x="3" y="5"/>
                      <a:pt x="2" y="5"/>
                      <a:pt x="1" y="5"/>
                    </a:cubicBezTo>
                    <a:cubicBezTo>
                      <a:pt x="1" y="5"/>
                      <a:pt x="1" y="6"/>
                      <a:pt x="1" y="6"/>
                    </a:cubicBezTo>
                    <a:cubicBezTo>
                      <a:pt x="1" y="7"/>
                      <a:pt x="2" y="8"/>
                      <a:pt x="3" y="7"/>
                    </a:cubicBezTo>
                    <a:cubicBezTo>
                      <a:pt x="3" y="7"/>
                      <a:pt x="3" y="7"/>
                      <a:pt x="4" y="6"/>
                    </a:cubicBezTo>
                    <a:cubicBezTo>
                      <a:pt x="5" y="5"/>
                      <a:pt x="3" y="4"/>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240"/>
              <p:cNvSpPr>
                <a:spLocks/>
              </p:cNvSpPr>
              <p:nvPr/>
            </p:nvSpPr>
            <p:spPr bwMode="auto">
              <a:xfrm>
                <a:off x="1766" y="1813"/>
                <a:ext cx="63" cy="102"/>
              </a:xfrm>
              <a:custGeom>
                <a:avLst/>
                <a:gdLst>
                  <a:gd name="T0" fmla="*/ 2698 w 22"/>
                  <a:gd name="T1" fmla="*/ 7282 h 36"/>
                  <a:gd name="T2" fmla="*/ 3829 w 22"/>
                  <a:gd name="T3" fmla="*/ 7282 h 36"/>
                  <a:gd name="T4" fmla="*/ 7142 w 22"/>
                  <a:gd name="T5" fmla="*/ 11849 h 36"/>
                  <a:gd name="T6" fmla="*/ 1738 w 22"/>
                  <a:gd name="T7" fmla="*/ 8262 h 36"/>
                  <a:gd name="T8" fmla="*/ 607 w 22"/>
                  <a:gd name="T9" fmla="*/ 6775 h 36"/>
                  <a:gd name="T10" fmla="*/ 5593 w 22"/>
                  <a:gd name="T11" fmla="*/ 9353 h 36"/>
                  <a:gd name="T12" fmla="*/ 8267 w 22"/>
                  <a:gd name="T13" fmla="*/ 14442 h 36"/>
                  <a:gd name="T14" fmla="*/ 7726 w 22"/>
                  <a:gd name="T15" fmla="*/ 15535 h 36"/>
                  <a:gd name="T16" fmla="*/ 6174 w 22"/>
                  <a:gd name="T17" fmla="*/ 12965 h 36"/>
                  <a:gd name="T18" fmla="*/ 7142 w 22"/>
                  <a:gd name="T19" fmla="*/ 14056 h 36"/>
                  <a:gd name="T20" fmla="*/ 7726 w 22"/>
                  <a:gd name="T21" fmla="*/ 17541 h 36"/>
                  <a:gd name="T22" fmla="*/ 8872 w 22"/>
                  <a:gd name="T23" fmla="*/ 12965 h 36"/>
                  <a:gd name="T24" fmla="*/ 9413 w 22"/>
                  <a:gd name="T25" fmla="*/ 17541 h 36"/>
                  <a:gd name="T26" fmla="*/ 8872 w 22"/>
                  <a:gd name="T27" fmla="*/ 12965 h 36"/>
                  <a:gd name="T28" fmla="*/ 10965 w 22"/>
                  <a:gd name="T29" fmla="*/ 17147 h 36"/>
                  <a:gd name="T30" fmla="*/ 10965 w 22"/>
                  <a:gd name="T31" fmla="*/ 16626 h 36"/>
                  <a:gd name="T32" fmla="*/ 8267 w 22"/>
                  <a:gd name="T33" fmla="*/ 11350 h 36"/>
                  <a:gd name="T34" fmla="*/ 8872 w 22"/>
                  <a:gd name="T35" fmla="*/ 9874 h 36"/>
                  <a:gd name="T36" fmla="*/ 10965 w 22"/>
                  <a:gd name="T37" fmla="*/ 14442 h 36"/>
                  <a:gd name="T38" fmla="*/ 8267 w 22"/>
                  <a:gd name="T39" fmla="*/ 12965 h 36"/>
                  <a:gd name="T40" fmla="*/ 4436 w 22"/>
                  <a:gd name="T41" fmla="*/ 7282 h 36"/>
                  <a:gd name="T42" fmla="*/ 4977 w 22"/>
                  <a:gd name="T43" fmla="*/ 4777 h 36"/>
                  <a:gd name="T44" fmla="*/ 9413 w 22"/>
                  <a:gd name="T45" fmla="*/ 9874 h 36"/>
                  <a:gd name="T46" fmla="*/ 8267 w 22"/>
                  <a:gd name="T47" fmla="*/ 10965 h 36"/>
                  <a:gd name="T48" fmla="*/ 2156 w 22"/>
                  <a:gd name="T49" fmla="*/ 3091 h 36"/>
                  <a:gd name="T50" fmla="*/ 6174 w 22"/>
                  <a:gd name="T51" fmla="*/ 7282 h 36"/>
                  <a:gd name="T52" fmla="*/ 3829 w 22"/>
                  <a:gd name="T53" fmla="*/ 4182 h 36"/>
                  <a:gd name="T54" fmla="*/ 10424 w 22"/>
                  <a:gd name="T55" fmla="*/ 14056 h 36"/>
                  <a:gd name="T56" fmla="*/ 9413 w 22"/>
                  <a:gd name="T57" fmla="*/ 14442 h 36"/>
                  <a:gd name="T58" fmla="*/ 4977 w 22"/>
                  <a:gd name="T59" fmla="*/ 3686 h 36"/>
                  <a:gd name="T60" fmla="*/ 7142 w 22"/>
                  <a:gd name="T61" fmla="*/ 6191 h 36"/>
                  <a:gd name="T62" fmla="*/ 8267 w 22"/>
                  <a:gd name="T63" fmla="*/ 10965 h 36"/>
                  <a:gd name="T64" fmla="*/ 4977 w 22"/>
                  <a:gd name="T65" fmla="*/ 4777 h 36"/>
                  <a:gd name="T66" fmla="*/ 4436 w 22"/>
                  <a:gd name="T67" fmla="*/ 4182 h 36"/>
                  <a:gd name="T68" fmla="*/ 8872 w 22"/>
                  <a:gd name="T69" fmla="*/ 10444 h 36"/>
                  <a:gd name="T70" fmla="*/ 8267 w 22"/>
                  <a:gd name="T71" fmla="*/ 12965 h 36"/>
                  <a:gd name="T72" fmla="*/ 5593 w 22"/>
                  <a:gd name="T73" fmla="*/ 8262 h 36"/>
                  <a:gd name="T74" fmla="*/ 8872 w 22"/>
                  <a:gd name="T75" fmla="*/ 9874 h 36"/>
                  <a:gd name="T76" fmla="*/ 11578 w 22"/>
                  <a:gd name="T77" fmla="*/ 15535 h 36"/>
                  <a:gd name="T78" fmla="*/ 10965 w 22"/>
                  <a:gd name="T79" fmla="*/ 16626 h 36"/>
                  <a:gd name="T80" fmla="*/ 8267 w 22"/>
                  <a:gd name="T81" fmla="*/ 12965 h 36"/>
                  <a:gd name="T82" fmla="*/ 8872 w 22"/>
                  <a:gd name="T83" fmla="*/ 12965 h 36"/>
                  <a:gd name="T84" fmla="*/ 10424 w 22"/>
                  <a:gd name="T85" fmla="*/ 15535 h 36"/>
                  <a:gd name="T86" fmla="*/ 8267 w 22"/>
                  <a:gd name="T87" fmla="*/ 18102 h 36"/>
                  <a:gd name="T88" fmla="*/ 7726 w 22"/>
                  <a:gd name="T89" fmla="*/ 13535 h 36"/>
                  <a:gd name="T90" fmla="*/ 7142 w 22"/>
                  <a:gd name="T91" fmla="*/ 14056 h 36"/>
                  <a:gd name="T92" fmla="*/ 9413 w 22"/>
                  <a:gd name="T93" fmla="*/ 17147 h 36"/>
                  <a:gd name="T94" fmla="*/ 8267 w 22"/>
                  <a:gd name="T95" fmla="*/ 16057 h 36"/>
                  <a:gd name="T96" fmla="*/ 6174 w 22"/>
                  <a:gd name="T97" fmla="*/ 10965 h 36"/>
                  <a:gd name="T98" fmla="*/ 6174 w 22"/>
                  <a:gd name="T99" fmla="*/ 9353 h 36"/>
                  <a:gd name="T100" fmla="*/ 6174 w 22"/>
                  <a:gd name="T101" fmla="*/ 9874 h 36"/>
                  <a:gd name="T102" fmla="*/ 2156 w 22"/>
                  <a:gd name="T103" fmla="*/ 8262 h 36"/>
                  <a:gd name="T104" fmla="*/ 1738 w 22"/>
                  <a:gd name="T105" fmla="*/ 6775 h 36"/>
                  <a:gd name="T106" fmla="*/ 3829 w 22"/>
                  <a:gd name="T107" fmla="*/ 7282 h 36"/>
                  <a:gd name="T108" fmla="*/ 7142 w 22"/>
                  <a:gd name="T109" fmla="*/ 11849 h 36"/>
                  <a:gd name="T110" fmla="*/ 3829 w 22"/>
                  <a:gd name="T111" fmla="*/ 8262 h 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2" h="36">
                    <a:moveTo>
                      <a:pt x="9" y="15"/>
                    </a:moveTo>
                    <a:cubicBezTo>
                      <a:pt x="8" y="14"/>
                      <a:pt x="8" y="13"/>
                      <a:pt x="7" y="13"/>
                    </a:cubicBezTo>
                    <a:cubicBezTo>
                      <a:pt x="7" y="13"/>
                      <a:pt x="6" y="14"/>
                      <a:pt x="5" y="14"/>
                    </a:cubicBezTo>
                    <a:cubicBezTo>
                      <a:pt x="8" y="16"/>
                      <a:pt x="10" y="19"/>
                      <a:pt x="11" y="23"/>
                    </a:cubicBezTo>
                    <a:cubicBezTo>
                      <a:pt x="11" y="23"/>
                      <a:pt x="12" y="23"/>
                      <a:pt x="13" y="22"/>
                    </a:cubicBezTo>
                    <a:cubicBezTo>
                      <a:pt x="10" y="20"/>
                      <a:pt x="9" y="17"/>
                      <a:pt x="7" y="14"/>
                    </a:cubicBezTo>
                    <a:cubicBezTo>
                      <a:pt x="7" y="14"/>
                      <a:pt x="6" y="15"/>
                      <a:pt x="5" y="15"/>
                    </a:cubicBezTo>
                    <a:cubicBezTo>
                      <a:pt x="8" y="18"/>
                      <a:pt x="10" y="20"/>
                      <a:pt x="11" y="24"/>
                    </a:cubicBezTo>
                    <a:cubicBezTo>
                      <a:pt x="12" y="23"/>
                      <a:pt x="13" y="23"/>
                      <a:pt x="13" y="23"/>
                    </a:cubicBezTo>
                    <a:cubicBezTo>
                      <a:pt x="10" y="20"/>
                      <a:pt x="7" y="16"/>
                      <a:pt x="4" y="12"/>
                    </a:cubicBezTo>
                    <a:cubicBezTo>
                      <a:pt x="4" y="11"/>
                      <a:pt x="2" y="12"/>
                      <a:pt x="2" y="13"/>
                    </a:cubicBezTo>
                    <a:cubicBezTo>
                      <a:pt x="3" y="14"/>
                      <a:pt x="3" y="15"/>
                      <a:pt x="3" y="16"/>
                    </a:cubicBezTo>
                    <a:cubicBezTo>
                      <a:pt x="4" y="16"/>
                      <a:pt x="5" y="15"/>
                      <a:pt x="5" y="15"/>
                    </a:cubicBezTo>
                    <a:cubicBezTo>
                      <a:pt x="4" y="14"/>
                      <a:pt x="4" y="13"/>
                      <a:pt x="3" y="12"/>
                    </a:cubicBezTo>
                    <a:cubicBezTo>
                      <a:pt x="2" y="12"/>
                      <a:pt x="2" y="13"/>
                      <a:pt x="1" y="13"/>
                    </a:cubicBezTo>
                    <a:cubicBezTo>
                      <a:pt x="5" y="15"/>
                      <a:pt x="7" y="17"/>
                      <a:pt x="10" y="20"/>
                    </a:cubicBezTo>
                    <a:cubicBezTo>
                      <a:pt x="10" y="20"/>
                      <a:pt x="11" y="19"/>
                      <a:pt x="11" y="19"/>
                    </a:cubicBezTo>
                    <a:cubicBezTo>
                      <a:pt x="11" y="18"/>
                      <a:pt x="11" y="18"/>
                      <a:pt x="10" y="18"/>
                    </a:cubicBezTo>
                    <a:cubicBezTo>
                      <a:pt x="10" y="17"/>
                      <a:pt x="8" y="18"/>
                      <a:pt x="9" y="19"/>
                    </a:cubicBezTo>
                    <a:cubicBezTo>
                      <a:pt x="10" y="22"/>
                      <a:pt x="12" y="26"/>
                      <a:pt x="13" y="29"/>
                    </a:cubicBezTo>
                    <a:cubicBezTo>
                      <a:pt x="14" y="30"/>
                      <a:pt x="16" y="29"/>
                      <a:pt x="15" y="28"/>
                    </a:cubicBezTo>
                    <a:cubicBezTo>
                      <a:pt x="14" y="26"/>
                      <a:pt x="14" y="24"/>
                      <a:pt x="13" y="21"/>
                    </a:cubicBezTo>
                    <a:cubicBezTo>
                      <a:pt x="13" y="22"/>
                      <a:pt x="12" y="22"/>
                      <a:pt x="12" y="22"/>
                    </a:cubicBezTo>
                    <a:cubicBezTo>
                      <a:pt x="14" y="24"/>
                      <a:pt x="14" y="27"/>
                      <a:pt x="14" y="30"/>
                    </a:cubicBezTo>
                    <a:cubicBezTo>
                      <a:pt x="15" y="30"/>
                      <a:pt x="16" y="30"/>
                      <a:pt x="16" y="29"/>
                    </a:cubicBezTo>
                    <a:cubicBezTo>
                      <a:pt x="15" y="28"/>
                      <a:pt x="14" y="26"/>
                      <a:pt x="13" y="24"/>
                    </a:cubicBezTo>
                    <a:cubicBezTo>
                      <a:pt x="12" y="24"/>
                      <a:pt x="12" y="24"/>
                      <a:pt x="11" y="25"/>
                    </a:cubicBezTo>
                    <a:cubicBezTo>
                      <a:pt x="13" y="27"/>
                      <a:pt x="14" y="30"/>
                      <a:pt x="14" y="33"/>
                    </a:cubicBezTo>
                    <a:cubicBezTo>
                      <a:pt x="15" y="33"/>
                      <a:pt x="16" y="33"/>
                      <a:pt x="16" y="32"/>
                    </a:cubicBezTo>
                    <a:cubicBezTo>
                      <a:pt x="15" y="31"/>
                      <a:pt x="14" y="29"/>
                      <a:pt x="13" y="27"/>
                    </a:cubicBezTo>
                    <a:cubicBezTo>
                      <a:pt x="13" y="28"/>
                      <a:pt x="12" y="28"/>
                      <a:pt x="12" y="28"/>
                    </a:cubicBezTo>
                    <a:cubicBezTo>
                      <a:pt x="12" y="30"/>
                      <a:pt x="13" y="31"/>
                      <a:pt x="14" y="33"/>
                    </a:cubicBezTo>
                    <a:cubicBezTo>
                      <a:pt x="14" y="33"/>
                      <a:pt x="14" y="34"/>
                      <a:pt x="14" y="34"/>
                    </a:cubicBezTo>
                    <a:cubicBezTo>
                      <a:pt x="17" y="34"/>
                      <a:pt x="16" y="34"/>
                      <a:pt x="19" y="34"/>
                    </a:cubicBezTo>
                    <a:cubicBezTo>
                      <a:pt x="19" y="34"/>
                      <a:pt x="20" y="34"/>
                      <a:pt x="20" y="33"/>
                    </a:cubicBezTo>
                    <a:cubicBezTo>
                      <a:pt x="19" y="30"/>
                      <a:pt x="17" y="28"/>
                      <a:pt x="16" y="25"/>
                    </a:cubicBezTo>
                    <a:cubicBezTo>
                      <a:pt x="15" y="24"/>
                      <a:pt x="13" y="25"/>
                      <a:pt x="14" y="26"/>
                    </a:cubicBezTo>
                    <a:cubicBezTo>
                      <a:pt x="15" y="29"/>
                      <a:pt x="15" y="31"/>
                      <a:pt x="15" y="34"/>
                    </a:cubicBezTo>
                    <a:cubicBezTo>
                      <a:pt x="16" y="34"/>
                      <a:pt x="17" y="34"/>
                      <a:pt x="17" y="34"/>
                    </a:cubicBezTo>
                    <a:cubicBezTo>
                      <a:pt x="18" y="33"/>
                      <a:pt x="18" y="33"/>
                      <a:pt x="18" y="32"/>
                    </a:cubicBezTo>
                    <a:cubicBezTo>
                      <a:pt x="19" y="33"/>
                      <a:pt x="20" y="32"/>
                      <a:pt x="20" y="31"/>
                    </a:cubicBezTo>
                    <a:cubicBezTo>
                      <a:pt x="19" y="29"/>
                      <a:pt x="18" y="27"/>
                      <a:pt x="16" y="25"/>
                    </a:cubicBezTo>
                    <a:cubicBezTo>
                      <a:pt x="16" y="24"/>
                      <a:pt x="14" y="25"/>
                      <a:pt x="14" y="26"/>
                    </a:cubicBezTo>
                    <a:cubicBezTo>
                      <a:pt x="16" y="29"/>
                      <a:pt x="17" y="32"/>
                      <a:pt x="19" y="34"/>
                    </a:cubicBezTo>
                    <a:cubicBezTo>
                      <a:pt x="20" y="35"/>
                      <a:pt x="21" y="34"/>
                      <a:pt x="20" y="33"/>
                    </a:cubicBezTo>
                    <a:cubicBezTo>
                      <a:pt x="19" y="30"/>
                      <a:pt x="18" y="28"/>
                      <a:pt x="17" y="25"/>
                    </a:cubicBezTo>
                    <a:cubicBezTo>
                      <a:pt x="17" y="25"/>
                      <a:pt x="16" y="25"/>
                      <a:pt x="16" y="26"/>
                    </a:cubicBezTo>
                    <a:cubicBezTo>
                      <a:pt x="17" y="28"/>
                      <a:pt x="18" y="30"/>
                      <a:pt x="20" y="32"/>
                    </a:cubicBezTo>
                    <a:cubicBezTo>
                      <a:pt x="20" y="32"/>
                      <a:pt x="21" y="32"/>
                      <a:pt x="22" y="31"/>
                    </a:cubicBezTo>
                    <a:cubicBezTo>
                      <a:pt x="20" y="28"/>
                      <a:pt x="19" y="25"/>
                      <a:pt x="17" y="22"/>
                    </a:cubicBezTo>
                    <a:cubicBezTo>
                      <a:pt x="17" y="22"/>
                      <a:pt x="16" y="22"/>
                      <a:pt x="15" y="22"/>
                    </a:cubicBezTo>
                    <a:cubicBezTo>
                      <a:pt x="17" y="25"/>
                      <a:pt x="18" y="28"/>
                      <a:pt x="19" y="31"/>
                    </a:cubicBezTo>
                    <a:cubicBezTo>
                      <a:pt x="20" y="31"/>
                      <a:pt x="20" y="30"/>
                      <a:pt x="21" y="30"/>
                    </a:cubicBezTo>
                    <a:cubicBezTo>
                      <a:pt x="19" y="26"/>
                      <a:pt x="17" y="23"/>
                      <a:pt x="16" y="19"/>
                    </a:cubicBezTo>
                    <a:cubicBezTo>
                      <a:pt x="15" y="20"/>
                      <a:pt x="14" y="20"/>
                      <a:pt x="14" y="20"/>
                    </a:cubicBezTo>
                    <a:cubicBezTo>
                      <a:pt x="15" y="23"/>
                      <a:pt x="17" y="26"/>
                      <a:pt x="18" y="29"/>
                    </a:cubicBezTo>
                    <a:cubicBezTo>
                      <a:pt x="19" y="29"/>
                      <a:pt x="19" y="28"/>
                      <a:pt x="20" y="28"/>
                    </a:cubicBezTo>
                    <a:cubicBezTo>
                      <a:pt x="17" y="24"/>
                      <a:pt x="14" y="20"/>
                      <a:pt x="12" y="15"/>
                    </a:cubicBezTo>
                    <a:cubicBezTo>
                      <a:pt x="11" y="16"/>
                      <a:pt x="10" y="16"/>
                      <a:pt x="10" y="16"/>
                    </a:cubicBezTo>
                    <a:cubicBezTo>
                      <a:pt x="12" y="19"/>
                      <a:pt x="14" y="22"/>
                      <a:pt x="15" y="25"/>
                    </a:cubicBezTo>
                    <a:cubicBezTo>
                      <a:pt x="16" y="26"/>
                      <a:pt x="18" y="25"/>
                      <a:pt x="17" y="24"/>
                    </a:cubicBezTo>
                    <a:cubicBezTo>
                      <a:pt x="15" y="19"/>
                      <a:pt x="12" y="16"/>
                      <a:pt x="9" y="12"/>
                    </a:cubicBezTo>
                    <a:cubicBezTo>
                      <a:pt x="9" y="13"/>
                      <a:pt x="8" y="13"/>
                      <a:pt x="8" y="14"/>
                    </a:cubicBezTo>
                    <a:cubicBezTo>
                      <a:pt x="10" y="16"/>
                      <a:pt x="12" y="19"/>
                      <a:pt x="14" y="22"/>
                    </a:cubicBezTo>
                    <a:cubicBezTo>
                      <a:pt x="15" y="21"/>
                      <a:pt x="15" y="21"/>
                      <a:pt x="16" y="20"/>
                    </a:cubicBezTo>
                    <a:cubicBezTo>
                      <a:pt x="13" y="17"/>
                      <a:pt x="10" y="13"/>
                      <a:pt x="9" y="9"/>
                    </a:cubicBezTo>
                    <a:cubicBezTo>
                      <a:pt x="8" y="9"/>
                      <a:pt x="8" y="10"/>
                      <a:pt x="7" y="10"/>
                    </a:cubicBezTo>
                    <a:cubicBezTo>
                      <a:pt x="11" y="12"/>
                      <a:pt x="13" y="17"/>
                      <a:pt x="15" y="20"/>
                    </a:cubicBezTo>
                    <a:cubicBezTo>
                      <a:pt x="16" y="20"/>
                      <a:pt x="17" y="20"/>
                      <a:pt x="17" y="19"/>
                    </a:cubicBezTo>
                    <a:cubicBezTo>
                      <a:pt x="15" y="16"/>
                      <a:pt x="12" y="13"/>
                      <a:pt x="11" y="9"/>
                    </a:cubicBezTo>
                    <a:cubicBezTo>
                      <a:pt x="10" y="9"/>
                      <a:pt x="9" y="9"/>
                      <a:pt x="9" y="10"/>
                    </a:cubicBezTo>
                    <a:cubicBezTo>
                      <a:pt x="12" y="13"/>
                      <a:pt x="14" y="16"/>
                      <a:pt x="15" y="21"/>
                    </a:cubicBezTo>
                    <a:cubicBezTo>
                      <a:pt x="16" y="20"/>
                      <a:pt x="16" y="20"/>
                      <a:pt x="17" y="19"/>
                    </a:cubicBezTo>
                    <a:cubicBezTo>
                      <a:pt x="13" y="17"/>
                      <a:pt x="11" y="14"/>
                      <a:pt x="9" y="11"/>
                    </a:cubicBezTo>
                    <a:cubicBezTo>
                      <a:pt x="7" y="9"/>
                      <a:pt x="6" y="8"/>
                      <a:pt x="4" y="6"/>
                    </a:cubicBezTo>
                    <a:cubicBezTo>
                      <a:pt x="3" y="5"/>
                      <a:pt x="5" y="7"/>
                      <a:pt x="5" y="7"/>
                    </a:cubicBezTo>
                    <a:cubicBezTo>
                      <a:pt x="6" y="8"/>
                      <a:pt x="7" y="9"/>
                      <a:pt x="8" y="10"/>
                    </a:cubicBezTo>
                    <a:cubicBezTo>
                      <a:pt x="9" y="11"/>
                      <a:pt x="10" y="13"/>
                      <a:pt x="11" y="14"/>
                    </a:cubicBezTo>
                    <a:cubicBezTo>
                      <a:pt x="12" y="15"/>
                      <a:pt x="14" y="13"/>
                      <a:pt x="13" y="12"/>
                    </a:cubicBezTo>
                    <a:cubicBezTo>
                      <a:pt x="11" y="11"/>
                      <a:pt x="10" y="9"/>
                      <a:pt x="9" y="7"/>
                    </a:cubicBezTo>
                    <a:cubicBezTo>
                      <a:pt x="8" y="7"/>
                      <a:pt x="8" y="8"/>
                      <a:pt x="7" y="8"/>
                    </a:cubicBezTo>
                    <a:cubicBezTo>
                      <a:pt x="9" y="11"/>
                      <a:pt x="11" y="14"/>
                      <a:pt x="13" y="18"/>
                    </a:cubicBezTo>
                    <a:cubicBezTo>
                      <a:pt x="15" y="21"/>
                      <a:pt x="15" y="25"/>
                      <a:pt x="17" y="28"/>
                    </a:cubicBezTo>
                    <a:cubicBezTo>
                      <a:pt x="17" y="30"/>
                      <a:pt x="19" y="29"/>
                      <a:pt x="19" y="27"/>
                    </a:cubicBezTo>
                    <a:cubicBezTo>
                      <a:pt x="19" y="27"/>
                      <a:pt x="18" y="26"/>
                      <a:pt x="18" y="26"/>
                    </a:cubicBezTo>
                    <a:cubicBezTo>
                      <a:pt x="17" y="25"/>
                      <a:pt x="15" y="26"/>
                      <a:pt x="16" y="27"/>
                    </a:cubicBezTo>
                    <a:cubicBezTo>
                      <a:pt x="16" y="28"/>
                      <a:pt x="16" y="28"/>
                      <a:pt x="17" y="28"/>
                    </a:cubicBezTo>
                    <a:cubicBezTo>
                      <a:pt x="17" y="28"/>
                      <a:pt x="18" y="28"/>
                      <a:pt x="19" y="27"/>
                    </a:cubicBezTo>
                    <a:cubicBezTo>
                      <a:pt x="17" y="24"/>
                      <a:pt x="17" y="21"/>
                      <a:pt x="16" y="18"/>
                    </a:cubicBezTo>
                    <a:cubicBezTo>
                      <a:pt x="14" y="14"/>
                      <a:pt x="12" y="11"/>
                      <a:pt x="9" y="7"/>
                    </a:cubicBezTo>
                    <a:cubicBezTo>
                      <a:pt x="8" y="6"/>
                      <a:pt x="6" y="7"/>
                      <a:pt x="7" y="8"/>
                    </a:cubicBezTo>
                    <a:cubicBezTo>
                      <a:pt x="8" y="10"/>
                      <a:pt x="9" y="12"/>
                      <a:pt x="11" y="14"/>
                    </a:cubicBezTo>
                    <a:cubicBezTo>
                      <a:pt x="11" y="13"/>
                      <a:pt x="12" y="13"/>
                      <a:pt x="13" y="12"/>
                    </a:cubicBezTo>
                    <a:cubicBezTo>
                      <a:pt x="11" y="11"/>
                      <a:pt x="4" y="0"/>
                      <a:pt x="2" y="4"/>
                    </a:cubicBezTo>
                    <a:cubicBezTo>
                      <a:pt x="0" y="7"/>
                      <a:pt x="3" y="9"/>
                      <a:pt x="5" y="10"/>
                    </a:cubicBezTo>
                    <a:cubicBezTo>
                      <a:pt x="9" y="14"/>
                      <a:pt x="11" y="18"/>
                      <a:pt x="15" y="21"/>
                    </a:cubicBezTo>
                    <a:cubicBezTo>
                      <a:pt x="16" y="22"/>
                      <a:pt x="17" y="21"/>
                      <a:pt x="17" y="20"/>
                    </a:cubicBezTo>
                    <a:cubicBezTo>
                      <a:pt x="16" y="16"/>
                      <a:pt x="14" y="11"/>
                      <a:pt x="10" y="8"/>
                    </a:cubicBezTo>
                    <a:cubicBezTo>
                      <a:pt x="10" y="7"/>
                      <a:pt x="8" y="8"/>
                      <a:pt x="9" y="9"/>
                    </a:cubicBezTo>
                    <a:cubicBezTo>
                      <a:pt x="10" y="14"/>
                      <a:pt x="13" y="17"/>
                      <a:pt x="15" y="20"/>
                    </a:cubicBezTo>
                    <a:cubicBezTo>
                      <a:pt x="16" y="22"/>
                      <a:pt x="18" y="20"/>
                      <a:pt x="17" y="19"/>
                    </a:cubicBezTo>
                    <a:cubicBezTo>
                      <a:pt x="15" y="15"/>
                      <a:pt x="13" y="11"/>
                      <a:pt x="8" y="8"/>
                    </a:cubicBezTo>
                    <a:cubicBezTo>
                      <a:pt x="7" y="8"/>
                      <a:pt x="6" y="9"/>
                      <a:pt x="6" y="10"/>
                    </a:cubicBezTo>
                    <a:cubicBezTo>
                      <a:pt x="8" y="14"/>
                      <a:pt x="11" y="18"/>
                      <a:pt x="14" y="22"/>
                    </a:cubicBezTo>
                    <a:cubicBezTo>
                      <a:pt x="15" y="23"/>
                      <a:pt x="17" y="21"/>
                      <a:pt x="16" y="20"/>
                    </a:cubicBezTo>
                    <a:cubicBezTo>
                      <a:pt x="14" y="17"/>
                      <a:pt x="12" y="15"/>
                      <a:pt x="9" y="12"/>
                    </a:cubicBezTo>
                    <a:cubicBezTo>
                      <a:pt x="8" y="11"/>
                      <a:pt x="7" y="13"/>
                      <a:pt x="8" y="14"/>
                    </a:cubicBezTo>
                    <a:cubicBezTo>
                      <a:pt x="11" y="17"/>
                      <a:pt x="13" y="21"/>
                      <a:pt x="15" y="25"/>
                    </a:cubicBezTo>
                    <a:cubicBezTo>
                      <a:pt x="16" y="24"/>
                      <a:pt x="17" y="24"/>
                      <a:pt x="17" y="24"/>
                    </a:cubicBezTo>
                    <a:cubicBezTo>
                      <a:pt x="15" y="21"/>
                      <a:pt x="14" y="18"/>
                      <a:pt x="12" y="15"/>
                    </a:cubicBezTo>
                    <a:cubicBezTo>
                      <a:pt x="11" y="14"/>
                      <a:pt x="9" y="15"/>
                      <a:pt x="10" y="16"/>
                    </a:cubicBezTo>
                    <a:cubicBezTo>
                      <a:pt x="12" y="21"/>
                      <a:pt x="15" y="25"/>
                      <a:pt x="18" y="29"/>
                    </a:cubicBezTo>
                    <a:cubicBezTo>
                      <a:pt x="19" y="30"/>
                      <a:pt x="21" y="29"/>
                      <a:pt x="20" y="28"/>
                    </a:cubicBezTo>
                    <a:cubicBezTo>
                      <a:pt x="19" y="25"/>
                      <a:pt x="17" y="22"/>
                      <a:pt x="16" y="19"/>
                    </a:cubicBezTo>
                    <a:cubicBezTo>
                      <a:pt x="15" y="18"/>
                      <a:pt x="13" y="19"/>
                      <a:pt x="14" y="20"/>
                    </a:cubicBezTo>
                    <a:cubicBezTo>
                      <a:pt x="15" y="24"/>
                      <a:pt x="17" y="27"/>
                      <a:pt x="19" y="31"/>
                    </a:cubicBezTo>
                    <a:cubicBezTo>
                      <a:pt x="20" y="32"/>
                      <a:pt x="22" y="31"/>
                      <a:pt x="21" y="30"/>
                    </a:cubicBezTo>
                    <a:cubicBezTo>
                      <a:pt x="20" y="27"/>
                      <a:pt x="19" y="24"/>
                      <a:pt x="17" y="21"/>
                    </a:cubicBezTo>
                    <a:cubicBezTo>
                      <a:pt x="17" y="20"/>
                      <a:pt x="15" y="21"/>
                      <a:pt x="15" y="22"/>
                    </a:cubicBezTo>
                    <a:cubicBezTo>
                      <a:pt x="17" y="26"/>
                      <a:pt x="18" y="29"/>
                      <a:pt x="20" y="32"/>
                    </a:cubicBezTo>
                    <a:cubicBezTo>
                      <a:pt x="20" y="34"/>
                      <a:pt x="22" y="32"/>
                      <a:pt x="22" y="31"/>
                    </a:cubicBezTo>
                    <a:cubicBezTo>
                      <a:pt x="20" y="29"/>
                      <a:pt x="19" y="26"/>
                      <a:pt x="17" y="24"/>
                    </a:cubicBezTo>
                    <a:cubicBezTo>
                      <a:pt x="17" y="23"/>
                      <a:pt x="15" y="24"/>
                      <a:pt x="15" y="25"/>
                    </a:cubicBezTo>
                    <a:cubicBezTo>
                      <a:pt x="16" y="28"/>
                      <a:pt x="17" y="31"/>
                      <a:pt x="18" y="34"/>
                    </a:cubicBezTo>
                    <a:cubicBezTo>
                      <a:pt x="19" y="34"/>
                      <a:pt x="20" y="33"/>
                      <a:pt x="20" y="33"/>
                    </a:cubicBezTo>
                    <a:cubicBezTo>
                      <a:pt x="18" y="31"/>
                      <a:pt x="18" y="28"/>
                      <a:pt x="16" y="25"/>
                    </a:cubicBezTo>
                    <a:cubicBezTo>
                      <a:pt x="16" y="26"/>
                      <a:pt x="15" y="26"/>
                      <a:pt x="14" y="26"/>
                    </a:cubicBezTo>
                    <a:cubicBezTo>
                      <a:pt x="16" y="28"/>
                      <a:pt x="17" y="30"/>
                      <a:pt x="18" y="32"/>
                    </a:cubicBezTo>
                    <a:cubicBezTo>
                      <a:pt x="18" y="31"/>
                      <a:pt x="19" y="31"/>
                      <a:pt x="19" y="30"/>
                    </a:cubicBezTo>
                    <a:cubicBezTo>
                      <a:pt x="18" y="29"/>
                      <a:pt x="17" y="29"/>
                      <a:pt x="15" y="29"/>
                    </a:cubicBezTo>
                    <a:cubicBezTo>
                      <a:pt x="14" y="29"/>
                      <a:pt x="13" y="29"/>
                      <a:pt x="14" y="30"/>
                    </a:cubicBezTo>
                    <a:cubicBezTo>
                      <a:pt x="14" y="32"/>
                      <a:pt x="14" y="33"/>
                      <a:pt x="15" y="35"/>
                    </a:cubicBezTo>
                    <a:cubicBezTo>
                      <a:pt x="16" y="36"/>
                      <a:pt x="17" y="35"/>
                      <a:pt x="18" y="34"/>
                    </a:cubicBezTo>
                    <a:cubicBezTo>
                      <a:pt x="18" y="31"/>
                      <a:pt x="17" y="28"/>
                      <a:pt x="16" y="25"/>
                    </a:cubicBezTo>
                    <a:cubicBezTo>
                      <a:pt x="15" y="26"/>
                      <a:pt x="15" y="26"/>
                      <a:pt x="14" y="26"/>
                    </a:cubicBezTo>
                    <a:cubicBezTo>
                      <a:pt x="15" y="29"/>
                      <a:pt x="17" y="31"/>
                      <a:pt x="18" y="34"/>
                    </a:cubicBezTo>
                    <a:cubicBezTo>
                      <a:pt x="18" y="33"/>
                      <a:pt x="18" y="33"/>
                      <a:pt x="19" y="32"/>
                    </a:cubicBezTo>
                    <a:cubicBezTo>
                      <a:pt x="15" y="32"/>
                      <a:pt x="15" y="29"/>
                      <a:pt x="13" y="27"/>
                    </a:cubicBezTo>
                    <a:cubicBezTo>
                      <a:pt x="12" y="26"/>
                      <a:pt x="11" y="27"/>
                      <a:pt x="11" y="28"/>
                    </a:cubicBezTo>
                    <a:cubicBezTo>
                      <a:pt x="12" y="30"/>
                      <a:pt x="13" y="32"/>
                      <a:pt x="14" y="33"/>
                    </a:cubicBezTo>
                    <a:cubicBezTo>
                      <a:pt x="15" y="35"/>
                      <a:pt x="17" y="34"/>
                      <a:pt x="17" y="33"/>
                    </a:cubicBezTo>
                    <a:cubicBezTo>
                      <a:pt x="16" y="29"/>
                      <a:pt x="15" y="26"/>
                      <a:pt x="13" y="24"/>
                    </a:cubicBezTo>
                    <a:cubicBezTo>
                      <a:pt x="12" y="23"/>
                      <a:pt x="10" y="23"/>
                      <a:pt x="11" y="24"/>
                    </a:cubicBezTo>
                    <a:cubicBezTo>
                      <a:pt x="12" y="27"/>
                      <a:pt x="13" y="29"/>
                      <a:pt x="15" y="31"/>
                    </a:cubicBezTo>
                    <a:cubicBezTo>
                      <a:pt x="15" y="32"/>
                      <a:pt x="17" y="31"/>
                      <a:pt x="17" y="30"/>
                    </a:cubicBezTo>
                    <a:cubicBezTo>
                      <a:pt x="16" y="27"/>
                      <a:pt x="16" y="23"/>
                      <a:pt x="13" y="21"/>
                    </a:cubicBezTo>
                    <a:cubicBezTo>
                      <a:pt x="13" y="20"/>
                      <a:pt x="11" y="20"/>
                      <a:pt x="11" y="21"/>
                    </a:cubicBezTo>
                    <a:cubicBezTo>
                      <a:pt x="12" y="24"/>
                      <a:pt x="12" y="26"/>
                      <a:pt x="13" y="29"/>
                    </a:cubicBezTo>
                    <a:cubicBezTo>
                      <a:pt x="14" y="28"/>
                      <a:pt x="14" y="28"/>
                      <a:pt x="15" y="28"/>
                    </a:cubicBezTo>
                    <a:cubicBezTo>
                      <a:pt x="14" y="25"/>
                      <a:pt x="12" y="21"/>
                      <a:pt x="11" y="18"/>
                    </a:cubicBezTo>
                    <a:cubicBezTo>
                      <a:pt x="10" y="18"/>
                      <a:pt x="9" y="19"/>
                      <a:pt x="9" y="19"/>
                    </a:cubicBezTo>
                    <a:cubicBezTo>
                      <a:pt x="9" y="20"/>
                      <a:pt x="9" y="20"/>
                      <a:pt x="10" y="20"/>
                    </a:cubicBezTo>
                    <a:cubicBezTo>
                      <a:pt x="11" y="21"/>
                      <a:pt x="12" y="20"/>
                      <a:pt x="11" y="19"/>
                    </a:cubicBezTo>
                    <a:cubicBezTo>
                      <a:pt x="9" y="16"/>
                      <a:pt x="6" y="13"/>
                      <a:pt x="2" y="11"/>
                    </a:cubicBezTo>
                    <a:cubicBezTo>
                      <a:pt x="2" y="11"/>
                      <a:pt x="0" y="12"/>
                      <a:pt x="1" y="13"/>
                    </a:cubicBezTo>
                    <a:cubicBezTo>
                      <a:pt x="2" y="14"/>
                      <a:pt x="3" y="15"/>
                      <a:pt x="4" y="16"/>
                    </a:cubicBezTo>
                    <a:cubicBezTo>
                      <a:pt x="4" y="17"/>
                      <a:pt x="6" y="16"/>
                      <a:pt x="6" y="15"/>
                    </a:cubicBezTo>
                    <a:cubicBezTo>
                      <a:pt x="5" y="14"/>
                      <a:pt x="5" y="13"/>
                      <a:pt x="5" y="12"/>
                    </a:cubicBezTo>
                    <a:cubicBezTo>
                      <a:pt x="4" y="13"/>
                      <a:pt x="3" y="13"/>
                      <a:pt x="3" y="13"/>
                    </a:cubicBezTo>
                    <a:cubicBezTo>
                      <a:pt x="5" y="17"/>
                      <a:pt x="8" y="21"/>
                      <a:pt x="12" y="24"/>
                    </a:cubicBezTo>
                    <a:cubicBezTo>
                      <a:pt x="12" y="25"/>
                      <a:pt x="14" y="24"/>
                      <a:pt x="14" y="23"/>
                    </a:cubicBezTo>
                    <a:cubicBezTo>
                      <a:pt x="12" y="19"/>
                      <a:pt x="10" y="16"/>
                      <a:pt x="7" y="14"/>
                    </a:cubicBezTo>
                    <a:cubicBezTo>
                      <a:pt x="6" y="13"/>
                      <a:pt x="5" y="14"/>
                      <a:pt x="5" y="15"/>
                    </a:cubicBezTo>
                    <a:cubicBezTo>
                      <a:pt x="6" y="18"/>
                      <a:pt x="8" y="21"/>
                      <a:pt x="11" y="24"/>
                    </a:cubicBezTo>
                    <a:cubicBezTo>
                      <a:pt x="12" y="25"/>
                      <a:pt x="13" y="24"/>
                      <a:pt x="13" y="23"/>
                    </a:cubicBezTo>
                    <a:cubicBezTo>
                      <a:pt x="12" y="19"/>
                      <a:pt x="10" y="15"/>
                      <a:pt x="7" y="12"/>
                    </a:cubicBezTo>
                    <a:cubicBezTo>
                      <a:pt x="6" y="12"/>
                      <a:pt x="5" y="13"/>
                      <a:pt x="5" y="14"/>
                    </a:cubicBezTo>
                    <a:cubicBezTo>
                      <a:pt x="6" y="15"/>
                      <a:pt x="6" y="15"/>
                      <a:pt x="7" y="16"/>
                    </a:cubicBezTo>
                    <a:cubicBezTo>
                      <a:pt x="8" y="17"/>
                      <a:pt x="10" y="16"/>
                      <a:pt x="9"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241"/>
              <p:cNvSpPr>
                <a:spLocks/>
              </p:cNvSpPr>
              <p:nvPr/>
            </p:nvSpPr>
            <p:spPr bwMode="auto">
              <a:xfrm>
                <a:off x="1929" y="1455"/>
                <a:ext cx="137" cy="134"/>
              </a:xfrm>
              <a:custGeom>
                <a:avLst/>
                <a:gdLst>
                  <a:gd name="T0" fmla="*/ 1718 w 48"/>
                  <a:gd name="T1" fmla="*/ 16590 h 47"/>
                  <a:gd name="T2" fmla="*/ 1142 w 48"/>
                  <a:gd name="T3" fmla="*/ 17104 h 47"/>
                  <a:gd name="T4" fmla="*/ 2044 w 48"/>
                  <a:gd name="T5" fmla="*/ 17705 h 47"/>
                  <a:gd name="T6" fmla="*/ 5506 w 48"/>
                  <a:gd name="T7" fmla="*/ 12818 h 47"/>
                  <a:gd name="T8" fmla="*/ 9693 w 48"/>
                  <a:gd name="T9" fmla="*/ 17104 h 47"/>
                  <a:gd name="T10" fmla="*/ 11348 w 48"/>
                  <a:gd name="T11" fmla="*/ 16590 h 47"/>
                  <a:gd name="T12" fmla="*/ 17784 w 48"/>
                  <a:gd name="T13" fmla="*/ 5494 h 47"/>
                  <a:gd name="T14" fmla="*/ 21580 w 48"/>
                  <a:gd name="T15" fmla="*/ 2643 h 47"/>
                  <a:gd name="T16" fmla="*/ 21580 w 48"/>
                  <a:gd name="T17" fmla="*/ 10178 h 47"/>
                  <a:gd name="T18" fmla="*/ 15715 w 48"/>
                  <a:gd name="T19" fmla="*/ 23199 h 47"/>
                  <a:gd name="T20" fmla="*/ 8163 w 48"/>
                  <a:gd name="T21" fmla="*/ 20345 h 47"/>
                  <a:gd name="T22" fmla="*/ 1718 w 48"/>
                  <a:gd name="T23" fmla="*/ 17104 h 47"/>
                  <a:gd name="T24" fmla="*/ 602 w 48"/>
                  <a:gd name="T25" fmla="*/ 18843 h 47"/>
                  <a:gd name="T26" fmla="*/ 6445 w 48"/>
                  <a:gd name="T27" fmla="*/ 20881 h 47"/>
                  <a:gd name="T28" fmla="*/ 16651 w 48"/>
                  <a:gd name="T29" fmla="*/ 25240 h 47"/>
                  <a:gd name="T30" fmla="*/ 17784 w 48"/>
                  <a:gd name="T31" fmla="*/ 24639 h 47"/>
                  <a:gd name="T32" fmla="*/ 24806 w 48"/>
                  <a:gd name="T33" fmla="*/ 5819 h 47"/>
                  <a:gd name="T34" fmla="*/ 18900 w 48"/>
                  <a:gd name="T35" fmla="*/ 0 h 47"/>
                  <a:gd name="T36" fmla="*/ 17784 w 48"/>
                  <a:gd name="T37" fmla="*/ 602 h 47"/>
                  <a:gd name="T38" fmla="*/ 9693 w 48"/>
                  <a:gd name="T39" fmla="*/ 16200 h 47"/>
                  <a:gd name="T40" fmla="*/ 10809 w 48"/>
                  <a:gd name="T41" fmla="*/ 16200 h 47"/>
                  <a:gd name="T42" fmla="*/ 4375 w 48"/>
                  <a:gd name="T43" fmla="*/ 11307 h 47"/>
                  <a:gd name="T44" fmla="*/ 602 w 48"/>
                  <a:gd name="T45" fmla="*/ 17705 h 47"/>
                  <a:gd name="T46" fmla="*/ 1718 w 48"/>
                  <a:gd name="T47" fmla="*/ 18307 h 47"/>
                  <a:gd name="T48" fmla="*/ 2649 w 48"/>
                  <a:gd name="T49" fmla="*/ 17705 h 47"/>
                  <a:gd name="T50" fmla="*/ 1718 w 48"/>
                  <a:gd name="T51" fmla="*/ 16590 h 4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7">
                    <a:moveTo>
                      <a:pt x="3" y="31"/>
                    </a:moveTo>
                    <a:cubicBezTo>
                      <a:pt x="3" y="31"/>
                      <a:pt x="2" y="31"/>
                      <a:pt x="2" y="32"/>
                    </a:cubicBezTo>
                    <a:cubicBezTo>
                      <a:pt x="3" y="32"/>
                      <a:pt x="3" y="33"/>
                      <a:pt x="4" y="33"/>
                    </a:cubicBezTo>
                    <a:cubicBezTo>
                      <a:pt x="5" y="31"/>
                      <a:pt x="7" y="22"/>
                      <a:pt x="10" y="24"/>
                    </a:cubicBezTo>
                    <a:cubicBezTo>
                      <a:pt x="13" y="26"/>
                      <a:pt x="16" y="29"/>
                      <a:pt x="18" y="32"/>
                    </a:cubicBezTo>
                    <a:cubicBezTo>
                      <a:pt x="19" y="32"/>
                      <a:pt x="20" y="32"/>
                      <a:pt x="21" y="31"/>
                    </a:cubicBezTo>
                    <a:cubicBezTo>
                      <a:pt x="26" y="25"/>
                      <a:pt x="29" y="17"/>
                      <a:pt x="33" y="10"/>
                    </a:cubicBezTo>
                    <a:cubicBezTo>
                      <a:pt x="35" y="5"/>
                      <a:pt x="34" y="2"/>
                      <a:pt x="40" y="5"/>
                    </a:cubicBezTo>
                    <a:cubicBezTo>
                      <a:pt x="46" y="8"/>
                      <a:pt x="41" y="16"/>
                      <a:pt x="40" y="19"/>
                    </a:cubicBezTo>
                    <a:cubicBezTo>
                      <a:pt x="39" y="22"/>
                      <a:pt x="31" y="44"/>
                      <a:pt x="29" y="43"/>
                    </a:cubicBezTo>
                    <a:cubicBezTo>
                      <a:pt x="24" y="42"/>
                      <a:pt x="20" y="39"/>
                      <a:pt x="15" y="38"/>
                    </a:cubicBezTo>
                    <a:cubicBezTo>
                      <a:pt x="11" y="36"/>
                      <a:pt x="7" y="35"/>
                      <a:pt x="3" y="32"/>
                    </a:cubicBezTo>
                    <a:cubicBezTo>
                      <a:pt x="1" y="31"/>
                      <a:pt x="0" y="34"/>
                      <a:pt x="1" y="35"/>
                    </a:cubicBezTo>
                    <a:cubicBezTo>
                      <a:pt x="5" y="37"/>
                      <a:pt x="8" y="38"/>
                      <a:pt x="12" y="39"/>
                    </a:cubicBezTo>
                    <a:cubicBezTo>
                      <a:pt x="18" y="42"/>
                      <a:pt x="24" y="45"/>
                      <a:pt x="31" y="47"/>
                    </a:cubicBezTo>
                    <a:cubicBezTo>
                      <a:pt x="32" y="47"/>
                      <a:pt x="32" y="47"/>
                      <a:pt x="33" y="46"/>
                    </a:cubicBezTo>
                    <a:cubicBezTo>
                      <a:pt x="37" y="34"/>
                      <a:pt x="43" y="23"/>
                      <a:pt x="46" y="11"/>
                    </a:cubicBezTo>
                    <a:cubicBezTo>
                      <a:pt x="48" y="4"/>
                      <a:pt x="41" y="1"/>
                      <a:pt x="35" y="0"/>
                    </a:cubicBezTo>
                    <a:cubicBezTo>
                      <a:pt x="35" y="0"/>
                      <a:pt x="34" y="0"/>
                      <a:pt x="33" y="1"/>
                    </a:cubicBezTo>
                    <a:cubicBezTo>
                      <a:pt x="29" y="11"/>
                      <a:pt x="25" y="21"/>
                      <a:pt x="18" y="30"/>
                    </a:cubicBezTo>
                    <a:cubicBezTo>
                      <a:pt x="19" y="30"/>
                      <a:pt x="20" y="30"/>
                      <a:pt x="20" y="30"/>
                    </a:cubicBezTo>
                    <a:cubicBezTo>
                      <a:pt x="18" y="27"/>
                      <a:pt x="12" y="19"/>
                      <a:pt x="8" y="21"/>
                    </a:cubicBezTo>
                    <a:cubicBezTo>
                      <a:pt x="4" y="22"/>
                      <a:pt x="2" y="29"/>
                      <a:pt x="1" y="33"/>
                    </a:cubicBezTo>
                    <a:cubicBezTo>
                      <a:pt x="1" y="34"/>
                      <a:pt x="2" y="35"/>
                      <a:pt x="3" y="34"/>
                    </a:cubicBezTo>
                    <a:cubicBezTo>
                      <a:pt x="4" y="34"/>
                      <a:pt x="4" y="34"/>
                      <a:pt x="5" y="33"/>
                    </a:cubicBezTo>
                    <a:cubicBezTo>
                      <a:pt x="6" y="32"/>
                      <a:pt x="4" y="30"/>
                      <a:pt x="3" y="3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Freeform 242"/>
              <p:cNvSpPr>
                <a:spLocks/>
              </p:cNvSpPr>
              <p:nvPr/>
            </p:nvSpPr>
            <p:spPr bwMode="auto">
              <a:xfrm>
                <a:off x="1934" y="1452"/>
                <a:ext cx="132" cy="129"/>
              </a:xfrm>
              <a:custGeom>
                <a:avLst/>
                <a:gdLst>
                  <a:gd name="T0" fmla="*/ 2717 w 46"/>
                  <a:gd name="T1" fmla="*/ 18777 h 45"/>
                  <a:gd name="T2" fmla="*/ 3334 w 46"/>
                  <a:gd name="T3" fmla="*/ 14932 h 45"/>
                  <a:gd name="T4" fmla="*/ 2717 w 46"/>
                  <a:gd name="T5" fmla="*/ 15457 h 45"/>
                  <a:gd name="T6" fmla="*/ 2175 w 46"/>
                  <a:gd name="T7" fmla="*/ 16065 h 45"/>
                  <a:gd name="T8" fmla="*/ 5082 w 46"/>
                  <a:gd name="T9" fmla="*/ 19929 h 45"/>
                  <a:gd name="T10" fmla="*/ 5624 w 46"/>
                  <a:gd name="T11" fmla="*/ 16065 h 45"/>
                  <a:gd name="T12" fmla="*/ 4462 w 46"/>
                  <a:gd name="T13" fmla="*/ 16065 h 45"/>
                  <a:gd name="T14" fmla="*/ 7180 w 46"/>
                  <a:gd name="T15" fmla="*/ 20520 h 45"/>
                  <a:gd name="T16" fmla="*/ 7797 w 46"/>
                  <a:gd name="T17" fmla="*/ 21669 h 45"/>
                  <a:gd name="T18" fmla="*/ 7797 w 46"/>
                  <a:gd name="T19" fmla="*/ 18375 h 45"/>
                  <a:gd name="T20" fmla="*/ 8342 w 46"/>
                  <a:gd name="T21" fmla="*/ 19929 h 45"/>
                  <a:gd name="T22" fmla="*/ 10112 w 46"/>
                  <a:gd name="T23" fmla="*/ 19384 h 45"/>
                  <a:gd name="T24" fmla="*/ 13421 w 46"/>
                  <a:gd name="T25" fmla="*/ 18375 h 45"/>
                  <a:gd name="T26" fmla="*/ 12804 w 46"/>
                  <a:gd name="T27" fmla="*/ 13921 h 45"/>
                  <a:gd name="T28" fmla="*/ 9567 w 46"/>
                  <a:gd name="T29" fmla="*/ 18777 h 45"/>
                  <a:gd name="T30" fmla="*/ 12262 w 46"/>
                  <a:gd name="T31" fmla="*/ 17226 h 45"/>
                  <a:gd name="T32" fmla="*/ 18503 w 46"/>
                  <a:gd name="T33" fmla="*/ 6221 h 45"/>
                  <a:gd name="T34" fmla="*/ 16758 w 46"/>
                  <a:gd name="T35" fmla="*/ 7158 h 45"/>
                  <a:gd name="T36" fmla="*/ 13421 w 46"/>
                  <a:gd name="T37" fmla="*/ 19929 h 45"/>
                  <a:gd name="T38" fmla="*/ 14583 w 46"/>
                  <a:gd name="T39" fmla="*/ 23231 h 45"/>
                  <a:gd name="T40" fmla="*/ 16758 w 46"/>
                  <a:gd name="T41" fmla="*/ 18375 h 45"/>
                  <a:gd name="T42" fmla="*/ 17301 w 46"/>
                  <a:gd name="T43" fmla="*/ 11613 h 45"/>
                  <a:gd name="T44" fmla="*/ 14583 w 46"/>
                  <a:gd name="T45" fmla="*/ 21061 h 45"/>
                  <a:gd name="T46" fmla="*/ 19045 w 46"/>
                  <a:gd name="T47" fmla="*/ 20520 h 45"/>
                  <a:gd name="T48" fmla="*/ 22374 w 46"/>
                  <a:gd name="T49" fmla="*/ 6221 h 45"/>
                  <a:gd name="T50" fmla="*/ 20058 w 46"/>
                  <a:gd name="T51" fmla="*/ 6221 h 45"/>
                  <a:gd name="T52" fmla="*/ 21220 w 46"/>
                  <a:gd name="T53" fmla="*/ 7158 h 45"/>
                  <a:gd name="T54" fmla="*/ 18503 w 46"/>
                  <a:gd name="T55" fmla="*/ 6550 h 45"/>
                  <a:gd name="T56" fmla="*/ 20058 w 46"/>
                  <a:gd name="T57" fmla="*/ 10059 h 45"/>
                  <a:gd name="T58" fmla="*/ 19045 w 46"/>
                  <a:gd name="T59" fmla="*/ 8907 h 45"/>
                  <a:gd name="T60" fmla="*/ 20603 w 46"/>
                  <a:gd name="T61" fmla="*/ 6221 h 45"/>
                  <a:gd name="T62" fmla="*/ 17301 w 46"/>
                  <a:gd name="T63" fmla="*/ 19929 h 45"/>
                  <a:gd name="T64" fmla="*/ 16138 w 46"/>
                  <a:gd name="T65" fmla="*/ 21669 h 45"/>
                  <a:gd name="T66" fmla="*/ 19045 w 46"/>
                  <a:gd name="T67" fmla="*/ 12229 h 45"/>
                  <a:gd name="T68" fmla="*/ 14979 w 46"/>
                  <a:gd name="T69" fmla="*/ 17834 h 45"/>
                  <a:gd name="T70" fmla="*/ 12804 w 46"/>
                  <a:gd name="T71" fmla="*/ 23231 h 45"/>
                  <a:gd name="T72" fmla="*/ 14979 w 46"/>
                  <a:gd name="T73" fmla="*/ 20520 h 45"/>
                  <a:gd name="T74" fmla="*/ 18503 w 46"/>
                  <a:gd name="T75" fmla="*/ 7774 h 45"/>
                  <a:gd name="T76" fmla="*/ 16758 w 46"/>
                  <a:gd name="T77" fmla="*/ 5604 h 45"/>
                  <a:gd name="T78" fmla="*/ 11134 w 46"/>
                  <a:gd name="T79" fmla="*/ 16065 h 45"/>
                  <a:gd name="T80" fmla="*/ 11134 w 46"/>
                  <a:gd name="T81" fmla="*/ 19929 h 45"/>
                  <a:gd name="T82" fmla="*/ 14583 w 46"/>
                  <a:gd name="T83" fmla="*/ 13921 h 45"/>
                  <a:gd name="T84" fmla="*/ 11676 w 46"/>
                  <a:gd name="T85" fmla="*/ 18777 h 45"/>
                  <a:gd name="T86" fmla="*/ 12262 w 46"/>
                  <a:gd name="T87" fmla="*/ 23839 h 45"/>
                  <a:gd name="T88" fmla="*/ 13421 w 46"/>
                  <a:gd name="T89" fmla="*/ 23231 h 45"/>
                  <a:gd name="T90" fmla="*/ 7180 w 46"/>
                  <a:gd name="T91" fmla="*/ 17834 h 45"/>
                  <a:gd name="T92" fmla="*/ 3880 w 46"/>
                  <a:gd name="T93" fmla="*/ 18375 h 45"/>
                  <a:gd name="T94" fmla="*/ 7180 w 46"/>
                  <a:gd name="T95" fmla="*/ 21061 h 45"/>
                  <a:gd name="T96" fmla="*/ 5624 w 46"/>
                  <a:gd name="T97" fmla="*/ 19384 h 45"/>
                  <a:gd name="T98" fmla="*/ 5624 w 46"/>
                  <a:gd name="T99" fmla="*/ 15457 h 45"/>
                  <a:gd name="T100" fmla="*/ 3334 w 46"/>
                  <a:gd name="T101" fmla="*/ 15457 h 45"/>
                  <a:gd name="T102" fmla="*/ 2175 w 46"/>
                  <a:gd name="T103" fmla="*/ 16681 h 45"/>
                  <a:gd name="T104" fmla="*/ 3880 w 46"/>
                  <a:gd name="T105" fmla="*/ 20520 h 45"/>
                  <a:gd name="T106" fmla="*/ 3880 w 46"/>
                  <a:gd name="T107" fmla="*/ 14514 h 45"/>
                  <a:gd name="T108" fmla="*/ 1771 w 46"/>
                  <a:gd name="T109" fmla="*/ 15457 h 45"/>
                  <a:gd name="T110" fmla="*/ 2175 w 46"/>
                  <a:gd name="T111" fmla="*/ 17834 h 4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6" h="45">
                    <a:moveTo>
                      <a:pt x="7" y="32"/>
                    </a:moveTo>
                    <a:cubicBezTo>
                      <a:pt x="7" y="31"/>
                      <a:pt x="8" y="29"/>
                      <a:pt x="8" y="28"/>
                    </a:cubicBezTo>
                    <a:cubicBezTo>
                      <a:pt x="8" y="26"/>
                      <a:pt x="6" y="25"/>
                      <a:pt x="5" y="27"/>
                    </a:cubicBezTo>
                    <a:cubicBezTo>
                      <a:pt x="4" y="29"/>
                      <a:pt x="3" y="31"/>
                      <a:pt x="2" y="33"/>
                    </a:cubicBezTo>
                    <a:cubicBezTo>
                      <a:pt x="3" y="33"/>
                      <a:pt x="4" y="34"/>
                      <a:pt x="5" y="34"/>
                    </a:cubicBezTo>
                    <a:cubicBezTo>
                      <a:pt x="5" y="32"/>
                      <a:pt x="5" y="30"/>
                      <a:pt x="6" y="28"/>
                    </a:cubicBezTo>
                    <a:cubicBezTo>
                      <a:pt x="6" y="27"/>
                      <a:pt x="3" y="26"/>
                      <a:pt x="3" y="28"/>
                    </a:cubicBezTo>
                    <a:cubicBezTo>
                      <a:pt x="2" y="30"/>
                      <a:pt x="1" y="32"/>
                      <a:pt x="1" y="34"/>
                    </a:cubicBezTo>
                    <a:cubicBezTo>
                      <a:pt x="0" y="35"/>
                      <a:pt x="3" y="36"/>
                      <a:pt x="4" y="34"/>
                    </a:cubicBezTo>
                    <a:cubicBezTo>
                      <a:pt x="5" y="32"/>
                      <a:pt x="6" y="29"/>
                      <a:pt x="6" y="27"/>
                    </a:cubicBezTo>
                    <a:cubicBezTo>
                      <a:pt x="5" y="27"/>
                      <a:pt x="4" y="27"/>
                      <a:pt x="4" y="26"/>
                    </a:cubicBezTo>
                    <a:cubicBezTo>
                      <a:pt x="3" y="30"/>
                      <a:pt x="3" y="33"/>
                      <a:pt x="3" y="37"/>
                    </a:cubicBezTo>
                    <a:cubicBezTo>
                      <a:pt x="3" y="38"/>
                      <a:pt x="6" y="39"/>
                      <a:pt x="6" y="37"/>
                    </a:cubicBezTo>
                    <a:cubicBezTo>
                      <a:pt x="7" y="34"/>
                      <a:pt x="7" y="31"/>
                      <a:pt x="8" y="28"/>
                    </a:cubicBezTo>
                    <a:cubicBezTo>
                      <a:pt x="7" y="28"/>
                      <a:pt x="6" y="28"/>
                      <a:pt x="5" y="28"/>
                    </a:cubicBezTo>
                    <a:cubicBezTo>
                      <a:pt x="5" y="31"/>
                      <a:pt x="5" y="34"/>
                      <a:pt x="4" y="37"/>
                    </a:cubicBezTo>
                    <a:cubicBezTo>
                      <a:pt x="5" y="37"/>
                      <a:pt x="6" y="37"/>
                      <a:pt x="7" y="37"/>
                    </a:cubicBezTo>
                    <a:cubicBezTo>
                      <a:pt x="7" y="34"/>
                      <a:pt x="8" y="30"/>
                      <a:pt x="8" y="27"/>
                    </a:cubicBezTo>
                    <a:cubicBezTo>
                      <a:pt x="8" y="25"/>
                      <a:pt x="6" y="25"/>
                      <a:pt x="5" y="26"/>
                    </a:cubicBezTo>
                    <a:cubicBezTo>
                      <a:pt x="5" y="27"/>
                      <a:pt x="4" y="28"/>
                      <a:pt x="4" y="29"/>
                    </a:cubicBezTo>
                    <a:cubicBezTo>
                      <a:pt x="5" y="29"/>
                      <a:pt x="6" y="29"/>
                      <a:pt x="6" y="29"/>
                    </a:cubicBezTo>
                    <a:cubicBezTo>
                      <a:pt x="7" y="29"/>
                      <a:pt x="7" y="28"/>
                      <a:pt x="7" y="28"/>
                    </a:cubicBezTo>
                    <a:cubicBezTo>
                      <a:pt x="6" y="28"/>
                      <a:pt x="6" y="27"/>
                      <a:pt x="5" y="27"/>
                    </a:cubicBezTo>
                    <a:cubicBezTo>
                      <a:pt x="6" y="30"/>
                      <a:pt x="6" y="33"/>
                      <a:pt x="6" y="36"/>
                    </a:cubicBezTo>
                    <a:cubicBezTo>
                      <a:pt x="6" y="38"/>
                      <a:pt x="9" y="38"/>
                      <a:pt x="9" y="36"/>
                    </a:cubicBezTo>
                    <a:cubicBezTo>
                      <a:pt x="9" y="34"/>
                      <a:pt x="9" y="31"/>
                      <a:pt x="9" y="28"/>
                    </a:cubicBezTo>
                    <a:cubicBezTo>
                      <a:pt x="8" y="28"/>
                      <a:pt x="7" y="28"/>
                      <a:pt x="6" y="28"/>
                    </a:cubicBezTo>
                    <a:cubicBezTo>
                      <a:pt x="6" y="31"/>
                      <a:pt x="6" y="34"/>
                      <a:pt x="6" y="37"/>
                    </a:cubicBezTo>
                    <a:cubicBezTo>
                      <a:pt x="7" y="37"/>
                      <a:pt x="8" y="37"/>
                      <a:pt x="9" y="37"/>
                    </a:cubicBezTo>
                    <a:cubicBezTo>
                      <a:pt x="9" y="34"/>
                      <a:pt x="10" y="31"/>
                      <a:pt x="10" y="29"/>
                    </a:cubicBezTo>
                    <a:cubicBezTo>
                      <a:pt x="9" y="29"/>
                      <a:pt x="8" y="29"/>
                      <a:pt x="7" y="29"/>
                    </a:cubicBezTo>
                    <a:cubicBezTo>
                      <a:pt x="8" y="32"/>
                      <a:pt x="8" y="35"/>
                      <a:pt x="8" y="38"/>
                    </a:cubicBezTo>
                    <a:cubicBezTo>
                      <a:pt x="9" y="38"/>
                      <a:pt x="10" y="38"/>
                      <a:pt x="11" y="38"/>
                    </a:cubicBezTo>
                    <a:cubicBezTo>
                      <a:pt x="10" y="35"/>
                      <a:pt x="10" y="32"/>
                      <a:pt x="11" y="29"/>
                    </a:cubicBezTo>
                    <a:cubicBezTo>
                      <a:pt x="10" y="29"/>
                      <a:pt x="9" y="29"/>
                      <a:pt x="8" y="29"/>
                    </a:cubicBezTo>
                    <a:cubicBezTo>
                      <a:pt x="8" y="30"/>
                      <a:pt x="8" y="32"/>
                      <a:pt x="7" y="34"/>
                    </a:cubicBezTo>
                    <a:cubicBezTo>
                      <a:pt x="8" y="34"/>
                      <a:pt x="9" y="34"/>
                      <a:pt x="10" y="34"/>
                    </a:cubicBezTo>
                    <a:cubicBezTo>
                      <a:pt x="9" y="31"/>
                      <a:pt x="9" y="28"/>
                      <a:pt x="8" y="24"/>
                    </a:cubicBezTo>
                    <a:cubicBezTo>
                      <a:pt x="7" y="25"/>
                      <a:pt x="6" y="26"/>
                      <a:pt x="6" y="26"/>
                    </a:cubicBezTo>
                    <a:cubicBezTo>
                      <a:pt x="10" y="28"/>
                      <a:pt x="13" y="33"/>
                      <a:pt x="13" y="37"/>
                    </a:cubicBezTo>
                    <a:cubicBezTo>
                      <a:pt x="14" y="37"/>
                      <a:pt x="15" y="37"/>
                      <a:pt x="16" y="37"/>
                    </a:cubicBezTo>
                    <a:cubicBezTo>
                      <a:pt x="15" y="35"/>
                      <a:pt x="14" y="34"/>
                      <a:pt x="13" y="32"/>
                    </a:cubicBezTo>
                    <a:cubicBezTo>
                      <a:pt x="13" y="31"/>
                      <a:pt x="11" y="32"/>
                      <a:pt x="11" y="33"/>
                    </a:cubicBezTo>
                    <a:cubicBezTo>
                      <a:pt x="11" y="36"/>
                      <a:pt x="11" y="38"/>
                      <a:pt x="11" y="41"/>
                    </a:cubicBezTo>
                    <a:cubicBezTo>
                      <a:pt x="12" y="40"/>
                      <a:pt x="13" y="40"/>
                      <a:pt x="14" y="39"/>
                    </a:cubicBezTo>
                    <a:cubicBezTo>
                      <a:pt x="12" y="37"/>
                      <a:pt x="11" y="35"/>
                      <a:pt x="10" y="32"/>
                    </a:cubicBezTo>
                    <a:cubicBezTo>
                      <a:pt x="10" y="33"/>
                      <a:pt x="9" y="34"/>
                      <a:pt x="9" y="34"/>
                    </a:cubicBezTo>
                    <a:cubicBezTo>
                      <a:pt x="12" y="35"/>
                      <a:pt x="14" y="36"/>
                      <a:pt x="15" y="39"/>
                    </a:cubicBezTo>
                    <a:cubicBezTo>
                      <a:pt x="16" y="38"/>
                      <a:pt x="16" y="37"/>
                      <a:pt x="17" y="37"/>
                    </a:cubicBezTo>
                    <a:cubicBezTo>
                      <a:pt x="16" y="35"/>
                      <a:pt x="15" y="34"/>
                      <a:pt x="14" y="33"/>
                    </a:cubicBezTo>
                    <a:cubicBezTo>
                      <a:pt x="13" y="34"/>
                      <a:pt x="13" y="34"/>
                      <a:pt x="12" y="35"/>
                    </a:cubicBezTo>
                    <a:cubicBezTo>
                      <a:pt x="15" y="36"/>
                      <a:pt x="17" y="38"/>
                      <a:pt x="18" y="41"/>
                    </a:cubicBezTo>
                    <a:cubicBezTo>
                      <a:pt x="19" y="40"/>
                      <a:pt x="20" y="40"/>
                      <a:pt x="21" y="39"/>
                    </a:cubicBezTo>
                    <a:cubicBezTo>
                      <a:pt x="19" y="38"/>
                      <a:pt x="18" y="36"/>
                      <a:pt x="17" y="34"/>
                    </a:cubicBezTo>
                    <a:cubicBezTo>
                      <a:pt x="17" y="35"/>
                      <a:pt x="16" y="36"/>
                      <a:pt x="15" y="36"/>
                    </a:cubicBezTo>
                    <a:cubicBezTo>
                      <a:pt x="19" y="38"/>
                      <a:pt x="21" y="40"/>
                      <a:pt x="21" y="43"/>
                    </a:cubicBezTo>
                    <a:cubicBezTo>
                      <a:pt x="22" y="43"/>
                      <a:pt x="23" y="42"/>
                      <a:pt x="24" y="42"/>
                    </a:cubicBezTo>
                    <a:cubicBezTo>
                      <a:pt x="22" y="40"/>
                      <a:pt x="21" y="37"/>
                      <a:pt x="21" y="34"/>
                    </a:cubicBezTo>
                    <a:cubicBezTo>
                      <a:pt x="20" y="35"/>
                      <a:pt x="19" y="35"/>
                      <a:pt x="18" y="36"/>
                    </a:cubicBezTo>
                    <a:cubicBezTo>
                      <a:pt x="19" y="37"/>
                      <a:pt x="19" y="37"/>
                      <a:pt x="18" y="35"/>
                    </a:cubicBezTo>
                    <a:cubicBezTo>
                      <a:pt x="17" y="34"/>
                      <a:pt x="16" y="32"/>
                      <a:pt x="16" y="31"/>
                    </a:cubicBezTo>
                    <a:cubicBezTo>
                      <a:pt x="15" y="31"/>
                      <a:pt x="15" y="32"/>
                      <a:pt x="14" y="33"/>
                    </a:cubicBezTo>
                    <a:cubicBezTo>
                      <a:pt x="17" y="35"/>
                      <a:pt x="20" y="37"/>
                      <a:pt x="22" y="40"/>
                    </a:cubicBezTo>
                    <a:cubicBezTo>
                      <a:pt x="23" y="40"/>
                      <a:pt x="24" y="40"/>
                      <a:pt x="25" y="39"/>
                    </a:cubicBezTo>
                    <a:cubicBezTo>
                      <a:pt x="25" y="37"/>
                      <a:pt x="25" y="36"/>
                      <a:pt x="24" y="33"/>
                    </a:cubicBezTo>
                    <a:cubicBezTo>
                      <a:pt x="24" y="32"/>
                      <a:pt x="22" y="32"/>
                      <a:pt x="21" y="33"/>
                    </a:cubicBezTo>
                    <a:cubicBezTo>
                      <a:pt x="21" y="35"/>
                      <a:pt x="21" y="36"/>
                      <a:pt x="20" y="37"/>
                    </a:cubicBezTo>
                    <a:cubicBezTo>
                      <a:pt x="20" y="39"/>
                      <a:pt x="23" y="40"/>
                      <a:pt x="23" y="38"/>
                    </a:cubicBezTo>
                    <a:cubicBezTo>
                      <a:pt x="24" y="34"/>
                      <a:pt x="25" y="30"/>
                      <a:pt x="26" y="25"/>
                    </a:cubicBezTo>
                    <a:cubicBezTo>
                      <a:pt x="25" y="25"/>
                      <a:pt x="24" y="25"/>
                      <a:pt x="23" y="25"/>
                    </a:cubicBezTo>
                    <a:cubicBezTo>
                      <a:pt x="22" y="28"/>
                      <a:pt x="21" y="32"/>
                      <a:pt x="20" y="36"/>
                    </a:cubicBezTo>
                    <a:cubicBezTo>
                      <a:pt x="19" y="38"/>
                      <a:pt x="22" y="39"/>
                      <a:pt x="23" y="37"/>
                    </a:cubicBezTo>
                    <a:cubicBezTo>
                      <a:pt x="24" y="32"/>
                      <a:pt x="26" y="27"/>
                      <a:pt x="28" y="22"/>
                    </a:cubicBezTo>
                    <a:cubicBezTo>
                      <a:pt x="29" y="20"/>
                      <a:pt x="26" y="18"/>
                      <a:pt x="25" y="20"/>
                    </a:cubicBezTo>
                    <a:cubicBezTo>
                      <a:pt x="23" y="25"/>
                      <a:pt x="20" y="29"/>
                      <a:pt x="17" y="34"/>
                    </a:cubicBezTo>
                    <a:cubicBezTo>
                      <a:pt x="17" y="36"/>
                      <a:pt x="19" y="37"/>
                      <a:pt x="20" y="36"/>
                    </a:cubicBezTo>
                    <a:cubicBezTo>
                      <a:pt x="24" y="30"/>
                      <a:pt x="25" y="23"/>
                      <a:pt x="29" y="18"/>
                    </a:cubicBezTo>
                    <a:cubicBezTo>
                      <a:pt x="28" y="17"/>
                      <a:pt x="27" y="17"/>
                      <a:pt x="26" y="16"/>
                    </a:cubicBezTo>
                    <a:cubicBezTo>
                      <a:pt x="24" y="21"/>
                      <a:pt x="21" y="25"/>
                      <a:pt x="20" y="30"/>
                    </a:cubicBezTo>
                    <a:cubicBezTo>
                      <a:pt x="19" y="31"/>
                      <a:pt x="21" y="32"/>
                      <a:pt x="22" y="31"/>
                    </a:cubicBezTo>
                    <a:cubicBezTo>
                      <a:pt x="27" y="26"/>
                      <a:pt x="29" y="19"/>
                      <a:pt x="32" y="12"/>
                    </a:cubicBezTo>
                    <a:cubicBezTo>
                      <a:pt x="32" y="12"/>
                      <a:pt x="31" y="11"/>
                      <a:pt x="30" y="11"/>
                    </a:cubicBezTo>
                    <a:cubicBezTo>
                      <a:pt x="28" y="16"/>
                      <a:pt x="26" y="20"/>
                      <a:pt x="24" y="25"/>
                    </a:cubicBezTo>
                    <a:cubicBezTo>
                      <a:pt x="25" y="26"/>
                      <a:pt x="26" y="26"/>
                      <a:pt x="27" y="26"/>
                    </a:cubicBezTo>
                    <a:cubicBezTo>
                      <a:pt x="29" y="21"/>
                      <a:pt x="30" y="16"/>
                      <a:pt x="33" y="11"/>
                    </a:cubicBezTo>
                    <a:cubicBezTo>
                      <a:pt x="32" y="11"/>
                      <a:pt x="31" y="10"/>
                      <a:pt x="30" y="10"/>
                    </a:cubicBezTo>
                    <a:cubicBezTo>
                      <a:pt x="29" y="19"/>
                      <a:pt x="25" y="26"/>
                      <a:pt x="22" y="35"/>
                    </a:cubicBezTo>
                    <a:cubicBezTo>
                      <a:pt x="21" y="36"/>
                      <a:pt x="24" y="37"/>
                      <a:pt x="25" y="35"/>
                    </a:cubicBezTo>
                    <a:cubicBezTo>
                      <a:pt x="27" y="29"/>
                      <a:pt x="28" y="20"/>
                      <a:pt x="33" y="14"/>
                    </a:cubicBezTo>
                    <a:cubicBezTo>
                      <a:pt x="32" y="14"/>
                      <a:pt x="31" y="13"/>
                      <a:pt x="30" y="13"/>
                    </a:cubicBezTo>
                    <a:cubicBezTo>
                      <a:pt x="29" y="20"/>
                      <a:pt x="26" y="27"/>
                      <a:pt x="25" y="35"/>
                    </a:cubicBezTo>
                    <a:cubicBezTo>
                      <a:pt x="24" y="37"/>
                      <a:pt x="27" y="37"/>
                      <a:pt x="28" y="35"/>
                    </a:cubicBezTo>
                    <a:cubicBezTo>
                      <a:pt x="30" y="29"/>
                      <a:pt x="32" y="23"/>
                      <a:pt x="34" y="17"/>
                    </a:cubicBezTo>
                    <a:cubicBezTo>
                      <a:pt x="33" y="17"/>
                      <a:pt x="32" y="17"/>
                      <a:pt x="31" y="16"/>
                    </a:cubicBezTo>
                    <a:cubicBezTo>
                      <a:pt x="29" y="23"/>
                      <a:pt x="26" y="29"/>
                      <a:pt x="24" y="36"/>
                    </a:cubicBezTo>
                    <a:cubicBezTo>
                      <a:pt x="24" y="38"/>
                      <a:pt x="27" y="39"/>
                      <a:pt x="27" y="37"/>
                    </a:cubicBezTo>
                    <a:cubicBezTo>
                      <a:pt x="28" y="35"/>
                      <a:pt x="29" y="32"/>
                      <a:pt x="30" y="29"/>
                    </a:cubicBezTo>
                    <a:cubicBezTo>
                      <a:pt x="29" y="29"/>
                      <a:pt x="28" y="28"/>
                      <a:pt x="27" y="28"/>
                    </a:cubicBezTo>
                    <a:cubicBezTo>
                      <a:pt x="26" y="33"/>
                      <a:pt x="25" y="37"/>
                      <a:pt x="23" y="42"/>
                    </a:cubicBezTo>
                    <a:cubicBezTo>
                      <a:pt x="24" y="42"/>
                      <a:pt x="25" y="42"/>
                      <a:pt x="26" y="42"/>
                    </a:cubicBezTo>
                    <a:cubicBezTo>
                      <a:pt x="26" y="41"/>
                      <a:pt x="26" y="39"/>
                      <a:pt x="26" y="38"/>
                    </a:cubicBezTo>
                    <a:cubicBezTo>
                      <a:pt x="25" y="38"/>
                      <a:pt x="24" y="38"/>
                      <a:pt x="23" y="38"/>
                    </a:cubicBezTo>
                    <a:cubicBezTo>
                      <a:pt x="23" y="40"/>
                      <a:pt x="23" y="40"/>
                      <a:pt x="24" y="43"/>
                    </a:cubicBezTo>
                    <a:cubicBezTo>
                      <a:pt x="24" y="44"/>
                      <a:pt x="26" y="45"/>
                      <a:pt x="27" y="43"/>
                    </a:cubicBezTo>
                    <a:cubicBezTo>
                      <a:pt x="28" y="40"/>
                      <a:pt x="29" y="37"/>
                      <a:pt x="30" y="33"/>
                    </a:cubicBezTo>
                    <a:cubicBezTo>
                      <a:pt x="29" y="33"/>
                      <a:pt x="28" y="33"/>
                      <a:pt x="27" y="33"/>
                    </a:cubicBezTo>
                    <a:cubicBezTo>
                      <a:pt x="27" y="36"/>
                      <a:pt x="27" y="38"/>
                      <a:pt x="27" y="41"/>
                    </a:cubicBezTo>
                    <a:cubicBezTo>
                      <a:pt x="28" y="41"/>
                      <a:pt x="29" y="42"/>
                      <a:pt x="29" y="42"/>
                    </a:cubicBezTo>
                    <a:cubicBezTo>
                      <a:pt x="30" y="35"/>
                      <a:pt x="32" y="28"/>
                      <a:pt x="34" y="22"/>
                    </a:cubicBezTo>
                    <a:cubicBezTo>
                      <a:pt x="33" y="22"/>
                      <a:pt x="32" y="21"/>
                      <a:pt x="31" y="21"/>
                    </a:cubicBezTo>
                    <a:cubicBezTo>
                      <a:pt x="30" y="27"/>
                      <a:pt x="28" y="32"/>
                      <a:pt x="27" y="37"/>
                    </a:cubicBezTo>
                    <a:cubicBezTo>
                      <a:pt x="26" y="39"/>
                      <a:pt x="29" y="40"/>
                      <a:pt x="30" y="39"/>
                    </a:cubicBezTo>
                    <a:cubicBezTo>
                      <a:pt x="33" y="32"/>
                      <a:pt x="35" y="26"/>
                      <a:pt x="36" y="19"/>
                    </a:cubicBezTo>
                    <a:cubicBezTo>
                      <a:pt x="37" y="17"/>
                      <a:pt x="35" y="16"/>
                      <a:pt x="34" y="18"/>
                    </a:cubicBezTo>
                    <a:cubicBezTo>
                      <a:pt x="30" y="24"/>
                      <a:pt x="28" y="31"/>
                      <a:pt x="26" y="38"/>
                    </a:cubicBezTo>
                    <a:cubicBezTo>
                      <a:pt x="26" y="40"/>
                      <a:pt x="28" y="41"/>
                      <a:pt x="29" y="40"/>
                    </a:cubicBezTo>
                    <a:cubicBezTo>
                      <a:pt x="36" y="34"/>
                      <a:pt x="36" y="23"/>
                      <a:pt x="40" y="15"/>
                    </a:cubicBezTo>
                    <a:cubicBezTo>
                      <a:pt x="39" y="15"/>
                      <a:pt x="38" y="15"/>
                      <a:pt x="38" y="15"/>
                    </a:cubicBezTo>
                    <a:cubicBezTo>
                      <a:pt x="37" y="22"/>
                      <a:pt x="32" y="28"/>
                      <a:pt x="31" y="36"/>
                    </a:cubicBezTo>
                    <a:cubicBezTo>
                      <a:pt x="31" y="37"/>
                      <a:pt x="33" y="39"/>
                      <a:pt x="34" y="37"/>
                    </a:cubicBezTo>
                    <a:cubicBezTo>
                      <a:pt x="37" y="30"/>
                      <a:pt x="39" y="23"/>
                      <a:pt x="42" y="16"/>
                    </a:cubicBezTo>
                    <a:cubicBezTo>
                      <a:pt x="41" y="15"/>
                      <a:pt x="40" y="15"/>
                      <a:pt x="39" y="15"/>
                    </a:cubicBezTo>
                    <a:cubicBezTo>
                      <a:pt x="38" y="20"/>
                      <a:pt x="36" y="25"/>
                      <a:pt x="32" y="30"/>
                    </a:cubicBezTo>
                    <a:cubicBezTo>
                      <a:pt x="33" y="30"/>
                      <a:pt x="34" y="30"/>
                      <a:pt x="35" y="31"/>
                    </a:cubicBezTo>
                    <a:cubicBezTo>
                      <a:pt x="37" y="24"/>
                      <a:pt x="41" y="18"/>
                      <a:pt x="40" y="11"/>
                    </a:cubicBezTo>
                    <a:cubicBezTo>
                      <a:pt x="40" y="10"/>
                      <a:pt x="39" y="9"/>
                      <a:pt x="38" y="10"/>
                    </a:cubicBezTo>
                    <a:cubicBezTo>
                      <a:pt x="37" y="10"/>
                      <a:pt x="37" y="11"/>
                      <a:pt x="36" y="12"/>
                    </a:cubicBezTo>
                    <a:cubicBezTo>
                      <a:pt x="35" y="14"/>
                      <a:pt x="33" y="15"/>
                      <a:pt x="32" y="13"/>
                    </a:cubicBezTo>
                    <a:cubicBezTo>
                      <a:pt x="32" y="13"/>
                      <a:pt x="36" y="13"/>
                      <a:pt x="36" y="14"/>
                    </a:cubicBezTo>
                    <a:cubicBezTo>
                      <a:pt x="35" y="12"/>
                      <a:pt x="35" y="11"/>
                      <a:pt x="36" y="11"/>
                    </a:cubicBezTo>
                    <a:cubicBezTo>
                      <a:pt x="35" y="16"/>
                      <a:pt x="35" y="17"/>
                      <a:pt x="34" y="14"/>
                    </a:cubicBezTo>
                    <a:cubicBezTo>
                      <a:pt x="33" y="9"/>
                      <a:pt x="38" y="12"/>
                      <a:pt x="34" y="15"/>
                    </a:cubicBezTo>
                    <a:cubicBezTo>
                      <a:pt x="35" y="16"/>
                      <a:pt x="35" y="16"/>
                      <a:pt x="36" y="16"/>
                    </a:cubicBezTo>
                    <a:cubicBezTo>
                      <a:pt x="35" y="14"/>
                      <a:pt x="35" y="12"/>
                      <a:pt x="36" y="10"/>
                    </a:cubicBezTo>
                    <a:cubicBezTo>
                      <a:pt x="39" y="11"/>
                      <a:pt x="39" y="12"/>
                      <a:pt x="38" y="13"/>
                    </a:cubicBezTo>
                    <a:cubicBezTo>
                      <a:pt x="37" y="15"/>
                      <a:pt x="35" y="16"/>
                      <a:pt x="33" y="15"/>
                    </a:cubicBezTo>
                    <a:cubicBezTo>
                      <a:pt x="32" y="7"/>
                      <a:pt x="33" y="6"/>
                      <a:pt x="36" y="12"/>
                    </a:cubicBezTo>
                    <a:cubicBezTo>
                      <a:pt x="38" y="13"/>
                      <a:pt x="39" y="10"/>
                      <a:pt x="37" y="10"/>
                    </a:cubicBezTo>
                    <a:cubicBezTo>
                      <a:pt x="35" y="9"/>
                      <a:pt x="35" y="9"/>
                      <a:pt x="34" y="10"/>
                    </a:cubicBezTo>
                    <a:cubicBezTo>
                      <a:pt x="33" y="11"/>
                      <a:pt x="33" y="11"/>
                      <a:pt x="33" y="12"/>
                    </a:cubicBezTo>
                    <a:cubicBezTo>
                      <a:pt x="38" y="19"/>
                      <a:pt x="45" y="9"/>
                      <a:pt x="38" y="5"/>
                    </a:cubicBezTo>
                    <a:cubicBezTo>
                      <a:pt x="31" y="0"/>
                      <a:pt x="26" y="13"/>
                      <a:pt x="31" y="18"/>
                    </a:cubicBezTo>
                    <a:cubicBezTo>
                      <a:pt x="36" y="22"/>
                      <a:pt x="43" y="14"/>
                      <a:pt x="42" y="10"/>
                    </a:cubicBezTo>
                    <a:cubicBezTo>
                      <a:pt x="39" y="1"/>
                      <a:pt x="31" y="11"/>
                      <a:pt x="33" y="17"/>
                    </a:cubicBezTo>
                    <a:cubicBezTo>
                      <a:pt x="34" y="18"/>
                      <a:pt x="35" y="18"/>
                      <a:pt x="36" y="18"/>
                    </a:cubicBezTo>
                    <a:cubicBezTo>
                      <a:pt x="39" y="15"/>
                      <a:pt x="41" y="8"/>
                      <a:pt x="36" y="6"/>
                    </a:cubicBezTo>
                    <a:cubicBezTo>
                      <a:pt x="30" y="5"/>
                      <a:pt x="31" y="13"/>
                      <a:pt x="32" y="17"/>
                    </a:cubicBezTo>
                    <a:cubicBezTo>
                      <a:pt x="32" y="18"/>
                      <a:pt x="33" y="18"/>
                      <a:pt x="34" y="18"/>
                    </a:cubicBezTo>
                    <a:cubicBezTo>
                      <a:pt x="38" y="17"/>
                      <a:pt x="42" y="9"/>
                      <a:pt x="37" y="6"/>
                    </a:cubicBezTo>
                    <a:cubicBezTo>
                      <a:pt x="30" y="3"/>
                      <a:pt x="32" y="13"/>
                      <a:pt x="34" y="16"/>
                    </a:cubicBezTo>
                    <a:cubicBezTo>
                      <a:pt x="34" y="17"/>
                      <a:pt x="35" y="17"/>
                      <a:pt x="36" y="16"/>
                    </a:cubicBezTo>
                    <a:cubicBezTo>
                      <a:pt x="46" y="11"/>
                      <a:pt x="20" y="7"/>
                      <a:pt x="32" y="17"/>
                    </a:cubicBezTo>
                    <a:cubicBezTo>
                      <a:pt x="32" y="17"/>
                      <a:pt x="33" y="18"/>
                      <a:pt x="34" y="17"/>
                    </a:cubicBezTo>
                    <a:cubicBezTo>
                      <a:pt x="36" y="16"/>
                      <a:pt x="38" y="14"/>
                      <a:pt x="40" y="12"/>
                    </a:cubicBezTo>
                    <a:cubicBezTo>
                      <a:pt x="39" y="12"/>
                      <a:pt x="38" y="11"/>
                      <a:pt x="37" y="11"/>
                    </a:cubicBezTo>
                    <a:cubicBezTo>
                      <a:pt x="38" y="18"/>
                      <a:pt x="34" y="24"/>
                      <a:pt x="32" y="30"/>
                    </a:cubicBezTo>
                    <a:cubicBezTo>
                      <a:pt x="32" y="32"/>
                      <a:pt x="34" y="33"/>
                      <a:pt x="35" y="31"/>
                    </a:cubicBezTo>
                    <a:cubicBezTo>
                      <a:pt x="38" y="26"/>
                      <a:pt x="40" y="21"/>
                      <a:pt x="42" y="15"/>
                    </a:cubicBezTo>
                    <a:cubicBezTo>
                      <a:pt x="42" y="14"/>
                      <a:pt x="40" y="13"/>
                      <a:pt x="39" y="14"/>
                    </a:cubicBezTo>
                    <a:cubicBezTo>
                      <a:pt x="36" y="21"/>
                      <a:pt x="35" y="29"/>
                      <a:pt x="31" y="36"/>
                    </a:cubicBezTo>
                    <a:cubicBezTo>
                      <a:pt x="32" y="36"/>
                      <a:pt x="33" y="36"/>
                      <a:pt x="34" y="37"/>
                    </a:cubicBezTo>
                    <a:cubicBezTo>
                      <a:pt x="35" y="29"/>
                      <a:pt x="40" y="23"/>
                      <a:pt x="41" y="15"/>
                    </a:cubicBezTo>
                    <a:cubicBezTo>
                      <a:pt x="41" y="13"/>
                      <a:pt x="38" y="13"/>
                      <a:pt x="38" y="14"/>
                    </a:cubicBezTo>
                    <a:cubicBezTo>
                      <a:pt x="34" y="21"/>
                      <a:pt x="33" y="32"/>
                      <a:pt x="27" y="38"/>
                    </a:cubicBezTo>
                    <a:cubicBezTo>
                      <a:pt x="27" y="38"/>
                      <a:pt x="28" y="38"/>
                      <a:pt x="29" y="39"/>
                    </a:cubicBezTo>
                    <a:cubicBezTo>
                      <a:pt x="31" y="32"/>
                      <a:pt x="33" y="26"/>
                      <a:pt x="36" y="19"/>
                    </a:cubicBezTo>
                    <a:cubicBezTo>
                      <a:pt x="35" y="19"/>
                      <a:pt x="35" y="19"/>
                      <a:pt x="34" y="18"/>
                    </a:cubicBezTo>
                    <a:cubicBezTo>
                      <a:pt x="32" y="25"/>
                      <a:pt x="30" y="31"/>
                      <a:pt x="27" y="37"/>
                    </a:cubicBezTo>
                    <a:cubicBezTo>
                      <a:pt x="28" y="37"/>
                      <a:pt x="29" y="38"/>
                      <a:pt x="30" y="38"/>
                    </a:cubicBezTo>
                    <a:cubicBezTo>
                      <a:pt x="31" y="33"/>
                      <a:pt x="33" y="27"/>
                      <a:pt x="34" y="22"/>
                    </a:cubicBezTo>
                    <a:cubicBezTo>
                      <a:pt x="35" y="20"/>
                      <a:pt x="32" y="19"/>
                      <a:pt x="31" y="21"/>
                    </a:cubicBezTo>
                    <a:cubicBezTo>
                      <a:pt x="29" y="28"/>
                      <a:pt x="27" y="35"/>
                      <a:pt x="26" y="42"/>
                    </a:cubicBezTo>
                    <a:cubicBezTo>
                      <a:pt x="26" y="43"/>
                      <a:pt x="29" y="44"/>
                      <a:pt x="29" y="42"/>
                    </a:cubicBezTo>
                    <a:cubicBezTo>
                      <a:pt x="30" y="39"/>
                      <a:pt x="30" y="36"/>
                      <a:pt x="30" y="33"/>
                    </a:cubicBezTo>
                    <a:cubicBezTo>
                      <a:pt x="30" y="31"/>
                      <a:pt x="28" y="31"/>
                      <a:pt x="27" y="32"/>
                    </a:cubicBezTo>
                    <a:cubicBezTo>
                      <a:pt x="26" y="35"/>
                      <a:pt x="26" y="39"/>
                      <a:pt x="24" y="42"/>
                    </a:cubicBezTo>
                    <a:cubicBezTo>
                      <a:pt x="25" y="42"/>
                      <a:pt x="26" y="42"/>
                      <a:pt x="27" y="42"/>
                    </a:cubicBezTo>
                    <a:cubicBezTo>
                      <a:pt x="27" y="41"/>
                      <a:pt x="27" y="39"/>
                      <a:pt x="26" y="38"/>
                    </a:cubicBezTo>
                    <a:cubicBezTo>
                      <a:pt x="26" y="36"/>
                      <a:pt x="23" y="36"/>
                      <a:pt x="23" y="38"/>
                    </a:cubicBezTo>
                    <a:cubicBezTo>
                      <a:pt x="23" y="39"/>
                      <a:pt x="23" y="41"/>
                      <a:pt x="23" y="42"/>
                    </a:cubicBezTo>
                    <a:cubicBezTo>
                      <a:pt x="23" y="44"/>
                      <a:pt x="26" y="44"/>
                      <a:pt x="26" y="43"/>
                    </a:cubicBezTo>
                    <a:cubicBezTo>
                      <a:pt x="28" y="38"/>
                      <a:pt x="29" y="34"/>
                      <a:pt x="30" y="29"/>
                    </a:cubicBezTo>
                    <a:cubicBezTo>
                      <a:pt x="30" y="27"/>
                      <a:pt x="28" y="26"/>
                      <a:pt x="27" y="28"/>
                    </a:cubicBezTo>
                    <a:cubicBezTo>
                      <a:pt x="26" y="31"/>
                      <a:pt x="25" y="34"/>
                      <a:pt x="24" y="36"/>
                    </a:cubicBezTo>
                    <a:cubicBezTo>
                      <a:pt x="25" y="37"/>
                      <a:pt x="26" y="37"/>
                      <a:pt x="27" y="37"/>
                    </a:cubicBezTo>
                    <a:cubicBezTo>
                      <a:pt x="29" y="30"/>
                      <a:pt x="32" y="24"/>
                      <a:pt x="34" y="17"/>
                    </a:cubicBezTo>
                    <a:cubicBezTo>
                      <a:pt x="35" y="15"/>
                      <a:pt x="32" y="15"/>
                      <a:pt x="31" y="16"/>
                    </a:cubicBezTo>
                    <a:cubicBezTo>
                      <a:pt x="29" y="22"/>
                      <a:pt x="27" y="28"/>
                      <a:pt x="25" y="34"/>
                    </a:cubicBezTo>
                    <a:cubicBezTo>
                      <a:pt x="26" y="34"/>
                      <a:pt x="27" y="35"/>
                      <a:pt x="28" y="35"/>
                    </a:cubicBezTo>
                    <a:cubicBezTo>
                      <a:pt x="29" y="27"/>
                      <a:pt x="32" y="21"/>
                      <a:pt x="33" y="14"/>
                    </a:cubicBezTo>
                    <a:cubicBezTo>
                      <a:pt x="33" y="12"/>
                      <a:pt x="32" y="11"/>
                      <a:pt x="31" y="12"/>
                    </a:cubicBezTo>
                    <a:cubicBezTo>
                      <a:pt x="25" y="18"/>
                      <a:pt x="24" y="27"/>
                      <a:pt x="22" y="35"/>
                    </a:cubicBezTo>
                    <a:cubicBezTo>
                      <a:pt x="23" y="35"/>
                      <a:pt x="24" y="35"/>
                      <a:pt x="25" y="35"/>
                    </a:cubicBezTo>
                    <a:cubicBezTo>
                      <a:pt x="27" y="27"/>
                      <a:pt x="32" y="20"/>
                      <a:pt x="33" y="11"/>
                    </a:cubicBezTo>
                    <a:cubicBezTo>
                      <a:pt x="33" y="9"/>
                      <a:pt x="31" y="8"/>
                      <a:pt x="30" y="10"/>
                    </a:cubicBezTo>
                    <a:cubicBezTo>
                      <a:pt x="27" y="14"/>
                      <a:pt x="26" y="20"/>
                      <a:pt x="24" y="25"/>
                    </a:cubicBezTo>
                    <a:cubicBezTo>
                      <a:pt x="24" y="27"/>
                      <a:pt x="27" y="28"/>
                      <a:pt x="27" y="26"/>
                    </a:cubicBezTo>
                    <a:cubicBezTo>
                      <a:pt x="29" y="21"/>
                      <a:pt x="31" y="16"/>
                      <a:pt x="33" y="12"/>
                    </a:cubicBezTo>
                    <a:cubicBezTo>
                      <a:pt x="33" y="10"/>
                      <a:pt x="31" y="9"/>
                      <a:pt x="30" y="11"/>
                    </a:cubicBezTo>
                    <a:cubicBezTo>
                      <a:pt x="27" y="17"/>
                      <a:pt x="25" y="24"/>
                      <a:pt x="20" y="29"/>
                    </a:cubicBezTo>
                    <a:cubicBezTo>
                      <a:pt x="21" y="30"/>
                      <a:pt x="22" y="30"/>
                      <a:pt x="23" y="31"/>
                    </a:cubicBezTo>
                    <a:cubicBezTo>
                      <a:pt x="24" y="26"/>
                      <a:pt x="27" y="22"/>
                      <a:pt x="29" y="18"/>
                    </a:cubicBezTo>
                    <a:cubicBezTo>
                      <a:pt x="30" y="16"/>
                      <a:pt x="27" y="14"/>
                      <a:pt x="26" y="16"/>
                    </a:cubicBezTo>
                    <a:cubicBezTo>
                      <a:pt x="23" y="22"/>
                      <a:pt x="21" y="28"/>
                      <a:pt x="17" y="34"/>
                    </a:cubicBezTo>
                    <a:cubicBezTo>
                      <a:pt x="18" y="35"/>
                      <a:pt x="19" y="35"/>
                      <a:pt x="20" y="36"/>
                    </a:cubicBezTo>
                    <a:cubicBezTo>
                      <a:pt x="22" y="31"/>
                      <a:pt x="25" y="26"/>
                      <a:pt x="28" y="22"/>
                    </a:cubicBezTo>
                    <a:cubicBezTo>
                      <a:pt x="27" y="21"/>
                      <a:pt x="26" y="21"/>
                      <a:pt x="25" y="20"/>
                    </a:cubicBezTo>
                    <a:cubicBezTo>
                      <a:pt x="23" y="25"/>
                      <a:pt x="21" y="31"/>
                      <a:pt x="20" y="36"/>
                    </a:cubicBezTo>
                    <a:cubicBezTo>
                      <a:pt x="21" y="36"/>
                      <a:pt x="22" y="36"/>
                      <a:pt x="23" y="37"/>
                    </a:cubicBezTo>
                    <a:cubicBezTo>
                      <a:pt x="24" y="33"/>
                      <a:pt x="25" y="29"/>
                      <a:pt x="26" y="25"/>
                    </a:cubicBezTo>
                    <a:cubicBezTo>
                      <a:pt x="27" y="24"/>
                      <a:pt x="24" y="23"/>
                      <a:pt x="23" y="25"/>
                    </a:cubicBezTo>
                    <a:cubicBezTo>
                      <a:pt x="22" y="29"/>
                      <a:pt x="21" y="33"/>
                      <a:pt x="20" y="37"/>
                    </a:cubicBezTo>
                    <a:cubicBezTo>
                      <a:pt x="21" y="38"/>
                      <a:pt x="22" y="38"/>
                      <a:pt x="23" y="38"/>
                    </a:cubicBezTo>
                    <a:cubicBezTo>
                      <a:pt x="23" y="37"/>
                      <a:pt x="24" y="35"/>
                      <a:pt x="24" y="34"/>
                    </a:cubicBezTo>
                    <a:cubicBezTo>
                      <a:pt x="23" y="34"/>
                      <a:pt x="22" y="34"/>
                      <a:pt x="21" y="34"/>
                    </a:cubicBezTo>
                    <a:cubicBezTo>
                      <a:pt x="22" y="36"/>
                      <a:pt x="22" y="38"/>
                      <a:pt x="22" y="40"/>
                    </a:cubicBezTo>
                    <a:cubicBezTo>
                      <a:pt x="22" y="42"/>
                      <a:pt x="25" y="42"/>
                      <a:pt x="25" y="40"/>
                    </a:cubicBezTo>
                    <a:cubicBezTo>
                      <a:pt x="24" y="34"/>
                      <a:pt x="21" y="30"/>
                      <a:pt x="14" y="30"/>
                    </a:cubicBezTo>
                    <a:cubicBezTo>
                      <a:pt x="13" y="30"/>
                      <a:pt x="13" y="31"/>
                      <a:pt x="13" y="32"/>
                    </a:cubicBezTo>
                    <a:cubicBezTo>
                      <a:pt x="15" y="36"/>
                      <a:pt x="17" y="41"/>
                      <a:pt x="22" y="43"/>
                    </a:cubicBezTo>
                    <a:cubicBezTo>
                      <a:pt x="23" y="43"/>
                      <a:pt x="24" y="43"/>
                      <a:pt x="24" y="42"/>
                    </a:cubicBezTo>
                    <a:cubicBezTo>
                      <a:pt x="24" y="38"/>
                      <a:pt x="23" y="35"/>
                      <a:pt x="20" y="33"/>
                    </a:cubicBezTo>
                    <a:cubicBezTo>
                      <a:pt x="19" y="32"/>
                      <a:pt x="18" y="33"/>
                      <a:pt x="18" y="34"/>
                    </a:cubicBezTo>
                    <a:cubicBezTo>
                      <a:pt x="18" y="38"/>
                      <a:pt x="19" y="41"/>
                      <a:pt x="22" y="44"/>
                    </a:cubicBezTo>
                    <a:cubicBezTo>
                      <a:pt x="23" y="45"/>
                      <a:pt x="25" y="44"/>
                      <a:pt x="24" y="42"/>
                    </a:cubicBezTo>
                    <a:cubicBezTo>
                      <a:pt x="23" y="38"/>
                      <a:pt x="20" y="35"/>
                      <a:pt x="16" y="33"/>
                    </a:cubicBezTo>
                    <a:cubicBezTo>
                      <a:pt x="15" y="33"/>
                      <a:pt x="14" y="34"/>
                      <a:pt x="14" y="36"/>
                    </a:cubicBezTo>
                    <a:cubicBezTo>
                      <a:pt x="16" y="38"/>
                      <a:pt x="17" y="40"/>
                      <a:pt x="18" y="41"/>
                    </a:cubicBezTo>
                    <a:cubicBezTo>
                      <a:pt x="20" y="43"/>
                      <a:pt x="22" y="41"/>
                      <a:pt x="21" y="40"/>
                    </a:cubicBezTo>
                    <a:cubicBezTo>
                      <a:pt x="19" y="36"/>
                      <a:pt x="17" y="34"/>
                      <a:pt x="13" y="32"/>
                    </a:cubicBezTo>
                    <a:cubicBezTo>
                      <a:pt x="12" y="32"/>
                      <a:pt x="11" y="33"/>
                      <a:pt x="11" y="34"/>
                    </a:cubicBezTo>
                    <a:cubicBezTo>
                      <a:pt x="12" y="36"/>
                      <a:pt x="14" y="38"/>
                      <a:pt x="15" y="39"/>
                    </a:cubicBezTo>
                    <a:cubicBezTo>
                      <a:pt x="17" y="40"/>
                      <a:pt x="18" y="38"/>
                      <a:pt x="18" y="37"/>
                    </a:cubicBezTo>
                    <a:cubicBezTo>
                      <a:pt x="16" y="34"/>
                      <a:pt x="13" y="31"/>
                      <a:pt x="9" y="31"/>
                    </a:cubicBezTo>
                    <a:cubicBezTo>
                      <a:pt x="8" y="31"/>
                      <a:pt x="7" y="32"/>
                      <a:pt x="7" y="33"/>
                    </a:cubicBezTo>
                    <a:cubicBezTo>
                      <a:pt x="8" y="37"/>
                      <a:pt x="9" y="39"/>
                      <a:pt x="11" y="42"/>
                    </a:cubicBezTo>
                    <a:cubicBezTo>
                      <a:pt x="12" y="43"/>
                      <a:pt x="14" y="42"/>
                      <a:pt x="14" y="41"/>
                    </a:cubicBezTo>
                    <a:cubicBezTo>
                      <a:pt x="14" y="38"/>
                      <a:pt x="14" y="36"/>
                      <a:pt x="14" y="33"/>
                    </a:cubicBezTo>
                    <a:cubicBezTo>
                      <a:pt x="13" y="33"/>
                      <a:pt x="12" y="34"/>
                      <a:pt x="11" y="34"/>
                    </a:cubicBezTo>
                    <a:cubicBezTo>
                      <a:pt x="12" y="35"/>
                      <a:pt x="12" y="37"/>
                      <a:pt x="13" y="38"/>
                    </a:cubicBezTo>
                    <a:cubicBezTo>
                      <a:pt x="14" y="39"/>
                      <a:pt x="16" y="39"/>
                      <a:pt x="16" y="37"/>
                    </a:cubicBezTo>
                    <a:cubicBezTo>
                      <a:pt x="15" y="32"/>
                      <a:pt x="13" y="26"/>
                      <a:pt x="7" y="24"/>
                    </a:cubicBezTo>
                    <a:cubicBezTo>
                      <a:pt x="6" y="23"/>
                      <a:pt x="5" y="24"/>
                      <a:pt x="5" y="25"/>
                    </a:cubicBezTo>
                    <a:cubicBezTo>
                      <a:pt x="6" y="29"/>
                      <a:pt x="6" y="32"/>
                      <a:pt x="7" y="35"/>
                    </a:cubicBezTo>
                    <a:cubicBezTo>
                      <a:pt x="8" y="36"/>
                      <a:pt x="9" y="36"/>
                      <a:pt x="10" y="35"/>
                    </a:cubicBezTo>
                    <a:cubicBezTo>
                      <a:pt x="11" y="33"/>
                      <a:pt x="11" y="31"/>
                      <a:pt x="11" y="28"/>
                    </a:cubicBezTo>
                    <a:cubicBezTo>
                      <a:pt x="11" y="26"/>
                      <a:pt x="8" y="27"/>
                      <a:pt x="8" y="28"/>
                    </a:cubicBezTo>
                    <a:cubicBezTo>
                      <a:pt x="7" y="31"/>
                      <a:pt x="7" y="35"/>
                      <a:pt x="8" y="38"/>
                    </a:cubicBezTo>
                    <a:cubicBezTo>
                      <a:pt x="8" y="40"/>
                      <a:pt x="11" y="40"/>
                      <a:pt x="11" y="38"/>
                    </a:cubicBezTo>
                    <a:cubicBezTo>
                      <a:pt x="11" y="35"/>
                      <a:pt x="11" y="31"/>
                      <a:pt x="10" y="28"/>
                    </a:cubicBezTo>
                    <a:cubicBezTo>
                      <a:pt x="10" y="26"/>
                      <a:pt x="8" y="27"/>
                      <a:pt x="7" y="28"/>
                    </a:cubicBezTo>
                    <a:cubicBezTo>
                      <a:pt x="7" y="31"/>
                      <a:pt x="6" y="34"/>
                      <a:pt x="6" y="37"/>
                    </a:cubicBezTo>
                    <a:cubicBezTo>
                      <a:pt x="6" y="39"/>
                      <a:pt x="9" y="39"/>
                      <a:pt x="9" y="37"/>
                    </a:cubicBezTo>
                    <a:cubicBezTo>
                      <a:pt x="9" y="34"/>
                      <a:pt x="9" y="31"/>
                      <a:pt x="9" y="28"/>
                    </a:cubicBezTo>
                    <a:cubicBezTo>
                      <a:pt x="9" y="26"/>
                      <a:pt x="7" y="26"/>
                      <a:pt x="6" y="28"/>
                    </a:cubicBezTo>
                    <a:cubicBezTo>
                      <a:pt x="6" y="31"/>
                      <a:pt x="6" y="34"/>
                      <a:pt x="6" y="36"/>
                    </a:cubicBezTo>
                    <a:cubicBezTo>
                      <a:pt x="7" y="36"/>
                      <a:pt x="8" y="36"/>
                      <a:pt x="9" y="36"/>
                    </a:cubicBezTo>
                    <a:cubicBezTo>
                      <a:pt x="9" y="33"/>
                      <a:pt x="9" y="30"/>
                      <a:pt x="8" y="26"/>
                    </a:cubicBezTo>
                    <a:cubicBezTo>
                      <a:pt x="7" y="25"/>
                      <a:pt x="6" y="25"/>
                      <a:pt x="5" y="25"/>
                    </a:cubicBezTo>
                    <a:cubicBezTo>
                      <a:pt x="3" y="26"/>
                      <a:pt x="3" y="27"/>
                      <a:pt x="4" y="30"/>
                    </a:cubicBezTo>
                    <a:cubicBezTo>
                      <a:pt x="4" y="31"/>
                      <a:pt x="6" y="31"/>
                      <a:pt x="6" y="30"/>
                    </a:cubicBezTo>
                    <a:cubicBezTo>
                      <a:pt x="7" y="29"/>
                      <a:pt x="7" y="29"/>
                      <a:pt x="8" y="28"/>
                    </a:cubicBezTo>
                    <a:cubicBezTo>
                      <a:pt x="7" y="27"/>
                      <a:pt x="6" y="27"/>
                      <a:pt x="5" y="27"/>
                    </a:cubicBezTo>
                    <a:cubicBezTo>
                      <a:pt x="5" y="30"/>
                      <a:pt x="4" y="34"/>
                      <a:pt x="4" y="37"/>
                    </a:cubicBezTo>
                    <a:cubicBezTo>
                      <a:pt x="4" y="39"/>
                      <a:pt x="7" y="39"/>
                      <a:pt x="7" y="37"/>
                    </a:cubicBezTo>
                    <a:cubicBezTo>
                      <a:pt x="8" y="34"/>
                      <a:pt x="8" y="31"/>
                      <a:pt x="8" y="28"/>
                    </a:cubicBezTo>
                    <a:cubicBezTo>
                      <a:pt x="8" y="26"/>
                      <a:pt x="6" y="26"/>
                      <a:pt x="5" y="28"/>
                    </a:cubicBezTo>
                    <a:cubicBezTo>
                      <a:pt x="4" y="30"/>
                      <a:pt x="4" y="33"/>
                      <a:pt x="3" y="36"/>
                    </a:cubicBezTo>
                    <a:cubicBezTo>
                      <a:pt x="4" y="36"/>
                      <a:pt x="5" y="36"/>
                      <a:pt x="6" y="37"/>
                    </a:cubicBezTo>
                    <a:cubicBezTo>
                      <a:pt x="6" y="33"/>
                      <a:pt x="6" y="30"/>
                      <a:pt x="7" y="26"/>
                    </a:cubicBezTo>
                    <a:cubicBezTo>
                      <a:pt x="7" y="25"/>
                      <a:pt x="4" y="25"/>
                      <a:pt x="4" y="26"/>
                    </a:cubicBezTo>
                    <a:cubicBezTo>
                      <a:pt x="3" y="29"/>
                      <a:pt x="2" y="31"/>
                      <a:pt x="1" y="34"/>
                    </a:cubicBezTo>
                    <a:cubicBezTo>
                      <a:pt x="2" y="34"/>
                      <a:pt x="3" y="34"/>
                      <a:pt x="4" y="34"/>
                    </a:cubicBezTo>
                    <a:cubicBezTo>
                      <a:pt x="4" y="32"/>
                      <a:pt x="5" y="30"/>
                      <a:pt x="6" y="28"/>
                    </a:cubicBezTo>
                    <a:cubicBezTo>
                      <a:pt x="5" y="28"/>
                      <a:pt x="4" y="28"/>
                      <a:pt x="3" y="28"/>
                    </a:cubicBezTo>
                    <a:cubicBezTo>
                      <a:pt x="2" y="30"/>
                      <a:pt x="2" y="32"/>
                      <a:pt x="2" y="34"/>
                    </a:cubicBezTo>
                    <a:cubicBezTo>
                      <a:pt x="2" y="35"/>
                      <a:pt x="4" y="36"/>
                      <a:pt x="5" y="35"/>
                    </a:cubicBezTo>
                    <a:cubicBezTo>
                      <a:pt x="6" y="32"/>
                      <a:pt x="6" y="31"/>
                      <a:pt x="8" y="28"/>
                    </a:cubicBezTo>
                    <a:cubicBezTo>
                      <a:pt x="7" y="28"/>
                      <a:pt x="6" y="27"/>
                      <a:pt x="5" y="27"/>
                    </a:cubicBezTo>
                    <a:cubicBezTo>
                      <a:pt x="5" y="29"/>
                      <a:pt x="4" y="30"/>
                      <a:pt x="4" y="32"/>
                    </a:cubicBezTo>
                    <a:cubicBezTo>
                      <a:pt x="4" y="34"/>
                      <a:pt x="7" y="34"/>
                      <a:pt x="7" y="3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243"/>
              <p:cNvSpPr>
                <a:spLocks/>
              </p:cNvSpPr>
              <p:nvPr/>
            </p:nvSpPr>
            <p:spPr bwMode="auto">
              <a:xfrm>
                <a:off x="1857" y="1772"/>
                <a:ext cx="135" cy="78"/>
              </a:xfrm>
              <a:custGeom>
                <a:avLst/>
                <a:gdLst>
                  <a:gd name="T0" fmla="*/ 2177 w 47"/>
                  <a:gd name="T1" fmla="*/ 13312 h 27"/>
                  <a:gd name="T2" fmla="*/ 11708 w 47"/>
                  <a:gd name="T3" fmla="*/ 3420 h 27"/>
                  <a:gd name="T4" fmla="*/ 19124 w 47"/>
                  <a:gd name="T5" fmla="*/ 7670 h 27"/>
                  <a:gd name="T6" fmla="*/ 24645 w 47"/>
                  <a:gd name="T7" fmla="*/ 13312 h 27"/>
                  <a:gd name="T8" fmla="*/ 24645 w 47"/>
                  <a:gd name="T9" fmla="*/ 12252 h 27"/>
                  <a:gd name="T10" fmla="*/ 24240 w 47"/>
                  <a:gd name="T11" fmla="*/ 12252 h 27"/>
                  <a:gd name="T12" fmla="*/ 24645 w 47"/>
                  <a:gd name="T13" fmla="*/ 13861 h 27"/>
                  <a:gd name="T14" fmla="*/ 25262 w 47"/>
                  <a:gd name="T15" fmla="*/ 13312 h 27"/>
                  <a:gd name="T16" fmla="*/ 25808 w 47"/>
                  <a:gd name="T17" fmla="*/ 12252 h 27"/>
                  <a:gd name="T18" fmla="*/ 19744 w 47"/>
                  <a:gd name="T19" fmla="*/ 5232 h 27"/>
                  <a:gd name="T20" fmla="*/ 12937 w 47"/>
                  <a:gd name="T21" fmla="*/ 0 h 27"/>
                  <a:gd name="T22" fmla="*/ 8439 w 47"/>
                  <a:gd name="T23" fmla="*/ 4608 h 27"/>
                  <a:gd name="T24" fmla="*/ 618 w 47"/>
                  <a:gd name="T25" fmla="*/ 13312 h 27"/>
                  <a:gd name="T26" fmla="*/ 618 w 47"/>
                  <a:gd name="T27" fmla="*/ 14488 h 27"/>
                  <a:gd name="T28" fmla="*/ 618 w 47"/>
                  <a:gd name="T29" fmla="*/ 14488 h 27"/>
                  <a:gd name="T30" fmla="*/ 2177 w 47"/>
                  <a:gd name="T31" fmla="*/ 13312 h 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 h="27">
                    <a:moveTo>
                      <a:pt x="4" y="23"/>
                    </a:moveTo>
                    <a:cubicBezTo>
                      <a:pt x="5" y="25"/>
                      <a:pt x="19" y="8"/>
                      <a:pt x="21" y="6"/>
                    </a:cubicBezTo>
                    <a:cubicBezTo>
                      <a:pt x="25" y="1"/>
                      <a:pt x="31" y="10"/>
                      <a:pt x="34" y="13"/>
                    </a:cubicBezTo>
                    <a:cubicBezTo>
                      <a:pt x="37" y="16"/>
                      <a:pt x="42" y="18"/>
                      <a:pt x="44" y="23"/>
                    </a:cubicBezTo>
                    <a:cubicBezTo>
                      <a:pt x="44" y="22"/>
                      <a:pt x="44" y="21"/>
                      <a:pt x="44" y="21"/>
                    </a:cubicBezTo>
                    <a:cubicBezTo>
                      <a:pt x="44" y="21"/>
                      <a:pt x="44" y="21"/>
                      <a:pt x="43" y="21"/>
                    </a:cubicBezTo>
                    <a:cubicBezTo>
                      <a:pt x="42" y="21"/>
                      <a:pt x="42" y="24"/>
                      <a:pt x="44" y="24"/>
                    </a:cubicBezTo>
                    <a:cubicBezTo>
                      <a:pt x="45" y="24"/>
                      <a:pt x="45" y="23"/>
                      <a:pt x="45" y="23"/>
                    </a:cubicBezTo>
                    <a:cubicBezTo>
                      <a:pt x="46" y="23"/>
                      <a:pt x="47" y="22"/>
                      <a:pt x="46" y="21"/>
                    </a:cubicBezTo>
                    <a:cubicBezTo>
                      <a:pt x="44" y="16"/>
                      <a:pt x="39" y="13"/>
                      <a:pt x="35" y="9"/>
                    </a:cubicBezTo>
                    <a:cubicBezTo>
                      <a:pt x="32" y="7"/>
                      <a:pt x="28" y="0"/>
                      <a:pt x="23" y="0"/>
                    </a:cubicBezTo>
                    <a:cubicBezTo>
                      <a:pt x="20" y="0"/>
                      <a:pt x="17" y="6"/>
                      <a:pt x="15" y="8"/>
                    </a:cubicBezTo>
                    <a:cubicBezTo>
                      <a:pt x="11" y="14"/>
                      <a:pt x="5" y="18"/>
                      <a:pt x="1" y="23"/>
                    </a:cubicBezTo>
                    <a:cubicBezTo>
                      <a:pt x="0" y="24"/>
                      <a:pt x="0" y="24"/>
                      <a:pt x="1" y="25"/>
                    </a:cubicBezTo>
                    <a:cubicBezTo>
                      <a:pt x="1" y="25"/>
                      <a:pt x="1" y="25"/>
                      <a:pt x="1" y="25"/>
                    </a:cubicBezTo>
                    <a:cubicBezTo>
                      <a:pt x="2" y="27"/>
                      <a:pt x="5" y="25"/>
                      <a:pt x="4" y="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244"/>
              <p:cNvSpPr>
                <a:spLocks/>
              </p:cNvSpPr>
              <p:nvPr/>
            </p:nvSpPr>
            <p:spPr bwMode="auto">
              <a:xfrm>
                <a:off x="1872" y="1815"/>
                <a:ext cx="108" cy="100"/>
              </a:xfrm>
              <a:custGeom>
                <a:avLst/>
                <a:gdLst>
                  <a:gd name="T0" fmla="*/ 0 w 38"/>
                  <a:gd name="T1" fmla="*/ 2660 h 35"/>
                  <a:gd name="T2" fmla="*/ 1100 w 38"/>
                  <a:gd name="T3" fmla="*/ 17331 h 35"/>
                  <a:gd name="T4" fmla="*/ 2021 w 38"/>
                  <a:gd name="T5" fmla="*/ 18449 h 35"/>
                  <a:gd name="T6" fmla="*/ 12602 w 38"/>
                  <a:gd name="T7" fmla="*/ 17934 h 35"/>
                  <a:gd name="T8" fmla="*/ 18917 w 38"/>
                  <a:gd name="T9" fmla="*/ 16931 h 35"/>
                  <a:gd name="T10" fmla="*/ 19443 w 38"/>
                  <a:gd name="T11" fmla="*/ 10260 h 35"/>
                  <a:gd name="T12" fmla="*/ 18343 w 38"/>
                  <a:gd name="T13" fmla="*/ 603 h 35"/>
                  <a:gd name="T14" fmla="*/ 16899 w 38"/>
                  <a:gd name="T15" fmla="*/ 1143 h 35"/>
                  <a:gd name="T16" fmla="*/ 17996 w 38"/>
                  <a:gd name="T17" fmla="*/ 15257 h 35"/>
                  <a:gd name="T18" fmla="*/ 10558 w 38"/>
                  <a:gd name="T19" fmla="*/ 16400 h 35"/>
                  <a:gd name="T20" fmla="*/ 2021 w 38"/>
                  <a:gd name="T21" fmla="*/ 16931 h 35"/>
                  <a:gd name="T22" fmla="*/ 2618 w 38"/>
                  <a:gd name="T23" fmla="*/ 17331 h 35"/>
                  <a:gd name="T24" fmla="*/ 1697 w 38"/>
                  <a:gd name="T25" fmla="*/ 2074 h 35"/>
                  <a:gd name="T26" fmla="*/ 0 w 38"/>
                  <a:gd name="T27" fmla="*/ 266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 h="35">
                    <a:moveTo>
                      <a:pt x="0" y="5"/>
                    </a:moveTo>
                    <a:cubicBezTo>
                      <a:pt x="2" y="14"/>
                      <a:pt x="2" y="23"/>
                      <a:pt x="2" y="32"/>
                    </a:cubicBezTo>
                    <a:cubicBezTo>
                      <a:pt x="2" y="33"/>
                      <a:pt x="3" y="34"/>
                      <a:pt x="4" y="34"/>
                    </a:cubicBezTo>
                    <a:cubicBezTo>
                      <a:pt x="11" y="34"/>
                      <a:pt x="18" y="33"/>
                      <a:pt x="24" y="33"/>
                    </a:cubicBezTo>
                    <a:cubicBezTo>
                      <a:pt x="27" y="33"/>
                      <a:pt x="33" y="35"/>
                      <a:pt x="36" y="31"/>
                    </a:cubicBezTo>
                    <a:cubicBezTo>
                      <a:pt x="38" y="28"/>
                      <a:pt x="38" y="23"/>
                      <a:pt x="37" y="19"/>
                    </a:cubicBezTo>
                    <a:cubicBezTo>
                      <a:pt x="37" y="13"/>
                      <a:pt x="37" y="7"/>
                      <a:pt x="35" y="1"/>
                    </a:cubicBezTo>
                    <a:cubicBezTo>
                      <a:pt x="34" y="0"/>
                      <a:pt x="31" y="0"/>
                      <a:pt x="32" y="2"/>
                    </a:cubicBezTo>
                    <a:cubicBezTo>
                      <a:pt x="34" y="9"/>
                      <a:pt x="36" y="21"/>
                      <a:pt x="34" y="28"/>
                    </a:cubicBezTo>
                    <a:cubicBezTo>
                      <a:pt x="33" y="32"/>
                      <a:pt x="23" y="30"/>
                      <a:pt x="20" y="30"/>
                    </a:cubicBezTo>
                    <a:cubicBezTo>
                      <a:pt x="15" y="30"/>
                      <a:pt x="9" y="31"/>
                      <a:pt x="4" y="31"/>
                    </a:cubicBezTo>
                    <a:cubicBezTo>
                      <a:pt x="4" y="31"/>
                      <a:pt x="5" y="32"/>
                      <a:pt x="5" y="32"/>
                    </a:cubicBezTo>
                    <a:cubicBezTo>
                      <a:pt x="5" y="23"/>
                      <a:pt x="5" y="14"/>
                      <a:pt x="3" y="4"/>
                    </a:cubicBezTo>
                    <a:cubicBezTo>
                      <a:pt x="3" y="2"/>
                      <a:pt x="0" y="3"/>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245"/>
              <p:cNvSpPr>
                <a:spLocks/>
              </p:cNvSpPr>
              <p:nvPr/>
            </p:nvSpPr>
            <p:spPr bwMode="auto">
              <a:xfrm>
                <a:off x="1900" y="1830"/>
                <a:ext cx="57" cy="80"/>
              </a:xfrm>
              <a:custGeom>
                <a:avLst/>
                <a:gdLst>
                  <a:gd name="T0" fmla="*/ 1713 w 20"/>
                  <a:gd name="T1" fmla="*/ 14066 h 28"/>
                  <a:gd name="T2" fmla="*/ 1713 w 20"/>
                  <a:gd name="T3" fmla="*/ 14066 h 28"/>
                  <a:gd name="T4" fmla="*/ 3169 w 20"/>
                  <a:gd name="T5" fmla="*/ 14066 h 28"/>
                  <a:gd name="T6" fmla="*/ 3169 w 20"/>
                  <a:gd name="T7" fmla="*/ 8189 h 28"/>
                  <a:gd name="T8" fmla="*/ 6393 w 20"/>
                  <a:gd name="T9" fmla="*/ 3803 h 28"/>
                  <a:gd name="T10" fmla="*/ 8123 w 20"/>
                  <a:gd name="T11" fmla="*/ 14066 h 28"/>
                  <a:gd name="T12" fmla="*/ 9559 w 20"/>
                  <a:gd name="T13" fmla="*/ 14066 h 28"/>
                  <a:gd name="T14" fmla="*/ 6393 w 20"/>
                  <a:gd name="T15" fmla="*/ 1723 h 28"/>
                  <a:gd name="T16" fmla="*/ 1713 w 20"/>
                  <a:gd name="T17" fmla="*/ 14066 h 28"/>
                  <a:gd name="T18" fmla="*/ 3169 w 20"/>
                  <a:gd name="T19" fmla="*/ 14066 h 28"/>
                  <a:gd name="T20" fmla="*/ 3169 w 20"/>
                  <a:gd name="T21" fmla="*/ 14066 h 28"/>
                  <a:gd name="T22" fmla="*/ 1713 w 20"/>
                  <a:gd name="T23" fmla="*/ 14066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28">
                    <a:moveTo>
                      <a:pt x="3" y="26"/>
                    </a:moveTo>
                    <a:cubicBezTo>
                      <a:pt x="3" y="26"/>
                      <a:pt x="3" y="26"/>
                      <a:pt x="3" y="26"/>
                    </a:cubicBezTo>
                    <a:cubicBezTo>
                      <a:pt x="3" y="28"/>
                      <a:pt x="6" y="28"/>
                      <a:pt x="6" y="26"/>
                    </a:cubicBezTo>
                    <a:cubicBezTo>
                      <a:pt x="6" y="22"/>
                      <a:pt x="6" y="19"/>
                      <a:pt x="6" y="15"/>
                    </a:cubicBezTo>
                    <a:cubicBezTo>
                      <a:pt x="6" y="12"/>
                      <a:pt x="7" y="2"/>
                      <a:pt x="12" y="7"/>
                    </a:cubicBezTo>
                    <a:cubicBezTo>
                      <a:pt x="16" y="12"/>
                      <a:pt x="15" y="21"/>
                      <a:pt x="15" y="26"/>
                    </a:cubicBezTo>
                    <a:cubicBezTo>
                      <a:pt x="15" y="28"/>
                      <a:pt x="18" y="28"/>
                      <a:pt x="18" y="26"/>
                    </a:cubicBezTo>
                    <a:cubicBezTo>
                      <a:pt x="18" y="21"/>
                      <a:pt x="20" y="6"/>
                      <a:pt x="12" y="3"/>
                    </a:cubicBezTo>
                    <a:cubicBezTo>
                      <a:pt x="0" y="0"/>
                      <a:pt x="3" y="20"/>
                      <a:pt x="3" y="26"/>
                    </a:cubicBezTo>
                    <a:cubicBezTo>
                      <a:pt x="3" y="28"/>
                      <a:pt x="6" y="28"/>
                      <a:pt x="6" y="26"/>
                    </a:cubicBezTo>
                    <a:cubicBezTo>
                      <a:pt x="6" y="26"/>
                      <a:pt x="6" y="26"/>
                      <a:pt x="6" y="26"/>
                    </a:cubicBezTo>
                    <a:cubicBezTo>
                      <a:pt x="6" y="24"/>
                      <a:pt x="3" y="24"/>
                      <a:pt x="3" y="2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246"/>
              <p:cNvSpPr>
                <a:spLocks/>
              </p:cNvSpPr>
              <p:nvPr/>
            </p:nvSpPr>
            <p:spPr bwMode="auto">
              <a:xfrm>
                <a:off x="1914" y="1867"/>
                <a:ext cx="15" cy="17"/>
              </a:xfrm>
              <a:custGeom>
                <a:avLst/>
                <a:gdLst>
                  <a:gd name="T0" fmla="*/ 2187 w 5"/>
                  <a:gd name="T1" fmla="*/ 2000 h 6"/>
                  <a:gd name="T2" fmla="*/ 2916 w 5"/>
                  <a:gd name="T3" fmla="*/ 2000 h 6"/>
                  <a:gd name="T4" fmla="*/ 729 w 5"/>
                  <a:gd name="T5" fmla="*/ 1091 h 6"/>
                  <a:gd name="T6" fmla="*/ 729 w 5"/>
                  <a:gd name="T7" fmla="*/ 1091 h 6"/>
                  <a:gd name="T8" fmla="*/ 2187 w 5"/>
                  <a:gd name="T9" fmla="*/ 200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6">
                    <a:moveTo>
                      <a:pt x="3" y="4"/>
                    </a:moveTo>
                    <a:cubicBezTo>
                      <a:pt x="3" y="4"/>
                      <a:pt x="3" y="4"/>
                      <a:pt x="4" y="4"/>
                    </a:cubicBezTo>
                    <a:cubicBezTo>
                      <a:pt x="5" y="2"/>
                      <a:pt x="3" y="0"/>
                      <a:pt x="1" y="2"/>
                    </a:cubicBezTo>
                    <a:cubicBezTo>
                      <a:pt x="1" y="2"/>
                      <a:pt x="1" y="2"/>
                      <a:pt x="1" y="2"/>
                    </a:cubicBezTo>
                    <a:cubicBezTo>
                      <a:pt x="0" y="3"/>
                      <a:pt x="2" y="6"/>
                      <a:pt x="3"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247"/>
              <p:cNvSpPr>
                <a:spLocks/>
              </p:cNvSpPr>
              <p:nvPr/>
            </p:nvSpPr>
            <p:spPr bwMode="auto">
              <a:xfrm>
                <a:off x="1877" y="1810"/>
                <a:ext cx="26" cy="34"/>
              </a:xfrm>
              <a:custGeom>
                <a:avLst/>
                <a:gdLst>
                  <a:gd name="T0" fmla="*/ 1811 w 9"/>
                  <a:gd name="T1" fmla="*/ 5097 h 12"/>
                  <a:gd name="T2" fmla="*/ 4608 w 9"/>
                  <a:gd name="T3" fmla="*/ 1686 h 12"/>
                  <a:gd name="T4" fmla="*/ 2796 w 9"/>
                  <a:gd name="T5" fmla="*/ 1091 h 12"/>
                  <a:gd name="T6" fmla="*/ 627 w 9"/>
                  <a:gd name="T7" fmla="*/ 4777 h 12"/>
                  <a:gd name="T8" fmla="*/ 1811 w 9"/>
                  <a:gd name="T9" fmla="*/ 509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2">
                    <a:moveTo>
                      <a:pt x="3" y="10"/>
                    </a:moveTo>
                    <a:cubicBezTo>
                      <a:pt x="4" y="8"/>
                      <a:pt x="6" y="6"/>
                      <a:pt x="8" y="3"/>
                    </a:cubicBezTo>
                    <a:cubicBezTo>
                      <a:pt x="9" y="2"/>
                      <a:pt x="6" y="0"/>
                      <a:pt x="5" y="2"/>
                    </a:cubicBezTo>
                    <a:cubicBezTo>
                      <a:pt x="3" y="4"/>
                      <a:pt x="2" y="6"/>
                      <a:pt x="1" y="9"/>
                    </a:cubicBezTo>
                    <a:cubicBezTo>
                      <a:pt x="0" y="11"/>
                      <a:pt x="2" y="12"/>
                      <a:pt x="3"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5" name="Freeform 248"/>
              <p:cNvSpPr>
                <a:spLocks/>
              </p:cNvSpPr>
              <p:nvPr/>
            </p:nvSpPr>
            <p:spPr bwMode="auto">
              <a:xfrm>
                <a:off x="1872" y="1787"/>
                <a:ext cx="54" cy="71"/>
              </a:xfrm>
              <a:custGeom>
                <a:avLst/>
                <a:gdLst>
                  <a:gd name="T0" fmla="*/ 2021 w 19"/>
                  <a:gd name="T1" fmla="*/ 12025 h 25"/>
                  <a:gd name="T2" fmla="*/ 9459 w 19"/>
                  <a:gd name="T3" fmla="*/ 1693 h 25"/>
                  <a:gd name="T4" fmla="*/ 7964 w 19"/>
                  <a:gd name="T5" fmla="*/ 596 h 25"/>
                  <a:gd name="T6" fmla="*/ 597 w 19"/>
                  <a:gd name="T7" fmla="*/ 11454 h 25"/>
                  <a:gd name="T8" fmla="*/ 2021 w 19"/>
                  <a:gd name="T9" fmla="*/ 12025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25">
                    <a:moveTo>
                      <a:pt x="4" y="23"/>
                    </a:moveTo>
                    <a:cubicBezTo>
                      <a:pt x="8" y="16"/>
                      <a:pt x="13" y="9"/>
                      <a:pt x="18" y="3"/>
                    </a:cubicBezTo>
                    <a:cubicBezTo>
                      <a:pt x="19" y="1"/>
                      <a:pt x="16" y="0"/>
                      <a:pt x="15" y="1"/>
                    </a:cubicBezTo>
                    <a:cubicBezTo>
                      <a:pt x="11" y="8"/>
                      <a:pt x="6" y="15"/>
                      <a:pt x="1" y="22"/>
                    </a:cubicBezTo>
                    <a:cubicBezTo>
                      <a:pt x="0" y="23"/>
                      <a:pt x="3" y="25"/>
                      <a:pt x="4" y="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6" name="Freeform 249"/>
              <p:cNvSpPr>
                <a:spLocks/>
              </p:cNvSpPr>
              <p:nvPr/>
            </p:nvSpPr>
            <p:spPr bwMode="auto">
              <a:xfrm>
                <a:off x="1883" y="1784"/>
                <a:ext cx="49" cy="74"/>
              </a:xfrm>
              <a:custGeom>
                <a:avLst/>
                <a:gdLst>
                  <a:gd name="T0" fmla="*/ 2418 w 17"/>
                  <a:gd name="T1" fmla="*/ 12725 h 26"/>
                  <a:gd name="T2" fmla="*/ 9172 w 17"/>
                  <a:gd name="T3" fmla="*/ 1711 h 26"/>
                  <a:gd name="T4" fmla="*/ 7379 w 17"/>
                  <a:gd name="T5" fmla="*/ 1110 h 26"/>
                  <a:gd name="T6" fmla="*/ 623 w 17"/>
                  <a:gd name="T7" fmla="*/ 12150 h 26"/>
                  <a:gd name="T8" fmla="*/ 2418 w 17"/>
                  <a:gd name="T9" fmla="*/ 12725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6">
                    <a:moveTo>
                      <a:pt x="4" y="24"/>
                    </a:moveTo>
                    <a:cubicBezTo>
                      <a:pt x="6" y="16"/>
                      <a:pt x="11" y="10"/>
                      <a:pt x="16" y="3"/>
                    </a:cubicBezTo>
                    <a:cubicBezTo>
                      <a:pt x="17" y="2"/>
                      <a:pt x="15" y="0"/>
                      <a:pt x="13" y="2"/>
                    </a:cubicBezTo>
                    <a:cubicBezTo>
                      <a:pt x="8" y="8"/>
                      <a:pt x="3" y="15"/>
                      <a:pt x="1" y="23"/>
                    </a:cubicBezTo>
                    <a:cubicBezTo>
                      <a:pt x="0" y="25"/>
                      <a:pt x="3" y="26"/>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7" name="Freeform 250"/>
              <p:cNvSpPr>
                <a:spLocks/>
              </p:cNvSpPr>
              <p:nvPr/>
            </p:nvSpPr>
            <p:spPr bwMode="auto">
              <a:xfrm>
                <a:off x="1883" y="1787"/>
                <a:ext cx="57" cy="83"/>
              </a:xfrm>
              <a:custGeom>
                <a:avLst/>
                <a:gdLst>
                  <a:gd name="T0" fmla="*/ 1713 w 20"/>
                  <a:gd name="T1" fmla="*/ 15358 h 29"/>
                  <a:gd name="T2" fmla="*/ 4882 w 20"/>
                  <a:gd name="T3" fmla="*/ 10412 h 29"/>
                  <a:gd name="T4" fmla="*/ 10160 w 20"/>
                  <a:gd name="T5" fmla="*/ 1737 h 29"/>
                  <a:gd name="T6" fmla="*/ 8636 w 20"/>
                  <a:gd name="T7" fmla="*/ 1148 h 29"/>
                  <a:gd name="T8" fmla="*/ 3753 w 20"/>
                  <a:gd name="T9" fmla="*/ 8248 h 29"/>
                  <a:gd name="T10" fmla="*/ 601 w 20"/>
                  <a:gd name="T11" fmla="*/ 13835 h 29"/>
                  <a:gd name="T12" fmla="*/ 1713 w 20"/>
                  <a:gd name="T13" fmla="*/ 15358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29">
                    <a:moveTo>
                      <a:pt x="3" y="28"/>
                    </a:moveTo>
                    <a:cubicBezTo>
                      <a:pt x="6" y="26"/>
                      <a:pt x="7" y="22"/>
                      <a:pt x="9" y="19"/>
                    </a:cubicBezTo>
                    <a:cubicBezTo>
                      <a:pt x="11" y="14"/>
                      <a:pt x="15" y="8"/>
                      <a:pt x="19" y="3"/>
                    </a:cubicBezTo>
                    <a:cubicBezTo>
                      <a:pt x="20" y="2"/>
                      <a:pt x="17" y="0"/>
                      <a:pt x="16" y="2"/>
                    </a:cubicBezTo>
                    <a:cubicBezTo>
                      <a:pt x="13" y="6"/>
                      <a:pt x="10" y="11"/>
                      <a:pt x="7" y="15"/>
                    </a:cubicBezTo>
                    <a:cubicBezTo>
                      <a:pt x="5" y="18"/>
                      <a:pt x="4" y="23"/>
                      <a:pt x="1" y="25"/>
                    </a:cubicBezTo>
                    <a:cubicBezTo>
                      <a:pt x="0" y="26"/>
                      <a:pt x="1" y="29"/>
                      <a:pt x="3" y="2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8" name="Freeform 251"/>
              <p:cNvSpPr>
                <a:spLocks/>
              </p:cNvSpPr>
              <p:nvPr/>
            </p:nvSpPr>
            <p:spPr bwMode="auto">
              <a:xfrm>
                <a:off x="1894" y="1793"/>
                <a:ext cx="49" cy="74"/>
              </a:xfrm>
              <a:custGeom>
                <a:avLst/>
                <a:gdLst>
                  <a:gd name="T0" fmla="*/ 2418 w 17"/>
                  <a:gd name="T1" fmla="*/ 12725 h 26"/>
                  <a:gd name="T2" fmla="*/ 9719 w 17"/>
                  <a:gd name="T3" fmla="*/ 1711 h 26"/>
                  <a:gd name="T4" fmla="*/ 7926 w 17"/>
                  <a:gd name="T5" fmla="*/ 1110 h 26"/>
                  <a:gd name="T6" fmla="*/ 623 w 17"/>
                  <a:gd name="T7" fmla="*/ 12150 h 26"/>
                  <a:gd name="T8" fmla="*/ 2418 w 17"/>
                  <a:gd name="T9" fmla="*/ 12725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6">
                    <a:moveTo>
                      <a:pt x="4" y="24"/>
                    </a:moveTo>
                    <a:cubicBezTo>
                      <a:pt x="7" y="16"/>
                      <a:pt x="13" y="10"/>
                      <a:pt x="17" y="3"/>
                    </a:cubicBezTo>
                    <a:cubicBezTo>
                      <a:pt x="17" y="1"/>
                      <a:pt x="15" y="0"/>
                      <a:pt x="14" y="2"/>
                    </a:cubicBezTo>
                    <a:cubicBezTo>
                      <a:pt x="10" y="9"/>
                      <a:pt x="4" y="15"/>
                      <a:pt x="1" y="23"/>
                    </a:cubicBezTo>
                    <a:cubicBezTo>
                      <a:pt x="0" y="25"/>
                      <a:pt x="3" y="26"/>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9" name="Freeform 252"/>
              <p:cNvSpPr>
                <a:spLocks/>
              </p:cNvSpPr>
              <p:nvPr/>
            </p:nvSpPr>
            <p:spPr bwMode="auto">
              <a:xfrm>
                <a:off x="1912" y="1804"/>
                <a:ext cx="42" cy="46"/>
              </a:xfrm>
              <a:custGeom>
                <a:avLst/>
                <a:gdLst>
                  <a:gd name="T0" fmla="*/ 1912 w 15"/>
                  <a:gd name="T1" fmla="*/ 7869 h 16"/>
                  <a:gd name="T2" fmla="*/ 6210 w 15"/>
                  <a:gd name="T3" fmla="*/ 1785 h 16"/>
                  <a:gd name="T4" fmla="*/ 5354 w 15"/>
                  <a:gd name="T5" fmla="*/ 621 h 16"/>
                  <a:gd name="T6" fmla="*/ 1050 w 15"/>
                  <a:gd name="T7" fmla="*/ 6894 h 16"/>
                  <a:gd name="T8" fmla="*/ 1912 w 15"/>
                  <a:gd name="T9" fmla="*/ 7869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6">
                    <a:moveTo>
                      <a:pt x="4" y="14"/>
                    </a:moveTo>
                    <a:cubicBezTo>
                      <a:pt x="7" y="11"/>
                      <a:pt x="10" y="7"/>
                      <a:pt x="13" y="3"/>
                    </a:cubicBezTo>
                    <a:cubicBezTo>
                      <a:pt x="15" y="2"/>
                      <a:pt x="12" y="0"/>
                      <a:pt x="11" y="1"/>
                    </a:cubicBezTo>
                    <a:cubicBezTo>
                      <a:pt x="8" y="4"/>
                      <a:pt x="5" y="8"/>
                      <a:pt x="2" y="12"/>
                    </a:cubicBezTo>
                    <a:cubicBezTo>
                      <a:pt x="0" y="14"/>
                      <a:pt x="2" y="16"/>
                      <a:pt x="4"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0" name="Freeform 253"/>
              <p:cNvSpPr>
                <a:spLocks/>
              </p:cNvSpPr>
              <p:nvPr/>
            </p:nvSpPr>
            <p:spPr bwMode="auto">
              <a:xfrm>
                <a:off x="1923" y="1804"/>
                <a:ext cx="40" cy="43"/>
              </a:xfrm>
              <a:custGeom>
                <a:avLst/>
                <a:gdLst>
                  <a:gd name="T0" fmla="*/ 1723 w 14"/>
                  <a:gd name="T1" fmla="*/ 7158 h 15"/>
                  <a:gd name="T2" fmla="*/ 6457 w 14"/>
                  <a:gd name="T3" fmla="*/ 2170 h 15"/>
                  <a:gd name="T4" fmla="*/ 5526 w 14"/>
                  <a:gd name="T5" fmla="*/ 616 h 15"/>
                  <a:gd name="T6" fmla="*/ 603 w 14"/>
                  <a:gd name="T7" fmla="*/ 6221 h 15"/>
                  <a:gd name="T8" fmla="*/ 1723 w 14"/>
                  <a:gd name="T9" fmla="*/ 7158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5">
                    <a:moveTo>
                      <a:pt x="3" y="13"/>
                    </a:moveTo>
                    <a:cubicBezTo>
                      <a:pt x="7" y="10"/>
                      <a:pt x="9" y="6"/>
                      <a:pt x="12" y="4"/>
                    </a:cubicBezTo>
                    <a:cubicBezTo>
                      <a:pt x="14" y="2"/>
                      <a:pt x="12" y="0"/>
                      <a:pt x="10" y="1"/>
                    </a:cubicBezTo>
                    <a:cubicBezTo>
                      <a:pt x="7" y="4"/>
                      <a:pt x="5" y="8"/>
                      <a:pt x="1" y="11"/>
                    </a:cubicBezTo>
                    <a:cubicBezTo>
                      <a:pt x="0" y="13"/>
                      <a:pt x="2" y="15"/>
                      <a:pt x="3"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1" name="Freeform 254"/>
              <p:cNvSpPr>
                <a:spLocks/>
              </p:cNvSpPr>
              <p:nvPr/>
            </p:nvSpPr>
            <p:spPr bwMode="auto">
              <a:xfrm>
                <a:off x="1932" y="1815"/>
                <a:ext cx="31" cy="32"/>
              </a:xfrm>
              <a:custGeom>
                <a:avLst/>
                <a:gdLst>
                  <a:gd name="T0" fmla="*/ 1071 w 11"/>
                  <a:gd name="T1" fmla="*/ 6668 h 11"/>
                  <a:gd name="T2" fmla="*/ 3018 w 11"/>
                  <a:gd name="T3" fmla="*/ 5443 h 11"/>
                  <a:gd name="T4" fmla="*/ 4988 w 11"/>
                  <a:gd name="T5" fmla="*/ 1871 h 11"/>
                  <a:gd name="T6" fmla="*/ 4098 w 11"/>
                  <a:gd name="T7" fmla="*/ 1210 h 11"/>
                  <a:gd name="T8" fmla="*/ 2463 w 11"/>
                  <a:gd name="T9" fmla="*/ 3148 h 11"/>
                  <a:gd name="T10" fmla="*/ 1454 w 11"/>
                  <a:gd name="T11" fmla="*/ 4163 h 11"/>
                  <a:gd name="T12" fmla="*/ 1454 w 11"/>
                  <a:gd name="T13" fmla="*/ 4797 h 11"/>
                  <a:gd name="T14" fmla="*/ 1454 w 11"/>
                  <a:gd name="T15" fmla="*/ 4797 h 11"/>
                  <a:gd name="T16" fmla="*/ 1071 w 11"/>
                  <a:gd name="T17" fmla="*/ 6668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11">
                    <a:moveTo>
                      <a:pt x="2" y="11"/>
                    </a:moveTo>
                    <a:cubicBezTo>
                      <a:pt x="3" y="11"/>
                      <a:pt x="5" y="10"/>
                      <a:pt x="6" y="9"/>
                    </a:cubicBezTo>
                    <a:cubicBezTo>
                      <a:pt x="7" y="7"/>
                      <a:pt x="9" y="5"/>
                      <a:pt x="10" y="3"/>
                    </a:cubicBezTo>
                    <a:cubicBezTo>
                      <a:pt x="11" y="2"/>
                      <a:pt x="9" y="0"/>
                      <a:pt x="8" y="2"/>
                    </a:cubicBezTo>
                    <a:cubicBezTo>
                      <a:pt x="7" y="3"/>
                      <a:pt x="6" y="4"/>
                      <a:pt x="5" y="5"/>
                    </a:cubicBezTo>
                    <a:cubicBezTo>
                      <a:pt x="4" y="6"/>
                      <a:pt x="4" y="6"/>
                      <a:pt x="3" y="7"/>
                    </a:cubicBezTo>
                    <a:cubicBezTo>
                      <a:pt x="3" y="7"/>
                      <a:pt x="3" y="7"/>
                      <a:pt x="3" y="8"/>
                    </a:cubicBezTo>
                    <a:cubicBezTo>
                      <a:pt x="2" y="8"/>
                      <a:pt x="2" y="7"/>
                      <a:pt x="3" y="8"/>
                    </a:cubicBezTo>
                    <a:cubicBezTo>
                      <a:pt x="2" y="7"/>
                      <a:pt x="0" y="9"/>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 name="Freeform 255"/>
              <p:cNvSpPr>
                <a:spLocks/>
              </p:cNvSpPr>
              <p:nvPr/>
            </p:nvSpPr>
            <p:spPr bwMode="auto">
              <a:xfrm>
                <a:off x="1934" y="1824"/>
                <a:ext cx="35" cy="37"/>
              </a:xfrm>
              <a:custGeom>
                <a:avLst/>
                <a:gdLst>
                  <a:gd name="T0" fmla="*/ 2535 w 12"/>
                  <a:gd name="T1" fmla="*/ 6367 h 13"/>
                  <a:gd name="T2" fmla="*/ 6720 w 12"/>
                  <a:gd name="T3" fmla="*/ 1711 h 13"/>
                  <a:gd name="T4" fmla="*/ 4842 w 12"/>
                  <a:gd name="T5" fmla="*/ 601 h 13"/>
                  <a:gd name="T6" fmla="*/ 648 w 12"/>
                  <a:gd name="T7" fmla="*/ 5257 h 13"/>
                  <a:gd name="T8" fmla="*/ 2535 w 12"/>
                  <a:gd name="T9" fmla="*/ 6367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3">
                    <a:moveTo>
                      <a:pt x="4" y="12"/>
                    </a:moveTo>
                    <a:cubicBezTo>
                      <a:pt x="6" y="8"/>
                      <a:pt x="8" y="6"/>
                      <a:pt x="11" y="3"/>
                    </a:cubicBezTo>
                    <a:cubicBezTo>
                      <a:pt x="12" y="2"/>
                      <a:pt x="10" y="0"/>
                      <a:pt x="8" y="1"/>
                    </a:cubicBezTo>
                    <a:cubicBezTo>
                      <a:pt x="6" y="4"/>
                      <a:pt x="3" y="7"/>
                      <a:pt x="1" y="10"/>
                    </a:cubicBezTo>
                    <a:cubicBezTo>
                      <a:pt x="0" y="12"/>
                      <a:pt x="3" y="13"/>
                      <a:pt x="4"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256"/>
              <p:cNvSpPr>
                <a:spLocks/>
              </p:cNvSpPr>
              <p:nvPr/>
            </p:nvSpPr>
            <p:spPr bwMode="auto">
              <a:xfrm>
                <a:off x="1937" y="1833"/>
                <a:ext cx="35" cy="34"/>
              </a:xfrm>
              <a:custGeom>
                <a:avLst/>
                <a:gdLst>
                  <a:gd name="T0" fmla="*/ 1890 w 12"/>
                  <a:gd name="T1" fmla="*/ 5667 h 12"/>
                  <a:gd name="T2" fmla="*/ 6720 w 12"/>
                  <a:gd name="T3" fmla="*/ 2000 h 12"/>
                  <a:gd name="T4" fmla="*/ 5513 w 12"/>
                  <a:gd name="T5" fmla="*/ 1091 h 12"/>
                  <a:gd name="T6" fmla="*/ 1318 w 12"/>
                  <a:gd name="T7" fmla="*/ 4182 h 12"/>
                  <a:gd name="T8" fmla="*/ 1890 w 12"/>
                  <a:gd name="T9" fmla="*/ 566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2">
                    <a:moveTo>
                      <a:pt x="3" y="11"/>
                    </a:moveTo>
                    <a:cubicBezTo>
                      <a:pt x="7" y="10"/>
                      <a:pt x="9" y="7"/>
                      <a:pt x="11" y="4"/>
                    </a:cubicBezTo>
                    <a:cubicBezTo>
                      <a:pt x="12" y="2"/>
                      <a:pt x="10" y="0"/>
                      <a:pt x="9" y="2"/>
                    </a:cubicBezTo>
                    <a:cubicBezTo>
                      <a:pt x="7" y="4"/>
                      <a:pt x="5" y="7"/>
                      <a:pt x="2" y="8"/>
                    </a:cubicBezTo>
                    <a:cubicBezTo>
                      <a:pt x="0" y="9"/>
                      <a:pt x="1" y="12"/>
                      <a:pt x="3"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 name="Freeform 257"/>
              <p:cNvSpPr>
                <a:spLocks/>
              </p:cNvSpPr>
              <p:nvPr/>
            </p:nvSpPr>
            <p:spPr bwMode="auto">
              <a:xfrm>
                <a:off x="1949" y="1847"/>
                <a:ext cx="25" cy="26"/>
              </a:xfrm>
              <a:custGeom>
                <a:avLst/>
                <a:gdLst>
                  <a:gd name="T0" fmla="*/ 1303 w 9"/>
                  <a:gd name="T1" fmla="*/ 4608 h 9"/>
                  <a:gd name="T2" fmla="*/ 3147 w 9"/>
                  <a:gd name="T3" fmla="*/ 1811 h 9"/>
                  <a:gd name="T4" fmla="*/ 2314 w 9"/>
                  <a:gd name="T5" fmla="*/ 1184 h 9"/>
                  <a:gd name="T6" fmla="*/ 469 w 9"/>
                  <a:gd name="T7" fmla="*/ 3420 h 9"/>
                  <a:gd name="T8" fmla="*/ 1303 w 9"/>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3" y="8"/>
                    </a:moveTo>
                    <a:cubicBezTo>
                      <a:pt x="5" y="6"/>
                      <a:pt x="6" y="5"/>
                      <a:pt x="7" y="3"/>
                    </a:cubicBezTo>
                    <a:cubicBezTo>
                      <a:pt x="9" y="2"/>
                      <a:pt x="6" y="0"/>
                      <a:pt x="5" y="2"/>
                    </a:cubicBezTo>
                    <a:cubicBezTo>
                      <a:pt x="4" y="3"/>
                      <a:pt x="2" y="4"/>
                      <a:pt x="1" y="6"/>
                    </a:cubicBezTo>
                    <a:cubicBezTo>
                      <a:pt x="0" y="7"/>
                      <a:pt x="2" y="9"/>
                      <a:pt x="3"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 name="Freeform 258"/>
              <p:cNvSpPr>
                <a:spLocks/>
              </p:cNvSpPr>
              <p:nvPr/>
            </p:nvSpPr>
            <p:spPr bwMode="auto">
              <a:xfrm>
                <a:off x="1943" y="1861"/>
                <a:ext cx="29" cy="29"/>
              </a:xfrm>
              <a:custGeom>
                <a:avLst/>
                <a:gdLst>
                  <a:gd name="T0" fmla="*/ 2488 w 10"/>
                  <a:gd name="T1" fmla="*/ 5316 h 10"/>
                  <a:gd name="T2" fmla="*/ 4736 w 10"/>
                  <a:gd name="T3" fmla="*/ 1833 h 10"/>
                  <a:gd name="T4" fmla="*/ 3466 w 10"/>
                  <a:gd name="T5" fmla="*/ 632 h 10"/>
                  <a:gd name="T6" fmla="*/ 1195 w 10"/>
                  <a:gd name="T7" fmla="*/ 3466 h 10"/>
                  <a:gd name="T8" fmla="*/ 2488 w 10"/>
                  <a:gd name="T9" fmla="*/ 531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0">
                    <a:moveTo>
                      <a:pt x="4" y="9"/>
                    </a:moveTo>
                    <a:cubicBezTo>
                      <a:pt x="6" y="7"/>
                      <a:pt x="7" y="5"/>
                      <a:pt x="8" y="3"/>
                    </a:cubicBezTo>
                    <a:cubicBezTo>
                      <a:pt x="10" y="2"/>
                      <a:pt x="7" y="0"/>
                      <a:pt x="6" y="1"/>
                    </a:cubicBezTo>
                    <a:cubicBezTo>
                      <a:pt x="5" y="3"/>
                      <a:pt x="4" y="5"/>
                      <a:pt x="2" y="6"/>
                    </a:cubicBezTo>
                    <a:cubicBezTo>
                      <a:pt x="0" y="7"/>
                      <a:pt x="2" y="10"/>
                      <a:pt x="4"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 name="Freeform 259"/>
              <p:cNvSpPr>
                <a:spLocks/>
              </p:cNvSpPr>
              <p:nvPr/>
            </p:nvSpPr>
            <p:spPr bwMode="auto">
              <a:xfrm>
                <a:off x="1946" y="1870"/>
                <a:ext cx="28" cy="28"/>
              </a:xfrm>
              <a:custGeom>
                <a:avLst/>
                <a:gdLst>
                  <a:gd name="T0" fmla="*/ 1912 w 10"/>
                  <a:gd name="T1" fmla="*/ 4304 h 10"/>
                  <a:gd name="T2" fmla="*/ 4304 w 10"/>
                  <a:gd name="T3" fmla="*/ 1912 h 10"/>
                  <a:gd name="T4" fmla="*/ 2940 w 10"/>
                  <a:gd name="T5" fmla="*/ 1050 h 10"/>
                  <a:gd name="T6" fmla="*/ 1050 w 10"/>
                  <a:gd name="T7" fmla="*/ 3450 h 10"/>
                  <a:gd name="T8" fmla="*/ 1912 w 10"/>
                  <a:gd name="T9" fmla="*/ 4304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0">
                    <a:moveTo>
                      <a:pt x="4" y="9"/>
                    </a:moveTo>
                    <a:cubicBezTo>
                      <a:pt x="5" y="7"/>
                      <a:pt x="7" y="5"/>
                      <a:pt x="9" y="4"/>
                    </a:cubicBezTo>
                    <a:cubicBezTo>
                      <a:pt x="10" y="2"/>
                      <a:pt x="8" y="0"/>
                      <a:pt x="6" y="2"/>
                    </a:cubicBezTo>
                    <a:cubicBezTo>
                      <a:pt x="5" y="3"/>
                      <a:pt x="3" y="5"/>
                      <a:pt x="2" y="7"/>
                    </a:cubicBezTo>
                    <a:cubicBezTo>
                      <a:pt x="0" y="8"/>
                      <a:pt x="2" y="10"/>
                      <a:pt x="4"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 name="Freeform 260"/>
              <p:cNvSpPr>
                <a:spLocks/>
              </p:cNvSpPr>
              <p:nvPr/>
            </p:nvSpPr>
            <p:spPr bwMode="auto">
              <a:xfrm>
                <a:off x="1946" y="1887"/>
                <a:ext cx="20" cy="23"/>
              </a:xfrm>
              <a:custGeom>
                <a:avLst/>
                <a:gdLst>
                  <a:gd name="T0" fmla="*/ 2074 w 7"/>
                  <a:gd name="T1" fmla="*/ 3347 h 8"/>
                  <a:gd name="T2" fmla="*/ 3266 w 7"/>
                  <a:gd name="T3" fmla="*/ 1785 h 8"/>
                  <a:gd name="T4" fmla="*/ 2074 w 7"/>
                  <a:gd name="T5" fmla="*/ 1164 h 8"/>
                  <a:gd name="T6" fmla="*/ 1143 w 7"/>
                  <a:gd name="T7" fmla="*/ 2398 h 8"/>
                  <a:gd name="T8" fmla="*/ 2074 w 7"/>
                  <a:gd name="T9" fmla="*/ 334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4" y="6"/>
                    </a:moveTo>
                    <a:cubicBezTo>
                      <a:pt x="5" y="5"/>
                      <a:pt x="6" y="4"/>
                      <a:pt x="6" y="3"/>
                    </a:cubicBezTo>
                    <a:cubicBezTo>
                      <a:pt x="7" y="2"/>
                      <a:pt x="5" y="0"/>
                      <a:pt x="4" y="2"/>
                    </a:cubicBezTo>
                    <a:cubicBezTo>
                      <a:pt x="3" y="3"/>
                      <a:pt x="2" y="3"/>
                      <a:pt x="2" y="4"/>
                    </a:cubicBezTo>
                    <a:cubicBezTo>
                      <a:pt x="0" y="6"/>
                      <a:pt x="2" y="8"/>
                      <a:pt x="4"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8" name="Freeform 261"/>
              <p:cNvSpPr>
                <a:spLocks/>
              </p:cNvSpPr>
              <p:nvPr/>
            </p:nvSpPr>
            <p:spPr bwMode="auto">
              <a:xfrm>
                <a:off x="1877" y="1861"/>
                <a:ext cx="26" cy="23"/>
              </a:xfrm>
              <a:custGeom>
                <a:avLst/>
                <a:gdLst>
                  <a:gd name="T0" fmla="*/ 2438 w 9"/>
                  <a:gd name="T1" fmla="*/ 3968 h 8"/>
                  <a:gd name="T2" fmla="*/ 4047 w 9"/>
                  <a:gd name="T3" fmla="*/ 1785 h 8"/>
                  <a:gd name="T4" fmla="*/ 2796 w 9"/>
                  <a:gd name="T5" fmla="*/ 621 h 8"/>
                  <a:gd name="T6" fmla="*/ 1184 w 9"/>
                  <a:gd name="T7" fmla="*/ 2737 h 8"/>
                  <a:gd name="T8" fmla="*/ 2438 w 9"/>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4" y="7"/>
                    </a:moveTo>
                    <a:cubicBezTo>
                      <a:pt x="5" y="5"/>
                      <a:pt x="6" y="4"/>
                      <a:pt x="7" y="3"/>
                    </a:cubicBezTo>
                    <a:cubicBezTo>
                      <a:pt x="9" y="2"/>
                      <a:pt x="6" y="0"/>
                      <a:pt x="5" y="1"/>
                    </a:cubicBezTo>
                    <a:cubicBezTo>
                      <a:pt x="4" y="2"/>
                      <a:pt x="3" y="3"/>
                      <a:pt x="2" y="5"/>
                    </a:cubicBezTo>
                    <a:cubicBezTo>
                      <a:pt x="0" y="6"/>
                      <a:pt x="3" y="8"/>
                      <a:pt x="4"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9" name="Freeform 262"/>
              <p:cNvSpPr>
                <a:spLocks/>
              </p:cNvSpPr>
              <p:nvPr/>
            </p:nvSpPr>
            <p:spPr bwMode="auto">
              <a:xfrm>
                <a:off x="1874" y="1870"/>
                <a:ext cx="29" cy="34"/>
              </a:xfrm>
              <a:custGeom>
                <a:avLst/>
                <a:gdLst>
                  <a:gd name="T0" fmla="*/ 2488 w 10"/>
                  <a:gd name="T1" fmla="*/ 5097 h 12"/>
                  <a:gd name="T2" fmla="*/ 5316 w 10"/>
                  <a:gd name="T3" fmla="*/ 1686 h 12"/>
                  <a:gd name="T4" fmla="*/ 4095 w 10"/>
                  <a:gd name="T5" fmla="*/ 1091 h 12"/>
                  <a:gd name="T6" fmla="*/ 1195 w 10"/>
                  <a:gd name="T7" fmla="*/ 4182 h 12"/>
                  <a:gd name="T8" fmla="*/ 2488 w 10"/>
                  <a:gd name="T9" fmla="*/ 509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4" y="10"/>
                    </a:moveTo>
                    <a:cubicBezTo>
                      <a:pt x="6" y="8"/>
                      <a:pt x="8" y="6"/>
                      <a:pt x="9" y="3"/>
                    </a:cubicBezTo>
                    <a:cubicBezTo>
                      <a:pt x="10" y="2"/>
                      <a:pt x="8" y="0"/>
                      <a:pt x="7" y="2"/>
                    </a:cubicBezTo>
                    <a:cubicBezTo>
                      <a:pt x="5" y="4"/>
                      <a:pt x="3" y="6"/>
                      <a:pt x="2" y="8"/>
                    </a:cubicBezTo>
                    <a:cubicBezTo>
                      <a:pt x="0" y="10"/>
                      <a:pt x="3" y="12"/>
                      <a:pt x="4"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0" name="Freeform 263"/>
              <p:cNvSpPr>
                <a:spLocks/>
              </p:cNvSpPr>
              <p:nvPr/>
            </p:nvSpPr>
            <p:spPr bwMode="auto">
              <a:xfrm>
                <a:off x="1877" y="1873"/>
                <a:ext cx="32" cy="37"/>
              </a:xfrm>
              <a:custGeom>
                <a:avLst/>
                <a:gdLst>
                  <a:gd name="T0" fmla="*/ 1871 w 11"/>
                  <a:gd name="T1" fmla="*/ 5766 h 13"/>
                  <a:gd name="T2" fmla="*/ 6007 w 11"/>
                  <a:gd name="T3" fmla="*/ 1711 h 13"/>
                  <a:gd name="T4" fmla="*/ 4797 w 11"/>
                  <a:gd name="T5" fmla="*/ 601 h 13"/>
                  <a:gd name="T6" fmla="*/ 643 w 11"/>
                  <a:gd name="T7" fmla="*/ 4870 h 13"/>
                  <a:gd name="T8" fmla="*/ 1871 w 11"/>
                  <a:gd name="T9" fmla="*/ 5766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3">
                    <a:moveTo>
                      <a:pt x="3" y="11"/>
                    </a:moveTo>
                    <a:cubicBezTo>
                      <a:pt x="6" y="8"/>
                      <a:pt x="8" y="6"/>
                      <a:pt x="10" y="3"/>
                    </a:cubicBezTo>
                    <a:cubicBezTo>
                      <a:pt x="11" y="1"/>
                      <a:pt x="9" y="0"/>
                      <a:pt x="8" y="1"/>
                    </a:cubicBezTo>
                    <a:cubicBezTo>
                      <a:pt x="6" y="4"/>
                      <a:pt x="3" y="7"/>
                      <a:pt x="1" y="9"/>
                    </a:cubicBezTo>
                    <a:cubicBezTo>
                      <a:pt x="0" y="11"/>
                      <a:pt x="2" y="13"/>
                      <a:pt x="3"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264"/>
              <p:cNvSpPr>
                <a:spLocks/>
              </p:cNvSpPr>
              <p:nvPr/>
            </p:nvSpPr>
            <p:spPr bwMode="auto">
              <a:xfrm>
                <a:off x="1880" y="1890"/>
                <a:ext cx="23" cy="23"/>
              </a:xfrm>
              <a:custGeom>
                <a:avLst/>
                <a:gdLst>
                  <a:gd name="T0" fmla="*/ 2398 w 8"/>
                  <a:gd name="T1" fmla="*/ 3968 h 8"/>
                  <a:gd name="T2" fmla="*/ 3347 w 8"/>
                  <a:gd name="T3" fmla="*/ 1785 h 8"/>
                  <a:gd name="T4" fmla="*/ 2398 w 8"/>
                  <a:gd name="T5" fmla="*/ 621 h 8"/>
                  <a:gd name="T6" fmla="*/ 621 w 8"/>
                  <a:gd name="T7" fmla="*/ 2737 h 8"/>
                  <a:gd name="T8" fmla="*/ 2398 w 8"/>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4" y="7"/>
                    </a:moveTo>
                    <a:cubicBezTo>
                      <a:pt x="5" y="5"/>
                      <a:pt x="6" y="4"/>
                      <a:pt x="6" y="3"/>
                    </a:cubicBezTo>
                    <a:cubicBezTo>
                      <a:pt x="8" y="2"/>
                      <a:pt x="6" y="0"/>
                      <a:pt x="4" y="1"/>
                    </a:cubicBezTo>
                    <a:cubicBezTo>
                      <a:pt x="3" y="2"/>
                      <a:pt x="2" y="4"/>
                      <a:pt x="1" y="5"/>
                    </a:cubicBezTo>
                    <a:cubicBezTo>
                      <a:pt x="0" y="7"/>
                      <a:pt x="3" y="8"/>
                      <a:pt x="4"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265"/>
              <p:cNvSpPr>
                <a:spLocks/>
              </p:cNvSpPr>
              <p:nvPr/>
            </p:nvSpPr>
            <p:spPr bwMode="auto">
              <a:xfrm>
                <a:off x="1889" y="1853"/>
                <a:ext cx="17" cy="20"/>
              </a:xfrm>
              <a:custGeom>
                <a:avLst/>
                <a:gdLst>
                  <a:gd name="T0" fmla="*/ 2000 w 6"/>
                  <a:gd name="T1" fmla="*/ 2660 h 7"/>
                  <a:gd name="T2" fmla="*/ 2570 w 6"/>
                  <a:gd name="T3" fmla="*/ 2074 h 7"/>
                  <a:gd name="T4" fmla="*/ 1686 w 6"/>
                  <a:gd name="T5" fmla="*/ 1143 h 7"/>
                  <a:gd name="T6" fmla="*/ 595 w 6"/>
                  <a:gd name="T7" fmla="*/ 2074 h 7"/>
                  <a:gd name="T8" fmla="*/ 2000 w 6"/>
                  <a:gd name="T9" fmla="*/ 266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7">
                    <a:moveTo>
                      <a:pt x="4" y="5"/>
                    </a:moveTo>
                    <a:cubicBezTo>
                      <a:pt x="4" y="5"/>
                      <a:pt x="4" y="4"/>
                      <a:pt x="5" y="4"/>
                    </a:cubicBezTo>
                    <a:cubicBezTo>
                      <a:pt x="6" y="2"/>
                      <a:pt x="4" y="0"/>
                      <a:pt x="3" y="2"/>
                    </a:cubicBezTo>
                    <a:cubicBezTo>
                      <a:pt x="2" y="2"/>
                      <a:pt x="2" y="3"/>
                      <a:pt x="1" y="4"/>
                    </a:cubicBezTo>
                    <a:cubicBezTo>
                      <a:pt x="0" y="5"/>
                      <a:pt x="3" y="7"/>
                      <a:pt x="4"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3" name="Freeform 266"/>
              <p:cNvSpPr>
                <a:spLocks/>
              </p:cNvSpPr>
              <p:nvPr/>
            </p:nvSpPr>
            <p:spPr bwMode="auto">
              <a:xfrm>
                <a:off x="1889" y="1881"/>
                <a:ext cx="23" cy="20"/>
              </a:xfrm>
              <a:custGeom>
                <a:avLst/>
                <a:gdLst>
                  <a:gd name="T0" fmla="*/ 1164 w 8"/>
                  <a:gd name="T1" fmla="*/ 3266 h 7"/>
                  <a:gd name="T2" fmla="*/ 3968 w 8"/>
                  <a:gd name="T3" fmla="*/ 1723 h 7"/>
                  <a:gd name="T4" fmla="*/ 2398 w 8"/>
                  <a:gd name="T5" fmla="*/ 1143 h 7"/>
                  <a:gd name="T6" fmla="*/ 1164 w 8"/>
                  <a:gd name="T7" fmla="*/ 1723 h 7"/>
                  <a:gd name="T8" fmla="*/ 1164 w 8"/>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2" y="6"/>
                    </a:moveTo>
                    <a:cubicBezTo>
                      <a:pt x="4" y="6"/>
                      <a:pt x="6" y="5"/>
                      <a:pt x="7" y="3"/>
                    </a:cubicBezTo>
                    <a:cubicBezTo>
                      <a:pt x="8" y="2"/>
                      <a:pt x="6" y="0"/>
                      <a:pt x="4" y="2"/>
                    </a:cubicBezTo>
                    <a:cubicBezTo>
                      <a:pt x="4" y="2"/>
                      <a:pt x="3" y="3"/>
                      <a:pt x="2" y="3"/>
                    </a:cubicBezTo>
                    <a:cubicBezTo>
                      <a:pt x="0" y="4"/>
                      <a:pt x="0" y="7"/>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4" name="Freeform 267"/>
              <p:cNvSpPr>
                <a:spLocks/>
              </p:cNvSpPr>
              <p:nvPr/>
            </p:nvSpPr>
            <p:spPr bwMode="auto">
              <a:xfrm>
                <a:off x="1892" y="1884"/>
                <a:ext cx="22" cy="26"/>
              </a:xfrm>
              <a:custGeom>
                <a:avLst/>
                <a:gdLst>
                  <a:gd name="T0" fmla="*/ 1724 w 8"/>
                  <a:gd name="T1" fmla="*/ 4608 h 9"/>
                  <a:gd name="T2" fmla="*/ 2973 w 8"/>
                  <a:gd name="T3" fmla="*/ 1811 h 9"/>
                  <a:gd name="T4" fmla="*/ 1724 w 8"/>
                  <a:gd name="T5" fmla="*/ 1184 h 9"/>
                  <a:gd name="T6" fmla="*/ 462 w 8"/>
                  <a:gd name="T7" fmla="*/ 3420 h 9"/>
                  <a:gd name="T8" fmla="*/ 1724 w 8"/>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4" y="8"/>
                    </a:moveTo>
                    <a:cubicBezTo>
                      <a:pt x="5" y="6"/>
                      <a:pt x="6" y="5"/>
                      <a:pt x="7" y="3"/>
                    </a:cubicBezTo>
                    <a:cubicBezTo>
                      <a:pt x="8" y="2"/>
                      <a:pt x="5" y="0"/>
                      <a:pt x="4" y="2"/>
                    </a:cubicBezTo>
                    <a:cubicBezTo>
                      <a:pt x="3" y="3"/>
                      <a:pt x="2" y="5"/>
                      <a:pt x="1" y="6"/>
                    </a:cubicBezTo>
                    <a:cubicBezTo>
                      <a:pt x="0" y="8"/>
                      <a:pt x="3" y="9"/>
                      <a:pt x="4"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5" name="Freeform 268"/>
              <p:cNvSpPr>
                <a:spLocks/>
              </p:cNvSpPr>
              <p:nvPr/>
            </p:nvSpPr>
            <p:spPr bwMode="auto">
              <a:xfrm>
                <a:off x="1209" y="0"/>
                <a:ext cx="183" cy="180"/>
              </a:xfrm>
              <a:custGeom>
                <a:avLst/>
                <a:gdLst>
                  <a:gd name="T0" fmla="*/ 22395 w 64"/>
                  <a:gd name="T1" fmla="*/ 4923 h 63"/>
                  <a:gd name="T2" fmla="*/ 3271 w 64"/>
                  <a:gd name="T3" fmla="*/ 11991 h 63"/>
                  <a:gd name="T4" fmla="*/ 13165 w 64"/>
                  <a:gd name="T5" fmla="*/ 31046 h 63"/>
                  <a:gd name="T6" fmla="*/ 18517 w 64"/>
                  <a:gd name="T7" fmla="*/ 4923 h 63"/>
                  <a:gd name="T8" fmla="*/ 18517 w 64"/>
                  <a:gd name="T9" fmla="*/ 6457 h 63"/>
                  <a:gd name="T10" fmla="*/ 26203 w 64"/>
                  <a:gd name="T11" fmla="*/ 16931 h 63"/>
                  <a:gd name="T12" fmla="*/ 14709 w 64"/>
                  <a:gd name="T13" fmla="*/ 29314 h 63"/>
                  <a:gd name="T14" fmla="*/ 4415 w 64"/>
                  <a:gd name="T15" fmla="*/ 13526 h 63"/>
                  <a:gd name="T16" fmla="*/ 21788 w 64"/>
                  <a:gd name="T17" fmla="*/ 5926 h 63"/>
                  <a:gd name="T18" fmla="*/ 22395 w 64"/>
                  <a:gd name="T19" fmla="*/ 4923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63">
                    <a:moveTo>
                      <a:pt x="41" y="9"/>
                    </a:moveTo>
                    <a:cubicBezTo>
                      <a:pt x="29" y="0"/>
                      <a:pt x="11" y="9"/>
                      <a:pt x="6" y="22"/>
                    </a:cubicBezTo>
                    <a:cubicBezTo>
                      <a:pt x="0" y="36"/>
                      <a:pt x="8" y="53"/>
                      <a:pt x="24" y="57"/>
                    </a:cubicBezTo>
                    <a:cubicBezTo>
                      <a:pt x="51" y="63"/>
                      <a:pt x="64" y="11"/>
                      <a:pt x="34" y="9"/>
                    </a:cubicBezTo>
                    <a:cubicBezTo>
                      <a:pt x="33" y="9"/>
                      <a:pt x="33" y="12"/>
                      <a:pt x="34" y="12"/>
                    </a:cubicBezTo>
                    <a:cubicBezTo>
                      <a:pt x="45" y="13"/>
                      <a:pt x="49" y="22"/>
                      <a:pt x="48" y="31"/>
                    </a:cubicBezTo>
                    <a:cubicBezTo>
                      <a:pt x="48" y="43"/>
                      <a:pt x="38" y="53"/>
                      <a:pt x="27" y="54"/>
                    </a:cubicBezTo>
                    <a:cubicBezTo>
                      <a:pt x="12" y="55"/>
                      <a:pt x="5" y="37"/>
                      <a:pt x="8" y="25"/>
                    </a:cubicBezTo>
                    <a:cubicBezTo>
                      <a:pt x="12" y="12"/>
                      <a:pt x="28" y="4"/>
                      <a:pt x="40" y="11"/>
                    </a:cubicBezTo>
                    <a:cubicBezTo>
                      <a:pt x="41" y="12"/>
                      <a:pt x="43" y="10"/>
                      <a:pt x="41"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6" name="Freeform 269"/>
              <p:cNvSpPr>
                <a:spLocks/>
              </p:cNvSpPr>
              <p:nvPr/>
            </p:nvSpPr>
            <p:spPr bwMode="auto">
              <a:xfrm>
                <a:off x="1277" y="34"/>
                <a:ext cx="55" cy="63"/>
              </a:xfrm>
              <a:custGeom>
                <a:avLst/>
                <a:gdLst>
                  <a:gd name="T0" fmla="*/ 2446 w 19"/>
                  <a:gd name="T1" fmla="*/ 1148 h 22"/>
                  <a:gd name="T2" fmla="*/ 2446 w 19"/>
                  <a:gd name="T3" fmla="*/ 1148 h 22"/>
                  <a:gd name="T4" fmla="*/ 628 w 19"/>
                  <a:gd name="T5" fmla="*/ 1148 h 22"/>
                  <a:gd name="T6" fmla="*/ 0 w 19"/>
                  <a:gd name="T7" fmla="*/ 10965 h 22"/>
                  <a:gd name="T8" fmla="*/ 1190 w 19"/>
                  <a:gd name="T9" fmla="*/ 12096 h 22"/>
                  <a:gd name="T10" fmla="*/ 9972 w 19"/>
                  <a:gd name="T11" fmla="*/ 10965 h 22"/>
                  <a:gd name="T12" fmla="*/ 9972 w 19"/>
                  <a:gd name="T13" fmla="*/ 9413 h 22"/>
                  <a:gd name="T14" fmla="*/ 628 w 19"/>
                  <a:gd name="T15" fmla="*/ 10424 h 22"/>
                  <a:gd name="T16" fmla="*/ 1818 w 19"/>
                  <a:gd name="T17" fmla="*/ 10965 h 22"/>
                  <a:gd name="T18" fmla="*/ 2446 w 19"/>
                  <a:gd name="T19" fmla="*/ 1148 h 22"/>
                  <a:gd name="T20" fmla="*/ 628 w 19"/>
                  <a:gd name="T21" fmla="*/ 1148 h 22"/>
                  <a:gd name="T22" fmla="*/ 628 w 19"/>
                  <a:gd name="T23" fmla="*/ 1148 h 22"/>
                  <a:gd name="T24" fmla="*/ 2446 w 19"/>
                  <a:gd name="T25" fmla="*/ 1148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 h="22">
                    <a:moveTo>
                      <a:pt x="4" y="2"/>
                    </a:moveTo>
                    <a:cubicBezTo>
                      <a:pt x="4" y="2"/>
                      <a:pt x="4" y="2"/>
                      <a:pt x="4" y="2"/>
                    </a:cubicBezTo>
                    <a:cubicBezTo>
                      <a:pt x="3" y="2"/>
                      <a:pt x="2" y="2"/>
                      <a:pt x="1" y="2"/>
                    </a:cubicBezTo>
                    <a:cubicBezTo>
                      <a:pt x="1" y="8"/>
                      <a:pt x="0" y="14"/>
                      <a:pt x="0" y="20"/>
                    </a:cubicBezTo>
                    <a:cubicBezTo>
                      <a:pt x="0" y="21"/>
                      <a:pt x="1" y="22"/>
                      <a:pt x="2" y="22"/>
                    </a:cubicBezTo>
                    <a:cubicBezTo>
                      <a:pt x="7" y="21"/>
                      <a:pt x="12" y="20"/>
                      <a:pt x="17" y="20"/>
                    </a:cubicBezTo>
                    <a:cubicBezTo>
                      <a:pt x="19" y="20"/>
                      <a:pt x="19" y="17"/>
                      <a:pt x="17" y="17"/>
                    </a:cubicBezTo>
                    <a:cubicBezTo>
                      <a:pt x="11" y="17"/>
                      <a:pt x="6" y="18"/>
                      <a:pt x="1" y="19"/>
                    </a:cubicBezTo>
                    <a:cubicBezTo>
                      <a:pt x="2" y="19"/>
                      <a:pt x="3" y="20"/>
                      <a:pt x="3" y="20"/>
                    </a:cubicBezTo>
                    <a:cubicBezTo>
                      <a:pt x="3" y="14"/>
                      <a:pt x="4" y="8"/>
                      <a:pt x="4" y="2"/>
                    </a:cubicBezTo>
                    <a:cubicBezTo>
                      <a:pt x="4" y="0"/>
                      <a:pt x="1" y="0"/>
                      <a:pt x="1" y="2"/>
                    </a:cubicBezTo>
                    <a:cubicBezTo>
                      <a:pt x="1" y="2"/>
                      <a:pt x="1" y="2"/>
                      <a:pt x="1" y="2"/>
                    </a:cubicBezTo>
                    <a:cubicBezTo>
                      <a:pt x="1" y="4"/>
                      <a:pt x="4" y="4"/>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7" name="Freeform 270"/>
              <p:cNvSpPr>
                <a:spLocks/>
              </p:cNvSpPr>
              <p:nvPr/>
            </p:nvSpPr>
            <p:spPr bwMode="auto">
              <a:xfrm>
                <a:off x="0" y="869"/>
                <a:ext cx="126" cy="183"/>
              </a:xfrm>
              <a:custGeom>
                <a:avLst/>
                <a:gdLst>
                  <a:gd name="T0" fmla="*/ 3287 w 44"/>
                  <a:gd name="T1" fmla="*/ 3809 h 64"/>
                  <a:gd name="T2" fmla="*/ 3287 w 44"/>
                  <a:gd name="T3" fmla="*/ 2665 h 64"/>
                  <a:gd name="T4" fmla="*/ 2156 w 44"/>
                  <a:gd name="T5" fmla="*/ 2076 h 64"/>
                  <a:gd name="T6" fmla="*/ 2698 w 44"/>
                  <a:gd name="T7" fmla="*/ 33832 h 64"/>
                  <a:gd name="T8" fmla="*/ 3287 w 44"/>
                  <a:gd name="T9" fmla="*/ 34438 h 64"/>
                  <a:gd name="T10" fmla="*/ 20968 w 44"/>
                  <a:gd name="T11" fmla="*/ 34953 h 64"/>
                  <a:gd name="T12" fmla="*/ 21583 w 44"/>
                  <a:gd name="T13" fmla="*/ 33832 h 64"/>
                  <a:gd name="T14" fmla="*/ 22124 w 44"/>
                  <a:gd name="T15" fmla="*/ 3271 h 64"/>
                  <a:gd name="T16" fmla="*/ 19229 w 44"/>
                  <a:gd name="T17" fmla="*/ 0 h 64"/>
                  <a:gd name="T18" fmla="*/ 1738 w 44"/>
                  <a:gd name="T19" fmla="*/ 1733 h 64"/>
                  <a:gd name="T20" fmla="*/ 1148 w 44"/>
                  <a:gd name="T21" fmla="*/ 3271 h 64"/>
                  <a:gd name="T22" fmla="*/ 18296 w 44"/>
                  <a:gd name="T23" fmla="*/ 2076 h 64"/>
                  <a:gd name="T24" fmla="*/ 20452 w 44"/>
                  <a:gd name="T25" fmla="*/ 25200 h 64"/>
                  <a:gd name="T26" fmla="*/ 16016 w 44"/>
                  <a:gd name="T27" fmla="*/ 33292 h 64"/>
                  <a:gd name="T28" fmla="*/ 4436 w 44"/>
                  <a:gd name="T29" fmla="*/ 29083 h 64"/>
                  <a:gd name="T30" fmla="*/ 3829 w 44"/>
                  <a:gd name="T31" fmla="*/ 2076 h 64"/>
                  <a:gd name="T32" fmla="*/ 2156 w 44"/>
                  <a:gd name="T33" fmla="*/ 2076 h 64"/>
                  <a:gd name="T34" fmla="*/ 1738 w 44"/>
                  <a:gd name="T35" fmla="*/ 3271 h 64"/>
                  <a:gd name="T36" fmla="*/ 3287 w 44"/>
                  <a:gd name="T37" fmla="*/ 3809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4" h="64">
                    <a:moveTo>
                      <a:pt x="6" y="7"/>
                    </a:moveTo>
                    <a:cubicBezTo>
                      <a:pt x="6" y="6"/>
                      <a:pt x="6" y="6"/>
                      <a:pt x="6" y="5"/>
                    </a:cubicBezTo>
                    <a:cubicBezTo>
                      <a:pt x="5" y="5"/>
                      <a:pt x="5" y="5"/>
                      <a:pt x="4" y="4"/>
                    </a:cubicBezTo>
                    <a:cubicBezTo>
                      <a:pt x="4" y="23"/>
                      <a:pt x="4" y="43"/>
                      <a:pt x="5" y="62"/>
                    </a:cubicBezTo>
                    <a:cubicBezTo>
                      <a:pt x="5" y="62"/>
                      <a:pt x="5" y="63"/>
                      <a:pt x="6" y="63"/>
                    </a:cubicBezTo>
                    <a:cubicBezTo>
                      <a:pt x="17" y="64"/>
                      <a:pt x="27" y="64"/>
                      <a:pt x="38" y="64"/>
                    </a:cubicBezTo>
                    <a:cubicBezTo>
                      <a:pt x="39" y="64"/>
                      <a:pt x="39" y="63"/>
                      <a:pt x="39" y="62"/>
                    </a:cubicBezTo>
                    <a:cubicBezTo>
                      <a:pt x="40" y="44"/>
                      <a:pt x="44" y="24"/>
                      <a:pt x="40" y="6"/>
                    </a:cubicBezTo>
                    <a:cubicBezTo>
                      <a:pt x="39" y="4"/>
                      <a:pt x="38" y="0"/>
                      <a:pt x="35" y="0"/>
                    </a:cubicBezTo>
                    <a:cubicBezTo>
                      <a:pt x="25" y="0"/>
                      <a:pt x="13" y="6"/>
                      <a:pt x="3" y="3"/>
                    </a:cubicBezTo>
                    <a:cubicBezTo>
                      <a:pt x="1" y="3"/>
                      <a:pt x="0" y="6"/>
                      <a:pt x="2" y="6"/>
                    </a:cubicBezTo>
                    <a:cubicBezTo>
                      <a:pt x="12" y="9"/>
                      <a:pt x="24" y="5"/>
                      <a:pt x="33" y="4"/>
                    </a:cubicBezTo>
                    <a:cubicBezTo>
                      <a:pt x="41" y="3"/>
                      <a:pt x="38" y="41"/>
                      <a:pt x="37" y="46"/>
                    </a:cubicBezTo>
                    <a:cubicBezTo>
                      <a:pt x="37" y="53"/>
                      <a:pt x="39" y="61"/>
                      <a:pt x="29" y="61"/>
                    </a:cubicBezTo>
                    <a:cubicBezTo>
                      <a:pt x="21" y="61"/>
                      <a:pt x="8" y="64"/>
                      <a:pt x="8" y="53"/>
                    </a:cubicBezTo>
                    <a:cubicBezTo>
                      <a:pt x="7" y="37"/>
                      <a:pt x="7" y="21"/>
                      <a:pt x="7" y="4"/>
                    </a:cubicBezTo>
                    <a:cubicBezTo>
                      <a:pt x="7" y="3"/>
                      <a:pt x="4" y="2"/>
                      <a:pt x="4" y="4"/>
                    </a:cubicBezTo>
                    <a:cubicBezTo>
                      <a:pt x="3" y="5"/>
                      <a:pt x="3" y="6"/>
                      <a:pt x="3" y="6"/>
                    </a:cubicBezTo>
                    <a:cubicBezTo>
                      <a:pt x="3" y="8"/>
                      <a:pt x="6" y="9"/>
                      <a:pt x="6"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8" name="Freeform 271"/>
              <p:cNvSpPr>
                <a:spLocks/>
              </p:cNvSpPr>
              <p:nvPr/>
            </p:nvSpPr>
            <p:spPr bwMode="auto">
              <a:xfrm>
                <a:off x="12" y="883"/>
                <a:ext cx="97" cy="146"/>
              </a:xfrm>
              <a:custGeom>
                <a:avLst/>
                <a:gdLst>
                  <a:gd name="T0" fmla="*/ 2645 w 34"/>
                  <a:gd name="T1" fmla="*/ 1738 h 51"/>
                  <a:gd name="T2" fmla="*/ 2645 w 34"/>
                  <a:gd name="T3" fmla="*/ 1148 h 51"/>
                  <a:gd name="T4" fmla="*/ 1138 w 34"/>
                  <a:gd name="T5" fmla="*/ 1148 h 51"/>
                  <a:gd name="T6" fmla="*/ 602 w 34"/>
                  <a:gd name="T7" fmla="*/ 27471 h 51"/>
                  <a:gd name="T8" fmla="*/ 1717 w 34"/>
                  <a:gd name="T9" fmla="*/ 28086 h 51"/>
                  <a:gd name="T10" fmla="*/ 17232 w 34"/>
                  <a:gd name="T11" fmla="*/ 27471 h 51"/>
                  <a:gd name="T12" fmla="*/ 17232 w 34"/>
                  <a:gd name="T13" fmla="*/ 25922 h 51"/>
                  <a:gd name="T14" fmla="*/ 8684 w 34"/>
                  <a:gd name="T15" fmla="*/ 26323 h 51"/>
                  <a:gd name="T16" fmla="*/ 3247 w 34"/>
                  <a:gd name="T17" fmla="*/ 26323 h 51"/>
                  <a:gd name="T18" fmla="*/ 2043 w 34"/>
                  <a:gd name="T19" fmla="*/ 22103 h 51"/>
                  <a:gd name="T20" fmla="*/ 2645 w 34"/>
                  <a:gd name="T21" fmla="*/ 1148 h 51"/>
                  <a:gd name="T22" fmla="*/ 1138 w 34"/>
                  <a:gd name="T23" fmla="*/ 1148 h 51"/>
                  <a:gd name="T24" fmla="*/ 1138 w 34"/>
                  <a:gd name="T25" fmla="*/ 1738 h 51"/>
                  <a:gd name="T26" fmla="*/ 2645 w 34"/>
                  <a:gd name="T27" fmla="*/ 1738 h 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 h="51">
                    <a:moveTo>
                      <a:pt x="5" y="3"/>
                    </a:moveTo>
                    <a:cubicBezTo>
                      <a:pt x="5" y="3"/>
                      <a:pt x="5" y="3"/>
                      <a:pt x="5" y="2"/>
                    </a:cubicBezTo>
                    <a:cubicBezTo>
                      <a:pt x="5" y="0"/>
                      <a:pt x="2" y="0"/>
                      <a:pt x="2" y="2"/>
                    </a:cubicBezTo>
                    <a:cubicBezTo>
                      <a:pt x="2" y="18"/>
                      <a:pt x="0" y="34"/>
                      <a:pt x="1" y="50"/>
                    </a:cubicBezTo>
                    <a:cubicBezTo>
                      <a:pt x="1" y="50"/>
                      <a:pt x="2" y="51"/>
                      <a:pt x="3" y="51"/>
                    </a:cubicBezTo>
                    <a:cubicBezTo>
                      <a:pt x="13" y="51"/>
                      <a:pt x="22" y="51"/>
                      <a:pt x="32" y="50"/>
                    </a:cubicBezTo>
                    <a:cubicBezTo>
                      <a:pt x="34" y="50"/>
                      <a:pt x="34" y="47"/>
                      <a:pt x="32" y="47"/>
                    </a:cubicBezTo>
                    <a:cubicBezTo>
                      <a:pt x="27" y="48"/>
                      <a:pt x="21" y="48"/>
                      <a:pt x="16" y="48"/>
                    </a:cubicBezTo>
                    <a:cubicBezTo>
                      <a:pt x="13" y="48"/>
                      <a:pt x="9" y="48"/>
                      <a:pt x="6" y="48"/>
                    </a:cubicBezTo>
                    <a:cubicBezTo>
                      <a:pt x="3" y="48"/>
                      <a:pt x="4" y="42"/>
                      <a:pt x="4" y="40"/>
                    </a:cubicBezTo>
                    <a:cubicBezTo>
                      <a:pt x="5" y="28"/>
                      <a:pt x="5" y="15"/>
                      <a:pt x="5" y="2"/>
                    </a:cubicBezTo>
                    <a:cubicBezTo>
                      <a:pt x="5" y="0"/>
                      <a:pt x="2" y="0"/>
                      <a:pt x="2" y="2"/>
                    </a:cubicBezTo>
                    <a:cubicBezTo>
                      <a:pt x="2" y="3"/>
                      <a:pt x="2" y="3"/>
                      <a:pt x="2" y="3"/>
                    </a:cubicBezTo>
                    <a:cubicBezTo>
                      <a:pt x="2" y="5"/>
                      <a:pt x="5" y="5"/>
                      <a:pt x="5"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9" name="Freeform 272"/>
              <p:cNvSpPr>
                <a:spLocks/>
              </p:cNvSpPr>
              <p:nvPr/>
            </p:nvSpPr>
            <p:spPr bwMode="auto">
              <a:xfrm>
                <a:off x="34" y="1020"/>
                <a:ext cx="49" cy="32"/>
              </a:xfrm>
              <a:custGeom>
                <a:avLst/>
                <a:gdLst>
                  <a:gd name="T0" fmla="*/ 6970 w 17"/>
                  <a:gd name="T1" fmla="*/ 0 h 11"/>
                  <a:gd name="T2" fmla="*/ 1796 w 17"/>
                  <a:gd name="T3" fmla="*/ 1871 h 11"/>
                  <a:gd name="T4" fmla="*/ 3995 w 17"/>
                  <a:gd name="T5" fmla="*/ 6007 h 11"/>
                  <a:gd name="T6" fmla="*/ 9172 w 17"/>
                  <a:gd name="T7" fmla="*/ 3520 h 11"/>
                  <a:gd name="T8" fmla="*/ 6970 w 17"/>
                  <a:gd name="T9" fmla="*/ 643 h 11"/>
                  <a:gd name="T10" fmla="*/ 6970 w 17"/>
                  <a:gd name="T11" fmla="*/ 2513 h 11"/>
                  <a:gd name="T12" fmla="*/ 7379 w 17"/>
                  <a:gd name="T13" fmla="*/ 3520 h 11"/>
                  <a:gd name="T14" fmla="*/ 3995 w 17"/>
                  <a:gd name="T15" fmla="*/ 4163 h 11"/>
                  <a:gd name="T16" fmla="*/ 2750 w 17"/>
                  <a:gd name="T17" fmla="*/ 3520 h 11"/>
                  <a:gd name="T18" fmla="*/ 3995 w 17"/>
                  <a:gd name="T19" fmla="*/ 2513 h 11"/>
                  <a:gd name="T20" fmla="*/ 6970 w 17"/>
                  <a:gd name="T21" fmla="*/ 1871 h 11"/>
                  <a:gd name="T22" fmla="*/ 6970 w 17"/>
                  <a:gd name="T23" fmla="*/ 0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 h="11">
                    <a:moveTo>
                      <a:pt x="12" y="0"/>
                    </a:moveTo>
                    <a:cubicBezTo>
                      <a:pt x="9" y="0"/>
                      <a:pt x="5" y="1"/>
                      <a:pt x="3" y="3"/>
                    </a:cubicBezTo>
                    <a:cubicBezTo>
                      <a:pt x="0" y="6"/>
                      <a:pt x="4" y="10"/>
                      <a:pt x="7" y="10"/>
                    </a:cubicBezTo>
                    <a:cubicBezTo>
                      <a:pt x="11" y="11"/>
                      <a:pt x="14" y="9"/>
                      <a:pt x="16" y="6"/>
                    </a:cubicBezTo>
                    <a:cubicBezTo>
                      <a:pt x="17" y="3"/>
                      <a:pt x="15" y="1"/>
                      <a:pt x="12" y="1"/>
                    </a:cubicBezTo>
                    <a:cubicBezTo>
                      <a:pt x="10" y="1"/>
                      <a:pt x="10" y="4"/>
                      <a:pt x="12" y="4"/>
                    </a:cubicBezTo>
                    <a:cubicBezTo>
                      <a:pt x="13" y="4"/>
                      <a:pt x="14" y="4"/>
                      <a:pt x="13" y="6"/>
                    </a:cubicBezTo>
                    <a:cubicBezTo>
                      <a:pt x="11" y="7"/>
                      <a:pt x="9" y="8"/>
                      <a:pt x="7" y="7"/>
                    </a:cubicBezTo>
                    <a:cubicBezTo>
                      <a:pt x="7" y="7"/>
                      <a:pt x="5" y="7"/>
                      <a:pt x="5" y="6"/>
                    </a:cubicBezTo>
                    <a:cubicBezTo>
                      <a:pt x="5" y="5"/>
                      <a:pt x="6" y="4"/>
                      <a:pt x="7" y="4"/>
                    </a:cubicBezTo>
                    <a:cubicBezTo>
                      <a:pt x="8" y="3"/>
                      <a:pt x="10" y="3"/>
                      <a:pt x="12" y="3"/>
                    </a:cubicBezTo>
                    <a:cubicBezTo>
                      <a:pt x="14" y="3"/>
                      <a:pt x="14" y="0"/>
                      <a:pt x="12"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0" name="Freeform 273"/>
              <p:cNvSpPr>
                <a:spLocks/>
              </p:cNvSpPr>
              <p:nvPr/>
            </p:nvSpPr>
            <p:spPr bwMode="auto">
              <a:xfrm>
                <a:off x="77" y="1020"/>
                <a:ext cx="32" cy="29"/>
              </a:xfrm>
              <a:custGeom>
                <a:avLst/>
                <a:gdLst>
                  <a:gd name="T0" fmla="*/ 0 w 11"/>
                  <a:gd name="T1" fmla="*/ 2488 h 10"/>
                  <a:gd name="T2" fmla="*/ 0 w 11"/>
                  <a:gd name="T3" fmla="*/ 4736 h 10"/>
                  <a:gd name="T4" fmla="*/ 1871 w 11"/>
                  <a:gd name="T5" fmla="*/ 4736 h 10"/>
                  <a:gd name="T6" fmla="*/ 1871 w 11"/>
                  <a:gd name="T7" fmla="*/ 3120 h 10"/>
                  <a:gd name="T8" fmla="*/ 0 w 11"/>
                  <a:gd name="T9" fmla="*/ 3120 h 10"/>
                  <a:gd name="T10" fmla="*/ 0 w 11"/>
                  <a:gd name="T11" fmla="*/ 4095 h 10"/>
                  <a:gd name="T12" fmla="*/ 1871 w 11"/>
                  <a:gd name="T13" fmla="*/ 4095 h 10"/>
                  <a:gd name="T14" fmla="*/ 2513 w 11"/>
                  <a:gd name="T15" fmla="*/ 1833 h 10"/>
                  <a:gd name="T16" fmla="*/ 643 w 11"/>
                  <a:gd name="T17" fmla="*/ 1833 h 10"/>
                  <a:gd name="T18" fmla="*/ 643 w 11"/>
                  <a:gd name="T19" fmla="*/ 4736 h 10"/>
                  <a:gd name="T20" fmla="*/ 2513 w 11"/>
                  <a:gd name="T21" fmla="*/ 5316 h 10"/>
                  <a:gd name="T22" fmla="*/ 3148 w 11"/>
                  <a:gd name="T23" fmla="*/ 2488 h 10"/>
                  <a:gd name="T24" fmla="*/ 1210 w 11"/>
                  <a:gd name="T25" fmla="*/ 1833 h 10"/>
                  <a:gd name="T26" fmla="*/ 1871 w 11"/>
                  <a:gd name="T27" fmla="*/ 3466 h 10"/>
                  <a:gd name="T28" fmla="*/ 3520 w 11"/>
                  <a:gd name="T29" fmla="*/ 3466 h 10"/>
                  <a:gd name="T30" fmla="*/ 4163 w 11"/>
                  <a:gd name="T31" fmla="*/ 2488 h 10"/>
                  <a:gd name="T32" fmla="*/ 2513 w 11"/>
                  <a:gd name="T33" fmla="*/ 2488 h 10"/>
                  <a:gd name="T34" fmla="*/ 3148 w 11"/>
                  <a:gd name="T35" fmla="*/ 3466 h 10"/>
                  <a:gd name="T36" fmla="*/ 4797 w 11"/>
                  <a:gd name="T37" fmla="*/ 3466 h 10"/>
                  <a:gd name="T38" fmla="*/ 4797 w 11"/>
                  <a:gd name="T39" fmla="*/ 1833 h 10"/>
                  <a:gd name="T40" fmla="*/ 3520 w 11"/>
                  <a:gd name="T41" fmla="*/ 1833 h 10"/>
                  <a:gd name="T42" fmla="*/ 4163 w 11"/>
                  <a:gd name="T43" fmla="*/ 3466 h 10"/>
                  <a:gd name="T44" fmla="*/ 6007 w 11"/>
                  <a:gd name="T45" fmla="*/ 3466 h 10"/>
                  <a:gd name="T46" fmla="*/ 6007 w 11"/>
                  <a:gd name="T47" fmla="*/ 1195 h 10"/>
                  <a:gd name="T48" fmla="*/ 4163 w 11"/>
                  <a:gd name="T49" fmla="*/ 1195 h 10"/>
                  <a:gd name="T50" fmla="*/ 4163 w 11"/>
                  <a:gd name="T51" fmla="*/ 1833 h 10"/>
                  <a:gd name="T52" fmla="*/ 6007 w 11"/>
                  <a:gd name="T53" fmla="*/ 2488 h 10"/>
                  <a:gd name="T54" fmla="*/ 6007 w 11"/>
                  <a:gd name="T55" fmla="*/ 632 h 10"/>
                  <a:gd name="T56" fmla="*/ 4163 w 11"/>
                  <a:gd name="T57" fmla="*/ 632 h 10"/>
                  <a:gd name="T58" fmla="*/ 4163 w 11"/>
                  <a:gd name="T59" fmla="*/ 3466 h 10"/>
                  <a:gd name="T60" fmla="*/ 6007 w 11"/>
                  <a:gd name="T61" fmla="*/ 3120 h 10"/>
                  <a:gd name="T62" fmla="*/ 4797 w 11"/>
                  <a:gd name="T63" fmla="*/ 1195 h 10"/>
                  <a:gd name="T64" fmla="*/ 3148 w 11"/>
                  <a:gd name="T65" fmla="*/ 1195 h 10"/>
                  <a:gd name="T66" fmla="*/ 3148 w 11"/>
                  <a:gd name="T67" fmla="*/ 3466 h 10"/>
                  <a:gd name="T68" fmla="*/ 4797 w 11"/>
                  <a:gd name="T69" fmla="*/ 3466 h 10"/>
                  <a:gd name="T70" fmla="*/ 4163 w 11"/>
                  <a:gd name="T71" fmla="*/ 1833 h 10"/>
                  <a:gd name="T72" fmla="*/ 2513 w 11"/>
                  <a:gd name="T73" fmla="*/ 1195 h 10"/>
                  <a:gd name="T74" fmla="*/ 1871 w 11"/>
                  <a:gd name="T75" fmla="*/ 3466 h 10"/>
                  <a:gd name="T76" fmla="*/ 3520 w 11"/>
                  <a:gd name="T77" fmla="*/ 3466 h 10"/>
                  <a:gd name="T78" fmla="*/ 3148 w 11"/>
                  <a:gd name="T79" fmla="*/ 1195 h 10"/>
                  <a:gd name="T80" fmla="*/ 1871 w 11"/>
                  <a:gd name="T81" fmla="*/ 1195 h 10"/>
                  <a:gd name="T82" fmla="*/ 643 w 11"/>
                  <a:gd name="T83" fmla="*/ 4736 h 10"/>
                  <a:gd name="T84" fmla="*/ 2513 w 11"/>
                  <a:gd name="T85" fmla="*/ 4736 h 10"/>
                  <a:gd name="T86" fmla="*/ 2513 w 11"/>
                  <a:gd name="T87" fmla="*/ 1833 h 10"/>
                  <a:gd name="T88" fmla="*/ 643 w 11"/>
                  <a:gd name="T89" fmla="*/ 1195 h 10"/>
                  <a:gd name="T90" fmla="*/ 0 w 11"/>
                  <a:gd name="T91" fmla="*/ 4095 h 10"/>
                  <a:gd name="T92" fmla="*/ 1871 w 11"/>
                  <a:gd name="T93" fmla="*/ 3466 h 10"/>
                  <a:gd name="T94" fmla="*/ 1210 w 11"/>
                  <a:gd name="T95" fmla="*/ 2488 h 10"/>
                  <a:gd name="T96" fmla="*/ 0 w 11"/>
                  <a:gd name="T97" fmla="*/ 3120 h 10"/>
                  <a:gd name="T98" fmla="*/ 0 w 11"/>
                  <a:gd name="T99" fmla="*/ 4736 h 10"/>
                  <a:gd name="T100" fmla="*/ 1871 w 11"/>
                  <a:gd name="T101" fmla="*/ 4736 h 10"/>
                  <a:gd name="T102" fmla="*/ 1871 w 11"/>
                  <a:gd name="T103" fmla="*/ 2488 h 10"/>
                  <a:gd name="T104" fmla="*/ 0 w 11"/>
                  <a:gd name="T105" fmla="*/ 2488 h 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 h="10">
                    <a:moveTo>
                      <a:pt x="0" y="4"/>
                    </a:moveTo>
                    <a:cubicBezTo>
                      <a:pt x="0" y="5"/>
                      <a:pt x="0" y="7"/>
                      <a:pt x="0" y="8"/>
                    </a:cubicBezTo>
                    <a:cubicBezTo>
                      <a:pt x="1" y="8"/>
                      <a:pt x="2" y="8"/>
                      <a:pt x="3" y="8"/>
                    </a:cubicBezTo>
                    <a:cubicBezTo>
                      <a:pt x="3" y="7"/>
                      <a:pt x="3" y="6"/>
                      <a:pt x="3" y="5"/>
                    </a:cubicBezTo>
                    <a:cubicBezTo>
                      <a:pt x="2" y="5"/>
                      <a:pt x="1" y="5"/>
                      <a:pt x="0" y="5"/>
                    </a:cubicBezTo>
                    <a:cubicBezTo>
                      <a:pt x="0" y="6"/>
                      <a:pt x="0" y="6"/>
                      <a:pt x="0" y="7"/>
                    </a:cubicBezTo>
                    <a:cubicBezTo>
                      <a:pt x="0" y="9"/>
                      <a:pt x="3" y="8"/>
                      <a:pt x="3" y="7"/>
                    </a:cubicBezTo>
                    <a:cubicBezTo>
                      <a:pt x="3" y="6"/>
                      <a:pt x="3" y="4"/>
                      <a:pt x="4" y="3"/>
                    </a:cubicBezTo>
                    <a:cubicBezTo>
                      <a:pt x="3" y="3"/>
                      <a:pt x="2" y="3"/>
                      <a:pt x="1" y="3"/>
                    </a:cubicBezTo>
                    <a:cubicBezTo>
                      <a:pt x="1" y="5"/>
                      <a:pt x="1" y="6"/>
                      <a:pt x="1" y="8"/>
                    </a:cubicBezTo>
                    <a:cubicBezTo>
                      <a:pt x="1" y="10"/>
                      <a:pt x="3" y="10"/>
                      <a:pt x="4" y="9"/>
                    </a:cubicBezTo>
                    <a:cubicBezTo>
                      <a:pt x="4" y="7"/>
                      <a:pt x="4" y="5"/>
                      <a:pt x="5" y="4"/>
                    </a:cubicBezTo>
                    <a:cubicBezTo>
                      <a:pt x="4" y="3"/>
                      <a:pt x="3" y="3"/>
                      <a:pt x="2" y="3"/>
                    </a:cubicBezTo>
                    <a:cubicBezTo>
                      <a:pt x="3" y="4"/>
                      <a:pt x="3" y="5"/>
                      <a:pt x="3" y="6"/>
                    </a:cubicBezTo>
                    <a:cubicBezTo>
                      <a:pt x="3" y="8"/>
                      <a:pt x="6" y="8"/>
                      <a:pt x="6" y="6"/>
                    </a:cubicBezTo>
                    <a:cubicBezTo>
                      <a:pt x="6" y="5"/>
                      <a:pt x="6" y="5"/>
                      <a:pt x="7" y="4"/>
                    </a:cubicBezTo>
                    <a:cubicBezTo>
                      <a:pt x="6" y="4"/>
                      <a:pt x="5" y="4"/>
                      <a:pt x="4" y="4"/>
                    </a:cubicBezTo>
                    <a:cubicBezTo>
                      <a:pt x="4" y="4"/>
                      <a:pt x="4" y="5"/>
                      <a:pt x="5" y="6"/>
                    </a:cubicBezTo>
                    <a:cubicBezTo>
                      <a:pt x="5" y="8"/>
                      <a:pt x="7" y="8"/>
                      <a:pt x="8" y="6"/>
                    </a:cubicBezTo>
                    <a:cubicBezTo>
                      <a:pt x="8" y="5"/>
                      <a:pt x="8" y="4"/>
                      <a:pt x="8" y="3"/>
                    </a:cubicBezTo>
                    <a:cubicBezTo>
                      <a:pt x="7" y="3"/>
                      <a:pt x="6" y="3"/>
                      <a:pt x="6" y="3"/>
                    </a:cubicBezTo>
                    <a:cubicBezTo>
                      <a:pt x="6" y="4"/>
                      <a:pt x="6" y="5"/>
                      <a:pt x="7" y="6"/>
                    </a:cubicBezTo>
                    <a:cubicBezTo>
                      <a:pt x="7" y="8"/>
                      <a:pt x="10" y="7"/>
                      <a:pt x="10" y="6"/>
                    </a:cubicBezTo>
                    <a:cubicBezTo>
                      <a:pt x="9" y="4"/>
                      <a:pt x="10" y="3"/>
                      <a:pt x="10" y="2"/>
                    </a:cubicBezTo>
                    <a:cubicBezTo>
                      <a:pt x="9" y="2"/>
                      <a:pt x="8" y="2"/>
                      <a:pt x="7" y="2"/>
                    </a:cubicBezTo>
                    <a:cubicBezTo>
                      <a:pt x="7" y="3"/>
                      <a:pt x="7" y="3"/>
                      <a:pt x="7" y="3"/>
                    </a:cubicBezTo>
                    <a:cubicBezTo>
                      <a:pt x="7" y="5"/>
                      <a:pt x="10" y="6"/>
                      <a:pt x="10" y="4"/>
                    </a:cubicBezTo>
                    <a:cubicBezTo>
                      <a:pt x="10" y="3"/>
                      <a:pt x="11" y="2"/>
                      <a:pt x="10" y="1"/>
                    </a:cubicBezTo>
                    <a:cubicBezTo>
                      <a:pt x="9" y="0"/>
                      <a:pt x="7" y="0"/>
                      <a:pt x="7" y="1"/>
                    </a:cubicBezTo>
                    <a:cubicBezTo>
                      <a:pt x="7" y="3"/>
                      <a:pt x="6" y="4"/>
                      <a:pt x="7" y="6"/>
                    </a:cubicBezTo>
                    <a:cubicBezTo>
                      <a:pt x="8" y="6"/>
                      <a:pt x="9" y="5"/>
                      <a:pt x="10" y="5"/>
                    </a:cubicBezTo>
                    <a:cubicBezTo>
                      <a:pt x="9" y="4"/>
                      <a:pt x="9" y="3"/>
                      <a:pt x="8" y="2"/>
                    </a:cubicBezTo>
                    <a:cubicBezTo>
                      <a:pt x="8" y="0"/>
                      <a:pt x="6" y="1"/>
                      <a:pt x="5" y="2"/>
                    </a:cubicBezTo>
                    <a:cubicBezTo>
                      <a:pt x="5" y="3"/>
                      <a:pt x="5" y="4"/>
                      <a:pt x="5" y="6"/>
                    </a:cubicBezTo>
                    <a:cubicBezTo>
                      <a:pt x="6" y="6"/>
                      <a:pt x="7" y="6"/>
                      <a:pt x="8" y="6"/>
                    </a:cubicBezTo>
                    <a:cubicBezTo>
                      <a:pt x="7" y="5"/>
                      <a:pt x="7" y="4"/>
                      <a:pt x="7" y="3"/>
                    </a:cubicBezTo>
                    <a:cubicBezTo>
                      <a:pt x="7" y="1"/>
                      <a:pt x="5" y="1"/>
                      <a:pt x="4" y="2"/>
                    </a:cubicBezTo>
                    <a:cubicBezTo>
                      <a:pt x="4" y="4"/>
                      <a:pt x="3" y="5"/>
                      <a:pt x="3" y="6"/>
                    </a:cubicBezTo>
                    <a:cubicBezTo>
                      <a:pt x="4" y="6"/>
                      <a:pt x="5" y="6"/>
                      <a:pt x="6" y="6"/>
                    </a:cubicBezTo>
                    <a:cubicBezTo>
                      <a:pt x="6" y="5"/>
                      <a:pt x="6" y="4"/>
                      <a:pt x="5" y="2"/>
                    </a:cubicBezTo>
                    <a:cubicBezTo>
                      <a:pt x="5" y="1"/>
                      <a:pt x="3" y="1"/>
                      <a:pt x="3" y="2"/>
                    </a:cubicBezTo>
                    <a:cubicBezTo>
                      <a:pt x="2" y="4"/>
                      <a:pt x="1" y="6"/>
                      <a:pt x="1" y="8"/>
                    </a:cubicBezTo>
                    <a:cubicBezTo>
                      <a:pt x="2" y="8"/>
                      <a:pt x="3" y="8"/>
                      <a:pt x="4" y="8"/>
                    </a:cubicBezTo>
                    <a:cubicBezTo>
                      <a:pt x="4" y="6"/>
                      <a:pt x="4" y="5"/>
                      <a:pt x="4" y="3"/>
                    </a:cubicBezTo>
                    <a:cubicBezTo>
                      <a:pt x="4" y="1"/>
                      <a:pt x="1" y="1"/>
                      <a:pt x="1" y="2"/>
                    </a:cubicBezTo>
                    <a:cubicBezTo>
                      <a:pt x="0" y="4"/>
                      <a:pt x="0" y="5"/>
                      <a:pt x="0" y="7"/>
                    </a:cubicBezTo>
                    <a:cubicBezTo>
                      <a:pt x="1" y="7"/>
                      <a:pt x="2" y="7"/>
                      <a:pt x="3" y="6"/>
                    </a:cubicBezTo>
                    <a:cubicBezTo>
                      <a:pt x="3" y="6"/>
                      <a:pt x="3" y="5"/>
                      <a:pt x="2" y="4"/>
                    </a:cubicBezTo>
                    <a:cubicBezTo>
                      <a:pt x="2" y="2"/>
                      <a:pt x="0" y="3"/>
                      <a:pt x="0" y="5"/>
                    </a:cubicBezTo>
                    <a:cubicBezTo>
                      <a:pt x="0" y="6"/>
                      <a:pt x="0" y="7"/>
                      <a:pt x="0" y="8"/>
                    </a:cubicBezTo>
                    <a:cubicBezTo>
                      <a:pt x="0" y="10"/>
                      <a:pt x="3" y="10"/>
                      <a:pt x="3" y="8"/>
                    </a:cubicBezTo>
                    <a:cubicBezTo>
                      <a:pt x="3" y="7"/>
                      <a:pt x="3" y="5"/>
                      <a:pt x="3" y="4"/>
                    </a:cubicBezTo>
                    <a:cubicBezTo>
                      <a:pt x="3" y="2"/>
                      <a:pt x="0" y="2"/>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1" name="Freeform 274"/>
              <p:cNvSpPr>
                <a:spLocks/>
              </p:cNvSpPr>
              <p:nvPr/>
            </p:nvSpPr>
            <p:spPr bwMode="auto">
              <a:xfrm>
                <a:off x="23" y="1020"/>
                <a:ext cx="23" cy="26"/>
              </a:xfrm>
              <a:custGeom>
                <a:avLst/>
                <a:gdLst>
                  <a:gd name="T0" fmla="*/ 621 w 8"/>
                  <a:gd name="T1" fmla="*/ 2796 h 9"/>
                  <a:gd name="T2" fmla="*/ 621 w 8"/>
                  <a:gd name="T3" fmla="*/ 3420 h 9"/>
                  <a:gd name="T4" fmla="*/ 2398 w 8"/>
                  <a:gd name="T5" fmla="*/ 3420 h 9"/>
                  <a:gd name="T6" fmla="*/ 1785 w 8"/>
                  <a:gd name="T7" fmla="*/ 1184 h 9"/>
                  <a:gd name="T8" fmla="*/ 0 w 8"/>
                  <a:gd name="T9" fmla="*/ 1811 h 9"/>
                  <a:gd name="T10" fmla="*/ 1785 w 8"/>
                  <a:gd name="T11" fmla="*/ 4047 h 9"/>
                  <a:gd name="T12" fmla="*/ 3347 w 8"/>
                  <a:gd name="T13" fmla="*/ 4047 h 9"/>
                  <a:gd name="T14" fmla="*/ 3968 w 8"/>
                  <a:gd name="T15" fmla="*/ 2438 h 9"/>
                  <a:gd name="T16" fmla="*/ 2398 w 8"/>
                  <a:gd name="T17" fmla="*/ 2438 h 9"/>
                  <a:gd name="T18" fmla="*/ 2398 w 8"/>
                  <a:gd name="T19" fmla="*/ 3420 h 9"/>
                  <a:gd name="T20" fmla="*/ 3347 w 8"/>
                  <a:gd name="T21" fmla="*/ 4608 h 9"/>
                  <a:gd name="T22" fmla="*/ 3968 w 8"/>
                  <a:gd name="T23" fmla="*/ 1811 h 9"/>
                  <a:gd name="T24" fmla="*/ 2398 w 8"/>
                  <a:gd name="T25" fmla="*/ 1811 h 9"/>
                  <a:gd name="T26" fmla="*/ 1785 w 8"/>
                  <a:gd name="T27" fmla="*/ 4047 h 9"/>
                  <a:gd name="T28" fmla="*/ 3347 w 8"/>
                  <a:gd name="T29" fmla="*/ 4047 h 9"/>
                  <a:gd name="T30" fmla="*/ 2737 w 8"/>
                  <a:gd name="T31" fmla="*/ 2438 h 9"/>
                  <a:gd name="T32" fmla="*/ 1785 w 8"/>
                  <a:gd name="T33" fmla="*/ 1184 h 9"/>
                  <a:gd name="T34" fmla="*/ 0 w 8"/>
                  <a:gd name="T35" fmla="*/ 1811 h 9"/>
                  <a:gd name="T36" fmla="*/ 621 w 8"/>
                  <a:gd name="T37" fmla="*/ 4047 h 9"/>
                  <a:gd name="T38" fmla="*/ 2398 w 8"/>
                  <a:gd name="T39" fmla="*/ 3420 h 9"/>
                  <a:gd name="T40" fmla="*/ 2398 w 8"/>
                  <a:gd name="T41" fmla="*/ 2438 h 9"/>
                  <a:gd name="T42" fmla="*/ 621 w 8"/>
                  <a:gd name="T43" fmla="*/ 2796 h 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 h="9">
                    <a:moveTo>
                      <a:pt x="1" y="5"/>
                    </a:moveTo>
                    <a:cubicBezTo>
                      <a:pt x="1" y="5"/>
                      <a:pt x="1" y="6"/>
                      <a:pt x="1" y="6"/>
                    </a:cubicBezTo>
                    <a:cubicBezTo>
                      <a:pt x="2" y="6"/>
                      <a:pt x="3" y="6"/>
                      <a:pt x="4" y="6"/>
                    </a:cubicBezTo>
                    <a:cubicBezTo>
                      <a:pt x="4" y="5"/>
                      <a:pt x="4" y="3"/>
                      <a:pt x="3" y="2"/>
                    </a:cubicBezTo>
                    <a:cubicBezTo>
                      <a:pt x="2" y="0"/>
                      <a:pt x="0" y="2"/>
                      <a:pt x="0" y="3"/>
                    </a:cubicBezTo>
                    <a:cubicBezTo>
                      <a:pt x="1" y="5"/>
                      <a:pt x="3" y="6"/>
                      <a:pt x="3" y="7"/>
                    </a:cubicBezTo>
                    <a:cubicBezTo>
                      <a:pt x="3" y="9"/>
                      <a:pt x="5" y="9"/>
                      <a:pt x="6" y="7"/>
                    </a:cubicBezTo>
                    <a:cubicBezTo>
                      <a:pt x="6" y="6"/>
                      <a:pt x="7" y="5"/>
                      <a:pt x="7" y="4"/>
                    </a:cubicBezTo>
                    <a:cubicBezTo>
                      <a:pt x="6" y="4"/>
                      <a:pt x="5" y="4"/>
                      <a:pt x="4" y="4"/>
                    </a:cubicBezTo>
                    <a:cubicBezTo>
                      <a:pt x="4" y="5"/>
                      <a:pt x="4" y="5"/>
                      <a:pt x="4" y="6"/>
                    </a:cubicBezTo>
                    <a:cubicBezTo>
                      <a:pt x="2" y="7"/>
                      <a:pt x="5" y="9"/>
                      <a:pt x="6" y="8"/>
                    </a:cubicBezTo>
                    <a:cubicBezTo>
                      <a:pt x="7" y="6"/>
                      <a:pt x="8" y="5"/>
                      <a:pt x="7" y="3"/>
                    </a:cubicBezTo>
                    <a:cubicBezTo>
                      <a:pt x="7" y="1"/>
                      <a:pt x="5" y="2"/>
                      <a:pt x="4" y="3"/>
                    </a:cubicBezTo>
                    <a:cubicBezTo>
                      <a:pt x="4" y="4"/>
                      <a:pt x="3" y="5"/>
                      <a:pt x="3" y="7"/>
                    </a:cubicBezTo>
                    <a:cubicBezTo>
                      <a:pt x="4" y="7"/>
                      <a:pt x="5" y="7"/>
                      <a:pt x="6" y="7"/>
                    </a:cubicBezTo>
                    <a:cubicBezTo>
                      <a:pt x="6" y="6"/>
                      <a:pt x="6" y="5"/>
                      <a:pt x="5" y="4"/>
                    </a:cubicBezTo>
                    <a:cubicBezTo>
                      <a:pt x="4" y="3"/>
                      <a:pt x="3" y="3"/>
                      <a:pt x="3" y="2"/>
                    </a:cubicBezTo>
                    <a:cubicBezTo>
                      <a:pt x="2" y="2"/>
                      <a:pt x="1" y="3"/>
                      <a:pt x="0" y="3"/>
                    </a:cubicBezTo>
                    <a:cubicBezTo>
                      <a:pt x="1" y="5"/>
                      <a:pt x="1" y="6"/>
                      <a:pt x="1" y="7"/>
                    </a:cubicBezTo>
                    <a:cubicBezTo>
                      <a:pt x="2" y="9"/>
                      <a:pt x="4" y="8"/>
                      <a:pt x="4" y="6"/>
                    </a:cubicBezTo>
                    <a:cubicBezTo>
                      <a:pt x="4" y="5"/>
                      <a:pt x="4" y="5"/>
                      <a:pt x="4" y="4"/>
                    </a:cubicBezTo>
                    <a:cubicBezTo>
                      <a:pt x="3" y="2"/>
                      <a:pt x="0" y="3"/>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 name="Freeform 275"/>
              <p:cNvSpPr>
                <a:spLocks/>
              </p:cNvSpPr>
              <p:nvPr/>
            </p:nvSpPr>
            <p:spPr bwMode="auto">
              <a:xfrm>
                <a:off x="94" y="866"/>
                <a:ext cx="20" cy="163"/>
              </a:xfrm>
              <a:custGeom>
                <a:avLst/>
                <a:gdLst>
                  <a:gd name="T0" fmla="*/ 2074 w 7"/>
                  <a:gd name="T1" fmla="*/ 30029 h 57"/>
                  <a:gd name="T2" fmla="*/ 2660 w 7"/>
                  <a:gd name="T3" fmla="*/ 11507 h 57"/>
                  <a:gd name="T4" fmla="*/ 1723 w 7"/>
                  <a:gd name="T5" fmla="*/ 1144 h 57"/>
                  <a:gd name="T6" fmla="*/ 603 w 7"/>
                  <a:gd name="T7" fmla="*/ 2085 h 57"/>
                  <a:gd name="T8" fmla="*/ 1143 w 7"/>
                  <a:gd name="T9" fmla="*/ 12625 h 57"/>
                  <a:gd name="T10" fmla="*/ 603 w 7"/>
                  <a:gd name="T11" fmla="*/ 30029 h 57"/>
                  <a:gd name="T12" fmla="*/ 2074 w 7"/>
                  <a:gd name="T13" fmla="*/ 30029 h 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57">
                    <a:moveTo>
                      <a:pt x="4" y="55"/>
                    </a:moveTo>
                    <a:cubicBezTo>
                      <a:pt x="4" y="44"/>
                      <a:pt x="5" y="32"/>
                      <a:pt x="5" y="21"/>
                    </a:cubicBezTo>
                    <a:cubicBezTo>
                      <a:pt x="5" y="15"/>
                      <a:pt x="7" y="8"/>
                      <a:pt x="3" y="2"/>
                    </a:cubicBezTo>
                    <a:cubicBezTo>
                      <a:pt x="2" y="0"/>
                      <a:pt x="0" y="2"/>
                      <a:pt x="1" y="4"/>
                    </a:cubicBezTo>
                    <a:cubicBezTo>
                      <a:pt x="4" y="9"/>
                      <a:pt x="2" y="17"/>
                      <a:pt x="2" y="23"/>
                    </a:cubicBezTo>
                    <a:cubicBezTo>
                      <a:pt x="2" y="34"/>
                      <a:pt x="1" y="44"/>
                      <a:pt x="1" y="55"/>
                    </a:cubicBezTo>
                    <a:cubicBezTo>
                      <a:pt x="1" y="57"/>
                      <a:pt x="4" y="57"/>
                      <a:pt x="4" y="5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 name="Freeform 276"/>
              <p:cNvSpPr>
                <a:spLocks/>
              </p:cNvSpPr>
              <p:nvPr/>
            </p:nvSpPr>
            <p:spPr bwMode="auto">
              <a:xfrm>
                <a:off x="9" y="869"/>
                <a:ext cx="97" cy="29"/>
              </a:xfrm>
              <a:custGeom>
                <a:avLst/>
                <a:gdLst>
                  <a:gd name="T0" fmla="*/ 2043 w 34"/>
                  <a:gd name="T1" fmla="*/ 4095 h 10"/>
                  <a:gd name="T2" fmla="*/ 2043 w 34"/>
                  <a:gd name="T3" fmla="*/ 1833 h 10"/>
                  <a:gd name="T4" fmla="*/ 602 w 34"/>
                  <a:gd name="T5" fmla="*/ 1833 h 10"/>
                  <a:gd name="T6" fmla="*/ 602 w 34"/>
                  <a:gd name="T7" fmla="*/ 4736 h 10"/>
                  <a:gd name="T8" fmla="*/ 1717 w 34"/>
                  <a:gd name="T9" fmla="*/ 4736 h 10"/>
                  <a:gd name="T10" fmla="*/ 7546 w 34"/>
                  <a:gd name="T11" fmla="*/ 2488 h 10"/>
                  <a:gd name="T12" fmla="*/ 17232 w 34"/>
                  <a:gd name="T13" fmla="*/ 3120 h 10"/>
                  <a:gd name="T14" fmla="*/ 16630 w 34"/>
                  <a:gd name="T15" fmla="*/ 1833 h 10"/>
                  <a:gd name="T16" fmla="*/ 16230 w 34"/>
                  <a:gd name="T17" fmla="*/ 1833 h 10"/>
                  <a:gd name="T18" fmla="*/ 17232 w 34"/>
                  <a:gd name="T19" fmla="*/ 3120 h 10"/>
                  <a:gd name="T20" fmla="*/ 17768 w 34"/>
                  <a:gd name="T21" fmla="*/ 3120 h 10"/>
                  <a:gd name="T22" fmla="*/ 17232 w 34"/>
                  <a:gd name="T23" fmla="*/ 1195 h 10"/>
                  <a:gd name="T24" fmla="*/ 9686 w 34"/>
                  <a:gd name="T25" fmla="*/ 1195 h 10"/>
                  <a:gd name="T26" fmla="*/ 3247 w 34"/>
                  <a:gd name="T27" fmla="*/ 632 h 10"/>
                  <a:gd name="T28" fmla="*/ 0 w 34"/>
                  <a:gd name="T29" fmla="*/ 4736 h 10"/>
                  <a:gd name="T30" fmla="*/ 1717 w 34"/>
                  <a:gd name="T31" fmla="*/ 5316 h 10"/>
                  <a:gd name="T32" fmla="*/ 2043 w 34"/>
                  <a:gd name="T33" fmla="*/ 1833 h 10"/>
                  <a:gd name="T34" fmla="*/ 602 w 34"/>
                  <a:gd name="T35" fmla="*/ 1833 h 10"/>
                  <a:gd name="T36" fmla="*/ 602 w 34"/>
                  <a:gd name="T37" fmla="*/ 4095 h 10"/>
                  <a:gd name="T38" fmla="*/ 2043 w 34"/>
                  <a:gd name="T39" fmla="*/ 4095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 h="10">
                    <a:moveTo>
                      <a:pt x="4" y="7"/>
                    </a:moveTo>
                    <a:cubicBezTo>
                      <a:pt x="4" y="5"/>
                      <a:pt x="4" y="4"/>
                      <a:pt x="4" y="3"/>
                    </a:cubicBezTo>
                    <a:cubicBezTo>
                      <a:pt x="4" y="1"/>
                      <a:pt x="1" y="1"/>
                      <a:pt x="1" y="3"/>
                    </a:cubicBezTo>
                    <a:cubicBezTo>
                      <a:pt x="1" y="5"/>
                      <a:pt x="1" y="6"/>
                      <a:pt x="1" y="8"/>
                    </a:cubicBezTo>
                    <a:cubicBezTo>
                      <a:pt x="2" y="8"/>
                      <a:pt x="2" y="8"/>
                      <a:pt x="3" y="8"/>
                    </a:cubicBezTo>
                    <a:cubicBezTo>
                      <a:pt x="4" y="2"/>
                      <a:pt x="9" y="4"/>
                      <a:pt x="14" y="4"/>
                    </a:cubicBezTo>
                    <a:cubicBezTo>
                      <a:pt x="20" y="5"/>
                      <a:pt x="26" y="5"/>
                      <a:pt x="32" y="5"/>
                    </a:cubicBezTo>
                    <a:cubicBezTo>
                      <a:pt x="31" y="4"/>
                      <a:pt x="31" y="3"/>
                      <a:pt x="31" y="3"/>
                    </a:cubicBezTo>
                    <a:cubicBezTo>
                      <a:pt x="30" y="3"/>
                      <a:pt x="30" y="3"/>
                      <a:pt x="30" y="3"/>
                    </a:cubicBezTo>
                    <a:cubicBezTo>
                      <a:pt x="28" y="5"/>
                      <a:pt x="30" y="7"/>
                      <a:pt x="32" y="5"/>
                    </a:cubicBezTo>
                    <a:cubicBezTo>
                      <a:pt x="32" y="5"/>
                      <a:pt x="33" y="5"/>
                      <a:pt x="33" y="5"/>
                    </a:cubicBezTo>
                    <a:cubicBezTo>
                      <a:pt x="34" y="4"/>
                      <a:pt x="33" y="2"/>
                      <a:pt x="32" y="2"/>
                    </a:cubicBezTo>
                    <a:cubicBezTo>
                      <a:pt x="27" y="2"/>
                      <a:pt x="23" y="2"/>
                      <a:pt x="18" y="2"/>
                    </a:cubicBezTo>
                    <a:cubicBezTo>
                      <a:pt x="14" y="1"/>
                      <a:pt x="10" y="0"/>
                      <a:pt x="6" y="1"/>
                    </a:cubicBezTo>
                    <a:cubicBezTo>
                      <a:pt x="2" y="1"/>
                      <a:pt x="1" y="5"/>
                      <a:pt x="0" y="8"/>
                    </a:cubicBezTo>
                    <a:cubicBezTo>
                      <a:pt x="0" y="10"/>
                      <a:pt x="3" y="10"/>
                      <a:pt x="3" y="9"/>
                    </a:cubicBezTo>
                    <a:cubicBezTo>
                      <a:pt x="4" y="7"/>
                      <a:pt x="4" y="5"/>
                      <a:pt x="4" y="3"/>
                    </a:cubicBezTo>
                    <a:cubicBezTo>
                      <a:pt x="3" y="3"/>
                      <a:pt x="2" y="3"/>
                      <a:pt x="1" y="3"/>
                    </a:cubicBezTo>
                    <a:cubicBezTo>
                      <a:pt x="1" y="4"/>
                      <a:pt x="1" y="5"/>
                      <a:pt x="1" y="7"/>
                    </a:cubicBezTo>
                    <a:cubicBezTo>
                      <a:pt x="2" y="9"/>
                      <a:pt x="5" y="9"/>
                      <a:pt x="4"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4" name="Freeform 277"/>
              <p:cNvSpPr>
                <a:spLocks/>
              </p:cNvSpPr>
              <p:nvPr/>
            </p:nvSpPr>
            <p:spPr bwMode="auto">
              <a:xfrm>
                <a:off x="20" y="866"/>
                <a:ext cx="92" cy="29"/>
              </a:xfrm>
              <a:custGeom>
                <a:avLst/>
                <a:gdLst>
                  <a:gd name="T0" fmla="*/ 1164 w 32"/>
                  <a:gd name="T1" fmla="*/ 3466 h 10"/>
                  <a:gd name="T2" fmla="*/ 2737 w 32"/>
                  <a:gd name="T3" fmla="*/ 4095 h 10"/>
                  <a:gd name="T4" fmla="*/ 5678 w 32"/>
                  <a:gd name="T5" fmla="*/ 3466 h 10"/>
                  <a:gd name="T6" fmla="*/ 5678 w 32"/>
                  <a:gd name="T7" fmla="*/ 1833 h 10"/>
                  <a:gd name="T8" fmla="*/ 1164 w 32"/>
                  <a:gd name="T9" fmla="*/ 2488 h 10"/>
                  <a:gd name="T10" fmla="*/ 1164 w 32"/>
                  <a:gd name="T11" fmla="*/ 4095 h 10"/>
                  <a:gd name="T12" fmla="*/ 5132 w 32"/>
                  <a:gd name="T13" fmla="*/ 3466 h 10"/>
                  <a:gd name="T14" fmla="*/ 4514 w 32"/>
                  <a:gd name="T15" fmla="*/ 1833 h 10"/>
                  <a:gd name="T16" fmla="*/ 1785 w 32"/>
                  <a:gd name="T17" fmla="*/ 2488 h 10"/>
                  <a:gd name="T18" fmla="*/ 2398 w 32"/>
                  <a:gd name="T19" fmla="*/ 4095 h 10"/>
                  <a:gd name="T20" fmla="*/ 9033 w 32"/>
                  <a:gd name="T21" fmla="*/ 3466 h 10"/>
                  <a:gd name="T22" fmla="*/ 9033 w 32"/>
                  <a:gd name="T23" fmla="*/ 1833 h 10"/>
                  <a:gd name="T24" fmla="*/ 5678 w 32"/>
                  <a:gd name="T25" fmla="*/ 1833 h 10"/>
                  <a:gd name="T26" fmla="*/ 6299 w 32"/>
                  <a:gd name="T27" fmla="*/ 3466 h 10"/>
                  <a:gd name="T28" fmla="*/ 11811 w 32"/>
                  <a:gd name="T29" fmla="*/ 3120 h 10"/>
                  <a:gd name="T30" fmla="*/ 11811 w 32"/>
                  <a:gd name="T31" fmla="*/ 1195 h 10"/>
                  <a:gd name="T32" fmla="*/ 4514 w 32"/>
                  <a:gd name="T33" fmla="*/ 1833 h 10"/>
                  <a:gd name="T34" fmla="*/ 5132 w 32"/>
                  <a:gd name="T35" fmla="*/ 3120 h 10"/>
                  <a:gd name="T36" fmla="*/ 11811 w 32"/>
                  <a:gd name="T37" fmla="*/ 2488 h 10"/>
                  <a:gd name="T38" fmla="*/ 11811 w 32"/>
                  <a:gd name="T39" fmla="*/ 632 h 10"/>
                  <a:gd name="T40" fmla="*/ 8481 w 32"/>
                  <a:gd name="T41" fmla="*/ 632 h 10"/>
                  <a:gd name="T42" fmla="*/ 8481 w 32"/>
                  <a:gd name="T43" fmla="*/ 2488 h 10"/>
                  <a:gd name="T44" fmla="*/ 16324 w 32"/>
                  <a:gd name="T45" fmla="*/ 1195 h 10"/>
                  <a:gd name="T46" fmla="*/ 16871 w 32"/>
                  <a:gd name="T47" fmla="*/ 3120 h 10"/>
                  <a:gd name="T48" fmla="*/ 17492 w 32"/>
                  <a:gd name="T49" fmla="*/ 3120 h 10"/>
                  <a:gd name="T50" fmla="*/ 18110 w 32"/>
                  <a:gd name="T51" fmla="*/ 1833 h 10"/>
                  <a:gd name="T52" fmla="*/ 18110 w 32"/>
                  <a:gd name="T53" fmla="*/ 1833 h 10"/>
                  <a:gd name="T54" fmla="*/ 17492 w 32"/>
                  <a:gd name="T55" fmla="*/ 1195 h 10"/>
                  <a:gd name="T56" fmla="*/ 8481 w 32"/>
                  <a:gd name="T57" fmla="*/ 632 h 10"/>
                  <a:gd name="T58" fmla="*/ 9033 w 32"/>
                  <a:gd name="T59" fmla="*/ 2488 h 10"/>
                  <a:gd name="T60" fmla="*/ 11811 w 32"/>
                  <a:gd name="T61" fmla="*/ 2488 h 10"/>
                  <a:gd name="T62" fmla="*/ 11811 w 32"/>
                  <a:gd name="T63" fmla="*/ 632 h 10"/>
                  <a:gd name="T64" fmla="*/ 3968 w 32"/>
                  <a:gd name="T65" fmla="*/ 1833 h 10"/>
                  <a:gd name="T66" fmla="*/ 4514 w 32"/>
                  <a:gd name="T67" fmla="*/ 3466 h 10"/>
                  <a:gd name="T68" fmla="*/ 11811 w 32"/>
                  <a:gd name="T69" fmla="*/ 3120 h 10"/>
                  <a:gd name="T70" fmla="*/ 11811 w 32"/>
                  <a:gd name="T71" fmla="*/ 1195 h 10"/>
                  <a:gd name="T72" fmla="*/ 5678 w 32"/>
                  <a:gd name="T73" fmla="*/ 1833 h 10"/>
                  <a:gd name="T74" fmla="*/ 6299 w 32"/>
                  <a:gd name="T75" fmla="*/ 3466 h 10"/>
                  <a:gd name="T76" fmla="*/ 9033 w 32"/>
                  <a:gd name="T77" fmla="*/ 3466 h 10"/>
                  <a:gd name="T78" fmla="*/ 9033 w 32"/>
                  <a:gd name="T79" fmla="*/ 1833 h 10"/>
                  <a:gd name="T80" fmla="*/ 1785 w 32"/>
                  <a:gd name="T81" fmla="*/ 2488 h 10"/>
                  <a:gd name="T82" fmla="*/ 1785 w 32"/>
                  <a:gd name="T83" fmla="*/ 4095 h 10"/>
                  <a:gd name="T84" fmla="*/ 5132 w 32"/>
                  <a:gd name="T85" fmla="*/ 3466 h 10"/>
                  <a:gd name="T86" fmla="*/ 4514 w 32"/>
                  <a:gd name="T87" fmla="*/ 1833 h 10"/>
                  <a:gd name="T88" fmla="*/ 1164 w 32"/>
                  <a:gd name="T89" fmla="*/ 2488 h 10"/>
                  <a:gd name="T90" fmla="*/ 1164 w 32"/>
                  <a:gd name="T91" fmla="*/ 4095 h 10"/>
                  <a:gd name="T92" fmla="*/ 6299 w 32"/>
                  <a:gd name="T93" fmla="*/ 3466 h 10"/>
                  <a:gd name="T94" fmla="*/ 5678 w 32"/>
                  <a:gd name="T95" fmla="*/ 1833 h 10"/>
                  <a:gd name="T96" fmla="*/ 621 w 32"/>
                  <a:gd name="T97" fmla="*/ 3120 h 10"/>
                  <a:gd name="T98" fmla="*/ 0 w 32"/>
                  <a:gd name="T99" fmla="*/ 4095 h 10"/>
                  <a:gd name="T100" fmla="*/ 621 w 32"/>
                  <a:gd name="T101" fmla="*/ 5316 h 10"/>
                  <a:gd name="T102" fmla="*/ 1164 w 32"/>
                  <a:gd name="T103" fmla="*/ 3466 h 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2" h="10">
                    <a:moveTo>
                      <a:pt x="2" y="6"/>
                    </a:moveTo>
                    <a:cubicBezTo>
                      <a:pt x="3" y="8"/>
                      <a:pt x="4" y="8"/>
                      <a:pt x="5" y="7"/>
                    </a:cubicBezTo>
                    <a:cubicBezTo>
                      <a:pt x="7" y="7"/>
                      <a:pt x="9" y="7"/>
                      <a:pt x="10" y="6"/>
                    </a:cubicBezTo>
                    <a:cubicBezTo>
                      <a:pt x="10" y="5"/>
                      <a:pt x="10" y="4"/>
                      <a:pt x="10" y="3"/>
                    </a:cubicBezTo>
                    <a:cubicBezTo>
                      <a:pt x="7" y="4"/>
                      <a:pt x="5" y="4"/>
                      <a:pt x="2" y="4"/>
                    </a:cubicBezTo>
                    <a:cubicBezTo>
                      <a:pt x="2" y="5"/>
                      <a:pt x="2" y="6"/>
                      <a:pt x="2" y="7"/>
                    </a:cubicBezTo>
                    <a:cubicBezTo>
                      <a:pt x="4" y="7"/>
                      <a:pt x="7" y="7"/>
                      <a:pt x="9" y="6"/>
                    </a:cubicBezTo>
                    <a:cubicBezTo>
                      <a:pt x="11" y="5"/>
                      <a:pt x="10" y="3"/>
                      <a:pt x="8" y="3"/>
                    </a:cubicBezTo>
                    <a:cubicBezTo>
                      <a:pt x="7" y="3"/>
                      <a:pt x="5" y="4"/>
                      <a:pt x="3" y="4"/>
                    </a:cubicBezTo>
                    <a:cubicBezTo>
                      <a:pt x="3" y="5"/>
                      <a:pt x="4" y="6"/>
                      <a:pt x="4" y="7"/>
                    </a:cubicBezTo>
                    <a:cubicBezTo>
                      <a:pt x="8" y="5"/>
                      <a:pt x="12" y="6"/>
                      <a:pt x="16" y="6"/>
                    </a:cubicBezTo>
                    <a:cubicBezTo>
                      <a:pt x="18" y="6"/>
                      <a:pt x="18" y="3"/>
                      <a:pt x="16" y="3"/>
                    </a:cubicBezTo>
                    <a:cubicBezTo>
                      <a:pt x="14" y="3"/>
                      <a:pt x="12" y="3"/>
                      <a:pt x="10" y="3"/>
                    </a:cubicBezTo>
                    <a:cubicBezTo>
                      <a:pt x="8" y="3"/>
                      <a:pt x="9" y="6"/>
                      <a:pt x="11" y="6"/>
                    </a:cubicBezTo>
                    <a:cubicBezTo>
                      <a:pt x="14" y="5"/>
                      <a:pt x="18" y="5"/>
                      <a:pt x="21" y="5"/>
                    </a:cubicBezTo>
                    <a:cubicBezTo>
                      <a:pt x="21" y="4"/>
                      <a:pt x="21" y="3"/>
                      <a:pt x="21" y="2"/>
                    </a:cubicBezTo>
                    <a:cubicBezTo>
                      <a:pt x="17" y="2"/>
                      <a:pt x="12" y="3"/>
                      <a:pt x="8" y="3"/>
                    </a:cubicBezTo>
                    <a:cubicBezTo>
                      <a:pt x="8" y="4"/>
                      <a:pt x="9" y="5"/>
                      <a:pt x="9" y="5"/>
                    </a:cubicBezTo>
                    <a:cubicBezTo>
                      <a:pt x="12" y="2"/>
                      <a:pt x="18" y="4"/>
                      <a:pt x="21" y="4"/>
                    </a:cubicBezTo>
                    <a:cubicBezTo>
                      <a:pt x="23" y="4"/>
                      <a:pt x="23" y="1"/>
                      <a:pt x="21" y="1"/>
                    </a:cubicBezTo>
                    <a:cubicBezTo>
                      <a:pt x="19" y="1"/>
                      <a:pt x="17" y="1"/>
                      <a:pt x="15" y="1"/>
                    </a:cubicBezTo>
                    <a:cubicBezTo>
                      <a:pt x="13" y="2"/>
                      <a:pt x="14" y="4"/>
                      <a:pt x="15" y="4"/>
                    </a:cubicBezTo>
                    <a:cubicBezTo>
                      <a:pt x="20" y="4"/>
                      <a:pt x="25" y="4"/>
                      <a:pt x="29" y="2"/>
                    </a:cubicBezTo>
                    <a:cubicBezTo>
                      <a:pt x="27" y="3"/>
                      <a:pt x="29" y="6"/>
                      <a:pt x="30" y="5"/>
                    </a:cubicBezTo>
                    <a:cubicBezTo>
                      <a:pt x="31" y="5"/>
                      <a:pt x="31" y="5"/>
                      <a:pt x="31" y="5"/>
                    </a:cubicBezTo>
                    <a:cubicBezTo>
                      <a:pt x="31" y="5"/>
                      <a:pt x="32" y="4"/>
                      <a:pt x="32" y="3"/>
                    </a:cubicBezTo>
                    <a:cubicBezTo>
                      <a:pt x="32" y="3"/>
                      <a:pt x="32" y="3"/>
                      <a:pt x="32" y="3"/>
                    </a:cubicBezTo>
                    <a:cubicBezTo>
                      <a:pt x="32" y="2"/>
                      <a:pt x="31" y="2"/>
                      <a:pt x="31" y="2"/>
                    </a:cubicBezTo>
                    <a:cubicBezTo>
                      <a:pt x="26" y="1"/>
                      <a:pt x="21" y="1"/>
                      <a:pt x="15" y="1"/>
                    </a:cubicBezTo>
                    <a:cubicBezTo>
                      <a:pt x="16" y="2"/>
                      <a:pt x="16" y="3"/>
                      <a:pt x="16" y="4"/>
                    </a:cubicBezTo>
                    <a:cubicBezTo>
                      <a:pt x="18" y="4"/>
                      <a:pt x="20" y="4"/>
                      <a:pt x="21" y="4"/>
                    </a:cubicBezTo>
                    <a:cubicBezTo>
                      <a:pt x="21" y="3"/>
                      <a:pt x="21" y="2"/>
                      <a:pt x="21" y="1"/>
                    </a:cubicBezTo>
                    <a:cubicBezTo>
                      <a:pt x="17" y="1"/>
                      <a:pt x="11" y="0"/>
                      <a:pt x="7" y="3"/>
                    </a:cubicBezTo>
                    <a:cubicBezTo>
                      <a:pt x="6" y="4"/>
                      <a:pt x="7" y="6"/>
                      <a:pt x="8" y="6"/>
                    </a:cubicBezTo>
                    <a:cubicBezTo>
                      <a:pt x="12" y="6"/>
                      <a:pt x="17" y="5"/>
                      <a:pt x="21" y="5"/>
                    </a:cubicBezTo>
                    <a:cubicBezTo>
                      <a:pt x="23" y="5"/>
                      <a:pt x="23" y="2"/>
                      <a:pt x="21" y="2"/>
                    </a:cubicBezTo>
                    <a:cubicBezTo>
                      <a:pt x="17" y="2"/>
                      <a:pt x="14" y="3"/>
                      <a:pt x="10" y="3"/>
                    </a:cubicBezTo>
                    <a:cubicBezTo>
                      <a:pt x="10" y="4"/>
                      <a:pt x="11" y="5"/>
                      <a:pt x="11" y="6"/>
                    </a:cubicBezTo>
                    <a:cubicBezTo>
                      <a:pt x="13" y="6"/>
                      <a:pt x="14" y="6"/>
                      <a:pt x="16" y="6"/>
                    </a:cubicBezTo>
                    <a:cubicBezTo>
                      <a:pt x="16" y="5"/>
                      <a:pt x="16" y="4"/>
                      <a:pt x="16" y="3"/>
                    </a:cubicBezTo>
                    <a:cubicBezTo>
                      <a:pt x="11" y="3"/>
                      <a:pt x="7" y="2"/>
                      <a:pt x="3" y="4"/>
                    </a:cubicBezTo>
                    <a:cubicBezTo>
                      <a:pt x="1" y="4"/>
                      <a:pt x="2" y="7"/>
                      <a:pt x="3" y="7"/>
                    </a:cubicBezTo>
                    <a:cubicBezTo>
                      <a:pt x="5" y="7"/>
                      <a:pt x="7" y="6"/>
                      <a:pt x="9" y="6"/>
                    </a:cubicBezTo>
                    <a:cubicBezTo>
                      <a:pt x="9" y="5"/>
                      <a:pt x="8" y="4"/>
                      <a:pt x="8" y="3"/>
                    </a:cubicBezTo>
                    <a:cubicBezTo>
                      <a:pt x="6" y="4"/>
                      <a:pt x="4" y="4"/>
                      <a:pt x="2" y="4"/>
                    </a:cubicBezTo>
                    <a:cubicBezTo>
                      <a:pt x="0" y="5"/>
                      <a:pt x="0" y="7"/>
                      <a:pt x="2" y="7"/>
                    </a:cubicBezTo>
                    <a:cubicBezTo>
                      <a:pt x="5" y="7"/>
                      <a:pt x="8" y="7"/>
                      <a:pt x="11" y="6"/>
                    </a:cubicBezTo>
                    <a:cubicBezTo>
                      <a:pt x="12" y="6"/>
                      <a:pt x="12" y="3"/>
                      <a:pt x="10" y="3"/>
                    </a:cubicBezTo>
                    <a:cubicBezTo>
                      <a:pt x="7" y="4"/>
                      <a:pt x="4" y="4"/>
                      <a:pt x="1" y="5"/>
                    </a:cubicBezTo>
                    <a:cubicBezTo>
                      <a:pt x="0" y="5"/>
                      <a:pt x="0" y="6"/>
                      <a:pt x="0" y="7"/>
                    </a:cubicBezTo>
                    <a:cubicBezTo>
                      <a:pt x="0" y="8"/>
                      <a:pt x="0" y="8"/>
                      <a:pt x="1" y="9"/>
                    </a:cubicBezTo>
                    <a:cubicBezTo>
                      <a:pt x="3" y="10"/>
                      <a:pt x="4" y="7"/>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 name="Freeform 278"/>
              <p:cNvSpPr>
                <a:spLocks/>
              </p:cNvSpPr>
              <p:nvPr/>
            </p:nvSpPr>
            <p:spPr bwMode="auto">
              <a:xfrm>
                <a:off x="137" y="866"/>
                <a:ext cx="40" cy="57"/>
              </a:xfrm>
              <a:custGeom>
                <a:avLst/>
                <a:gdLst>
                  <a:gd name="T0" fmla="*/ 2660 w 14"/>
                  <a:gd name="T1" fmla="*/ 8636 h 20"/>
                  <a:gd name="T2" fmla="*/ 3266 w 14"/>
                  <a:gd name="T3" fmla="*/ 1112 h 20"/>
                  <a:gd name="T4" fmla="*/ 2074 w 14"/>
                  <a:gd name="T5" fmla="*/ 2038 h 20"/>
                  <a:gd name="T6" fmla="*/ 5526 w 14"/>
                  <a:gd name="T7" fmla="*/ 2038 h 20"/>
                  <a:gd name="T8" fmla="*/ 5926 w 14"/>
                  <a:gd name="T9" fmla="*/ 4882 h 20"/>
                  <a:gd name="T10" fmla="*/ 5526 w 14"/>
                  <a:gd name="T11" fmla="*/ 9032 h 20"/>
                  <a:gd name="T12" fmla="*/ 5926 w 14"/>
                  <a:gd name="T13" fmla="*/ 8636 h 20"/>
                  <a:gd name="T14" fmla="*/ 1723 w 14"/>
                  <a:gd name="T15" fmla="*/ 8123 h 20"/>
                  <a:gd name="T16" fmla="*/ 1143 w 14"/>
                  <a:gd name="T17" fmla="*/ 9559 h 20"/>
                  <a:gd name="T18" fmla="*/ 6457 w 14"/>
                  <a:gd name="T19" fmla="*/ 10160 h 20"/>
                  <a:gd name="T20" fmla="*/ 7069 w 14"/>
                  <a:gd name="T21" fmla="*/ 9032 h 20"/>
                  <a:gd name="T22" fmla="*/ 7600 w 14"/>
                  <a:gd name="T23" fmla="*/ 2639 h 20"/>
                  <a:gd name="T24" fmla="*/ 2074 w 14"/>
                  <a:gd name="T25" fmla="*/ 601 h 20"/>
                  <a:gd name="T26" fmla="*/ 1723 w 14"/>
                  <a:gd name="T27" fmla="*/ 1112 h 20"/>
                  <a:gd name="T28" fmla="*/ 1143 w 14"/>
                  <a:gd name="T29" fmla="*/ 8636 h 20"/>
                  <a:gd name="T30" fmla="*/ 2660 w 14"/>
                  <a:gd name="T31" fmla="*/ 8636 h 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 h="20">
                    <a:moveTo>
                      <a:pt x="5" y="16"/>
                    </a:moveTo>
                    <a:cubicBezTo>
                      <a:pt x="5" y="11"/>
                      <a:pt x="5" y="7"/>
                      <a:pt x="6" y="2"/>
                    </a:cubicBezTo>
                    <a:cubicBezTo>
                      <a:pt x="5" y="3"/>
                      <a:pt x="5" y="3"/>
                      <a:pt x="4" y="4"/>
                    </a:cubicBezTo>
                    <a:cubicBezTo>
                      <a:pt x="6" y="4"/>
                      <a:pt x="9" y="3"/>
                      <a:pt x="10" y="4"/>
                    </a:cubicBezTo>
                    <a:cubicBezTo>
                      <a:pt x="11" y="5"/>
                      <a:pt x="11" y="7"/>
                      <a:pt x="11" y="9"/>
                    </a:cubicBezTo>
                    <a:cubicBezTo>
                      <a:pt x="11" y="11"/>
                      <a:pt x="10" y="14"/>
                      <a:pt x="10" y="17"/>
                    </a:cubicBezTo>
                    <a:cubicBezTo>
                      <a:pt x="10" y="17"/>
                      <a:pt x="11" y="16"/>
                      <a:pt x="11" y="16"/>
                    </a:cubicBezTo>
                    <a:cubicBezTo>
                      <a:pt x="8" y="17"/>
                      <a:pt x="6" y="16"/>
                      <a:pt x="3" y="15"/>
                    </a:cubicBezTo>
                    <a:cubicBezTo>
                      <a:pt x="1" y="15"/>
                      <a:pt x="0" y="18"/>
                      <a:pt x="2" y="18"/>
                    </a:cubicBezTo>
                    <a:cubicBezTo>
                      <a:pt x="5" y="19"/>
                      <a:pt x="9" y="20"/>
                      <a:pt x="12" y="19"/>
                    </a:cubicBezTo>
                    <a:cubicBezTo>
                      <a:pt x="13" y="18"/>
                      <a:pt x="13" y="18"/>
                      <a:pt x="13" y="17"/>
                    </a:cubicBezTo>
                    <a:cubicBezTo>
                      <a:pt x="13" y="13"/>
                      <a:pt x="14" y="9"/>
                      <a:pt x="14" y="5"/>
                    </a:cubicBezTo>
                    <a:cubicBezTo>
                      <a:pt x="13" y="0"/>
                      <a:pt x="8" y="0"/>
                      <a:pt x="4" y="1"/>
                    </a:cubicBezTo>
                    <a:cubicBezTo>
                      <a:pt x="3" y="1"/>
                      <a:pt x="3" y="1"/>
                      <a:pt x="3" y="2"/>
                    </a:cubicBezTo>
                    <a:cubicBezTo>
                      <a:pt x="2" y="7"/>
                      <a:pt x="2" y="11"/>
                      <a:pt x="2" y="16"/>
                    </a:cubicBezTo>
                    <a:cubicBezTo>
                      <a:pt x="2" y="18"/>
                      <a:pt x="5" y="18"/>
                      <a:pt x="5"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 name="Freeform 279"/>
              <p:cNvSpPr>
                <a:spLocks/>
              </p:cNvSpPr>
              <p:nvPr/>
            </p:nvSpPr>
            <p:spPr bwMode="auto">
              <a:xfrm>
                <a:off x="166" y="852"/>
                <a:ext cx="40" cy="71"/>
              </a:xfrm>
              <a:custGeom>
                <a:avLst/>
                <a:gdLst>
                  <a:gd name="T0" fmla="*/ 2660 w 14"/>
                  <a:gd name="T1" fmla="*/ 11454 h 25"/>
                  <a:gd name="T2" fmla="*/ 2660 w 14"/>
                  <a:gd name="T3" fmla="*/ 5203 h 25"/>
                  <a:gd name="T4" fmla="*/ 2660 w 14"/>
                  <a:gd name="T5" fmla="*/ 3113 h 25"/>
                  <a:gd name="T6" fmla="*/ 4409 w 14"/>
                  <a:gd name="T7" fmla="*/ 1693 h 25"/>
                  <a:gd name="T8" fmla="*/ 5926 w 14"/>
                  <a:gd name="T9" fmla="*/ 4808 h 25"/>
                  <a:gd name="T10" fmla="*/ 5926 w 14"/>
                  <a:gd name="T11" fmla="*/ 11454 h 25"/>
                  <a:gd name="T12" fmla="*/ 6457 w 14"/>
                  <a:gd name="T13" fmla="*/ 11065 h 25"/>
                  <a:gd name="T14" fmla="*/ 1143 w 14"/>
                  <a:gd name="T15" fmla="*/ 10534 h 25"/>
                  <a:gd name="T16" fmla="*/ 1143 w 14"/>
                  <a:gd name="T17" fmla="*/ 12025 h 25"/>
                  <a:gd name="T18" fmla="*/ 7069 w 14"/>
                  <a:gd name="T19" fmla="*/ 12550 h 25"/>
                  <a:gd name="T20" fmla="*/ 7600 w 14"/>
                  <a:gd name="T21" fmla="*/ 11454 h 25"/>
                  <a:gd name="T22" fmla="*/ 7600 w 14"/>
                  <a:gd name="T23" fmla="*/ 2613 h 25"/>
                  <a:gd name="T24" fmla="*/ 4923 w 14"/>
                  <a:gd name="T25" fmla="*/ 0 h 25"/>
                  <a:gd name="T26" fmla="*/ 1143 w 14"/>
                  <a:gd name="T27" fmla="*/ 2016 h 25"/>
                  <a:gd name="T28" fmla="*/ 1143 w 14"/>
                  <a:gd name="T29" fmla="*/ 5203 h 25"/>
                  <a:gd name="T30" fmla="*/ 1143 w 14"/>
                  <a:gd name="T31" fmla="*/ 11454 h 25"/>
                  <a:gd name="T32" fmla="*/ 2660 w 14"/>
                  <a:gd name="T33" fmla="*/ 11454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25">
                    <a:moveTo>
                      <a:pt x="5" y="22"/>
                    </a:moveTo>
                    <a:cubicBezTo>
                      <a:pt x="5" y="18"/>
                      <a:pt x="5" y="14"/>
                      <a:pt x="5" y="10"/>
                    </a:cubicBezTo>
                    <a:cubicBezTo>
                      <a:pt x="5" y="9"/>
                      <a:pt x="5" y="7"/>
                      <a:pt x="5" y="6"/>
                    </a:cubicBezTo>
                    <a:cubicBezTo>
                      <a:pt x="5" y="3"/>
                      <a:pt x="6" y="3"/>
                      <a:pt x="8" y="3"/>
                    </a:cubicBezTo>
                    <a:cubicBezTo>
                      <a:pt x="12" y="3"/>
                      <a:pt x="11" y="6"/>
                      <a:pt x="11" y="9"/>
                    </a:cubicBezTo>
                    <a:cubicBezTo>
                      <a:pt x="11" y="14"/>
                      <a:pt x="11" y="18"/>
                      <a:pt x="11" y="22"/>
                    </a:cubicBezTo>
                    <a:cubicBezTo>
                      <a:pt x="11" y="22"/>
                      <a:pt x="11" y="21"/>
                      <a:pt x="12" y="21"/>
                    </a:cubicBezTo>
                    <a:cubicBezTo>
                      <a:pt x="9" y="22"/>
                      <a:pt x="6" y="21"/>
                      <a:pt x="2" y="20"/>
                    </a:cubicBezTo>
                    <a:cubicBezTo>
                      <a:pt x="0" y="20"/>
                      <a:pt x="0" y="23"/>
                      <a:pt x="2" y="23"/>
                    </a:cubicBezTo>
                    <a:cubicBezTo>
                      <a:pt x="5" y="24"/>
                      <a:pt x="9" y="25"/>
                      <a:pt x="13" y="24"/>
                    </a:cubicBezTo>
                    <a:cubicBezTo>
                      <a:pt x="13" y="24"/>
                      <a:pt x="14" y="23"/>
                      <a:pt x="14" y="22"/>
                    </a:cubicBezTo>
                    <a:cubicBezTo>
                      <a:pt x="14" y="17"/>
                      <a:pt x="14" y="11"/>
                      <a:pt x="14" y="5"/>
                    </a:cubicBezTo>
                    <a:cubicBezTo>
                      <a:pt x="14" y="2"/>
                      <a:pt x="12" y="1"/>
                      <a:pt x="9" y="0"/>
                    </a:cubicBezTo>
                    <a:cubicBezTo>
                      <a:pt x="6" y="0"/>
                      <a:pt x="3" y="1"/>
                      <a:pt x="2" y="4"/>
                    </a:cubicBezTo>
                    <a:cubicBezTo>
                      <a:pt x="1" y="6"/>
                      <a:pt x="2" y="8"/>
                      <a:pt x="2" y="10"/>
                    </a:cubicBezTo>
                    <a:cubicBezTo>
                      <a:pt x="2" y="14"/>
                      <a:pt x="2" y="18"/>
                      <a:pt x="2" y="22"/>
                    </a:cubicBezTo>
                    <a:cubicBezTo>
                      <a:pt x="2" y="24"/>
                      <a:pt x="5" y="24"/>
                      <a:pt x="5"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7" name="Freeform 280"/>
              <p:cNvSpPr>
                <a:spLocks/>
              </p:cNvSpPr>
              <p:nvPr/>
            </p:nvSpPr>
            <p:spPr bwMode="auto">
              <a:xfrm>
                <a:off x="189" y="832"/>
                <a:ext cx="45" cy="91"/>
              </a:xfrm>
              <a:custGeom>
                <a:avLst/>
                <a:gdLst>
                  <a:gd name="T0" fmla="*/ 1069 w 16"/>
                  <a:gd name="T1" fmla="*/ 15243 h 32"/>
                  <a:gd name="T2" fmla="*/ 1069 w 16"/>
                  <a:gd name="T3" fmla="*/ 15825 h 32"/>
                  <a:gd name="T4" fmla="*/ 2444 w 16"/>
                  <a:gd name="T5" fmla="*/ 15825 h 32"/>
                  <a:gd name="T6" fmla="*/ 3007 w 16"/>
                  <a:gd name="T7" fmla="*/ 6873 h 32"/>
                  <a:gd name="T8" fmla="*/ 3513 w 16"/>
                  <a:gd name="T9" fmla="*/ 2022 h 32"/>
                  <a:gd name="T10" fmla="*/ 6874 w 16"/>
                  <a:gd name="T11" fmla="*/ 2619 h 32"/>
                  <a:gd name="T12" fmla="*/ 6005 w 16"/>
                  <a:gd name="T13" fmla="*/ 1698 h 32"/>
                  <a:gd name="T14" fmla="*/ 6519 w 16"/>
                  <a:gd name="T15" fmla="*/ 15243 h 32"/>
                  <a:gd name="T16" fmla="*/ 6874 w 16"/>
                  <a:gd name="T17" fmla="*/ 14904 h 32"/>
                  <a:gd name="T18" fmla="*/ 1069 w 16"/>
                  <a:gd name="T19" fmla="*/ 14330 h 32"/>
                  <a:gd name="T20" fmla="*/ 1069 w 16"/>
                  <a:gd name="T21" fmla="*/ 15825 h 32"/>
                  <a:gd name="T22" fmla="*/ 6874 w 16"/>
                  <a:gd name="T23" fmla="*/ 16352 h 32"/>
                  <a:gd name="T24" fmla="*/ 7943 w 16"/>
                  <a:gd name="T25" fmla="*/ 15243 h 32"/>
                  <a:gd name="T26" fmla="*/ 7388 w 16"/>
                  <a:gd name="T27" fmla="*/ 1698 h 32"/>
                  <a:gd name="T28" fmla="*/ 6874 w 16"/>
                  <a:gd name="T29" fmla="*/ 1109 h 32"/>
                  <a:gd name="T30" fmla="*/ 1069 w 16"/>
                  <a:gd name="T31" fmla="*/ 2619 h 32"/>
                  <a:gd name="T32" fmla="*/ 1069 w 16"/>
                  <a:gd name="T33" fmla="*/ 15825 h 32"/>
                  <a:gd name="T34" fmla="*/ 2444 w 16"/>
                  <a:gd name="T35" fmla="*/ 15825 h 32"/>
                  <a:gd name="T36" fmla="*/ 2444 w 16"/>
                  <a:gd name="T37" fmla="*/ 15243 h 32"/>
                  <a:gd name="T38" fmla="*/ 1069 w 16"/>
                  <a:gd name="T39" fmla="*/ 15243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 h="32">
                    <a:moveTo>
                      <a:pt x="2" y="29"/>
                    </a:moveTo>
                    <a:cubicBezTo>
                      <a:pt x="2" y="29"/>
                      <a:pt x="2" y="30"/>
                      <a:pt x="2" y="30"/>
                    </a:cubicBezTo>
                    <a:cubicBezTo>
                      <a:pt x="2" y="32"/>
                      <a:pt x="4" y="32"/>
                      <a:pt x="5" y="30"/>
                    </a:cubicBezTo>
                    <a:cubicBezTo>
                      <a:pt x="7" y="25"/>
                      <a:pt x="7" y="19"/>
                      <a:pt x="6" y="13"/>
                    </a:cubicBezTo>
                    <a:cubicBezTo>
                      <a:pt x="6" y="12"/>
                      <a:pt x="4" y="5"/>
                      <a:pt x="7" y="4"/>
                    </a:cubicBezTo>
                    <a:cubicBezTo>
                      <a:pt x="9" y="4"/>
                      <a:pt x="11" y="5"/>
                      <a:pt x="14" y="5"/>
                    </a:cubicBezTo>
                    <a:cubicBezTo>
                      <a:pt x="13" y="4"/>
                      <a:pt x="13" y="4"/>
                      <a:pt x="12" y="3"/>
                    </a:cubicBezTo>
                    <a:cubicBezTo>
                      <a:pt x="13" y="12"/>
                      <a:pt x="13" y="21"/>
                      <a:pt x="13" y="29"/>
                    </a:cubicBezTo>
                    <a:cubicBezTo>
                      <a:pt x="13" y="29"/>
                      <a:pt x="14" y="28"/>
                      <a:pt x="14" y="28"/>
                    </a:cubicBezTo>
                    <a:cubicBezTo>
                      <a:pt x="10" y="28"/>
                      <a:pt x="6" y="27"/>
                      <a:pt x="2" y="27"/>
                    </a:cubicBezTo>
                    <a:cubicBezTo>
                      <a:pt x="0" y="27"/>
                      <a:pt x="0" y="30"/>
                      <a:pt x="2" y="30"/>
                    </a:cubicBezTo>
                    <a:cubicBezTo>
                      <a:pt x="6" y="30"/>
                      <a:pt x="10" y="31"/>
                      <a:pt x="14" y="31"/>
                    </a:cubicBezTo>
                    <a:cubicBezTo>
                      <a:pt x="15" y="31"/>
                      <a:pt x="16" y="30"/>
                      <a:pt x="16" y="29"/>
                    </a:cubicBezTo>
                    <a:cubicBezTo>
                      <a:pt x="16" y="21"/>
                      <a:pt x="16" y="12"/>
                      <a:pt x="15" y="3"/>
                    </a:cubicBezTo>
                    <a:cubicBezTo>
                      <a:pt x="15" y="3"/>
                      <a:pt x="15" y="2"/>
                      <a:pt x="14" y="2"/>
                    </a:cubicBezTo>
                    <a:cubicBezTo>
                      <a:pt x="11" y="2"/>
                      <a:pt x="3" y="0"/>
                      <a:pt x="2" y="5"/>
                    </a:cubicBezTo>
                    <a:cubicBezTo>
                      <a:pt x="2" y="13"/>
                      <a:pt x="5" y="21"/>
                      <a:pt x="2" y="30"/>
                    </a:cubicBezTo>
                    <a:cubicBezTo>
                      <a:pt x="3" y="30"/>
                      <a:pt x="4" y="30"/>
                      <a:pt x="5" y="30"/>
                    </a:cubicBezTo>
                    <a:cubicBezTo>
                      <a:pt x="5" y="30"/>
                      <a:pt x="5" y="29"/>
                      <a:pt x="5" y="29"/>
                    </a:cubicBezTo>
                    <a:cubicBezTo>
                      <a:pt x="5" y="27"/>
                      <a:pt x="2" y="27"/>
                      <a:pt x="2" y="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8" name="Freeform 281"/>
              <p:cNvSpPr>
                <a:spLocks/>
              </p:cNvSpPr>
              <p:nvPr/>
            </p:nvSpPr>
            <p:spPr bwMode="auto">
              <a:xfrm>
                <a:off x="217" y="817"/>
                <a:ext cx="40" cy="106"/>
              </a:xfrm>
              <a:custGeom>
                <a:avLst/>
                <a:gdLst>
                  <a:gd name="T0" fmla="*/ 2660 w 14"/>
                  <a:gd name="T1" fmla="*/ 19255 h 37"/>
                  <a:gd name="T2" fmla="*/ 3266 w 14"/>
                  <a:gd name="T3" fmla="*/ 12723 h 37"/>
                  <a:gd name="T4" fmla="*/ 2074 w 14"/>
                  <a:gd name="T5" fmla="*/ 1739 h 37"/>
                  <a:gd name="T6" fmla="*/ 1723 w 14"/>
                  <a:gd name="T7" fmla="*/ 2166 h 37"/>
                  <a:gd name="T8" fmla="*/ 5526 w 14"/>
                  <a:gd name="T9" fmla="*/ 3833 h 37"/>
                  <a:gd name="T10" fmla="*/ 5526 w 14"/>
                  <a:gd name="T11" fmla="*/ 8274 h 37"/>
                  <a:gd name="T12" fmla="*/ 5926 w 14"/>
                  <a:gd name="T13" fmla="*/ 19255 h 37"/>
                  <a:gd name="T14" fmla="*/ 6457 w 14"/>
                  <a:gd name="T15" fmla="*/ 18713 h 37"/>
                  <a:gd name="T16" fmla="*/ 1723 w 14"/>
                  <a:gd name="T17" fmla="*/ 18318 h 37"/>
                  <a:gd name="T18" fmla="*/ 1143 w 14"/>
                  <a:gd name="T19" fmla="*/ 19871 h 37"/>
                  <a:gd name="T20" fmla="*/ 6457 w 14"/>
                  <a:gd name="T21" fmla="*/ 20478 h 37"/>
                  <a:gd name="T22" fmla="*/ 7600 w 14"/>
                  <a:gd name="T23" fmla="*/ 19255 h 37"/>
                  <a:gd name="T24" fmla="*/ 7069 w 14"/>
                  <a:gd name="T25" fmla="*/ 3292 h 37"/>
                  <a:gd name="T26" fmla="*/ 1723 w 14"/>
                  <a:gd name="T27" fmla="*/ 607 h 37"/>
                  <a:gd name="T28" fmla="*/ 603 w 14"/>
                  <a:gd name="T29" fmla="*/ 1739 h 37"/>
                  <a:gd name="T30" fmla="*/ 1143 w 14"/>
                  <a:gd name="T31" fmla="*/ 9431 h 37"/>
                  <a:gd name="T32" fmla="*/ 1143 w 14"/>
                  <a:gd name="T33" fmla="*/ 18713 h 37"/>
                  <a:gd name="T34" fmla="*/ 2660 w 14"/>
                  <a:gd name="T35" fmla="*/ 19255 h 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 h="37">
                    <a:moveTo>
                      <a:pt x="5" y="35"/>
                    </a:moveTo>
                    <a:cubicBezTo>
                      <a:pt x="7" y="32"/>
                      <a:pt x="6" y="28"/>
                      <a:pt x="6" y="23"/>
                    </a:cubicBezTo>
                    <a:cubicBezTo>
                      <a:pt x="5" y="16"/>
                      <a:pt x="4" y="10"/>
                      <a:pt x="4" y="3"/>
                    </a:cubicBezTo>
                    <a:cubicBezTo>
                      <a:pt x="4" y="3"/>
                      <a:pt x="3" y="4"/>
                      <a:pt x="3" y="4"/>
                    </a:cubicBezTo>
                    <a:cubicBezTo>
                      <a:pt x="5" y="4"/>
                      <a:pt x="10" y="3"/>
                      <a:pt x="10" y="7"/>
                    </a:cubicBezTo>
                    <a:cubicBezTo>
                      <a:pt x="10" y="10"/>
                      <a:pt x="10" y="13"/>
                      <a:pt x="10" y="15"/>
                    </a:cubicBezTo>
                    <a:cubicBezTo>
                      <a:pt x="11" y="22"/>
                      <a:pt x="11" y="29"/>
                      <a:pt x="11" y="35"/>
                    </a:cubicBezTo>
                    <a:cubicBezTo>
                      <a:pt x="11" y="35"/>
                      <a:pt x="12" y="34"/>
                      <a:pt x="12" y="34"/>
                    </a:cubicBezTo>
                    <a:cubicBezTo>
                      <a:pt x="9" y="34"/>
                      <a:pt x="6" y="34"/>
                      <a:pt x="3" y="33"/>
                    </a:cubicBezTo>
                    <a:cubicBezTo>
                      <a:pt x="1" y="33"/>
                      <a:pt x="0" y="36"/>
                      <a:pt x="2" y="36"/>
                    </a:cubicBezTo>
                    <a:cubicBezTo>
                      <a:pt x="6" y="37"/>
                      <a:pt x="9" y="37"/>
                      <a:pt x="12" y="37"/>
                    </a:cubicBezTo>
                    <a:cubicBezTo>
                      <a:pt x="13" y="37"/>
                      <a:pt x="14" y="36"/>
                      <a:pt x="14" y="35"/>
                    </a:cubicBezTo>
                    <a:cubicBezTo>
                      <a:pt x="14" y="26"/>
                      <a:pt x="13" y="16"/>
                      <a:pt x="13" y="6"/>
                    </a:cubicBezTo>
                    <a:cubicBezTo>
                      <a:pt x="13" y="0"/>
                      <a:pt x="6" y="1"/>
                      <a:pt x="3" y="1"/>
                    </a:cubicBezTo>
                    <a:cubicBezTo>
                      <a:pt x="2" y="1"/>
                      <a:pt x="1" y="2"/>
                      <a:pt x="1" y="3"/>
                    </a:cubicBezTo>
                    <a:cubicBezTo>
                      <a:pt x="1" y="8"/>
                      <a:pt x="1" y="13"/>
                      <a:pt x="2" y="17"/>
                    </a:cubicBezTo>
                    <a:cubicBezTo>
                      <a:pt x="2" y="23"/>
                      <a:pt x="5" y="29"/>
                      <a:pt x="2" y="34"/>
                    </a:cubicBezTo>
                    <a:cubicBezTo>
                      <a:pt x="1" y="36"/>
                      <a:pt x="4" y="37"/>
                      <a:pt x="5" y="3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9" name="Freeform 282"/>
              <p:cNvSpPr>
                <a:spLocks/>
              </p:cNvSpPr>
              <p:nvPr/>
            </p:nvSpPr>
            <p:spPr bwMode="auto">
              <a:xfrm>
                <a:off x="240" y="795"/>
                <a:ext cx="46" cy="128"/>
              </a:xfrm>
              <a:custGeom>
                <a:avLst/>
                <a:gdLst>
                  <a:gd name="T0" fmla="*/ 3347 w 16"/>
                  <a:gd name="T1" fmla="*/ 23310 h 45"/>
                  <a:gd name="T2" fmla="*/ 2737 w 16"/>
                  <a:gd name="T3" fmla="*/ 8971 h 45"/>
                  <a:gd name="T4" fmla="*/ 2398 w 16"/>
                  <a:gd name="T5" fmla="*/ 2623 h 45"/>
                  <a:gd name="T6" fmla="*/ 3347 w 16"/>
                  <a:gd name="T7" fmla="*/ 1698 h 45"/>
                  <a:gd name="T8" fmla="*/ 6894 w 16"/>
                  <a:gd name="T9" fmla="*/ 4830 h 45"/>
                  <a:gd name="T10" fmla="*/ 6894 w 16"/>
                  <a:gd name="T11" fmla="*/ 14336 h 45"/>
                  <a:gd name="T12" fmla="*/ 7248 w 16"/>
                  <a:gd name="T13" fmla="*/ 20090 h 45"/>
                  <a:gd name="T14" fmla="*/ 1164 w 16"/>
                  <a:gd name="T15" fmla="*/ 21797 h 45"/>
                  <a:gd name="T16" fmla="*/ 1164 w 16"/>
                  <a:gd name="T17" fmla="*/ 23310 h 45"/>
                  <a:gd name="T18" fmla="*/ 7869 w 16"/>
                  <a:gd name="T19" fmla="*/ 23310 h 45"/>
                  <a:gd name="T20" fmla="*/ 9033 w 16"/>
                  <a:gd name="T21" fmla="*/ 22710 h 45"/>
                  <a:gd name="T22" fmla="*/ 8481 w 16"/>
                  <a:gd name="T23" fmla="*/ 13238 h 45"/>
                  <a:gd name="T24" fmla="*/ 8481 w 16"/>
                  <a:gd name="T25" fmla="*/ 4830 h 45"/>
                  <a:gd name="T26" fmla="*/ 1164 w 16"/>
                  <a:gd name="T27" fmla="*/ 0 h 45"/>
                  <a:gd name="T28" fmla="*/ 621 w 16"/>
                  <a:gd name="T29" fmla="*/ 1109 h 45"/>
                  <a:gd name="T30" fmla="*/ 1785 w 16"/>
                  <a:gd name="T31" fmla="*/ 23310 h 45"/>
                  <a:gd name="T32" fmla="*/ 3347 w 16"/>
                  <a:gd name="T33" fmla="*/ 23310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6" h="45">
                    <a:moveTo>
                      <a:pt x="6" y="44"/>
                    </a:moveTo>
                    <a:cubicBezTo>
                      <a:pt x="6" y="35"/>
                      <a:pt x="6" y="26"/>
                      <a:pt x="5" y="17"/>
                    </a:cubicBezTo>
                    <a:cubicBezTo>
                      <a:pt x="4" y="13"/>
                      <a:pt x="4" y="9"/>
                      <a:pt x="4" y="5"/>
                    </a:cubicBezTo>
                    <a:cubicBezTo>
                      <a:pt x="4" y="3"/>
                      <a:pt x="4" y="3"/>
                      <a:pt x="6" y="3"/>
                    </a:cubicBezTo>
                    <a:cubicBezTo>
                      <a:pt x="10" y="3"/>
                      <a:pt x="11" y="5"/>
                      <a:pt x="12" y="9"/>
                    </a:cubicBezTo>
                    <a:cubicBezTo>
                      <a:pt x="12" y="15"/>
                      <a:pt x="11" y="21"/>
                      <a:pt x="12" y="27"/>
                    </a:cubicBezTo>
                    <a:cubicBezTo>
                      <a:pt x="13" y="31"/>
                      <a:pt x="13" y="34"/>
                      <a:pt x="13" y="38"/>
                    </a:cubicBezTo>
                    <a:cubicBezTo>
                      <a:pt x="13" y="43"/>
                      <a:pt x="6" y="41"/>
                      <a:pt x="2" y="41"/>
                    </a:cubicBezTo>
                    <a:cubicBezTo>
                      <a:pt x="0" y="41"/>
                      <a:pt x="0" y="44"/>
                      <a:pt x="2" y="44"/>
                    </a:cubicBezTo>
                    <a:cubicBezTo>
                      <a:pt x="6" y="44"/>
                      <a:pt x="10" y="44"/>
                      <a:pt x="14" y="44"/>
                    </a:cubicBezTo>
                    <a:cubicBezTo>
                      <a:pt x="15" y="44"/>
                      <a:pt x="16" y="43"/>
                      <a:pt x="16" y="43"/>
                    </a:cubicBezTo>
                    <a:cubicBezTo>
                      <a:pt x="16" y="37"/>
                      <a:pt x="16" y="31"/>
                      <a:pt x="15" y="25"/>
                    </a:cubicBezTo>
                    <a:cubicBezTo>
                      <a:pt x="14" y="19"/>
                      <a:pt x="15" y="14"/>
                      <a:pt x="15" y="9"/>
                    </a:cubicBezTo>
                    <a:cubicBezTo>
                      <a:pt x="15" y="0"/>
                      <a:pt x="10" y="1"/>
                      <a:pt x="2" y="0"/>
                    </a:cubicBezTo>
                    <a:cubicBezTo>
                      <a:pt x="2" y="0"/>
                      <a:pt x="1" y="1"/>
                      <a:pt x="1" y="2"/>
                    </a:cubicBezTo>
                    <a:cubicBezTo>
                      <a:pt x="2" y="15"/>
                      <a:pt x="3" y="30"/>
                      <a:pt x="3" y="44"/>
                    </a:cubicBezTo>
                    <a:cubicBezTo>
                      <a:pt x="3" y="45"/>
                      <a:pt x="6" y="45"/>
                      <a:pt x="6" y="4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0" name="Freeform 283"/>
              <p:cNvSpPr>
                <a:spLocks/>
              </p:cNvSpPr>
              <p:nvPr/>
            </p:nvSpPr>
            <p:spPr bwMode="auto">
              <a:xfrm>
                <a:off x="154" y="875"/>
                <a:ext cx="15" cy="11"/>
              </a:xfrm>
              <a:custGeom>
                <a:avLst/>
                <a:gdLst>
                  <a:gd name="T0" fmla="*/ 1458 w 5"/>
                  <a:gd name="T1" fmla="*/ 1271 h 4"/>
                  <a:gd name="T2" fmla="*/ 2916 w 5"/>
                  <a:gd name="T3" fmla="*/ 976 h 4"/>
                  <a:gd name="T4" fmla="*/ 1458 w 5"/>
                  <a:gd name="T5" fmla="*/ 462 h 4"/>
                  <a:gd name="T6" fmla="*/ 729 w 5"/>
                  <a:gd name="T7" fmla="*/ 976 h 4"/>
                  <a:gd name="T8" fmla="*/ 1458 w 5"/>
                  <a:gd name="T9" fmla="*/ 1271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2" y="3"/>
                    </a:moveTo>
                    <a:cubicBezTo>
                      <a:pt x="3" y="3"/>
                      <a:pt x="3" y="3"/>
                      <a:pt x="4" y="2"/>
                    </a:cubicBezTo>
                    <a:cubicBezTo>
                      <a:pt x="5" y="1"/>
                      <a:pt x="3" y="0"/>
                      <a:pt x="2" y="1"/>
                    </a:cubicBezTo>
                    <a:cubicBezTo>
                      <a:pt x="2" y="1"/>
                      <a:pt x="2" y="2"/>
                      <a:pt x="1" y="2"/>
                    </a:cubicBezTo>
                    <a:cubicBezTo>
                      <a:pt x="0" y="3"/>
                      <a:pt x="2" y="4"/>
                      <a:pt x="2"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1" name="Freeform 284"/>
              <p:cNvSpPr>
                <a:spLocks/>
              </p:cNvSpPr>
              <p:nvPr/>
            </p:nvSpPr>
            <p:spPr bwMode="auto">
              <a:xfrm>
                <a:off x="154" y="878"/>
                <a:ext cx="12" cy="8"/>
              </a:xfrm>
              <a:custGeom>
                <a:avLst/>
                <a:gdLst>
                  <a:gd name="T0" fmla="*/ 1458 w 4"/>
                  <a:gd name="T1" fmla="*/ 1059 h 3"/>
                  <a:gd name="T2" fmla="*/ 2187 w 4"/>
                  <a:gd name="T3" fmla="*/ 661 h 3"/>
                  <a:gd name="T4" fmla="*/ 1458 w 4"/>
                  <a:gd name="T5" fmla="*/ 397 h 3"/>
                  <a:gd name="T6" fmla="*/ 729 w 4"/>
                  <a:gd name="T7" fmla="*/ 397 h 3"/>
                  <a:gd name="T8" fmla="*/ 1458 w 4"/>
                  <a:gd name="T9" fmla="*/ 1059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2" y="3"/>
                    </a:moveTo>
                    <a:cubicBezTo>
                      <a:pt x="3" y="2"/>
                      <a:pt x="3" y="2"/>
                      <a:pt x="3" y="2"/>
                    </a:cubicBezTo>
                    <a:cubicBezTo>
                      <a:pt x="4" y="2"/>
                      <a:pt x="3" y="0"/>
                      <a:pt x="2" y="1"/>
                    </a:cubicBezTo>
                    <a:cubicBezTo>
                      <a:pt x="2" y="1"/>
                      <a:pt x="2" y="1"/>
                      <a:pt x="1" y="1"/>
                    </a:cubicBezTo>
                    <a:cubicBezTo>
                      <a:pt x="0" y="2"/>
                      <a:pt x="1" y="3"/>
                      <a:pt x="2"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2" name="Freeform 285"/>
              <p:cNvSpPr>
                <a:spLocks/>
              </p:cNvSpPr>
              <p:nvPr/>
            </p:nvSpPr>
            <p:spPr bwMode="auto">
              <a:xfrm>
                <a:off x="143" y="878"/>
                <a:ext cx="31" cy="28"/>
              </a:xfrm>
              <a:custGeom>
                <a:avLst/>
                <a:gdLst>
                  <a:gd name="T0" fmla="*/ 1454 w 11"/>
                  <a:gd name="T1" fmla="*/ 4304 h 10"/>
                  <a:gd name="T2" fmla="*/ 4988 w 11"/>
                  <a:gd name="T3" fmla="*/ 1050 h 10"/>
                  <a:gd name="T4" fmla="*/ 4098 w 11"/>
                  <a:gd name="T5" fmla="*/ 487 h 10"/>
                  <a:gd name="T6" fmla="*/ 516 w 11"/>
                  <a:gd name="T7" fmla="*/ 4304 h 10"/>
                  <a:gd name="T8" fmla="*/ 1454 w 11"/>
                  <a:gd name="T9" fmla="*/ 4304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0">
                    <a:moveTo>
                      <a:pt x="3" y="9"/>
                    </a:moveTo>
                    <a:cubicBezTo>
                      <a:pt x="4" y="6"/>
                      <a:pt x="8" y="4"/>
                      <a:pt x="10" y="2"/>
                    </a:cubicBezTo>
                    <a:cubicBezTo>
                      <a:pt x="11" y="1"/>
                      <a:pt x="9" y="0"/>
                      <a:pt x="8" y="1"/>
                    </a:cubicBezTo>
                    <a:cubicBezTo>
                      <a:pt x="6" y="3"/>
                      <a:pt x="2" y="5"/>
                      <a:pt x="1" y="9"/>
                    </a:cubicBezTo>
                    <a:cubicBezTo>
                      <a:pt x="0" y="10"/>
                      <a:pt x="2" y="10"/>
                      <a:pt x="3"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 name="Freeform 286"/>
              <p:cNvSpPr>
                <a:spLocks/>
              </p:cNvSpPr>
              <p:nvPr/>
            </p:nvSpPr>
            <p:spPr bwMode="auto">
              <a:xfrm>
                <a:off x="143" y="883"/>
                <a:ext cx="31" cy="32"/>
              </a:xfrm>
              <a:custGeom>
                <a:avLst/>
                <a:gdLst>
                  <a:gd name="T0" fmla="*/ 1071 w 11"/>
                  <a:gd name="T1" fmla="*/ 6007 h 11"/>
                  <a:gd name="T2" fmla="*/ 4988 w 11"/>
                  <a:gd name="T3" fmla="*/ 1871 h 11"/>
                  <a:gd name="T4" fmla="*/ 4408 w 11"/>
                  <a:gd name="T5" fmla="*/ 643 h 11"/>
                  <a:gd name="T6" fmla="*/ 516 w 11"/>
                  <a:gd name="T7" fmla="*/ 5443 h 11"/>
                  <a:gd name="T8" fmla="*/ 1071 w 11"/>
                  <a:gd name="T9" fmla="*/ 6007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1">
                    <a:moveTo>
                      <a:pt x="2" y="10"/>
                    </a:moveTo>
                    <a:cubicBezTo>
                      <a:pt x="4" y="7"/>
                      <a:pt x="7" y="5"/>
                      <a:pt x="10" y="3"/>
                    </a:cubicBezTo>
                    <a:cubicBezTo>
                      <a:pt x="11" y="2"/>
                      <a:pt x="10" y="0"/>
                      <a:pt x="9" y="1"/>
                    </a:cubicBezTo>
                    <a:cubicBezTo>
                      <a:pt x="6" y="3"/>
                      <a:pt x="3" y="6"/>
                      <a:pt x="1" y="9"/>
                    </a:cubicBezTo>
                    <a:cubicBezTo>
                      <a:pt x="0" y="9"/>
                      <a:pt x="1" y="11"/>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 name="Freeform 287"/>
              <p:cNvSpPr>
                <a:spLocks/>
              </p:cNvSpPr>
              <p:nvPr/>
            </p:nvSpPr>
            <p:spPr bwMode="auto">
              <a:xfrm>
                <a:off x="146" y="892"/>
                <a:ext cx="28" cy="23"/>
              </a:xfrm>
              <a:custGeom>
                <a:avLst/>
                <a:gdLst>
                  <a:gd name="T0" fmla="*/ 487 w 10"/>
                  <a:gd name="T1" fmla="*/ 3968 h 8"/>
                  <a:gd name="T2" fmla="*/ 4304 w 10"/>
                  <a:gd name="T3" fmla="*/ 1164 h 8"/>
                  <a:gd name="T4" fmla="*/ 3819 w 10"/>
                  <a:gd name="T5" fmla="*/ 621 h 8"/>
                  <a:gd name="T6" fmla="*/ 487 w 10"/>
                  <a:gd name="T7" fmla="*/ 2737 h 8"/>
                  <a:gd name="T8" fmla="*/ 487 w 10"/>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1" y="7"/>
                    </a:moveTo>
                    <a:cubicBezTo>
                      <a:pt x="4" y="6"/>
                      <a:pt x="6" y="4"/>
                      <a:pt x="9" y="2"/>
                    </a:cubicBezTo>
                    <a:cubicBezTo>
                      <a:pt x="10" y="1"/>
                      <a:pt x="9" y="0"/>
                      <a:pt x="8" y="1"/>
                    </a:cubicBezTo>
                    <a:cubicBezTo>
                      <a:pt x="6" y="2"/>
                      <a:pt x="4" y="4"/>
                      <a:pt x="1" y="5"/>
                    </a:cubicBezTo>
                    <a:cubicBezTo>
                      <a:pt x="0" y="6"/>
                      <a:pt x="0" y="8"/>
                      <a:pt x="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 name="Freeform 288"/>
              <p:cNvSpPr>
                <a:spLocks/>
              </p:cNvSpPr>
              <p:nvPr/>
            </p:nvSpPr>
            <p:spPr bwMode="auto">
              <a:xfrm>
                <a:off x="146" y="875"/>
                <a:ext cx="14" cy="11"/>
              </a:xfrm>
              <a:custGeom>
                <a:avLst/>
                <a:gdLst>
                  <a:gd name="T0" fmla="*/ 1364 w 5"/>
                  <a:gd name="T1" fmla="*/ 1271 h 4"/>
                  <a:gd name="T2" fmla="*/ 1912 w 5"/>
                  <a:gd name="T3" fmla="*/ 976 h 4"/>
                  <a:gd name="T4" fmla="*/ 1364 w 5"/>
                  <a:gd name="T5" fmla="*/ 462 h 4"/>
                  <a:gd name="T6" fmla="*/ 1050 w 5"/>
                  <a:gd name="T7" fmla="*/ 462 h 4"/>
                  <a:gd name="T8" fmla="*/ 1364 w 5"/>
                  <a:gd name="T9" fmla="*/ 1271 h 4"/>
                  <a:gd name="T10" fmla="*/ 1912 w 5"/>
                  <a:gd name="T11" fmla="*/ 976 h 4"/>
                  <a:gd name="T12" fmla="*/ 1364 w 5"/>
                  <a:gd name="T13" fmla="*/ 462 h 4"/>
                  <a:gd name="T14" fmla="*/ 487 w 5"/>
                  <a:gd name="T15" fmla="*/ 976 h 4"/>
                  <a:gd name="T16" fmla="*/ 1364 w 5"/>
                  <a:gd name="T17" fmla="*/ 127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4">
                    <a:moveTo>
                      <a:pt x="3" y="3"/>
                    </a:moveTo>
                    <a:cubicBezTo>
                      <a:pt x="3" y="3"/>
                      <a:pt x="3" y="3"/>
                      <a:pt x="4" y="2"/>
                    </a:cubicBezTo>
                    <a:cubicBezTo>
                      <a:pt x="3" y="2"/>
                      <a:pt x="3" y="1"/>
                      <a:pt x="3" y="1"/>
                    </a:cubicBezTo>
                    <a:cubicBezTo>
                      <a:pt x="2" y="1"/>
                      <a:pt x="2" y="1"/>
                      <a:pt x="2" y="1"/>
                    </a:cubicBezTo>
                    <a:cubicBezTo>
                      <a:pt x="1" y="2"/>
                      <a:pt x="3" y="3"/>
                      <a:pt x="3" y="3"/>
                    </a:cubicBezTo>
                    <a:cubicBezTo>
                      <a:pt x="4" y="2"/>
                      <a:pt x="4" y="2"/>
                      <a:pt x="4" y="2"/>
                    </a:cubicBezTo>
                    <a:cubicBezTo>
                      <a:pt x="5" y="1"/>
                      <a:pt x="3" y="0"/>
                      <a:pt x="3" y="1"/>
                    </a:cubicBezTo>
                    <a:cubicBezTo>
                      <a:pt x="2" y="1"/>
                      <a:pt x="2" y="2"/>
                      <a:pt x="1" y="2"/>
                    </a:cubicBezTo>
                    <a:cubicBezTo>
                      <a:pt x="0" y="3"/>
                      <a:pt x="2" y="4"/>
                      <a:pt x="3"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 name="Freeform 289"/>
              <p:cNvSpPr>
                <a:spLocks/>
              </p:cNvSpPr>
              <p:nvPr/>
            </p:nvSpPr>
            <p:spPr bwMode="auto">
              <a:xfrm>
                <a:off x="172" y="860"/>
                <a:ext cx="22" cy="20"/>
              </a:xfrm>
              <a:custGeom>
                <a:avLst/>
                <a:gdLst>
                  <a:gd name="T0" fmla="*/ 976 w 8"/>
                  <a:gd name="T1" fmla="*/ 3266 h 7"/>
                  <a:gd name="T2" fmla="*/ 2973 w 8"/>
                  <a:gd name="T3" fmla="*/ 1143 h 7"/>
                  <a:gd name="T4" fmla="*/ 2973 w 8"/>
                  <a:gd name="T5" fmla="*/ 603 h 7"/>
                  <a:gd name="T6" fmla="*/ 462 w 8"/>
                  <a:gd name="T7" fmla="*/ 2660 h 7"/>
                  <a:gd name="T8" fmla="*/ 976 w 8"/>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2" y="6"/>
                    </a:moveTo>
                    <a:cubicBezTo>
                      <a:pt x="4" y="5"/>
                      <a:pt x="6" y="4"/>
                      <a:pt x="7" y="2"/>
                    </a:cubicBezTo>
                    <a:cubicBezTo>
                      <a:pt x="8" y="2"/>
                      <a:pt x="7" y="0"/>
                      <a:pt x="7" y="1"/>
                    </a:cubicBezTo>
                    <a:cubicBezTo>
                      <a:pt x="5" y="2"/>
                      <a:pt x="3" y="4"/>
                      <a:pt x="1" y="5"/>
                    </a:cubicBezTo>
                    <a:cubicBezTo>
                      <a:pt x="0" y="6"/>
                      <a:pt x="1" y="7"/>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7" name="Freeform 290"/>
              <p:cNvSpPr>
                <a:spLocks/>
              </p:cNvSpPr>
              <p:nvPr/>
            </p:nvSpPr>
            <p:spPr bwMode="auto">
              <a:xfrm>
                <a:off x="169" y="869"/>
                <a:ext cx="31" cy="26"/>
              </a:xfrm>
              <a:custGeom>
                <a:avLst/>
                <a:gdLst>
                  <a:gd name="T0" fmla="*/ 1071 w 11"/>
                  <a:gd name="T1" fmla="*/ 4608 h 9"/>
                  <a:gd name="T2" fmla="*/ 4988 w 11"/>
                  <a:gd name="T3" fmla="*/ 1184 h 9"/>
                  <a:gd name="T4" fmla="*/ 4408 w 11"/>
                  <a:gd name="T5" fmla="*/ 0 h 9"/>
                  <a:gd name="T6" fmla="*/ 516 w 11"/>
                  <a:gd name="T7" fmla="*/ 4047 h 9"/>
                  <a:gd name="T8" fmla="*/ 1071 w 11"/>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
                    <a:moveTo>
                      <a:pt x="2" y="8"/>
                    </a:moveTo>
                    <a:cubicBezTo>
                      <a:pt x="5" y="6"/>
                      <a:pt x="7" y="3"/>
                      <a:pt x="10" y="2"/>
                    </a:cubicBezTo>
                    <a:cubicBezTo>
                      <a:pt x="11" y="1"/>
                      <a:pt x="10" y="0"/>
                      <a:pt x="9" y="0"/>
                    </a:cubicBezTo>
                    <a:cubicBezTo>
                      <a:pt x="6" y="2"/>
                      <a:pt x="4" y="4"/>
                      <a:pt x="1" y="7"/>
                    </a:cubicBezTo>
                    <a:cubicBezTo>
                      <a:pt x="0" y="7"/>
                      <a:pt x="2"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8" name="Freeform 291"/>
              <p:cNvSpPr>
                <a:spLocks/>
              </p:cNvSpPr>
              <p:nvPr/>
            </p:nvSpPr>
            <p:spPr bwMode="auto">
              <a:xfrm>
                <a:off x="172" y="878"/>
                <a:ext cx="28" cy="22"/>
              </a:xfrm>
              <a:custGeom>
                <a:avLst/>
                <a:gdLst>
                  <a:gd name="T0" fmla="*/ 1050 w 10"/>
                  <a:gd name="T1" fmla="*/ 2973 h 8"/>
                  <a:gd name="T2" fmla="*/ 4304 w 10"/>
                  <a:gd name="T3" fmla="*/ 976 h 8"/>
                  <a:gd name="T4" fmla="*/ 3819 w 10"/>
                  <a:gd name="T5" fmla="*/ 462 h 8"/>
                  <a:gd name="T6" fmla="*/ 487 w 10"/>
                  <a:gd name="T7" fmla="*/ 2684 h 8"/>
                  <a:gd name="T8" fmla="*/ 1050 w 10"/>
                  <a:gd name="T9" fmla="*/ 2973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2" y="7"/>
                    </a:moveTo>
                    <a:cubicBezTo>
                      <a:pt x="4" y="5"/>
                      <a:pt x="6" y="4"/>
                      <a:pt x="9" y="2"/>
                    </a:cubicBezTo>
                    <a:cubicBezTo>
                      <a:pt x="10" y="1"/>
                      <a:pt x="9" y="0"/>
                      <a:pt x="8" y="1"/>
                    </a:cubicBezTo>
                    <a:cubicBezTo>
                      <a:pt x="5" y="2"/>
                      <a:pt x="3" y="4"/>
                      <a:pt x="1" y="6"/>
                    </a:cubicBezTo>
                    <a:cubicBezTo>
                      <a:pt x="0" y="7"/>
                      <a:pt x="1" y="8"/>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9" name="Freeform 292"/>
              <p:cNvSpPr>
                <a:spLocks/>
              </p:cNvSpPr>
              <p:nvPr/>
            </p:nvSpPr>
            <p:spPr bwMode="auto">
              <a:xfrm>
                <a:off x="172" y="886"/>
                <a:ext cx="25" cy="23"/>
              </a:xfrm>
              <a:custGeom>
                <a:avLst/>
                <a:gdLst>
                  <a:gd name="T0" fmla="*/ 1011 w 9"/>
                  <a:gd name="T1" fmla="*/ 4514 h 8"/>
                  <a:gd name="T2" fmla="*/ 3619 w 9"/>
                  <a:gd name="T3" fmla="*/ 1164 h 8"/>
                  <a:gd name="T4" fmla="*/ 3147 w 9"/>
                  <a:gd name="T5" fmla="*/ 621 h 8"/>
                  <a:gd name="T6" fmla="*/ 469 w 9"/>
                  <a:gd name="T7" fmla="*/ 3347 h 8"/>
                  <a:gd name="T8" fmla="*/ 1011 w 9"/>
                  <a:gd name="T9" fmla="*/ 451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2" y="8"/>
                    </a:moveTo>
                    <a:cubicBezTo>
                      <a:pt x="4" y="6"/>
                      <a:pt x="6" y="4"/>
                      <a:pt x="8" y="2"/>
                    </a:cubicBezTo>
                    <a:cubicBezTo>
                      <a:pt x="9" y="2"/>
                      <a:pt x="8" y="0"/>
                      <a:pt x="7" y="1"/>
                    </a:cubicBezTo>
                    <a:cubicBezTo>
                      <a:pt x="5" y="3"/>
                      <a:pt x="2" y="4"/>
                      <a:pt x="1" y="6"/>
                    </a:cubicBezTo>
                    <a:cubicBezTo>
                      <a:pt x="0" y="7"/>
                      <a:pt x="1" y="8"/>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0" name="Freeform 293"/>
              <p:cNvSpPr>
                <a:spLocks/>
              </p:cNvSpPr>
              <p:nvPr/>
            </p:nvSpPr>
            <p:spPr bwMode="auto">
              <a:xfrm>
                <a:off x="174" y="895"/>
                <a:ext cx="20" cy="20"/>
              </a:xfrm>
              <a:custGeom>
                <a:avLst/>
                <a:gdLst>
                  <a:gd name="T0" fmla="*/ 1143 w 7"/>
                  <a:gd name="T1" fmla="*/ 3266 h 7"/>
                  <a:gd name="T2" fmla="*/ 3803 w 7"/>
                  <a:gd name="T3" fmla="*/ 1143 h 7"/>
                  <a:gd name="T4" fmla="*/ 2660 w 7"/>
                  <a:gd name="T5" fmla="*/ 603 h 7"/>
                  <a:gd name="T6" fmla="*/ 603 w 7"/>
                  <a:gd name="T7" fmla="*/ 2660 h 7"/>
                  <a:gd name="T8" fmla="*/ 1143 w 7"/>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2" y="6"/>
                    </a:moveTo>
                    <a:cubicBezTo>
                      <a:pt x="4" y="5"/>
                      <a:pt x="6" y="4"/>
                      <a:pt x="7" y="2"/>
                    </a:cubicBezTo>
                    <a:cubicBezTo>
                      <a:pt x="7" y="1"/>
                      <a:pt x="6" y="0"/>
                      <a:pt x="5" y="1"/>
                    </a:cubicBezTo>
                    <a:cubicBezTo>
                      <a:pt x="4" y="3"/>
                      <a:pt x="3" y="4"/>
                      <a:pt x="1" y="5"/>
                    </a:cubicBezTo>
                    <a:cubicBezTo>
                      <a:pt x="0" y="6"/>
                      <a:pt x="2" y="7"/>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1" name="Freeform 294"/>
              <p:cNvSpPr>
                <a:spLocks/>
              </p:cNvSpPr>
              <p:nvPr/>
            </p:nvSpPr>
            <p:spPr bwMode="auto">
              <a:xfrm>
                <a:off x="197" y="837"/>
                <a:ext cx="23" cy="26"/>
              </a:xfrm>
              <a:custGeom>
                <a:avLst/>
                <a:gdLst>
                  <a:gd name="T0" fmla="*/ 1164 w 8"/>
                  <a:gd name="T1" fmla="*/ 4608 h 9"/>
                  <a:gd name="T2" fmla="*/ 4514 w 8"/>
                  <a:gd name="T3" fmla="*/ 1184 h 9"/>
                  <a:gd name="T4" fmla="*/ 3347 w 8"/>
                  <a:gd name="T5" fmla="*/ 627 h 9"/>
                  <a:gd name="T6" fmla="*/ 621 w 8"/>
                  <a:gd name="T7" fmla="*/ 3420 h 9"/>
                  <a:gd name="T8" fmla="*/ 1164 w 8"/>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2" y="8"/>
                    </a:moveTo>
                    <a:cubicBezTo>
                      <a:pt x="4" y="6"/>
                      <a:pt x="6" y="4"/>
                      <a:pt x="8" y="2"/>
                    </a:cubicBezTo>
                    <a:cubicBezTo>
                      <a:pt x="8" y="1"/>
                      <a:pt x="7" y="0"/>
                      <a:pt x="6" y="1"/>
                    </a:cubicBezTo>
                    <a:cubicBezTo>
                      <a:pt x="5" y="3"/>
                      <a:pt x="3" y="5"/>
                      <a:pt x="1" y="6"/>
                    </a:cubicBezTo>
                    <a:cubicBezTo>
                      <a:pt x="0" y="7"/>
                      <a:pt x="1"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2" name="Freeform 295"/>
              <p:cNvSpPr>
                <a:spLocks/>
              </p:cNvSpPr>
              <p:nvPr/>
            </p:nvSpPr>
            <p:spPr bwMode="auto">
              <a:xfrm>
                <a:off x="192" y="849"/>
                <a:ext cx="37" cy="26"/>
              </a:xfrm>
              <a:custGeom>
                <a:avLst/>
                <a:gdLst>
                  <a:gd name="T0" fmla="*/ 1110 w 13"/>
                  <a:gd name="T1" fmla="*/ 4608 h 9"/>
                  <a:gd name="T2" fmla="*/ 6367 w 13"/>
                  <a:gd name="T3" fmla="*/ 1184 h 9"/>
                  <a:gd name="T4" fmla="*/ 5766 w 13"/>
                  <a:gd name="T5" fmla="*/ 627 h 9"/>
                  <a:gd name="T6" fmla="*/ 601 w 13"/>
                  <a:gd name="T7" fmla="*/ 4047 h 9"/>
                  <a:gd name="T8" fmla="*/ 1110 w 13"/>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2" y="8"/>
                    </a:moveTo>
                    <a:cubicBezTo>
                      <a:pt x="5" y="7"/>
                      <a:pt x="8" y="4"/>
                      <a:pt x="12" y="2"/>
                    </a:cubicBezTo>
                    <a:cubicBezTo>
                      <a:pt x="13" y="2"/>
                      <a:pt x="12" y="0"/>
                      <a:pt x="11" y="1"/>
                    </a:cubicBezTo>
                    <a:cubicBezTo>
                      <a:pt x="7" y="2"/>
                      <a:pt x="4" y="5"/>
                      <a:pt x="1" y="7"/>
                    </a:cubicBezTo>
                    <a:cubicBezTo>
                      <a:pt x="0" y="7"/>
                      <a:pt x="1"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 name="Freeform 296"/>
              <p:cNvSpPr>
                <a:spLocks/>
              </p:cNvSpPr>
              <p:nvPr/>
            </p:nvSpPr>
            <p:spPr bwMode="auto">
              <a:xfrm>
                <a:off x="197" y="857"/>
                <a:ext cx="32" cy="26"/>
              </a:xfrm>
              <a:custGeom>
                <a:avLst/>
                <a:gdLst>
                  <a:gd name="T0" fmla="*/ 1210 w 11"/>
                  <a:gd name="T1" fmla="*/ 4608 h 9"/>
                  <a:gd name="T2" fmla="*/ 6007 w 11"/>
                  <a:gd name="T3" fmla="*/ 1184 h 9"/>
                  <a:gd name="T4" fmla="*/ 5443 w 11"/>
                  <a:gd name="T5" fmla="*/ 627 h 9"/>
                  <a:gd name="T6" fmla="*/ 643 w 11"/>
                  <a:gd name="T7" fmla="*/ 4047 h 9"/>
                  <a:gd name="T8" fmla="*/ 1210 w 11"/>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
                    <a:moveTo>
                      <a:pt x="2" y="8"/>
                    </a:moveTo>
                    <a:cubicBezTo>
                      <a:pt x="5" y="6"/>
                      <a:pt x="7" y="4"/>
                      <a:pt x="10" y="2"/>
                    </a:cubicBezTo>
                    <a:cubicBezTo>
                      <a:pt x="11" y="1"/>
                      <a:pt x="10" y="0"/>
                      <a:pt x="9" y="1"/>
                    </a:cubicBezTo>
                    <a:cubicBezTo>
                      <a:pt x="6" y="3"/>
                      <a:pt x="3" y="4"/>
                      <a:pt x="1" y="7"/>
                    </a:cubicBezTo>
                    <a:cubicBezTo>
                      <a:pt x="0" y="8"/>
                      <a:pt x="2"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 name="Freeform 297"/>
              <p:cNvSpPr>
                <a:spLocks/>
              </p:cNvSpPr>
              <p:nvPr/>
            </p:nvSpPr>
            <p:spPr bwMode="auto">
              <a:xfrm>
                <a:off x="194" y="869"/>
                <a:ext cx="32" cy="26"/>
              </a:xfrm>
              <a:custGeom>
                <a:avLst/>
                <a:gdLst>
                  <a:gd name="T0" fmla="*/ 1210 w 11"/>
                  <a:gd name="T1" fmla="*/ 4608 h 9"/>
                  <a:gd name="T2" fmla="*/ 6007 w 11"/>
                  <a:gd name="T3" fmla="*/ 1184 h 9"/>
                  <a:gd name="T4" fmla="*/ 5443 w 11"/>
                  <a:gd name="T5" fmla="*/ 627 h 9"/>
                  <a:gd name="T6" fmla="*/ 643 w 11"/>
                  <a:gd name="T7" fmla="*/ 4047 h 9"/>
                  <a:gd name="T8" fmla="*/ 1210 w 11"/>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
                    <a:moveTo>
                      <a:pt x="2" y="8"/>
                    </a:moveTo>
                    <a:cubicBezTo>
                      <a:pt x="5" y="6"/>
                      <a:pt x="7" y="4"/>
                      <a:pt x="10" y="2"/>
                    </a:cubicBezTo>
                    <a:cubicBezTo>
                      <a:pt x="11" y="2"/>
                      <a:pt x="10" y="0"/>
                      <a:pt x="9" y="1"/>
                    </a:cubicBezTo>
                    <a:cubicBezTo>
                      <a:pt x="6" y="2"/>
                      <a:pt x="4" y="4"/>
                      <a:pt x="1" y="7"/>
                    </a:cubicBezTo>
                    <a:cubicBezTo>
                      <a:pt x="0" y="7"/>
                      <a:pt x="2"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5" name="Freeform 298"/>
              <p:cNvSpPr>
                <a:spLocks/>
              </p:cNvSpPr>
              <p:nvPr/>
            </p:nvSpPr>
            <p:spPr bwMode="auto">
              <a:xfrm>
                <a:off x="200" y="878"/>
                <a:ext cx="29" cy="20"/>
              </a:xfrm>
              <a:custGeom>
                <a:avLst/>
                <a:gdLst>
                  <a:gd name="T0" fmla="*/ 1195 w 10"/>
                  <a:gd name="T1" fmla="*/ 3803 h 7"/>
                  <a:gd name="T2" fmla="*/ 5316 w 10"/>
                  <a:gd name="T3" fmla="*/ 1143 h 7"/>
                  <a:gd name="T4" fmla="*/ 4736 w 10"/>
                  <a:gd name="T5" fmla="*/ 603 h 7"/>
                  <a:gd name="T6" fmla="*/ 632 w 10"/>
                  <a:gd name="T7" fmla="*/ 2660 h 7"/>
                  <a:gd name="T8" fmla="*/ 1195 w 10"/>
                  <a:gd name="T9" fmla="*/ 3803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2" y="7"/>
                    </a:moveTo>
                    <a:cubicBezTo>
                      <a:pt x="5" y="5"/>
                      <a:pt x="7" y="4"/>
                      <a:pt x="9" y="2"/>
                    </a:cubicBezTo>
                    <a:cubicBezTo>
                      <a:pt x="10" y="1"/>
                      <a:pt x="9" y="0"/>
                      <a:pt x="8" y="1"/>
                    </a:cubicBezTo>
                    <a:cubicBezTo>
                      <a:pt x="6" y="2"/>
                      <a:pt x="4" y="4"/>
                      <a:pt x="1" y="5"/>
                    </a:cubicBezTo>
                    <a:cubicBezTo>
                      <a:pt x="0" y="6"/>
                      <a:pt x="1" y="7"/>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6" name="Freeform 299"/>
              <p:cNvSpPr>
                <a:spLocks/>
              </p:cNvSpPr>
              <p:nvPr/>
            </p:nvSpPr>
            <p:spPr bwMode="auto">
              <a:xfrm>
                <a:off x="197" y="886"/>
                <a:ext cx="29" cy="23"/>
              </a:xfrm>
              <a:custGeom>
                <a:avLst/>
                <a:gdLst>
                  <a:gd name="T0" fmla="*/ 1195 w 10"/>
                  <a:gd name="T1" fmla="*/ 3968 h 8"/>
                  <a:gd name="T2" fmla="*/ 5316 w 10"/>
                  <a:gd name="T3" fmla="*/ 1164 h 8"/>
                  <a:gd name="T4" fmla="*/ 4736 w 10"/>
                  <a:gd name="T5" fmla="*/ 621 h 8"/>
                  <a:gd name="T6" fmla="*/ 632 w 10"/>
                  <a:gd name="T7" fmla="*/ 3347 h 8"/>
                  <a:gd name="T8" fmla="*/ 1195 w 10"/>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2" y="7"/>
                    </a:moveTo>
                    <a:cubicBezTo>
                      <a:pt x="5" y="6"/>
                      <a:pt x="7" y="4"/>
                      <a:pt x="9" y="2"/>
                    </a:cubicBezTo>
                    <a:cubicBezTo>
                      <a:pt x="10" y="1"/>
                      <a:pt x="9" y="0"/>
                      <a:pt x="8" y="1"/>
                    </a:cubicBezTo>
                    <a:cubicBezTo>
                      <a:pt x="6" y="3"/>
                      <a:pt x="4" y="4"/>
                      <a:pt x="1" y="6"/>
                    </a:cubicBezTo>
                    <a:cubicBezTo>
                      <a:pt x="0" y="6"/>
                      <a:pt x="1" y="8"/>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7" name="Freeform 300"/>
              <p:cNvSpPr>
                <a:spLocks/>
              </p:cNvSpPr>
              <p:nvPr/>
            </p:nvSpPr>
            <p:spPr bwMode="auto">
              <a:xfrm>
                <a:off x="203" y="898"/>
                <a:ext cx="20" cy="17"/>
              </a:xfrm>
              <a:custGeom>
                <a:avLst/>
                <a:gdLst>
                  <a:gd name="T0" fmla="*/ 603 w 7"/>
                  <a:gd name="T1" fmla="*/ 3091 h 6"/>
                  <a:gd name="T2" fmla="*/ 3266 w 7"/>
                  <a:gd name="T3" fmla="*/ 1091 h 6"/>
                  <a:gd name="T4" fmla="*/ 2660 w 7"/>
                  <a:gd name="T5" fmla="*/ 595 h 6"/>
                  <a:gd name="T6" fmla="*/ 603 w 7"/>
                  <a:gd name="T7" fmla="*/ 2000 h 6"/>
                  <a:gd name="T8" fmla="*/ 603 w 7"/>
                  <a:gd name="T9" fmla="*/ 3091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6">
                    <a:moveTo>
                      <a:pt x="1" y="6"/>
                    </a:moveTo>
                    <a:cubicBezTo>
                      <a:pt x="3" y="5"/>
                      <a:pt x="5" y="4"/>
                      <a:pt x="6" y="2"/>
                    </a:cubicBezTo>
                    <a:cubicBezTo>
                      <a:pt x="7" y="2"/>
                      <a:pt x="6" y="0"/>
                      <a:pt x="5" y="1"/>
                    </a:cubicBezTo>
                    <a:cubicBezTo>
                      <a:pt x="4" y="2"/>
                      <a:pt x="3" y="3"/>
                      <a:pt x="1" y="4"/>
                    </a:cubicBezTo>
                    <a:cubicBezTo>
                      <a:pt x="0" y="4"/>
                      <a:pt x="0" y="6"/>
                      <a:pt x="1"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8" name="Freeform 301"/>
              <p:cNvSpPr>
                <a:spLocks/>
              </p:cNvSpPr>
              <p:nvPr/>
            </p:nvSpPr>
            <p:spPr bwMode="auto">
              <a:xfrm>
                <a:off x="223" y="823"/>
                <a:ext cx="23" cy="23"/>
              </a:xfrm>
              <a:custGeom>
                <a:avLst/>
                <a:gdLst>
                  <a:gd name="T0" fmla="*/ 1164 w 8"/>
                  <a:gd name="T1" fmla="*/ 3968 h 8"/>
                  <a:gd name="T2" fmla="*/ 3968 w 8"/>
                  <a:gd name="T3" fmla="*/ 1164 h 8"/>
                  <a:gd name="T4" fmla="*/ 3347 w 8"/>
                  <a:gd name="T5" fmla="*/ 0 h 8"/>
                  <a:gd name="T6" fmla="*/ 0 w 8"/>
                  <a:gd name="T7" fmla="*/ 3968 h 8"/>
                  <a:gd name="T8" fmla="*/ 1164 w 8"/>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2" y="7"/>
                    </a:moveTo>
                    <a:cubicBezTo>
                      <a:pt x="3" y="5"/>
                      <a:pt x="5" y="3"/>
                      <a:pt x="7" y="2"/>
                    </a:cubicBezTo>
                    <a:cubicBezTo>
                      <a:pt x="8" y="1"/>
                      <a:pt x="7" y="0"/>
                      <a:pt x="6" y="0"/>
                    </a:cubicBezTo>
                    <a:cubicBezTo>
                      <a:pt x="4" y="2"/>
                      <a:pt x="1" y="4"/>
                      <a:pt x="0" y="7"/>
                    </a:cubicBezTo>
                    <a:cubicBezTo>
                      <a:pt x="0" y="8"/>
                      <a:pt x="1" y="8"/>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9" name="Freeform 302"/>
              <p:cNvSpPr>
                <a:spLocks/>
              </p:cNvSpPr>
              <p:nvPr/>
            </p:nvSpPr>
            <p:spPr bwMode="auto">
              <a:xfrm>
                <a:off x="223" y="829"/>
                <a:ext cx="26" cy="28"/>
              </a:xfrm>
              <a:custGeom>
                <a:avLst/>
                <a:gdLst>
                  <a:gd name="T0" fmla="*/ 1811 w 9"/>
                  <a:gd name="T1" fmla="*/ 4304 h 10"/>
                  <a:gd name="T2" fmla="*/ 5232 w 9"/>
                  <a:gd name="T3" fmla="*/ 1050 h 10"/>
                  <a:gd name="T4" fmla="*/ 4047 w 9"/>
                  <a:gd name="T5" fmla="*/ 487 h 10"/>
                  <a:gd name="T6" fmla="*/ 627 w 9"/>
                  <a:gd name="T7" fmla="*/ 3819 h 10"/>
                  <a:gd name="T8" fmla="*/ 1811 w 9"/>
                  <a:gd name="T9" fmla="*/ 4304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0">
                    <a:moveTo>
                      <a:pt x="3" y="9"/>
                    </a:moveTo>
                    <a:cubicBezTo>
                      <a:pt x="4" y="6"/>
                      <a:pt x="7" y="4"/>
                      <a:pt x="9" y="2"/>
                    </a:cubicBezTo>
                    <a:cubicBezTo>
                      <a:pt x="9" y="1"/>
                      <a:pt x="8" y="0"/>
                      <a:pt x="7" y="1"/>
                    </a:cubicBezTo>
                    <a:cubicBezTo>
                      <a:pt x="5" y="3"/>
                      <a:pt x="3" y="5"/>
                      <a:pt x="1" y="8"/>
                    </a:cubicBezTo>
                    <a:cubicBezTo>
                      <a:pt x="0" y="9"/>
                      <a:pt x="2" y="10"/>
                      <a:pt x="3"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0" name="Freeform 303"/>
              <p:cNvSpPr>
                <a:spLocks/>
              </p:cNvSpPr>
              <p:nvPr/>
            </p:nvSpPr>
            <p:spPr bwMode="auto">
              <a:xfrm>
                <a:off x="223" y="837"/>
                <a:ext cx="26" cy="26"/>
              </a:xfrm>
              <a:custGeom>
                <a:avLst/>
                <a:gdLst>
                  <a:gd name="T0" fmla="*/ 1184 w 9"/>
                  <a:gd name="T1" fmla="*/ 4608 h 9"/>
                  <a:gd name="T2" fmla="*/ 4608 w 9"/>
                  <a:gd name="T3" fmla="*/ 1811 h 9"/>
                  <a:gd name="T4" fmla="*/ 4608 w 9"/>
                  <a:gd name="T5" fmla="*/ 627 h 9"/>
                  <a:gd name="T6" fmla="*/ 627 w 9"/>
                  <a:gd name="T7" fmla="*/ 3420 h 9"/>
                  <a:gd name="T8" fmla="*/ 1184 w 9"/>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2" y="8"/>
                    </a:moveTo>
                    <a:cubicBezTo>
                      <a:pt x="4" y="6"/>
                      <a:pt x="6" y="3"/>
                      <a:pt x="8" y="3"/>
                    </a:cubicBezTo>
                    <a:cubicBezTo>
                      <a:pt x="9" y="2"/>
                      <a:pt x="9" y="0"/>
                      <a:pt x="8" y="1"/>
                    </a:cubicBezTo>
                    <a:cubicBezTo>
                      <a:pt x="5" y="2"/>
                      <a:pt x="3" y="5"/>
                      <a:pt x="1" y="6"/>
                    </a:cubicBezTo>
                    <a:cubicBezTo>
                      <a:pt x="0" y="7"/>
                      <a:pt x="2"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1" name="Freeform 304"/>
              <p:cNvSpPr>
                <a:spLocks/>
              </p:cNvSpPr>
              <p:nvPr/>
            </p:nvSpPr>
            <p:spPr bwMode="auto">
              <a:xfrm>
                <a:off x="220" y="849"/>
                <a:ext cx="29" cy="26"/>
              </a:xfrm>
              <a:custGeom>
                <a:avLst/>
                <a:gdLst>
                  <a:gd name="T0" fmla="*/ 1195 w 10"/>
                  <a:gd name="T1" fmla="*/ 5232 h 9"/>
                  <a:gd name="T2" fmla="*/ 5316 w 10"/>
                  <a:gd name="T3" fmla="*/ 1811 h 9"/>
                  <a:gd name="T4" fmla="*/ 4736 w 10"/>
                  <a:gd name="T5" fmla="*/ 627 h 9"/>
                  <a:gd name="T6" fmla="*/ 632 w 10"/>
                  <a:gd name="T7" fmla="*/ 4047 h 9"/>
                  <a:gd name="T8" fmla="*/ 1195 w 10"/>
                  <a:gd name="T9" fmla="*/ 5232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2" y="9"/>
                    </a:moveTo>
                    <a:cubicBezTo>
                      <a:pt x="5" y="8"/>
                      <a:pt x="7" y="5"/>
                      <a:pt x="9" y="3"/>
                    </a:cubicBezTo>
                    <a:cubicBezTo>
                      <a:pt x="10" y="2"/>
                      <a:pt x="9" y="0"/>
                      <a:pt x="8" y="1"/>
                    </a:cubicBezTo>
                    <a:cubicBezTo>
                      <a:pt x="6" y="3"/>
                      <a:pt x="4" y="6"/>
                      <a:pt x="1" y="7"/>
                    </a:cubicBezTo>
                    <a:cubicBezTo>
                      <a:pt x="0" y="8"/>
                      <a:pt x="1" y="9"/>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2" name="Freeform 305"/>
              <p:cNvSpPr>
                <a:spLocks/>
              </p:cNvSpPr>
              <p:nvPr/>
            </p:nvSpPr>
            <p:spPr bwMode="auto">
              <a:xfrm>
                <a:off x="223" y="857"/>
                <a:ext cx="29" cy="26"/>
              </a:xfrm>
              <a:custGeom>
                <a:avLst/>
                <a:gdLst>
                  <a:gd name="T0" fmla="*/ 1195 w 10"/>
                  <a:gd name="T1" fmla="*/ 5232 h 9"/>
                  <a:gd name="T2" fmla="*/ 5316 w 10"/>
                  <a:gd name="T3" fmla="*/ 1184 h 9"/>
                  <a:gd name="T4" fmla="*/ 4736 w 10"/>
                  <a:gd name="T5" fmla="*/ 627 h 9"/>
                  <a:gd name="T6" fmla="*/ 632 w 10"/>
                  <a:gd name="T7" fmla="*/ 4047 h 9"/>
                  <a:gd name="T8" fmla="*/ 1195 w 10"/>
                  <a:gd name="T9" fmla="*/ 5232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2" y="9"/>
                    </a:moveTo>
                    <a:cubicBezTo>
                      <a:pt x="4" y="6"/>
                      <a:pt x="7" y="4"/>
                      <a:pt x="9" y="2"/>
                    </a:cubicBezTo>
                    <a:cubicBezTo>
                      <a:pt x="10" y="1"/>
                      <a:pt x="8" y="0"/>
                      <a:pt x="8" y="1"/>
                    </a:cubicBezTo>
                    <a:cubicBezTo>
                      <a:pt x="5" y="3"/>
                      <a:pt x="3" y="5"/>
                      <a:pt x="1" y="7"/>
                    </a:cubicBezTo>
                    <a:cubicBezTo>
                      <a:pt x="0" y="8"/>
                      <a:pt x="1" y="9"/>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 name="Freeform 306"/>
              <p:cNvSpPr>
                <a:spLocks/>
              </p:cNvSpPr>
              <p:nvPr/>
            </p:nvSpPr>
            <p:spPr bwMode="auto">
              <a:xfrm>
                <a:off x="220" y="869"/>
                <a:ext cx="29" cy="26"/>
              </a:xfrm>
              <a:custGeom>
                <a:avLst/>
                <a:gdLst>
                  <a:gd name="T0" fmla="*/ 1195 w 10"/>
                  <a:gd name="T1" fmla="*/ 4608 h 9"/>
                  <a:gd name="T2" fmla="*/ 5316 w 10"/>
                  <a:gd name="T3" fmla="*/ 1184 h 9"/>
                  <a:gd name="T4" fmla="*/ 4736 w 10"/>
                  <a:gd name="T5" fmla="*/ 627 h 9"/>
                  <a:gd name="T6" fmla="*/ 632 w 10"/>
                  <a:gd name="T7" fmla="*/ 4047 h 9"/>
                  <a:gd name="T8" fmla="*/ 1195 w 10"/>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2" y="8"/>
                    </a:moveTo>
                    <a:cubicBezTo>
                      <a:pt x="4" y="6"/>
                      <a:pt x="7" y="4"/>
                      <a:pt x="9" y="2"/>
                    </a:cubicBezTo>
                    <a:cubicBezTo>
                      <a:pt x="10" y="1"/>
                      <a:pt x="9" y="0"/>
                      <a:pt x="8" y="1"/>
                    </a:cubicBezTo>
                    <a:cubicBezTo>
                      <a:pt x="5" y="3"/>
                      <a:pt x="3" y="5"/>
                      <a:pt x="1" y="7"/>
                    </a:cubicBezTo>
                    <a:cubicBezTo>
                      <a:pt x="0" y="8"/>
                      <a:pt x="1"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 name="Freeform 307"/>
              <p:cNvSpPr>
                <a:spLocks/>
              </p:cNvSpPr>
              <p:nvPr/>
            </p:nvSpPr>
            <p:spPr bwMode="auto">
              <a:xfrm>
                <a:off x="220" y="880"/>
                <a:ext cx="29" cy="26"/>
              </a:xfrm>
              <a:custGeom>
                <a:avLst/>
                <a:gdLst>
                  <a:gd name="T0" fmla="*/ 1195 w 10"/>
                  <a:gd name="T1" fmla="*/ 4608 h 9"/>
                  <a:gd name="T2" fmla="*/ 5316 w 10"/>
                  <a:gd name="T3" fmla="*/ 1184 h 9"/>
                  <a:gd name="T4" fmla="*/ 4736 w 10"/>
                  <a:gd name="T5" fmla="*/ 627 h 9"/>
                  <a:gd name="T6" fmla="*/ 632 w 10"/>
                  <a:gd name="T7" fmla="*/ 4047 h 9"/>
                  <a:gd name="T8" fmla="*/ 1195 w 10"/>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2" y="8"/>
                    </a:moveTo>
                    <a:cubicBezTo>
                      <a:pt x="5" y="6"/>
                      <a:pt x="7" y="4"/>
                      <a:pt x="9" y="2"/>
                    </a:cubicBezTo>
                    <a:cubicBezTo>
                      <a:pt x="10" y="2"/>
                      <a:pt x="9" y="0"/>
                      <a:pt x="8" y="1"/>
                    </a:cubicBezTo>
                    <a:cubicBezTo>
                      <a:pt x="6" y="3"/>
                      <a:pt x="3" y="5"/>
                      <a:pt x="1" y="7"/>
                    </a:cubicBezTo>
                    <a:cubicBezTo>
                      <a:pt x="0" y="8"/>
                      <a:pt x="1"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5" name="Freeform 308"/>
              <p:cNvSpPr>
                <a:spLocks/>
              </p:cNvSpPr>
              <p:nvPr/>
            </p:nvSpPr>
            <p:spPr bwMode="auto">
              <a:xfrm>
                <a:off x="226" y="889"/>
                <a:ext cx="26" cy="26"/>
              </a:xfrm>
              <a:custGeom>
                <a:avLst/>
                <a:gdLst>
                  <a:gd name="T0" fmla="*/ 1184 w 9"/>
                  <a:gd name="T1" fmla="*/ 4608 h 9"/>
                  <a:gd name="T2" fmla="*/ 4608 w 9"/>
                  <a:gd name="T3" fmla="*/ 1811 h 9"/>
                  <a:gd name="T4" fmla="*/ 4047 w 9"/>
                  <a:gd name="T5" fmla="*/ 627 h 9"/>
                  <a:gd name="T6" fmla="*/ 627 w 9"/>
                  <a:gd name="T7" fmla="*/ 4047 h 9"/>
                  <a:gd name="T8" fmla="*/ 1184 w 9"/>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2" y="8"/>
                    </a:moveTo>
                    <a:cubicBezTo>
                      <a:pt x="4" y="6"/>
                      <a:pt x="6" y="4"/>
                      <a:pt x="8" y="3"/>
                    </a:cubicBezTo>
                    <a:cubicBezTo>
                      <a:pt x="9" y="2"/>
                      <a:pt x="8" y="0"/>
                      <a:pt x="7" y="1"/>
                    </a:cubicBezTo>
                    <a:cubicBezTo>
                      <a:pt x="5" y="3"/>
                      <a:pt x="2" y="5"/>
                      <a:pt x="1" y="7"/>
                    </a:cubicBezTo>
                    <a:cubicBezTo>
                      <a:pt x="0" y="7"/>
                      <a:pt x="1"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6" name="Freeform 309"/>
              <p:cNvSpPr>
                <a:spLocks/>
              </p:cNvSpPr>
              <p:nvPr/>
            </p:nvSpPr>
            <p:spPr bwMode="auto">
              <a:xfrm>
                <a:off x="226" y="900"/>
                <a:ext cx="26" cy="20"/>
              </a:xfrm>
              <a:custGeom>
                <a:avLst/>
                <a:gdLst>
                  <a:gd name="T0" fmla="*/ 1184 w 9"/>
                  <a:gd name="T1" fmla="*/ 3266 h 7"/>
                  <a:gd name="T2" fmla="*/ 4608 w 9"/>
                  <a:gd name="T3" fmla="*/ 1143 h 7"/>
                  <a:gd name="T4" fmla="*/ 4047 w 9"/>
                  <a:gd name="T5" fmla="*/ 603 h 7"/>
                  <a:gd name="T6" fmla="*/ 627 w 9"/>
                  <a:gd name="T7" fmla="*/ 2660 h 7"/>
                  <a:gd name="T8" fmla="*/ 1184 w 9"/>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2" y="6"/>
                    </a:moveTo>
                    <a:cubicBezTo>
                      <a:pt x="4" y="5"/>
                      <a:pt x="6" y="3"/>
                      <a:pt x="8" y="2"/>
                    </a:cubicBezTo>
                    <a:cubicBezTo>
                      <a:pt x="9" y="1"/>
                      <a:pt x="8" y="0"/>
                      <a:pt x="7" y="1"/>
                    </a:cubicBezTo>
                    <a:cubicBezTo>
                      <a:pt x="5" y="2"/>
                      <a:pt x="3" y="4"/>
                      <a:pt x="1" y="5"/>
                    </a:cubicBezTo>
                    <a:cubicBezTo>
                      <a:pt x="0" y="6"/>
                      <a:pt x="1" y="7"/>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7" name="Freeform 310"/>
              <p:cNvSpPr>
                <a:spLocks/>
              </p:cNvSpPr>
              <p:nvPr/>
            </p:nvSpPr>
            <p:spPr bwMode="auto">
              <a:xfrm>
                <a:off x="249" y="803"/>
                <a:ext cx="20" cy="14"/>
              </a:xfrm>
              <a:custGeom>
                <a:avLst/>
                <a:gdLst>
                  <a:gd name="T0" fmla="*/ 1143 w 7"/>
                  <a:gd name="T1" fmla="*/ 2391 h 5"/>
                  <a:gd name="T2" fmla="*/ 3266 w 7"/>
                  <a:gd name="T3" fmla="*/ 1050 h 5"/>
                  <a:gd name="T4" fmla="*/ 2660 w 7"/>
                  <a:gd name="T5" fmla="*/ 0 h 5"/>
                  <a:gd name="T6" fmla="*/ 603 w 7"/>
                  <a:gd name="T7" fmla="*/ 1364 h 5"/>
                  <a:gd name="T8" fmla="*/ 1143 w 7"/>
                  <a:gd name="T9" fmla="*/ 2391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5">
                    <a:moveTo>
                      <a:pt x="2" y="5"/>
                    </a:moveTo>
                    <a:cubicBezTo>
                      <a:pt x="3" y="3"/>
                      <a:pt x="5" y="3"/>
                      <a:pt x="6" y="2"/>
                    </a:cubicBezTo>
                    <a:cubicBezTo>
                      <a:pt x="7" y="1"/>
                      <a:pt x="6" y="0"/>
                      <a:pt x="5" y="0"/>
                    </a:cubicBezTo>
                    <a:cubicBezTo>
                      <a:pt x="4" y="1"/>
                      <a:pt x="2" y="2"/>
                      <a:pt x="1" y="3"/>
                    </a:cubicBezTo>
                    <a:cubicBezTo>
                      <a:pt x="0" y="4"/>
                      <a:pt x="1" y="5"/>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8" name="Freeform 311"/>
              <p:cNvSpPr>
                <a:spLocks/>
              </p:cNvSpPr>
              <p:nvPr/>
            </p:nvSpPr>
            <p:spPr bwMode="auto">
              <a:xfrm>
                <a:off x="243" y="809"/>
                <a:ext cx="29" cy="23"/>
              </a:xfrm>
              <a:custGeom>
                <a:avLst/>
                <a:gdLst>
                  <a:gd name="T0" fmla="*/ 1195 w 10"/>
                  <a:gd name="T1" fmla="*/ 3968 h 8"/>
                  <a:gd name="T2" fmla="*/ 5316 w 10"/>
                  <a:gd name="T3" fmla="*/ 1164 h 8"/>
                  <a:gd name="T4" fmla="*/ 4736 w 10"/>
                  <a:gd name="T5" fmla="*/ 621 h 8"/>
                  <a:gd name="T6" fmla="*/ 632 w 10"/>
                  <a:gd name="T7" fmla="*/ 3347 h 8"/>
                  <a:gd name="T8" fmla="*/ 1195 w 10"/>
                  <a:gd name="T9" fmla="*/ 396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2" y="7"/>
                    </a:moveTo>
                    <a:cubicBezTo>
                      <a:pt x="4" y="5"/>
                      <a:pt x="6" y="3"/>
                      <a:pt x="9" y="2"/>
                    </a:cubicBezTo>
                    <a:cubicBezTo>
                      <a:pt x="10" y="2"/>
                      <a:pt x="9" y="0"/>
                      <a:pt x="8" y="1"/>
                    </a:cubicBezTo>
                    <a:cubicBezTo>
                      <a:pt x="5" y="2"/>
                      <a:pt x="3" y="4"/>
                      <a:pt x="1" y="6"/>
                    </a:cubicBezTo>
                    <a:cubicBezTo>
                      <a:pt x="0" y="7"/>
                      <a:pt x="2" y="8"/>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9" name="Freeform 312"/>
              <p:cNvSpPr>
                <a:spLocks/>
              </p:cNvSpPr>
              <p:nvPr/>
            </p:nvSpPr>
            <p:spPr bwMode="auto">
              <a:xfrm>
                <a:off x="246" y="817"/>
                <a:ext cx="28" cy="20"/>
              </a:xfrm>
              <a:custGeom>
                <a:avLst/>
                <a:gdLst>
                  <a:gd name="T0" fmla="*/ 487 w 10"/>
                  <a:gd name="T1" fmla="*/ 3803 h 7"/>
                  <a:gd name="T2" fmla="*/ 4304 w 10"/>
                  <a:gd name="T3" fmla="*/ 1143 h 7"/>
                  <a:gd name="T4" fmla="*/ 3819 w 10"/>
                  <a:gd name="T5" fmla="*/ 603 h 7"/>
                  <a:gd name="T6" fmla="*/ 487 w 10"/>
                  <a:gd name="T7" fmla="*/ 2660 h 7"/>
                  <a:gd name="T8" fmla="*/ 487 w 10"/>
                  <a:gd name="T9" fmla="*/ 3803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1" y="7"/>
                    </a:moveTo>
                    <a:cubicBezTo>
                      <a:pt x="4" y="7"/>
                      <a:pt x="6" y="4"/>
                      <a:pt x="9" y="2"/>
                    </a:cubicBezTo>
                    <a:cubicBezTo>
                      <a:pt x="10" y="2"/>
                      <a:pt x="9" y="0"/>
                      <a:pt x="8" y="1"/>
                    </a:cubicBezTo>
                    <a:cubicBezTo>
                      <a:pt x="5" y="2"/>
                      <a:pt x="4" y="5"/>
                      <a:pt x="1" y="5"/>
                    </a:cubicBezTo>
                    <a:cubicBezTo>
                      <a:pt x="0" y="6"/>
                      <a:pt x="0" y="7"/>
                      <a:pt x="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0" name="Freeform 313"/>
              <p:cNvSpPr>
                <a:spLocks/>
              </p:cNvSpPr>
              <p:nvPr/>
            </p:nvSpPr>
            <p:spPr bwMode="auto">
              <a:xfrm>
                <a:off x="243" y="823"/>
                <a:ext cx="31" cy="29"/>
              </a:xfrm>
              <a:custGeom>
                <a:avLst/>
                <a:gdLst>
                  <a:gd name="T0" fmla="*/ 1071 w 11"/>
                  <a:gd name="T1" fmla="*/ 5316 h 10"/>
                  <a:gd name="T2" fmla="*/ 4988 w 11"/>
                  <a:gd name="T3" fmla="*/ 1195 h 10"/>
                  <a:gd name="T4" fmla="*/ 4408 w 11"/>
                  <a:gd name="T5" fmla="*/ 632 h 10"/>
                  <a:gd name="T6" fmla="*/ 516 w 11"/>
                  <a:gd name="T7" fmla="*/ 4736 h 10"/>
                  <a:gd name="T8" fmla="*/ 1071 w 11"/>
                  <a:gd name="T9" fmla="*/ 531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0">
                    <a:moveTo>
                      <a:pt x="2" y="9"/>
                    </a:moveTo>
                    <a:cubicBezTo>
                      <a:pt x="5" y="8"/>
                      <a:pt x="8" y="5"/>
                      <a:pt x="10" y="2"/>
                    </a:cubicBezTo>
                    <a:cubicBezTo>
                      <a:pt x="11" y="2"/>
                      <a:pt x="10" y="0"/>
                      <a:pt x="9" y="1"/>
                    </a:cubicBezTo>
                    <a:cubicBezTo>
                      <a:pt x="7" y="4"/>
                      <a:pt x="4" y="6"/>
                      <a:pt x="1" y="8"/>
                    </a:cubicBezTo>
                    <a:cubicBezTo>
                      <a:pt x="0" y="8"/>
                      <a:pt x="1" y="10"/>
                      <a:pt x="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1" name="Freeform 314"/>
              <p:cNvSpPr>
                <a:spLocks/>
              </p:cNvSpPr>
              <p:nvPr/>
            </p:nvSpPr>
            <p:spPr bwMode="auto">
              <a:xfrm>
                <a:off x="243" y="837"/>
                <a:ext cx="31" cy="23"/>
              </a:xfrm>
              <a:custGeom>
                <a:avLst/>
                <a:gdLst>
                  <a:gd name="T0" fmla="*/ 1071 w 11"/>
                  <a:gd name="T1" fmla="*/ 4514 h 8"/>
                  <a:gd name="T2" fmla="*/ 4988 w 11"/>
                  <a:gd name="T3" fmla="*/ 1164 h 8"/>
                  <a:gd name="T4" fmla="*/ 4988 w 11"/>
                  <a:gd name="T5" fmla="*/ 0 h 8"/>
                  <a:gd name="T6" fmla="*/ 516 w 11"/>
                  <a:gd name="T7" fmla="*/ 3347 h 8"/>
                  <a:gd name="T8" fmla="*/ 1071 w 11"/>
                  <a:gd name="T9" fmla="*/ 451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
                    <a:moveTo>
                      <a:pt x="2" y="8"/>
                    </a:moveTo>
                    <a:cubicBezTo>
                      <a:pt x="5" y="6"/>
                      <a:pt x="7" y="4"/>
                      <a:pt x="10" y="2"/>
                    </a:cubicBezTo>
                    <a:cubicBezTo>
                      <a:pt x="11" y="1"/>
                      <a:pt x="11" y="0"/>
                      <a:pt x="10" y="0"/>
                    </a:cubicBezTo>
                    <a:cubicBezTo>
                      <a:pt x="6" y="2"/>
                      <a:pt x="4" y="5"/>
                      <a:pt x="1" y="6"/>
                    </a:cubicBezTo>
                    <a:cubicBezTo>
                      <a:pt x="0" y="7"/>
                      <a:pt x="1" y="8"/>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2" name="Freeform 315"/>
              <p:cNvSpPr>
                <a:spLocks/>
              </p:cNvSpPr>
              <p:nvPr/>
            </p:nvSpPr>
            <p:spPr bwMode="auto">
              <a:xfrm>
                <a:off x="246" y="849"/>
                <a:ext cx="28" cy="26"/>
              </a:xfrm>
              <a:custGeom>
                <a:avLst/>
                <a:gdLst>
                  <a:gd name="T0" fmla="*/ 1050 w 10"/>
                  <a:gd name="T1" fmla="*/ 4608 h 9"/>
                  <a:gd name="T2" fmla="*/ 4304 w 10"/>
                  <a:gd name="T3" fmla="*/ 1184 h 9"/>
                  <a:gd name="T4" fmla="*/ 3450 w 10"/>
                  <a:gd name="T5" fmla="*/ 627 h 9"/>
                  <a:gd name="T6" fmla="*/ 487 w 10"/>
                  <a:gd name="T7" fmla="*/ 4047 h 9"/>
                  <a:gd name="T8" fmla="*/ 1050 w 10"/>
                  <a:gd name="T9" fmla="*/ 460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2" y="8"/>
                    </a:moveTo>
                    <a:cubicBezTo>
                      <a:pt x="4" y="6"/>
                      <a:pt x="7" y="4"/>
                      <a:pt x="9" y="2"/>
                    </a:cubicBezTo>
                    <a:cubicBezTo>
                      <a:pt x="10" y="1"/>
                      <a:pt x="8" y="0"/>
                      <a:pt x="7" y="1"/>
                    </a:cubicBezTo>
                    <a:cubicBezTo>
                      <a:pt x="6" y="3"/>
                      <a:pt x="3" y="5"/>
                      <a:pt x="1" y="7"/>
                    </a:cubicBezTo>
                    <a:cubicBezTo>
                      <a:pt x="0" y="8"/>
                      <a:pt x="1" y="9"/>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 name="Freeform 316"/>
              <p:cNvSpPr>
                <a:spLocks/>
              </p:cNvSpPr>
              <p:nvPr/>
            </p:nvSpPr>
            <p:spPr bwMode="auto">
              <a:xfrm>
                <a:off x="246" y="863"/>
                <a:ext cx="28" cy="23"/>
              </a:xfrm>
              <a:custGeom>
                <a:avLst/>
                <a:gdLst>
                  <a:gd name="T0" fmla="*/ 487 w 10"/>
                  <a:gd name="T1" fmla="*/ 4514 h 8"/>
                  <a:gd name="T2" fmla="*/ 4304 w 10"/>
                  <a:gd name="T3" fmla="*/ 1164 h 8"/>
                  <a:gd name="T4" fmla="*/ 3819 w 10"/>
                  <a:gd name="T5" fmla="*/ 621 h 8"/>
                  <a:gd name="T6" fmla="*/ 487 w 10"/>
                  <a:gd name="T7" fmla="*/ 3347 h 8"/>
                  <a:gd name="T8" fmla="*/ 487 w 10"/>
                  <a:gd name="T9" fmla="*/ 451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1" y="8"/>
                    </a:moveTo>
                    <a:cubicBezTo>
                      <a:pt x="4" y="7"/>
                      <a:pt x="6" y="4"/>
                      <a:pt x="9" y="2"/>
                    </a:cubicBezTo>
                    <a:cubicBezTo>
                      <a:pt x="10" y="2"/>
                      <a:pt x="8" y="0"/>
                      <a:pt x="8" y="1"/>
                    </a:cubicBezTo>
                    <a:cubicBezTo>
                      <a:pt x="5" y="3"/>
                      <a:pt x="3" y="5"/>
                      <a:pt x="1" y="6"/>
                    </a:cubicBezTo>
                    <a:cubicBezTo>
                      <a:pt x="0" y="6"/>
                      <a:pt x="0" y="8"/>
                      <a:pt x="1"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 name="Freeform 317"/>
              <p:cNvSpPr>
                <a:spLocks/>
              </p:cNvSpPr>
              <p:nvPr/>
            </p:nvSpPr>
            <p:spPr bwMode="auto">
              <a:xfrm>
                <a:off x="246" y="878"/>
                <a:ext cx="28" cy="22"/>
              </a:xfrm>
              <a:custGeom>
                <a:avLst/>
                <a:gdLst>
                  <a:gd name="T0" fmla="*/ 1050 w 10"/>
                  <a:gd name="T1" fmla="*/ 2973 h 8"/>
                  <a:gd name="T2" fmla="*/ 4304 w 10"/>
                  <a:gd name="T3" fmla="*/ 976 h 8"/>
                  <a:gd name="T4" fmla="*/ 3819 w 10"/>
                  <a:gd name="T5" fmla="*/ 462 h 8"/>
                  <a:gd name="T6" fmla="*/ 1050 w 10"/>
                  <a:gd name="T7" fmla="*/ 2684 h 8"/>
                  <a:gd name="T8" fmla="*/ 1050 w 10"/>
                  <a:gd name="T9" fmla="*/ 2973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2" y="7"/>
                    </a:moveTo>
                    <a:cubicBezTo>
                      <a:pt x="5" y="6"/>
                      <a:pt x="7" y="4"/>
                      <a:pt x="9" y="2"/>
                    </a:cubicBezTo>
                    <a:cubicBezTo>
                      <a:pt x="10" y="2"/>
                      <a:pt x="8" y="0"/>
                      <a:pt x="8" y="1"/>
                    </a:cubicBezTo>
                    <a:cubicBezTo>
                      <a:pt x="6" y="3"/>
                      <a:pt x="4" y="5"/>
                      <a:pt x="2" y="6"/>
                    </a:cubicBezTo>
                    <a:cubicBezTo>
                      <a:pt x="0" y="6"/>
                      <a:pt x="1" y="8"/>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5" name="Freeform 318"/>
              <p:cNvSpPr>
                <a:spLocks/>
              </p:cNvSpPr>
              <p:nvPr/>
            </p:nvSpPr>
            <p:spPr bwMode="auto">
              <a:xfrm>
                <a:off x="246" y="895"/>
                <a:ext cx="26" cy="20"/>
              </a:xfrm>
              <a:custGeom>
                <a:avLst/>
                <a:gdLst>
                  <a:gd name="T0" fmla="*/ 627 w 9"/>
                  <a:gd name="T1" fmla="*/ 3803 h 7"/>
                  <a:gd name="T2" fmla="*/ 4608 w 9"/>
                  <a:gd name="T3" fmla="*/ 1143 h 7"/>
                  <a:gd name="T4" fmla="*/ 4047 w 9"/>
                  <a:gd name="T5" fmla="*/ 0 h 7"/>
                  <a:gd name="T6" fmla="*/ 627 w 9"/>
                  <a:gd name="T7" fmla="*/ 2660 h 7"/>
                  <a:gd name="T8" fmla="*/ 627 w 9"/>
                  <a:gd name="T9" fmla="*/ 3803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1" y="7"/>
                    </a:moveTo>
                    <a:cubicBezTo>
                      <a:pt x="4" y="6"/>
                      <a:pt x="6" y="4"/>
                      <a:pt x="8" y="2"/>
                    </a:cubicBezTo>
                    <a:cubicBezTo>
                      <a:pt x="9" y="1"/>
                      <a:pt x="8" y="0"/>
                      <a:pt x="7" y="0"/>
                    </a:cubicBezTo>
                    <a:cubicBezTo>
                      <a:pt x="5" y="2"/>
                      <a:pt x="3" y="4"/>
                      <a:pt x="1" y="5"/>
                    </a:cubicBezTo>
                    <a:cubicBezTo>
                      <a:pt x="0" y="5"/>
                      <a:pt x="0" y="7"/>
                      <a:pt x="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6" name="Freeform 319"/>
              <p:cNvSpPr>
                <a:spLocks/>
              </p:cNvSpPr>
              <p:nvPr/>
            </p:nvSpPr>
            <p:spPr bwMode="auto">
              <a:xfrm>
                <a:off x="249" y="898"/>
                <a:ext cx="25" cy="20"/>
              </a:xfrm>
              <a:custGeom>
                <a:avLst/>
                <a:gdLst>
                  <a:gd name="T0" fmla="*/ 1011 w 9"/>
                  <a:gd name="T1" fmla="*/ 3803 h 7"/>
                  <a:gd name="T2" fmla="*/ 3619 w 9"/>
                  <a:gd name="T3" fmla="*/ 1723 h 7"/>
                  <a:gd name="T4" fmla="*/ 3619 w 9"/>
                  <a:gd name="T5" fmla="*/ 603 h 7"/>
                  <a:gd name="T6" fmla="*/ 469 w 9"/>
                  <a:gd name="T7" fmla="*/ 2660 h 7"/>
                  <a:gd name="T8" fmla="*/ 1011 w 9"/>
                  <a:gd name="T9" fmla="*/ 3803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2" y="7"/>
                    </a:moveTo>
                    <a:cubicBezTo>
                      <a:pt x="4" y="6"/>
                      <a:pt x="6" y="4"/>
                      <a:pt x="8" y="3"/>
                    </a:cubicBezTo>
                    <a:cubicBezTo>
                      <a:pt x="9" y="2"/>
                      <a:pt x="8" y="0"/>
                      <a:pt x="8" y="1"/>
                    </a:cubicBezTo>
                    <a:cubicBezTo>
                      <a:pt x="6" y="2"/>
                      <a:pt x="3" y="4"/>
                      <a:pt x="1" y="5"/>
                    </a:cubicBezTo>
                    <a:cubicBezTo>
                      <a:pt x="0" y="5"/>
                      <a:pt x="1" y="7"/>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7" name="Freeform 320"/>
              <p:cNvSpPr>
                <a:spLocks/>
              </p:cNvSpPr>
              <p:nvPr/>
            </p:nvSpPr>
            <p:spPr bwMode="auto">
              <a:xfrm>
                <a:off x="249" y="866"/>
                <a:ext cx="25" cy="29"/>
              </a:xfrm>
              <a:custGeom>
                <a:avLst/>
                <a:gdLst>
                  <a:gd name="T0" fmla="*/ 1303 w 9"/>
                  <a:gd name="T1" fmla="*/ 5316 h 10"/>
                  <a:gd name="T2" fmla="*/ 3619 w 9"/>
                  <a:gd name="T3" fmla="*/ 1195 h 10"/>
                  <a:gd name="T4" fmla="*/ 3147 w 9"/>
                  <a:gd name="T5" fmla="*/ 632 h 10"/>
                  <a:gd name="T6" fmla="*/ 469 w 9"/>
                  <a:gd name="T7" fmla="*/ 4736 h 10"/>
                  <a:gd name="T8" fmla="*/ 1303 w 9"/>
                  <a:gd name="T9" fmla="*/ 531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0">
                    <a:moveTo>
                      <a:pt x="3" y="9"/>
                    </a:moveTo>
                    <a:cubicBezTo>
                      <a:pt x="4" y="6"/>
                      <a:pt x="6" y="4"/>
                      <a:pt x="8" y="2"/>
                    </a:cubicBezTo>
                    <a:cubicBezTo>
                      <a:pt x="9" y="1"/>
                      <a:pt x="7" y="0"/>
                      <a:pt x="7" y="1"/>
                    </a:cubicBezTo>
                    <a:cubicBezTo>
                      <a:pt x="4" y="3"/>
                      <a:pt x="3" y="5"/>
                      <a:pt x="1" y="8"/>
                    </a:cubicBezTo>
                    <a:cubicBezTo>
                      <a:pt x="0" y="9"/>
                      <a:pt x="2" y="10"/>
                      <a:pt x="3"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8" name="Freeform 321"/>
              <p:cNvSpPr>
                <a:spLocks/>
              </p:cNvSpPr>
              <p:nvPr/>
            </p:nvSpPr>
            <p:spPr bwMode="auto">
              <a:xfrm>
                <a:off x="252" y="886"/>
                <a:ext cx="28" cy="20"/>
              </a:xfrm>
              <a:custGeom>
                <a:avLst/>
                <a:gdLst>
                  <a:gd name="T0" fmla="*/ 1050 w 10"/>
                  <a:gd name="T1" fmla="*/ 3266 h 7"/>
                  <a:gd name="T2" fmla="*/ 4304 w 10"/>
                  <a:gd name="T3" fmla="*/ 1143 h 7"/>
                  <a:gd name="T4" fmla="*/ 4304 w 10"/>
                  <a:gd name="T5" fmla="*/ 0 h 7"/>
                  <a:gd name="T6" fmla="*/ 487 w 10"/>
                  <a:gd name="T7" fmla="*/ 2660 h 7"/>
                  <a:gd name="T8" fmla="*/ 1050 w 10"/>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2" y="6"/>
                    </a:moveTo>
                    <a:cubicBezTo>
                      <a:pt x="4" y="5"/>
                      <a:pt x="6" y="2"/>
                      <a:pt x="9" y="2"/>
                    </a:cubicBezTo>
                    <a:cubicBezTo>
                      <a:pt x="10" y="2"/>
                      <a:pt x="10" y="0"/>
                      <a:pt x="9" y="0"/>
                    </a:cubicBezTo>
                    <a:cubicBezTo>
                      <a:pt x="5" y="1"/>
                      <a:pt x="3" y="3"/>
                      <a:pt x="1" y="5"/>
                    </a:cubicBezTo>
                    <a:cubicBezTo>
                      <a:pt x="0" y="5"/>
                      <a:pt x="1" y="7"/>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9" name="Freeform 322"/>
              <p:cNvSpPr>
                <a:spLocks/>
              </p:cNvSpPr>
              <p:nvPr/>
            </p:nvSpPr>
            <p:spPr bwMode="auto">
              <a:xfrm>
                <a:off x="257" y="900"/>
                <a:ext cx="20" cy="18"/>
              </a:xfrm>
              <a:custGeom>
                <a:avLst/>
                <a:gdLst>
                  <a:gd name="T0" fmla="*/ 1143 w 7"/>
                  <a:gd name="T1" fmla="*/ 4374 h 6"/>
                  <a:gd name="T2" fmla="*/ 3266 w 7"/>
                  <a:gd name="T3" fmla="*/ 1458 h 6"/>
                  <a:gd name="T4" fmla="*/ 2660 w 7"/>
                  <a:gd name="T5" fmla="*/ 729 h 6"/>
                  <a:gd name="T6" fmla="*/ 603 w 7"/>
                  <a:gd name="T7" fmla="*/ 2916 h 6"/>
                  <a:gd name="T8" fmla="*/ 1143 w 7"/>
                  <a:gd name="T9" fmla="*/ 4374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6">
                    <a:moveTo>
                      <a:pt x="2" y="6"/>
                    </a:moveTo>
                    <a:cubicBezTo>
                      <a:pt x="4" y="4"/>
                      <a:pt x="5" y="3"/>
                      <a:pt x="6" y="2"/>
                    </a:cubicBezTo>
                    <a:cubicBezTo>
                      <a:pt x="7" y="1"/>
                      <a:pt x="5" y="0"/>
                      <a:pt x="5" y="1"/>
                    </a:cubicBezTo>
                    <a:cubicBezTo>
                      <a:pt x="4" y="2"/>
                      <a:pt x="2" y="3"/>
                      <a:pt x="1" y="4"/>
                    </a:cubicBezTo>
                    <a:cubicBezTo>
                      <a:pt x="0" y="5"/>
                      <a:pt x="1" y="6"/>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0" name="Freeform 323"/>
              <p:cNvSpPr>
                <a:spLocks/>
              </p:cNvSpPr>
              <p:nvPr/>
            </p:nvSpPr>
            <p:spPr bwMode="auto">
              <a:xfrm>
                <a:off x="1709" y="1961"/>
                <a:ext cx="105" cy="106"/>
              </a:xfrm>
              <a:custGeom>
                <a:avLst/>
                <a:gdLst>
                  <a:gd name="T0" fmla="*/ 13619 w 37"/>
                  <a:gd name="T1" fmla="*/ 3292 h 37"/>
                  <a:gd name="T2" fmla="*/ 2012 w 37"/>
                  <a:gd name="T3" fmla="*/ 7741 h 37"/>
                  <a:gd name="T4" fmla="*/ 8295 w 37"/>
                  <a:gd name="T5" fmla="*/ 19255 h 37"/>
                  <a:gd name="T6" fmla="*/ 18216 w 37"/>
                  <a:gd name="T7" fmla="*/ 13872 h 37"/>
                  <a:gd name="T8" fmla="*/ 11927 w 37"/>
                  <a:gd name="T9" fmla="*/ 2702 h 37"/>
                  <a:gd name="T10" fmla="*/ 11927 w 37"/>
                  <a:gd name="T11" fmla="*/ 3833 h 37"/>
                  <a:gd name="T12" fmla="*/ 16726 w 37"/>
                  <a:gd name="T13" fmla="*/ 7741 h 37"/>
                  <a:gd name="T14" fmla="*/ 16726 w 37"/>
                  <a:gd name="T15" fmla="*/ 14880 h 37"/>
                  <a:gd name="T16" fmla="*/ 8295 w 37"/>
                  <a:gd name="T17" fmla="*/ 18318 h 37"/>
                  <a:gd name="T18" fmla="*/ 3107 w 37"/>
                  <a:gd name="T19" fmla="*/ 8890 h 37"/>
                  <a:gd name="T20" fmla="*/ 6218 w 37"/>
                  <a:gd name="T21" fmla="*/ 3292 h 37"/>
                  <a:gd name="T22" fmla="*/ 13031 w 37"/>
                  <a:gd name="T23" fmla="*/ 3833 h 37"/>
                  <a:gd name="T24" fmla="*/ 13619 w 37"/>
                  <a:gd name="T25" fmla="*/ 3292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7" h="37">
                    <a:moveTo>
                      <a:pt x="26" y="6"/>
                    </a:moveTo>
                    <a:cubicBezTo>
                      <a:pt x="17" y="0"/>
                      <a:pt x="8" y="4"/>
                      <a:pt x="4" y="14"/>
                    </a:cubicBezTo>
                    <a:cubicBezTo>
                      <a:pt x="0" y="23"/>
                      <a:pt x="7" y="32"/>
                      <a:pt x="16" y="35"/>
                    </a:cubicBezTo>
                    <a:cubicBezTo>
                      <a:pt x="24" y="37"/>
                      <a:pt x="32" y="33"/>
                      <a:pt x="35" y="25"/>
                    </a:cubicBezTo>
                    <a:cubicBezTo>
                      <a:pt x="37" y="19"/>
                      <a:pt x="32" y="4"/>
                      <a:pt x="23" y="5"/>
                    </a:cubicBezTo>
                    <a:cubicBezTo>
                      <a:pt x="22" y="6"/>
                      <a:pt x="22" y="7"/>
                      <a:pt x="23" y="7"/>
                    </a:cubicBezTo>
                    <a:cubicBezTo>
                      <a:pt x="28" y="6"/>
                      <a:pt x="30" y="11"/>
                      <a:pt x="32" y="14"/>
                    </a:cubicBezTo>
                    <a:cubicBezTo>
                      <a:pt x="34" y="18"/>
                      <a:pt x="34" y="23"/>
                      <a:pt x="32" y="27"/>
                    </a:cubicBezTo>
                    <a:cubicBezTo>
                      <a:pt x="29" y="33"/>
                      <a:pt x="22" y="34"/>
                      <a:pt x="16" y="33"/>
                    </a:cubicBezTo>
                    <a:cubicBezTo>
                      <a:pt x="8" y="31"/>
                      <a:pt x="4" y="23"/>
                      <a:pt x="6" y="16"/>
                    </a:cubicBezTo>
                    <a:cubicBezTo>
                      <a:pt x="6" y="12"/>
                      <a:pt x="9" y="8"/>
                      <a:pt x="12" y="6"/>
                    </a:cubicBezTo>
                    <a:cubicBezTo>
                      <a:pt x="16" y="3"/>
                      <a:pt x="21" y="5"/>
                      <a:pt x="25" y="7"/>
                    </a:cubicBezTo>
                    <a:cubicBezTo>
                      <a:pt x="26" y="8"/>
                      <a:pt x="27" y="6"/>
                      <a:pt x="26"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1" name="Freeform 324"/>
              <p:cNvSpPr>
                <a:spLocks/>
              </p:cNvSpPr>
              <p:nvPr/>
            </p:nvSpPr>
            <p:spPr bwMode="auto">
              <a:xfrm>
                <a:off x="1783" y="2041"/>
                <a:ext cx="51" cy="49"/>
              </a:xfrm>
              <a:custGeom>
                <a:avLst/>
                <a:gdLst>
                  <a:gd name="T0" fmla="*/ 1091 w 18"/>
                  <a:gd name="T1" fmla="*/ 2750 h 17"/>
                  <a:gd name="T2" fmla="*/ 595 w 18"/>
                  <a:gd name="T3" fmla="*/ 2750 h 17"/>
                  <a:gd name="T4" fmla="*/ 595 w 18"/>
                  <a:gd name="T5" fmla="*/ 3372 h 17"/>
                  <a:gd name="T6" fmla="*/ 3091 w 18"/>
                  <a:gd name="T7" fmla="*/ 5799 h 17"/>
                  <a:gd name="T8" fmla="*/ 5097 w 18"/>
                  <a:gd name="T9" fmla="*/ 8549 h 17"/>
                  <a:gd name="T10" fmla="*/ 8262 w 18"/>
                  <a:gd name="T11" fmla="*/ 7926 h 17"/>
                  <a:gd name="T12" fmla="*/ 8262 w 18"/>
                  <a:gd name="T13" fmla="*/ 5177 h 17"/>
                  <a:gd name="T14" fmla="*/ 3091 w 18"/>
                  <a:gd name="T15" fmla="*/ 623 h 17"/>
                  <a:gd name="T16" fmla="*/ 2570 w 18"/>
                  <a:gd name="T17" fmla="*/ 1170 h 17"/>
                  <a:gd name="T18" fmla="*/ 7282 w 18"/>
                  <a:gd name="T19" fmla="*/ 5177 h 17"/>
                  <a:gd name="T20" fmla="*/ 7282 w 18"/>
                  <a:gd name="T21" fmla="*/ 7926 h 17"/>
                  <a:gd name="T22" fmla="*/ 6775 w 18"/>
                  <a:gd name="T23" fmla="*/ 8549 h 17"/>
                  <a:gd name="T24" fmla="*/ 5667 w 18"/>
                  <a:gd name="T25" fmla="*/ 7379 h 17"/>
                  <a:gd name="T26" fmla="*/ 0 w 18"/>
                  <a:gd name="T27" fmla="*/ 2750 h 17"/>
                  <a:gd name="T28" fmla="*/ 0 w 18"/>
                  <a:gd name="T29" fmla="*/ 3372 h 17"/>
                  <a:gd name="T30" fmla="*/ 0 w 18"/>
                  <a:gd name="T31" fmla="*/ 3372 h 17"/>
                  <a:gd name="T32" fmla="*/ 1091 w 18"/>
                  <a:gd name="T33" fmla="*/ 2750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8" h="17">
                    <a:moveTo>
                      <a:pt x="2" y="5"/>
                    </a:moveTo>
                    <a:cubicBezTo>
                      <a:pt x="1" y="5"/>
                      <a:pt x="1" y="5"/>
                      <a:pt x="1" y="5"/>
                    </a:cubicBezTo>
                    <a:cubicBezTo>
                      <a:pt x="1" y="5"/>
                      <a:pt x="1" y="6"/>
                      <a:pt x="1" y="6"/>
                    </a:cubicBezTo>
                    <a:cubicBezTo>
                      <a:pt x="1" y="6"/>
                      <a:pt x="5" y="10"/>
                      <a:pt x="6" y="10"/>
                    </a:cubicBezTo>
                    <a:cubicBezTo>
                      <a:pt x="7" y="12"/>
                      <a:pt x="9" y="13"/>
                      <a:pt x="10" y="15"/>
                    </a:cubicBezTo>
                    <a:cubicBezTo>
                      <a:pt x="13" y="17"/>
                      <a:pt x="13" y="17"/>
                      <a:pt x="16" y="14"/>
                    </a:cubicBezTo>
                    <a:cubicBezTo>
                      <a:pt x="17" y="13"/>
                      <a:pt x="18" y="11"/>
                      <a:pt x="16" y="9"/>
                    </a:cubicBezTo>
                    <a:cubicBezTo>
                      <a:pt x="13" y="6"/>
                      <a:pt x="10" y="3"/>
                      <a:pt x="6" y="1"/>
                    </a:cubicBezTo>
                    <a:cubicBezTo>
                      <a:pt x="5" y="0"/>
                      <a:pt x="4" y="2"/>
                      <a:pt x="5" y="2"/>
                    </a:cubicBezTo>
                    <a:cubicBezTo>
                      <a:pt x="8" y="4"/>
                      <a:pt x="11" y="6"/>
                      <a:pt x="14" y="9"/>
                    </a:cubicBezTo>
                    <a:cubicBezTo>
                      <a:pt x="16" y="11"/>
                      <a:pt x="15" y="12"/>
                      <a:pt x="14" y="14"/>
                    </a:cubicBezTo>
                    <a:cubicBezTo>
                      <a:pt x="14" y="14"/>
                      <a:pt x="13" y="15"/>
                      <a:pt x="13" y="15"/>
                    </a:cubicBezTo>
                    <a:cubicBezTo>
                      <a:pt x="12" y="14"/>
                      <a:pt x="12" y="13"/>
                      <a:pt x="11" y="13"/>
                    </a:cubicBezTo>
                    <a:cubicBezTo>
                      <a:pt x="9" y="11"/>
                      <a:pt x="3" y="3"/>
                      <a:pt x="0" y="5"/>
                    </a:cubicBezTo>
                    <a:cubicBezTo>
                      <a:pt x="0" y="5"/>
                      <a:pt x="0" y="6"/>
                      <a:pt x="0" y="6"/>
                    </a:cubicBezTo>
                    <a:cubicBezTo>
                      <a:pt x="0" y="6"/>
                      <a:pt x="0" y="6"/>
                      <a:pt x="0" y="6"/>
                    </a:cubicBezTo>
                    <a:cubicBezTo>
                      <a:pt x="1" y="7"/>
                      <a:pt x="2" y="6"/>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2" name="Freeform 325"/>
              <p:cNvSpPr>
                <a:spLocks/>
              </p:cNvSpPr>
              <p:nvPr/>
            </p:nvSpPr>
            <p:spPr bwMode="auto">
              <a:xfrm>
                <a:off x="1720" y="1955"/>
                <a:ext cx="92" cy="112"/>
              </a:xfrm>
              <a:custGeom>
                <a:avLst/>
                <a:gdLst>
                  <a:gd name="T0" fmla="*/ 11408 w 32"/>
                  <a:gd name="T1" fmla="*/ 4503 h 39"/>
                  <a:gd name="T2" fmla="*/ 1164 w 32"/>
                  <a:gd name="T3" fmla="*/ 10755 h 39"/>
                  <a:gd name="T4" fmla="*/ 12357 w 32"/>
                  <a:gd name="T5" fmla="*/ 19118 h 39"/>
                  <a:gd name="T6" fmla="*/ 14142 w 32"/>
                  <a:gd name="T7" fmla="*/ 6657 h 39"/>
                  <a:gd name="T8" fmla="*/ 2737 w 32"/>
                  <a:gd name="T9" fmla="*/ 6252 h 39"/>
                  <a:gd name="T10" fmla="*/ 3968 w 32"/>
                  <a:gd name="T11" fmla="*/ 6657 h 39"/>
                  <a:gd name="T12" fmla="*/ 11811 w 32"/>
                  <a:gd name="T13" fmla="*/ 6252 h 39"/>
                  <a:gd name="T14" fmla="*/ 15309 w 32"/>
                  <a:gd name="T15" fmla="*/ 14069 h 39"/>
                  <a:gd name="T16" fmla="*/ 2737 w 32"/>
                  <a:gd name="T17" fmla="*/ 14615 h 39"/>
                  <a:gd name="T18" fmla="*/ 10787 w 32"/>
                  <a:gd name="T19" fmla="*/ 5089 h 39"/>
                  <a:gd name="T20" fmla="*/ 11408 w 32"/>
                  <a:gd name="T21" fmla="*/ 4503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 h="39">
                    <a:moveTo>
                      <a:pt x="20" y="8"/>
                    </a:moveTo>
                    <a:cubicBezTo>
                      <a:pt x="13" y="0"/>
                      <a:pt x="3" y="11"/>
                      <a:pt x="2" y="19"/>
                    </a:cubicBezTo>
                    <a:cubicBezTo>
                      <a:pt x="1" y="28"/>
                      <a:pt x="12" y="39"/>
                      <a:pt x="22" y="34"/>
                    </a:cubicBezTo>
                    <a:cubicBezTo>
                      <a:pt x="30" y="29"/>
                      <a:pt x="32" y="19"/>
                      <a:pt x="25" y="12"/>
                    </a:cubicBezTo>
                    <a:cubicBezTo>
                      <a:pt x="20" y="6"/>
                      <a:pt x="10" y="3"/>
                      <a:pt x="5" y="11"/>
                    </a:cubicBezTo>
                    <a:cubicBezTo>
                      <a:pt x="5" y="12"/>
                      <a:pt x="6" y="13"/>
                      <a:pt x="7" y="12"/>
                    </a:cubicBezTo>
                    <a:cubicBezTo>
                      <a:pt x="10" y="7"/>
                      <a:pt x="16" y="8"/>
                      <a:pt x="21" y="11"/>
                    </a:cubicBezTo>
                    <a:cubicBezTo>
                      <a:pt x="26" y="14"/>
                      <a:pt x="29" y="19"/>
                      <a:pt x="27" y="25"/>
                    </a:cubicBezTo>
                    <a:cubicBezTo>
                      <a:pt x="23" y="37"/>
                      <a:pt x="10" y="34"/>
                      <a:pt x="5" y="26"/>
                    </a:cubicBezTo>
                    <a:cubicBezTo>
                      <a:pt x="0" y="18"/>
                      <a:pt x="11" y="1"/>
                      <a:pt x="19" y="9"/>
                    </a:cubicBezTo>
                    <a:cubicBezTo>
                      <a:pt x="20" y="10"/>
                      <a:pt x="21" y="9"/>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3" name="Freeform 326"/>
              <p:cNvSpPr>
                <a:spLocks/>
              </p:cNvSpPr>
              <p:nvPr/>
            </p:nvSpPr>
            <p:spPr bwMode="auto">
              <a:xfrm>
                <a:off x="1789" y="2044"/>
                <a:ext cx="17" cy="23"/>
              </a:xfrm>
              <a:custGeom>
                <a:avLst/>
                <a:gdLst>
                  <a:gd name="T0" fmla="*/ 2000 w 6"/>
                  <a:gd name="T1" fmla="*/ 2737 h 8"/>
                  <a:gd name="T2" fmla="*/ 2000 w 6"/>
                  <a:gd name="T3" fmla="*/ 1785 h 8"/>
                  <a:gd name="T4" fmla="*/ 1091 w 6"/>
                  <a:gd name="T5" fmla="*/ 1785 h 8"/>
                  <a:gd name="T6" fmla="*/ 595 w 6"/>
                  <a:gd name="T7" fmla="*/ 2737 h 8"/>
                  <a:gd name="T8" fmla="*/ 1686 w 6"/>
                  <a:gd name="T9" fmla="*/ 2737 h 8"/>
                  <a:gd name="T10" fmla="*/ 1686 w 6"/>
                  <a:gd name="T11" fmla="*/ 1785 h 8"/>
                  <a:gd name="T12" fmla="*/ 595 w 6"/>
                  <a:gd name="T13" fmla="*/ 1785 h 8"/>
                  <a:gd name="T14" fmla="*/ 595 w 6"/>
                  <a:gd name="T15" fmla="*/ 2398 h 8"/>
                  <a:gd name="T16" fmla="*/ 1091 w 6"/>
                  <a:gd name="T17" fmla="*/ 2737 h 8"/>
                  <a:gd name="T18" fmla="*/ 1686 w 6"/>
                  <a:gd name="T19" fmla="*/ 2398 h 8"/>
                  <a:gd name="T20" fmla="*/ 595 w 6"/>
                  <a:gd name="T21" fmla="*/ 1785 h 8"/>
                  <a:gd name="T22" fmla="*/ 1091 w 6"/>
                  <a:gd name="T23" fmla="*/ 3347 h 8"/>
                  <a:gd name="T24" fmla="*/ 2000 w 6"/>
                  <a:gd name="T25" fmla="*/ 3347 h 8"/>
                  <a:gd name="T26" fmla="*/ 2570 w 6"/>
                  <a:gd name="T27" fmla="*/ 1164 h 8"/>
                  <a:gd name="T28" fmla="*/ 1686 w 6"/>
                  <a:gd name="T29" fmla="*/ 1164 h 8"/>
                  <a:gd name="T30" fmla="*/ 2000 w 6"/>
                  <a:gd name="T31" fmla="*/ 4514 h 8"/>
                  <a:gd name="T32" fmla="*/ 2570 w 6"/>
                  <a:gd name="T33" fmla="*/ 3968 h 8"/>
                  <a:gd name="T34" fmla="*/ 3091 w 6"/>
                  <a:gd name="T35" fmla="*/ 2737 h 8"/>
                  <a:gd name="T36" fmla="*/ 2000 w 6"/>
                  <a:gd name="T37" fmla="*/ 2737 h 8"/>
                  <a:gd name="T38" fmla="*/ 2000 w 6"/>
                  <a:gd name="T39" fmla="*/ 3968 h 8"/>
                  <a:gd name="T40" fmla="*/ 2570 w 6"/>
                  <a:gd name="T41" fmla="*/ 3968 h 8"/>
                  <a:gd name="T42" fmla="*/ 2000 w 6"/>
                  <a:gd name="T43" fmla="*/ 621 h 8"/>
                  <a:gd name="T44" fmla="*/ 1686 w 6"/>
                  <a:gd name="T45" fmla="*/ 1164 h 8"/>
                  <a:gd name="T46" fmla="*/ 1091 w 6"/>
                  <a:gd name="T47" fmla="*/ 2737 h 8"/>
                  <a:gd name="T48" fmla="*/ 2000 w 6"/>
                  <a:gd name="T49" fmla="*/ 2737 h 8"/>
                  <a:gd name="T50" fmla="*/ 1686 w 6"/>
                  <a:gd name="T51" fmla="*/ 1785 h 8"/>
                  <a:gd name="T52" fmla="*/ 1091 w 6"/>
                  <a:gd name="T53" fmla="*/ 1164 h 8"/>
                  <a:gd name="T54" fmla="*/ 595 w 6"/>
                  <a:gd name="T55" fmla="*/ 2398 h 8"/>
                  <a:gd name="T56" fmla="*/ 1091 w 6"/>
                  <a:gd name="T57" fmla="*/ 2398 h 8"/>
                  <a:gd name="T58" fmla="*/ 1686 w 6"/>
                  <a:gd name="T59" fmla="*/ 2398 h 8"/>
                  <a:gd name="T60" fmla="*/ 595 w 6"/>
                  <a:gd name="T61" fmla="*/ 1785 h 8"/>
                  <a:gd name="T62" fmla="*/ 595 w 6"/>
                  <a:gd name="T63" fmla="*/ 2737 h 8"/>
                  <a:gd name="T64" fmla="*/ 1686 w 6"/>
                  <a:gd name="T65" fmla="*/ 2737 h 8"/>
                  <a:gd name="T66" fmla="*/ 2000 w 6"/>
                  <a:gd name="T67" fmla="*/ 2398 h 8"/>
                  <a:gd name="T68" fmla="*/ 1091 w 6"/>
                  <a:gd name="T69" fmla="*/ 1785 h 8"/>
                  <a:gd name="T70" fmla="*/ 1091 w 6"/>
                  <a:gd name="T71" fmla="*/ 2737 h 8"/>
                  <a:gd name="T72" fmla="*/ 2000 w 6"/>
                  <a:gd name="T73" fmla="*/ 2737 h 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 h="8">
                    <a:moveTo>
                      <a:pt x="4" y="5"/>
                    </a:moveTo>
                    <a:cubicBezTo>
                      <a:pt x="4" y="5"/>
                      <a:pt x="4" y="4"/>
                      <a:pt x="4" y="3"/>
                    </a:cubicBezTo>
                    <a:cubicBezTo>
                      <a:pt x="4" y="2"/>
                      <a:pt x="3" y="2"/>
                      <a:pt x="2" y="3"/>
                    </a:cubicBezTo>
                    <a:cubicBezTo>
                      <a:pt x="2" y="4"/>
                      <a:pt x="2" y="4"/>
                      <a:pt x="1" y="5"/>
                    </a:cubicBezTo>
                    <a:cubicBezTo>
                      <a:pt x="2" y="5"/>
                      <a:pt x="2" y="5"/>
                      <a:pt x="3" y="5"/>
                    </a:cubicBezTo>
                    <a:cubicBezTo>
                      <a:pt x="3" y="4"/>
                      <a:pt x="3" y="4"/>
                      <a:pt x="3" y="3"/>
                    </a:cubicBezTo>
                    <a:cubicBezTo>
                      <a:pt x="2" y="2"/>
                      <a:pt x="1" y="2"/>
                      <a:pt x="1" y="3"/>
                    </a:cubicBezTo>
                    <a:cubicBezTo>
                      <a:pt x="1" y="3"/>
                      <a:pt x="1" y="3"/>
                      <a:pt x="1" y="4"/>
                    </a:cubicBezTo>
                    <a:cubicBezTo>
                      <a:pt x="0" y="5"/>
                      <a:pt x="2" y="5"/>
                      <a:pt x="2" y="5"/>
                    </a:cubicBezTo>
                    <a:cubicBezTo>
                      <a:pt x="2" y="4"/>
                      <a:pt x="3" y="4"/>
                      <a:pt x="3" y="4"/>
                    </a:cubicBezTo>
                    <a:cubicBezTo>
                      <a:pt x="2" y="3"/>
                      <a:pt x="2" y="3"/>
                      <a:pt x="1" y="3"/>
                    </a:cubicBezTo>
                    <a:cubicBezTo>
                      <a:pt x="2" y="4"/>
                      <a:pt x="2" y="5"/>
                      <a:pt x="2" y="6"/>
                    </a:cubicBezTo>
                    <a:cubicBezTo>
                      <a:pt x="2" y="7"/>
                      <a:pt x="3" y="7"/>
                      <a:pt x="4" y="6"/>
                    </a:cubicBezTo>
                    <a:cubicBezTo>
                      <a:pt x="4" y="5"/>
                      <a:pt x="4" y="3"/>
                      <a:pt x="5" y="2"/>
                    </a:cubicBezTo>
                    <a:cubicBezTo>
                      <a:pt x="4" y="2"/>
                      <a:pt x="3" y="2"/>
                      <a:pt x="3" y="2"/>
                    </a:cubicBezTo>
                    <a:cubicBezTo>
                      <a:pt x="3" y="4"/>
                      <a:pt x="3" y="6"/>
                      <a:pt x="4" y="8"/>
                    </a:cubicBezTo>
                    <a:cubicBezTo>
                      <a:pt x="4" y="8"/>
                      <a:pt x="5" y="8"/>
                      <a:pt x="5" y="7"/>
                    </a:cubicBezTo>
                    <a:cubicBezTo>
                      <a:pt x="5" y="7"/>
                      <a:pt x="5" y="6"/>
                      <a:pt x="6" y="5"/>
                    </a:cubicBezTo>
                    <a:cubicBezTo>
                      <a:pt x="6" y="3"/>
                      <a:pt x="4" y="4"/>
                      <a:pt x="4" y="5"/>
                    </a:cubicBezTo>
                    <a:cubicBezTo>
                      <a:pt x="4" y="5"/>
                      <a:pt x="4" y="6"/>
                      <a:pt x="4" y="7"/>
                    </a:cubicBezTo>
                    <a:cubicBezTo>
                      <a:pt x="4" y="7"/>
                      <a:pt x="5" y="7"/>
                      <a:pt x="5" y="7"/>
                    </a:cubicBezTo>
                    <a:cubicBezTo>
                      <a:pt x="4" y="5"/>
                      <a:pt x="5" y="3"/>
                      <a:pt x="4" y="1"/>
                    </a:cubicBezTo>
                    <a:cubicBezTo>
                      <a:pt x="4" y="0"/>
                      <a:pt x="3" y="1"/>
                      <a:pt x="3" y="2"/>
                    </a:cubicBezTo>
                    <a:cubicBezTo>
                      <a:pt x="3" y="3"/>
                      <a:pt x="3" y="4"/>
                      <a:pt x="2" y="5"/>
                    </a:cubicBezTo>
                    <a:cubicBezTo>
                      <a:pt x="3" y="5"/>
                      <a:pt x="3" y="5"/>
                      <a:pt x="4" y="5"/>
                    </a:cubicBezTo>
                    <a:cubicBezTo>
                      <a:pt x="4" y="5"/>
                      <a:pt x="4" y="4"/>
                      <a:pt x="3" y="3"/>
                    </a:cubicBezTo>
                    <a:cubicBezTo>
                      <a:pt x="3" y="2"/>
                      <a:pt x="2" y="2"/>
                      <a:pt x="2" y="2"/>
                    </a:cubicBezTo>
                    <a:cubicBezTo>
                      <a:pt x="1" y="3"/>
                      <a:pt x="1" y="3"/>
                      <a:pt x="1" y="4"/>
                    </a:cubicBezTo>
                    <a:cubicBezTo>
                      <a:pt x="1" y="4"/>
                      <a:pt x="2" y="4"/>
                      <a:pt x="2" y="4"/>
                    </a:cubicBezTo>
                    <a:cubicBezTo>
                      <a:pt x="2" y="4"/>
                      <a:pt x="2" y="4"/>
                      <a:pt x="3" y="4"/>
                    </a:cubicBezTo>
                    <a:cubicBezTo>
                      <a:pt x="2" y="3"/>
                      <a:pt x="1" y="3"/>
                      <a:pt x="1" y="3"/>
                    </a:cubicBezTo>
                    <a:cubicBezTo>
                      <a:pt x="1" y="4"/>
                      <a:pt x="1" y="5"/>
                      <a:pt x="1" y="5"/>
                    </a:cubicBezTo>
                    <a:cubicBezTo>
                      <a:pt x="1" y="6"/>
                      <a:pt x="3" y="6"/>
                      <a:pt x="3" y="5"/>
                    </a:cubicBezTo>
                    <a:cubicBezTo>
                      <a:pt x="3" y="5"/>
                      <a:pt x="3" y="4"/>
                      <a:pt x="4" y="4"/>
                    </a:cubicBezTo>
                    <a:cubicBezTo>
                      <a:pt x="3" y="4"/>
                      <a:pt x="3" y="3"/>
                      <a:pt x="2" y="3"/>
                    </a:cubicBezTo>
                    <a:cubicBezTo>
                      <a:pt x="2" y="4"/>
                      <a:pt x="2" y="5"/>
                      <a:pt x="2" y="5"/>
                    </a:cubicBezTo>
                    <a:cubicBezTo>
                      <a:pt x="2" y="6"/>
                      <a:pt x="4" y="6"/>
                      <a:pt x="4"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 name="Freeform 327"/>
              <p:cNvSpPr>
                <a:spLocks/>
              </p:cNvSpPr>
              <p:nvPr/>
            </p:nvSpPr>
            <p:spPr bwMode="auto">
              <a:xfrm>
                <a:off x="1800" y="2047"/>
                <a:ext cx="9" cy="23"/>
              </a:xfrm>
              <a:custGeom>
                <a:avLst/>
                <a:gdLst>
                  <a:gd name="T0" fmla="*/ 0 w 3"/>
                  <a:gd name="T1" fmla="*/ 621 h 8"/>
                  <a:gd name="T2" fmla="*/ 729 w 3"/>
                  <a:gd name="T3" fmla="*/ 3968 h 8"/>
                  <a:gd name="T4" fmla="*/ 1458 w 3"/>
                  <a:gd name="T5" fmla="*/ 4514 h 8"/>
                  <a:gd name="T6" fmla="*/ 1458 w 3"/>
                  <a:gd name="T7" fmla="*/ 4514 h 8"/>
                  <a:gd name="T8" fmla="*/ 2187 w 3"/>
                  <a:gd name="T9" fmla="*/ 3968 h 8"/>
                  <a:gd name="T10" fmla="*/ 2187 w 3"/>
                  <a:gd name="T11" fmla="*/ 3968 h 8"/>
                  <a:gd name="T12" fmla="*/ 729 w 3"/>
                  <a:gd name="T13" fmla="*/ 3968 h 8"/>
                  <a:gd name="T14" fmla="*/ 729 w 3"/>
                  <a:gd name="T15" fmla="*/ 3968 h 8"/>
                  <a:gd name="T16" fmla="*/ 729 w 3"/>
                  <a:gd name="T17" fmla="*/ 3347 h 8"/>
                  <a:gd name="T18" fmla="*/ 729 w 3"/>
                  <a:gd name="T19" fmla="*/ 3347 h 8"/>
                  <a:gd name="T20" fmla="*/ 1458 w 3"/>
                  <a:gd name="T21" fmla="*/ 3968 h 8"/>
                  <a:gd name="T22" fmla="*/ 1458 w 3"/>
                  <a:gd name="T23" fmla="*/ 621 h 8"/>
                  <a:gd name="T24" fmla="*/ 0 w 3"/>
                  <a:gd name="T25" fmla="*/ 621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8">
                    <a:moveTo>
                      <a:pt x="0" y="1"/>
                    </a:moveTo>
                    <a:cubicBezTo>
                      <a:pt x="0" y="3"/>
                      <a:pt x="0" y="5"/>
                      <a:pt x="1" y="7"/>
                    </a:cubicBezTo>
                    <a:cubicBezTo>
                      <a:pt x="1" y="8"/>
                      <a:pt x="1" y="8"/>
                      <a:pt x="2" y="8"/>
                    </a:cubicBezTo>
                    <a:cubicBezTo>
                      <a:pt x="2" y="8"/>
                      <a:pt x="2" y="8"/>
                      <a:pt x="2" y="8"/>
                    </a:cubicBezTo>
                    <a:cubicBezTo>
                      <a:pt x="2" y="8"/>
                      <a:pt x="3" y="7"/>
                      <a:pt x="3" y="7"/>
                    </a:cubicBezTo>
                    <a:cubicBezTo>
                      <a:pt x="3" y="7"/>
                      <a:pt x="3" y="7"/>
                      <a:pt x="3" y="7"/>
                    </a:cubicBezTo>
                    <a:cubicBezTo>
                      <a:pt x="2" y="6"/>
                      <a:pt x="1" y="6"/>
                      <a:pt x="1" y="7"/>
                    </a:cubicBezTo>
                    <a:cubicBezTo>
                      <a:pt x="1" y="7"/>
                      <a:pt x="1" y="7"/>
                      <a:pt x="1" y="7"/>
                    </a:cubicBezTo>
                    <a:cubicBezTo>
                      <a:pt x="1" y="7"/>
                      <a:pt x="1" y="6"/>
                      <a:pt x="1" y="6"/>
                    </a:cubicBezTo>
                    <a:cubicBezTo>
                      <a:pt x="1" y="6"/>
                      <a:pt x="1" y="6"/>
                      <a:pt x="1" y="6"/>
                    </a:cubicBezTo>
                    <a:cubicBezTo>
                      <a:pt x="1" y="7"/>
                      <a:pt x="2" y="7"/>
                      <a:pt x="2" y="7"/>
                    </a:cubicBezTo>
                    <a:cubicBezTo>
                      <a:pt x="2" y="5"/>
                      <a:pt x="2" y="3"/>
                      <a:pt x="2"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 name="Freeform 328"/>
              <p:cNvSpPr>
                <a:spLocks/>
              </p:cNvSpPr>
              <p:nvPr/>
            </p:nvSpPr>
            <p:spPr bwMode="auto">
              <a:xfrm>
                <a:off x="1803" y="2050"/>
                <a:ext cx="9" cy="23"/>
              </a:xfrm>
              <a:custGeom>
                <a:avLst/>
                <a:gdLst>
                  <a:gd name="T0" fmla="*/ 0 w 3"/>
                  <a:gd name="T1" fmla="*/ 621 h 8"/>
                  <a:gd name="T2" fmla="*/ 729 w 3"/>
                  <a:gd name="T3" fmla="*/ 3968 h 8"/>
                  <a:gd name="T4" fmla="*/ 1458 w 3"/>
                  <a:gd name="T5" fmla="*/ 3968 h 8"/>
                  <a:gd name="T6" fmla="*/ 1458 w 3"/>
                  <a:gd name="T7" fmla="*/ 3347 h 8"/>
                  <a:gd name="T8" fmla="*/ 729 w 3"/>
                  <a:gd name="T9" fmla="*/ 2737 h 8"/>
                  <a:gd name="T10" fmla="*/ 729 w 3"/>
                  <a:gd name="T11" fmla="*/ 3347 h 8"/>
                  <a:gd name="T12" fmla="*/ 1458 w 3"/>
                  <a:gd name="T13" fmla="*/ 3347 h 8"/>
                  <a:gd name="T14" fmla="*/ 1458 w 3"/>
                  <a:gd name="T15" fmla="*/ 621 h 8"/>
                  <a:gd name="T16" fmla="*/ 0 w 3"/>
                  <a:gd name="T17" fmla="*/ 621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8">
                    <a:moveTo>
                      <a:pt x="0" y="1"/>
                    </a:moveTo>
                    <a:cubicBezTo>
                      <a:pt x="0" y="3"/>
                      <a:pt x="0" y="5"/>
                      <a:pt x="1" y="7"/>
                    </a:cubicBezTo>
                    <a:cubicBezTo>
                      <a:pt x="1" y="8"/>
                      <a:pt x="2" y="8"/>
                      <a:pt x="2" y="7"/>
                    </a:cubicBezTo>
                    <a:cubicBezTo>
                      <a:pt x="2" y="6"/>
                      <a:pt x="2" y="6"/>
                      <a:pt x="2" y="6"/>
                    </a:cubicBezTo>
                    <a:cubicBezTo>
                      <a:pt x="3" y="4"/>
                      <a:pt x="1" y="4"/>
                      <a:pt x="1" y="5"/>
                    </a:cubicBezTo>
                    <a:cubicBezTo>
                      <a:pt x="1" y="6"/>
                      <a:pt x="1" y="6"/>
                      <a:pt x="1" y="6"/>
                    </a:cubicBezTo>
                    <a:cubicBezTo>
                      <a:pt x="1" y="6"/>
                      <a:pt x="2" y="6"/>
                      <a:pt x="2" y="6"/>
                    </a:cubicBezTo>
                    <a:cubicBezTo>
                      <a:pt x="2" y="5"/>
                      <a:pt x="2" y="3"/>
                      <a:pt x="2" y="1"/>
                    </a:cubicBezTo>
                    <a:cubicBezTo>
                      <a:pt x="2"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6" name="Freeform 329"/>
              <p:cNvSpPr>
                <a:spLocks/>
              </p:cNvSpPr>
              <p:nvPr/>
            </p:nvSpPr>
            <p:spPr bwMode="auto">
              <a:xfrm>
                <a:off x="1806" y="2056"/>
                <a:ext cx="8" cy="20"/>
              </a:xfrm>
              <a:custGeom>
                <a:avLst/>
                <a:gdLst>
                  <a:gd name="T0" fmla="*/ 0 w 3"/>
                  <a:gd name="T1" fmla="*/ 603 h 7"/>
                  <a:gd name="T2" fmla="*/ 397 w 3"/>
                  <a:gd name="T3" fmla="*/ 3803 h 7"/>
                  <a:gd name="T4" fmla="*/ 1059 w 3"/>
                  <a:gd name="T5" fmla="*/ 3803 h 7"/>
                  <a:gd name="T6" fmla="*/ 1059 w 3"/>
                  <a:gd name="T7" fmla="*/ 2074 h 7"/>
                  <a:gd name="T8" fmla="*/ 397 w 3"/>
                  <a:gd name="T9" fmla="*/ 2074 h 7"/>
                  <a:gd name="T10" fmla="*/ 397 w 3"/>
                  <a:gd name="T11" fmla="*/ 3266 h 7"/>
                  <a:gd name="T12" fmla="*/ 1059 w 3"/>
                  <a:gd name="T13" fmla="*/ 3266 h 7"/>
                  <a:gd name="T14" fmla="*/ 661 w 3"/>
                  <a:gd name="T15" fmla="*/ 603 h 7"/>
                  <a:gd name="T16" fmla="*/ 0 w 3"/>
                  <a:gd name="T17" fmla="*/ 603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7">
                    <a:moveTo>
                      <a:pt x="0" y="1"/>
                    </a:moveTo>
                    <a:cubicBezTo>
                      <a:pt x="0" y="3"/>
                      <a:pt x="0" y="5"/>
                      <a:pt x="1" y="7"/>
                    </a:cubicBezTo>
                    <a:cubicBezTo>
                      <a:pt x="1" y="7"/>
                      <a:pt x="2" y="7"/>
                      <a:pt x="3" y="7"/>
                    </a:cubicBezTo>
                    <a:cubicBezTo>
                      <a:pt x="3" y="6"/>
                      <a:pt x="3" y="5"/>
                      <a:pt x="3" y="4"/>
                    </a:cubicBezTo>
                    <a:cubicBezTo>
                      <a:pt x="3" y="3"/>
                      <a:pt x="1" y="3"/>
                      <a:pt x="1" y="4"/>
                    </a:cubicBezTo>
                    <a:cubicBezTo>
                      <a:pt x="1" y="5"/>
                      <a:pt x="1" y="6"/>
                      <a:pt x="1" y="6"/>
                    </a:cubicBezTo>
                    <a:cubicBezTo>
                      <a:pt x="1" y="6"/>
                      <a:pt x="2" y="6"/>
                      <a:pt x="3" y="6"/>
                    </a:cubicBezTo>
                    <a:cubicBezTo>
                      <a:pt x="2" y="4"/>
                      <a:pt x="2" y="3"/>
                      <a:pt x="2" y="1"/>
                    </a:cubicBezTo>
                    <a:cubicBezTo>
                      <a:pt x="2"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7" name="Freeform 330"/>
              <p:cNvSpPr>
                <a:spLocks/>
              </p:cNvSpPr>
              <p:nvPr/>
            </p:nvSpPr>
            <p:spPr bwMode="auto">
              <a:xfrm>
                <a:off x="1806" y="2053"/>
                <a:ext cx="14" cy="28"/>
              </a:xfrm>
              <a:custGeom>
                <a:avLst/>
                <a:gdLst>
                  <a:gd name="T0" fmla="*/ 0 w 5"/>
                  <a:gd name="T1" fmla="*/ 1050 h 10"/>
                  <a:gd name="T2" fmla="*/ 1050 w 5"/>
                  <a:gd name="T3" fmla="*/ 3819 h 10"/>
                  <a:gd name="T4" fmla="*/ 1912 w 5"/>
                  <a:gd name="T5" fmla="*/ 3450 h 10"/>
                  <a:gd name="T6" fmla="*/ 1912 w 5"/>
                  <a:gd name="T7" fmla="*/ 1050 h 10"/>
                  <a:gd name="T8" fmla="*/ 1050 w 5"/>
                  <a:gd name="T9" fmla="*/ 1050 h 10"/>
                  <a:gd name="T10" fmla="*/ 1364 w 5"/>
                  <a:gd name="T11" fmla="*/ 3450 h 10"/>
                  <a:gd name="T12" fmla="*/ 1912 w 5"/>
                  <a:gd name="T13" fmla="*/ 3450 h 10"/>
                  <a:gd name="T14" fmla="*/ 1912 w 5"/>
                  <a:gd name="T15" fmla="*/ 1364 h 10"/>
                  <a:gd name="T16" fmla="*/ 1364 w 5"/>
                  <a:gd name="T17" fmla="*/ 1364 h 10"/>
                  <a:gd name="T18" fmla="*/ 1364 w 5"/>
                  <a:gd name="T19" fmla="*/ 4304 h 10"/>
                  <a:gd name="T20" fmla="*/ 2391 w 5"/>
                  <a:gd name="T21" fmla="*/ 4304 h 10"/>
                  <a:gd name="T22" fmla="*/ 2391 w 5"/>
                  <a:gd name="T23" fmla="*/ 3819 h 10"/>
                  <a:gd name="T24" fmla="*/ 1364 w 5"/>
                  <a:gd name="T25" fmla="*/ 3819 h 10"/>
                  <a:gd name="T26" fmla="*/ 1364 w 5"/>
                  <a:gd name="T27" fmla="*/ 4304 h 10"/>
                  <a:gd name="T28" fmla="*/ 2391 w 5"/>
                  <a:gd name="T29" fmla="*/ 4304 h 10"/>
                  <a:gd name="T30" fmla="*/ 1912 w 5"/>
                  <a:gd name="T31" fmla="*/ 1364 h 10"/>
                  <a:gd name="T32" fmla="*/ 1364 w 5"/>
                  <a:gd name="T33" fmla="*/ 1364 h 10"/>
                  <a:gd name="T34" fmla="*/ 1364 w 5"/>
                  <a:gd name="T35" fmla="*/ 3450 h 10"/>
                  <a:gd name="T36" fmla="*/ 1912 w 5"/>
                  <a:gd name="T37" fmla="*/ 3450 h 10"/>
                  <a:gd name="T38" fmla="*/ 1912 w 5"/>
                  <a:gd name="T39" fmla="*/ 1050 h 10"/>
                  <a:gd name="T40" fmla="*/ 1050 w 5"/>
                  <a:gd name="T41" fmla="*/ 1050 h 10"/>
                  <a:gd name="T42" fmla="*/ 1050 w 5"/>
                  <a:gd name="T43" fmla="*/ 3450 h 10"/>
                  <a:gd name="T44" fmla="*/ 1912 w 5"/>
                  <a:gd name="T45" fmla="*/ 3450 h 10"/>
                  <a:gd name="T46" fmla="*/ 1050 w 5"/>
                  <a:gd name="T47" fmla="*/ 487 h 10"/>
                  <a:gd name="T48" fmla="*/ 0 w 5"/>
                  <a:gd name="T49" fmla="*/ 1050 h 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 h="10">
                    <a:moveTo>
                      <a:pt x="0" y="2"/>
                    </a:moveTo>
                    <a:cubicBezTo>
                      <a:pt x="1" y="4"/>
                      <a:pt x="1" y="6"/>
                      <a:pt x="2" y="8"/>
                    </a:cubicBezTo>
                    <a:cubicBezTo>
                      <a:pt x="2" y="8"/>
                      <a:pt x="4" y="8"/>
                      <a:pt x="4" y="7"/>
                    </a:cubicBezTo>
                    <a:cubicBezTo>
                      <a:pt x="4" y="6"/>
                      <a:pt x="4" y="4"/>
                      <a:pt x="4" y="2"/>
                    </a:cubicBezTo>
                    <a:cubicBezTo>
                      <a:pt x="3" y="2"/>
                      <a:pt x="3" y="2"/>
                      <a:pt x="2" y="2"/>
                    </a:cubicBezTo>
                    <a:cubicBezTo>
                      <a:pt x="3" y="4"/>
                      <a:pt x="2" y="6"/>
                      <a:pt x="3" y="7"/>
                    </a:cubicBezTo>
                    <a:cubicBezTo>
                      <a:pt x="3" y="9"/>
                      <a:pt x="5" y="9"/>
                      <a:pt x="4" y="7"/>
                    </a:cubicBezTo>
                    <a:cubicBezTo>
                      <a:pt x="4" y="6"/>
                      <a:pt x="4" y="5"/>
                      <a:pt x="4" y="3"/>
                    </a:cubicBezTo>
                    <a:cubicBezTo>
                      <a:pt x="4" y="3"/>
                      <a:pt x="3" y="3"/>
                      <a:pt x="3" y="3"/>
                    </a:cubicBezTo>
                    <a:cubicBezTo>
                      <a:pt x="3" y="5"/>
                      <a:pt x="3" y="7"/>
                      <a:pt x="3" y="9"/>
                    </a:cubicBezTo>
                    <a:cubicBezTo>
                      <a:pt x="4" y="9"/>
                      <a:pt x="4" y="9"/>
                      <a:pt x="5" y="9"/>
                    </a:cubicBezTo>
                    <a:cubicBezTo>
                      <a:pt x="5" y="9"/>
                      <a:pt x="5" y="8"/>
                      <a:pt x="5" y="8"/>
                    </a:cubicBezTo>
                    <a:cubicBezTo>
                      <a:pt x="5" y="7"/>
                      <a:pt x="3" y="7"/>
                      <a:pt x="3" y="8"/>
                    </a:cubicBezTo>
                    <a:cubicBezTo>
                      <a:pt x="3" y="8"/>
                      <a:pt x="3" y="9"/>
                      <a:pt x="3" y="9"/>
                    </a:cubicBezTo>
                    <a:cubicBezTo>
                      <a:pt x="3" y="10"/>
                      <a:pt x="5" y="10"/>
                      <a:pt x="5" y="9"/>
                    </a:cubicBezTo>
                    <a:cubicBezTo>
                      <a:pt x="5" y="7"/>
                      <a:pt x="5" y="5"/>
                      <a:pt x="4" y="3"/>
                    </a:cubicBezTo>
                    <a:cubicBezTo>
                      <a:pt x="4" y="2"/>
                      <a:pt x="3" y="2"/>
                      <a:pt x="3" y="3"/>
                    </a:cubicBezTo>
                    <a:cubicBezTo>
                      <a:pt x="2" y="4"/>
                      <a:pt x="3" y="6"/>
                      <a:pt x="3" y="7"/>
                    </a:cubicBezTo>
                    <a:cubicBezTo>
                      <a:pt x="3" y="7"/>
                      <a:pt x="4" y="7"/>
                      <a:pt x="4" y="7"/>
                    </a:cubicBezTo>
                    <a:cubicBezTo>
                      <a:pt x="4" y="6"/>
                      <a:pt x="4" y="4"/>
                      <a:pt x="4" y="2"/>
                    </a:cubicBezTo>
                    <a:cubicBezTo>
                      <a:pt x="3" y="1"/>
                      <a:pt x="2" y="1"/>
                      <a:pt x="2" y="2"/>
                    </a:cubicBezTo>
                    <a:cubicBezTo>
                      <a:pt x="2" y="4"/>
                      <a:pt x="2" y="5"/>
                      <a:pt x="2" y="7"/>
                    </a:cubicBezTo>
                    <a:cubicBezTo>
                      <a:pt x="3" y="7"/>
                      <a:pt x="3" y="7"/>
                      <a:pt x="4" y="7"/>
                    </a:cubicBezTo>
                    <a:cubicBezTo>
                      <a:pt x="3" y="5"/>
                      <a:pt x="3" y="3"/>
                      <a:pt x="2" y="1"/>
                    </a:cubicBezTo>
                    <a:cubicBezTo>
                      <a:pt x="1"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8" name="Freeform 331"/>
              <p:cNvSpPr>
                <a:spLocks/>
              </p:cNvSpPr>
              <p:nvPr/>
            </p:nvSpPr>
            <p:spPr bwMode="auto">
              <a:xfrm>
                <a:off x="1809" y="2061"/>
                <a:ext cx="14" cy="23"/>
              </a:xfrm>
              <a:custGeom>
                <a:avLst/>
                <a:gdLst>
                  <a:gd name="T0" fmla="*/ 487 w 5"/>
                  <a:gd name="T1" fmla="*/ 621 h 8"/>
                  <a:gd name="T2" fmla="*/ 487 w 5"/>
                  <a:gd name="T3" fmla="*/ 3347 h 8"/>
                  <a:gd name="T4" fmla="*/ 1050 w 5"/>
                  <a:gd name="T5" fmla="*/ 3347 h 8"/>
                  <a:gd name="T6" fmla="*/ 1050 w 5"/>
                  <a:gd name="T7" fmla="*/ 2737 h 8"/>
                  <a:gd name="T8" fmla="*/ 487 w 5"/>
                  <a:gd name="T9" fmla="*/ 3347 h 8"/>
                  <a:gd name="T10" fmla="*/ 1364 w 5"/>
                  <a:gd name="T11" fmla="*/ 4514 h 8"/>
                  <a:gd name="T12" fmla="*/ 2391 w 5"/>
                  <a:gd name="T13" fmla="*/ 3968 h 8"/>
                  <a:gd name="T14" fmla="*/ 1912 w 5"/>
                  <a:gd name="T15" fmla="*/ 1785 h 8"/>
                  <a:gd name="T16" fmla="*/ 1050 w 5"/>
                  <a:gd name="T17" fmla="*/ 2398 h 8"/>
                  <a:gd name="T18" fmla="*/ 1364 w 5"/>
                  <a:gd name="T19" fmla="*/ 3968 h 8"/>
                  <a:gd name="T20" fmla="*/ 1912 w 5"/>
                  <a:gd name="T21" fmla="*/ 3347 h 8"/>
                  <a:gd name="T22" fmla="*/ 1050 w 5"/>
                  <a:gd name="T23" fmla="*/ 2398 h 8"/>
                  <a:gd name="T24" fmla="*/ 487 w 5"/>
                  <a:gd name="T25" fmla="*/ 2398 h 8"/>
                  <a:gd name="T26" fmla="*/ 487 w 5"/>
                  <a:gd name="T27" fmla="*/ 3968 h 8"/>
                  <a:gd name="T28" fmla="*/ 1050 w 5"/>
                  <a:gd name="T29" fmla="*/ 3347 h 8"/>
                  <a:gd name="T30" fmla="*/ 1364 w 5"/>
                  <a:gd name="T31" fmla="*/ 621 h 8"/>
                  <a:gd name="T32" fmla="*/ 487 w 5"/>
                  <a:gd name="T33" fmla="*/ 621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 h="8">
                    <a:moveTo>
                      <a:pt x="1" y="1"/>
                    </a:moveTo>
                    <a:cubicBezTo>
                      <a:pt x="1" y="3"/>
                      <a:pt x="1" y="5"/>
                      <a:pt x="1" y="6"/>
                    </a:cubicBezTo>
                    <a:cubicBezTo>
                      <a:pt x="1" y="6"/>
                      <a:pt x="2" y="6"/>
                      <a:pt x="2" y="6"/>
                    </a:cubicBezTo>
                    <a:cubicBezTo>
                      <a:pt x="2" y="6"/>
                      <a:pt x="2" y="6"/>
                      <a:pt x="2" y="5"/>
                    </a:cubicBezTo>
                    <a:cubicBezTo>
                      <a:pt x="2" y="5"/>
                      <a:pt x="2" y="5"/>
                      <a:pt x="1" y="6"/>
                    </a:cubicBezTo>
                    <a:cubicBezTo>
                      <a:pt x="2" y="6"/>
                      <a:pt x="2" y="7"/>
                      <a:pt x="3" y="8"/>
                    </a:cubicBezTo>
                    <a:cubicBezTo>
                      <a:pt x="4" y="8"/>
                      <a:pt x="4" y="8"/>
                      <a:pt x="5" y="7"/>
                    </a:cubicBezTo>
                    <a:cubicBezTo>
                      <a:pt x="5" y="6"/>
                      <a:pt x="4" y="5"/>
                      <a:pt x="4" y="3"/>
                    </a:cubicBezTo>
                    <a:cubicBezTo>
                      <a:pt x="3" y="2"/>
                      <a:pt x="2" y="3"/>
                      <a:pt x="2" y="4"/>
                    </a:cubicBezTo>
                    <a:cubicBezTo>
                      <a:pt x="3" y="5"/>
                      <a:pt x="3" y="6"/>
                      <a:pt x="3" y="7"/>
                    </a:cubicBezTo>
                    <a:cubicBezTo>
                      <a:pt x="3" y="7"/>
                      <a:pt x="4" y="6"/>
                      <a:pt x="4" y="6"/>
                    </a:cubicBezTo>
                    <a:cubicBezTo>
                      <a:pt x="3" y="6"/>
                      <a:pt x="3" y="5"/>
                      <a:pt x="2" y="4"/>
                    </a:cubicBezTo>
                    <a:cubicBezTo>
                      <a:pt x="2" y="4"/>
                      <a:pt x="1" y="4"/>
                      <a:pt x="1" y="4"/>
                    </a:cubicBezTo>
                    <a:cubicBezTo>
                      <a:pt x="0" y="5"/>
                      <a:pt x="0" y="6"/>
                      <a:pt x="1" y="7"/>
                    </a:cubicBezTo>
                    <a:cubicBezTo>
                      <a:pt x="1" y="7"/>
                      <a:pt x="2" y="7"/>
                      <a:pt x="2" y="6"/>
                    </a:cubicBezTo>
                    <a:cubicBezTo>
                      <a:pt x="3" y="5"/>
                      <a:pt x="3" y="3"/>
                      <a:pt x="3" y="1"/>
                    </a:cubicBezTo>
                    <a:cubicBezTo>
                      <a:pt x="3"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9" name="Freeform 332"/>
              <p:cNvSpPr>
                <a:spLocks/>
              </p:cNvSpPr>
              <p:nvPr/>
            </p:nvSpPr>
            <p:spPr bwMode="auto">
              <a:xfrm>
                <a:off x="1812" y="2061"/>
                <a:ext cx="17" cy="20"/>
              </a:xfrm>
              <a:custGeom>
                <a:avLst/>
                <a:gdLst>
                  <a:gd name="T0" fmla="*/ 595 w 6"/>
                  <a:gd name="T1" fmla="*/ 1143 h 7"/>
                  <a:gd name="T2" fmla="*/ 1686 w 6"/>
                  <a:gd name="T3" fmla="*/ 3266 h 7"/>
                  <a:gd name="T4" fmla="*/ 2000 w 6"/>
                  <a:gd name="T5" fmla="*/ 2660 h 7"/>
                  <a:gd name="T6" fmla="*/ 2000 w 6"/>
                  <a:gd name="T7" fmla="*/ 603 h 7"/>
                  <a:gd name="T8" fmla="*/ 1686 w 6"/>
                  <a:gd name="T9" fmla="*/ 1143 h 7"/>
                  <a:gd name="T10" fmla="*/ 1686 w 6"/>
                  <a:gd name="T11" fmla="*/ 2660 h 7"/>
                  <a:gd name="T12" fmla="*/ 2570 w 6"/>
                  <a:gd name="T13" fmla="*/ 2660 h 7"/>
                  <a:gd name="T14" fmla="*/ 2570 w 6"/>
                  <a:gd name="T15" fmla="*/ 1143 h 7"/>
                  <a:gd name="T16" fmla="*/ 2000 w 6"/>
                  <a:gd name="T17" fmla="*/ 1143 h 7"/>
                  <a:gd name="T18" fmla="*/ 2000 w 6"/>
                  <a:gd name="T19" fmla="*/ 2660 h 7"/>
                  <a:gd name="T20" fmla="*/ 3091 w 6"/>
                  <a:gd name="T21" fmla="*/ 2074 h 7"/>
                  <a:gd name="T22" fmla="*/ 3091 w 6"/>
                  <a:gd name="T23" fmla="*/ 1723 h 7"/>
                  <a:gd name="T24" fmla="*/ 2000 w 6"/>
                  <a:gd name="T25" fmla="*/ 1723 h 7"/>
                  <a:gd name="T26" fmla="*/ 2000 w 6"/>
                  <a:gd name="T27" fmla="*/ 2074 h 7"/>
                  <a:gd name="T28" fmla="*/ 3091 w 6"/>
                  <a:gd name="T29" fmla="*/ 2074 h 7"/>
                  <a:gd name="T30" fmla="*/ 2570 w 6"/>
                  <a:gd name="T31" fmla="*/ 603 h 7"/>
                  <a:gd name="T32" fmla="*/ 2000 w 6"/>
                  <a:gd name="T33" fmla="*/ 603 h 7"/>
                  <a:gd name="T34" fmla="*/ 1686 w 6"/>
                  <a:gd name="T35" fmla="*/ 2660 h 7"/>
                  <a:gd name="T36" fmla="*/ 2570 w 6"/>
                  <a:gd name="T37" fmla="*/ 2660 h 7"/>
                  <a:gd name="T38" fmla="*/ 2000 w 6"/>
                  <a:gd name="T39" fmla="*/ 603 h 7"/>
                  <a:gd name="T40" fmla="*/ 1091 w 6"/>
                  <a:gd name="T41" fmla="*/ 603 h 7"/>
                  <a:gd name="T42" fmla="*/ 1686 w 6"/>
                  <a:gd name="T43" fmla="*/ 2660 h 7"/>
                  <a:gd name="T44" fmla="*/ 2000 w 6"/>
                  <a:gd name="T45" fmla="*/ 2660 h 7"/>
                  <a:gd name="T46" fmla="*/ 1091 w 6"/>
                  <a:gd name="T47" fmla="*/ 0 h 7"/>
                  <a:gd name="T48" fmla="*/ 595 w 6"/>
                  <a:gd name="T49" fmla="*/ 1143 h 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 h="7">
                    <a:moveTo>
                      <a:pt x="1" y="2"/>
                    </a:moveTo>
                    <a:cubicBezTo>
                      <a:pt x="2" y="2"/>
                      <a:pt x="2" y="5"/>
                      <a:pt x="3" y="6"/>
                    </a:cubicBezTo>
                    <a:cubicBezTo>
                      <a:pt x="3" y="7"/>
                      <a:pt x="4" y="7"/>
                      <a:pt x="4" y="5"/>
                    </a:cubicBezTo>
                    <a:cubicBezTo>
                      <a:pt x="4" y="4"/>
                      <a:pt x="4" y="3"/>
                      <a:pt x="4" y="1"/>
                    </a:cubicBezTo>
                    <a:cubicBezTo>
                      <a:pt x="4" y="1"/>
                      <a:pt x="3" y="2"/>
                      <a:pt x="3" y="2"/>
                    </a:cubicBezTo>
                    <a:cubicBezTo>
                      <a:pt x="3" y="3"/>
                      <a:pt x="3" y="4"/>
                      <a:pt x="3" y="5"/>
                    </a:cubicBezTo>
                    <a:cubicBezTo>
                      <a:pt x="4" y="6"/>
                      <a:pt x="5" y="6"/>
                      <a:pt x="5" y="5"/>
                    </a:cubicBezTo>
                    <a:cubicBezTo>
                      <a:pt x="5" y="4"/>
                      <a:pt x="5" y="3"/>
                      <a:pt x="5" y="2"/>
                    </a:cubicBezTo>
                    <a:cubicBezTo>
                      <a:pt x="5" y="2"/>
                      <a:pt x="4" y="2"/>
                      <a:pt x="4" y="2"/>
                    </a:cubicBezTo>
                    <a:cubicBezTo>
                      <a:pt x="4" y="3"/>
                      <a:pt x="4" y="4"/>
                      <a:pt x="4" y="5"/>
                    </a:cubicBezTo>
                    <a:cubicBezTo>
                      <a:pt x="5" y="6"/>
                      <a:pt x="6" y="5"/>
                      <a:pt x="6" y="4"/>
                    </a:cubicBezTo>
                    <a:cubicBezTo>
                      <a:pt x="6" y="4"/>
                      <a:pt x="6" y="3"/>
                      <a:pt x="6" y="3"/>
                    </a:cubicBezTo>
                    <a:cubicBezTo>
                      <a:pt x="6" y="2"/>
                      <a:pt x="4" y="2"/>
                      <a:pt x="4" y="3"/>
                    </a:cubicBezTo>
                    <a:cubicBezTo>
                      <a:pt x="4" y="3"/>
                      <a:pt x="4" y="4"/>
                      <a:pt x="4" y="4"/>
                    </a:cubicBezTo>
                    <a:cubicBezTo>
                      <a:pt x="5" y="4"/>
                      <a:pt x="5" y="4"/>
                      <a:pt x="6" y="4"/>
                    </a:cubicBezTo>
                    <a:cubicBezTo>
                      <a:pt x="6" y="3"/>
                      <a:pt x="6" y="2"/>
                      <a:pt x="5" y="1"/>
                    </a:cubicBezTo>
                    <a:cubicBezTo>
                      <a:pt x="5" y="0"/>
                      <a:pt x="4" y="1"/>
                      <a:pt x="4" y="1"/>
                    </a:cubicBezTo>
                    <a:cubicBezTo>
                      <a:pt x="3" y="3"/>
                      <a:pt x="3" y="4"/>
                      <a:pt x="3" y="5"/>
                    </a:cubicBezTo>
                    <a:cubicBezTo>
                      <a:pt x="4" y="5"/>
                      <a:pt x="5" y="5"/>
                      <a:pt x="5" y="5"/>
                    </a:cubicBezTo>
                    <a:cubicBezTo>
                      <a:pt x="5" y="3"/>
                      <a:pt x="5" y="2"/>
                      <a:pt x="4" y="1"/>
                    </a:cubicBezTo>
                    <a:cubicBezTo>
                      <a:pt x="3" y="0"/>
                      <a:pt x="2" y="0"/>
                      <a:pt x="2" y="1"/>
                    </a:cubicBezTo>
                    <a:cubicBezTo>
                      <a:pt x="2" y="3"/>
                      <a:pt x="2" y="4"/>
                      <a:pt x="3" y="5"/>
                    </a:cubicBezTo>
                    <a:cubicBezTo>
                      <a:pt x="3" y="5"/>
                      <a:pt x="4" y="5"/>
                      <a:pt x="4" y="5"/>
                    </a:cubicBezTo>
                    <a:cubicBezTo>
                      <a:pt x="4" y="4"/>
                      <a:pt x="4" y="1"/>
                      <a:pt x="2" y="0"/>
                    </a:cubicBezTo>
                    <a:cubicBezTo>
                      <a:pt x="1" y="0"/>
                      <a:pt x="0"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0" name="Freeform 333"/>
              <p:cNvSpPr>
                <a:spLocks/>
              </p:cNvSpPr>
              <p:nvPr/>
            </p:nvSpPr>
            <p:spPr bwMode="auto">
              <a:xfrm>
                <a:off x="337" y="251"/>
                <a:ext cx="95" cy="123"/>
              </a:xfrm>
              <a:custGeom>
                <a:avLst/>
                <a:gdLst>
                  <a:gd name="T0" fmla="*/ 3987 w 33"/>
                  <a:gd name="T1" fmla="*/ 9359 h 43"/>
                  <a:gd name="T2" fmla="*/ 6944 w 33"/>
                  <a:gd name="T3" fmla="*/ 2085 h 43"/>
                  <a:gd name="T4" fmla="*/ 11478 w 33"/>
                  <a:gd name="T5" fmla="*/ 2085 h 43"/>
                  <a:gd name="T6" fmla="*/ 14843 w 33"/>
                  <a:gd name="T7" fmla="*/ 12051 h 43"/>
                  <a:gd name="T8" fmla="*/ 9687 w 33"/>
                  <a:gd name="T9" fmla="*/ 22958 h 43"/>
                  <a:gd name="T10" fmla="*/ 10856 w 33"/>
                  <a:gd name="T11" fmla="*/ 22958 h 43"/>
                  <a:gd name="T12" fmla="*/ 14843 w 33"/>
                  <a:gd name="T13" fmla="*/ 13787 h 43"/>
                  <a:gd name="T14" fmla="*/ 17031 w 33"/>
                  <a:gd name="T15" fmla="*/ 9359 h 43"/>
                  <a:gd name="T16" fmla="*/ 12431 w 33"/>
                  <a:gd name="T17" fmla="*/ 1733 h 43"/>
                  <a:gd name="T18" fmla="*/ 2743 w 33"/>
                  <a:gd name="T19" fmla="*/ 3813 h 43"/>
                  <a:gd name="T20" fmla="*/ 3987 w 33"/>
                  <a:gd name="T21" fmla="*/ 10318 h 43"/>
                  <a:gd name="T22" fmla="*/ 3987 w 33"/>
                  <a:gd name="T23" fmla="*/ 9359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43">
                    <a:moveTo>
                      <a:pt x="7" y="17"/>
                    </a:moveTo>
                    <a:cubicBezTo>
                      <a:pt x="0" y="15"/>
                      <a:pt x="8" y="6"/>
                      <a:pt x="12" y="4"/>
                    </a:cubicBezTo>
                    <a:cubicBezTo>
                      <a:pt x="15" y="3"/>
                      <a:pt x="17" y="3"/>
                      <a:pt x="20" y="4"/>
                    </a:cubicBezTo>
                    <a:cubicBezTo>
                      <a:pt x="29" y="5"/>
                      <a:pt x="31" y="15"/>
                      <a:pt x="26" y="22"/>
                    </a:cubicBezTo>
                    <a:cubicBezTo>
                      <a:pt x="20" y="29"/>
                      <a:pt x="17" y="33"/>
                      <a:pt x="17" y="42"/>
                    </a:cubicBezTo>
                    <a:cubicBezTo>
                      <a:pt x="17" y="43"/>
                      <a:pt x="19" y="43"/>
                      <a:pt x="19" y="42"/>
                    </a:cubicBezTo>
                    <a:cubicBezTo>
                      <a:pt x="18" y="35"/>
                      <a:pt x="21" y="30"/>
                      <a:pt x="26" y="25"/>
                    </a:cubicBezTo>
                    <a:cubicBezTo>
                      <a:pt x="28" y="22"/>
                      <a:pt x="29" y="20"/>
                      <a:pt x="30" y="17"/>
                    </a:cubicBezTo>
                    <a:cubicBezTo>
                      <a:pt x="33" y="10"/>
                      <a:pt x="27" y="5"/>
                      <a:pt x="22" y="3"/>
                    </a:cubicBezTo>
                    <a:cubicBezTo>
                      <a:pt x="16" y="0"/>
                      <a:pt x="9" y="2"/>
                      <a:pt x="5" y="7"/>
                    </a:cubicBezTo>
                    <a:cubicBezTo>
                      <a:pt x="2" y="10"/>
                      <a:pt x="2" y="17"/>
                      <a:pt x="7" y="19"/>
                    </a:cubicBezTo>
                    <a:cubicBezTo>
                      <a:pt x="8" y="19"/>
                      <a:pt x="8" y="18"/>
                      <a:pt x="7"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1" name="Freeform 334"/>
              <p:cNvSpPr>
                <a:spLocks/>
              </p:cNvSpPr>
              <p:nvPr/>
            </p:nvSpPr>
            <p:spPr bwMode="auto">
              <a:xfrm>
                <a:off x="369" y="386"/>
                <a:ext cx="37" cy="31"/>
              </a:xfrm>
              <a:custGeom>
                <a:avLst/>
                <a:gdLst>
                  <a:gd name="T0" fmla="*/ 4870 w 13"/>
                  <a:gd name="T1" fmla="*/ 516 h 11"/>
                  <a:gd name="T2" fmla="*/ 1110 w 13"/>
                  <a:gd name="T3" fmla="*/ 516 h 11"/>
                  <a:gd name="T4" fmla="*/ 1110 w 13"/>
                  <a:gd name="T5" fmla="*/ 3534 h 11"/>
                  <a:gd name="T6" fmla="*/ 5766 w 13"/>
                  <a:gd name="T7" fmla="*/ 1071 h 11"/>
                  <a:gd name="T8" fmla="*/ 5257 w 13"/>
                  <a:gd name="T9" fmla="*/ 1454 h 11"/>
                  <a:gd name="T10" fmla="*/ 1711 w 13"/>
                  <a:gd name="T11" fmla="*/ 3018 h 11"/>
                  <a:gd name="T12" fmla="*/ 2026 w 13"/>
                  <a:gd name="T13" fmla="*/ 1071 h 11"/>
                  <a:gd name="T14" fmla="*/ 4870 w 13"/>
                  <a:gd name="T15" fmla="*/ 1071 h 11"/>
                  <a:gd name="T16" fmla="*/ 4870 w 13"/>
                  <a:gd name="T17" fmla="*/ 51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11">
                    <a:moveTo>
                      <a:pt x="9" y="1"/>
                    </a:moveTo>
                    <a:cubicBezTo>
                      <a:pt x="7" y="0"/>
                      <a:pt x="4" y="0"/>
                      <a:pt x="2" y="1"/>
                    </a:cubicBezTo>
                    <a:cubicBezTo>
                      <a:pt x="0" y="3"/>
                      <a:pt x="0" y="6"/>
                      <a:pt x="2" y="7"/>
                    </a:cubicBezTo>
                    <a:cubicBezTo>
                      <a:pt x="5" y="11"/>
                      <a:pt x="13" y="7"/>
                      <a:pt x="11" y="2"/>
                    </a:cubicBezTo>
                    <a:cubicBezTo>
                      <a:pt x="11" y="1"/>
                      <a:pt x="9" y="1"/>
                      <a:pt x="10" y="3"/>
                    </a:cubicBezTo>
                    <a:cubicBezTo>
                      <a:pt x="11" y="6"/>
                      <a:pt x="6" y="9"/>
                      <a:pt x="3" y="6"/>
                    </a:cubicBezTo>
                    <a:cubicBezTo>
                      <a:pt x="2" y="5"/>
                      <a:pt x="2" y="3"/>
                      <a:pt x="4" y="2"/>
                    </a:cubicBezTo>
                    <a:cubicBezTo>
                      <a:pt x="5" y="2"/>
                      <a:pt x="7" y="2"/>
                      <a:pt x="9" y="2"/>
                    </a:cubicBezTo>
                    <a:cubicBezTo>
                      <a:pt x="10" y="3"/>
                      <a:pt x="10" y="1"/>
                      <a:pt x="9"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2" name="Freeform 335"/>
              <p:cNvSpPr>
                <a:spLocks/>
              </p:cNvSpPr>
              <p:nvPr/>
            </p:nvSpPr>
            <p:spPr bwMode="auto">
              <a:xfrm>
                <a:off x="374" y="391"/>
                <a:ext cx="6" cy="12"/>
              </a:xfrm>
              <a:custGeom>
                <a:avLst/>
                <a:gdLst>
                  <a:gd name="T0" fmla="*/ 0 w 2"/>
                  <a:gd name="T1" fmla="*/ 2916 h 4"/>
                  <a:gd name="T2" fmla="*/ 1458 w 2"/>
                  <a:gd name="T3" fmla="*/ 0 h 4"/>
                  <a:gd name="T4" fmla="*/ 1458 w 2"/>
                  <a:gd name="T5" fmla="*/ 0 h 4"/>
                  <a:gd name="T6" fmla="*/ 0 w 2"/>
                  <a:gd name="T7" fmla="*/ 2187 h 4"/>
                  <a:gd name="T8" fmla="*/ 0 w 2"/>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4">
                    <a:moveTo>
                      <a:pt x="0" y="4"/>
                    </a:moveTo>
                    <a:cubicBezTo>
                      <a:pt x="1" y="2"/>
                      <a:pt x="1" y="1"/>
                      <a:pt x="2" y="0"/>
                    </a:cubicBezTo>
                    <a:cubicBezTo>
                      <a:pt x="2" y="0"/>
                      <a:pt x="2" y="0"/>
                      <a:pt x="2" y="0"/>
                    </a:cubicBezTo>
                    <a:cubicBezTo>
                      <a:pt x="1" y="1"/>
                      <a:pt x="0" y="2"/>
                      <a:pt x="0" y="3"/>
                    </a:cubicBezTo>
                    <a:cubicBezTo>
                      <a:pt x="0" y="4"/>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3" name="Freeform 336"/>
              <p:cNvSpPr>
                <a:spLocks/>
              </p:cNvSpPr>
              <p:nvPr/>
            </p:nvSpPr>
            <p:spPr bwMode="auto">
              <a:xfrm>
                <a:off x="374" y="391"/>
                <a:ext cx="9" cy="12"/>
              </a:xfrm>
              <a:custGeom>
                <a:avLst/>
                <a:gdLst>
                  <a:gd name="T0" fmla="*/ 729 w 3"/>
                  <a:gd name="T1" fmla="*/ 2916 h 4"/>
                  <a:gd name="T2" fmla="*/ 2187 w 3"/>
                  <a:gd name="T3" fmla="*/ 0 h 4"/>
                  <a:gd name="T4" fmla="*/ 1458 w 3"/>
                  <a:gd name="T5" fmla="*/ 0 h 4"/>
                  <a:gd name="T6" fmla="*/ 0 w 3"/>
                  <a:gd name="T7" fmla="*/ 2916 h 4"/>
                  <a:gd name="T8" fmla="*/ 729 w 3"/>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4">
                    <a:moveTo>
                      <a:pt x="1" y="4"/>
                    </a:moveTo>
                    <a:cubicBezTo>
                      <a:pt x="1" y="3"/>
                      <a:pt x="2" y="2"/>
                      <a:pt x="3" y="0"/>
                    </a:cubicBezTo>
                    <a:cubicBezTo>
                      <a:pt x="3" y="0"/>
                      <a:pt x="3" y="0"/>
                      <a:pt x="2" y="0"/>
                    </a:cubicBezTo>
                    <a:cubicBezTo>
                      <a:pt x="2" y="1"/>
                      <a:pt x="1" y="3"/>
                      <a:pt x="0" y="4"/>
                    </a:cubicBezTo>
                    <a:cubicBezTo>
                      <a:pt x="0" y="4"/>
                      <a:pt x="1" y="4"/>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 name="Freeform 337"/>
              <p:cNvSpPr>
                <a:spLocks/>
              </p:cNvSpPr>
              <p:nvPr/>
            </p:nvSpPr>
            <p:spPr bwMode="auto">
              <a:xfrm>
                <a:off x="377" y="391"/>
                <a:ext cx="9" cy="15"/>
              </a:xfrm>
              <a:custGeom>
                <a:avLst/>
                <a:gdLst>
                  <a:gd name="T0" fmla="*/ 0 w 3"/>
                  <a:gd name="T1" fmla="*/ 3645 h 5"/>
                  <a:gd name="T2" fmla="*/ 2187 w 3"/>
                  <a:gd name="T3" fmla="*/ 729 h 5"/>
                  <a:gd name="T4" fmla="*/ 2187 w 3"/>
                  <a:gd name="T5" fmla="*/ 0 h 5"/>
                  <a:gd name="T6" fmla="*/ 0 w 3"/>
                  <a:gd name="T7" fmla="*/ 3645 h 5"/>
                  <a:gd name="T8" fmla="*/ 0 w 3"/>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0" y="5"/>
                    </a:moveTo>
                    <a:cubicBezTo>
                      <a:pt x="1" y="3"/>
                      <a:pt x="2" y="2"/>
                      <a:pt x="3" y="1"/>
                    </a:cubicBezTo>
                    <a:cubicBezTo>
                      <a:pt x="3" y="0"/>
                      <a:pt x="3" y="0"/>
                      <a:pt x="3" y="0"/>
                    </a:cubicBezTo>
                    <a:cubicBezTo>
                      <a:pt x="1" y="2"/>
                      <a:pt x="0" y="3"/>
                      <a:pt x="0" y="5"/>
                    </a:cubicBezTo>
                    <a:cubicBezTo>
                      <a:pt x="0" y="5"/>
                      <a:pt x="0" y="5"/>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 name="Freeform 338"/>
              <p:cNvSpPr>
                <a:spLocks/>
              </p:cNvSpPr>
              <p:nvPr/>
            </p:nvSpPr>
            <p:spPr bwMode="auto">
              <a:xfrm>
                <a:off x="380" y="391"/>
                <a:ext cx="9" cy="15"/>
              </a:xfrm>
              <a:custGeom>
                <a:avLst/>
                <a:gdLst>
                  <a:gd name="T0" fmla="*/ 729 w 3"/>
                  <a:gd name="T1" fmla="*/ 3645 h 5"/>
                  <a:gd name="T2" fmla="*/ 2187 w 3"/>
                  <a:gd name="T3" fmla="*/ 0 h 5"/>
                  <a:gd name="T4" fmla="*/ 2187 w 3"/>
                  <a:gd name="T5" fmla="*/ 0 h 5"/>
                  <a:gd name="T6" fmla="*/ 0 w 3"/>
                  <a:gd name="T7" fmla="*/ 3645 h 5"/>
                  <a:gd name="T8" fmla="*/ 729 w 3"/>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1" y="5"/>
                    </a:moveTo>
                    <a:cubicBezTo>
                      <a:pt x="1" y="3"/>
                      <a:pt x="3" y="2"/>
                      <a:pt x="3" y="0"/>
                    </a:cubicBezTo>
                    <a:cubicBezTo>
                      <a:pt x="3" y="0"/>
                      <a:pt x="3" y="0"/>
                      <a:pt x="3" y="0"/>
                    </a:cubicBezTo>
                    <a:cubicBezTo>
                      <a:pt x="2" y="2"/>
                      <a:pt x="0" y="3"/>
                      <a:pt x="0" y="5"/>
                    </a:cubicBezTo>
                    <a:cubicBezTo>
                      <a:pt x="0" y="5"/>
                      <a:pt x="1" y="5"/>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6" name="Freeform 339"/>
              <p:cNvSpPr>
                <a:spLocks/>
              </p:cNvSpPr>
              <p:nvPr/>
            </p:nvSpPr>
            <p:spPr bwMode="auto">
              <a:xfrm>
                <a:off x="383" y="391"/>
                <a:ext cx="9" cy="15"/>
              </a:xfrm>
              <a:custGeom>
                <a:avLst/>
                <a:gdLst>
                  <a:gd name="T0" fmla="*/ 0 w 3"/>
                  <a:gd name="T1" fmla="*/ 3645 h 5"/>
                  <a:gd name="T2" fmla="*/ 2187 w 3"/>
                  <a:gd name="T3" fmla="*/ 729 h 5"/>
                  <a:gd name="T4" fmla="*/ 1458 w 3"/>
                  <a:gd name="T5" fmla="*/ 0 h 5"/>
                  <a:gd name="T6" fmla="*/ 0 w 3"/>
                  <a:gd name="T7" fmla="*/ 3645 h 5"/>
                  <a:gd name="T8" fmla="*/ 0 w 3"/>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0" y="5"/>
                    </a:moveTo>
                    <a:cubicBezTo>
                      <a:pt x="1" y="4"/>
                      <a:pt x="2" y="2"/>
                      <a:pt x="3" y="1"/>
                    </a:cubicBezTo>
                    <a:cubicBezTo>
                      <a:pt x="3" y="0"/>
                      <a:pt x="3" y="0"/>
                      <a:pt x="2" y="0"/>
                    </a:cubicBezTo>
                    <a:cubicBezTo>
                      <a:pt x="1" y="2"/>
                      <a:pt x="0" y="3"/>
                      <a:pt x="0" y="5"/>
                    </a:cubicBezTo>
                    <a:cubicBezTo>
                      <a:pt x="0" y="5"/>
                      <a:pt x="0" y="5"/>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7" name="Freeform 340"/>
              <p:cNvSpPr>
                <a:spLocks/>
              </p:cNvSpPr>
              <p:nvPr/>
            </p:nvSpPr>
            <p:spPr bwMode="auto">
              <a:xfrm>
                <a:off x="386" y="391"/>
                <a:ext cx="8" cy="15"/>
              </a:xfrm>
              <a:custGeom>
                <a:avLst/>
                <a:gdLst>
                  <a:gd name="T0" fmla="*/ 397 w 3"/>
                  <a:gd name="T1" fmla="*/ 3645 h 5"/>
                  <a:gd name="T2" fmla="*/ 1059 w 3"/>
                  <a:gd name="T3" fmla="*/ 0 h 5"/>
                  <a:gd name="T4" fmla="*/ 661 w 3"/>
                  <a:gd name="T5" fmla="*/ 0 h 5"/>
                  <a:gd name="T6" fmla="*/ 0 w 3"/>
                  <a:gd name="T7" fmla="*/ 3645 h 5"/>
                  <a:gd name="T8" fmla="*/ 397 w 3"/>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1" y="5"/>
                    </a:moveTo>
                    <a:cubicBezTo>
                      <a:pt x="1" y="3"/>
                      <a:pt x="2" y="2"/>
                      <a:pt x="3" y="0"/>
                    </a:cubicBezTo>
                    <a:cubicBezTo>
                      <a:pt x="3" y="0"/>
                      <a:pt x="3" y="0"/>
                      <a:pt x="2" y="0"/>
                    </a:cubicBezTo>
                    <a:cubicBezTo>
                      <a:pt x="2" y="2"/>
                      <a:pt x="1" y="3"/>
                      <a:pt x="0" y="5"/>
                    </a:cubicBezTo>
                    <a:cubicBezTo>
                      <a:pt x="0" y="5"/>
                      <a:pt x="1" y="5"/>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8" name="Freeform 341"/>
              <p:cNvSpPr>
                <a:spLocks/>
              </p:cNvSpPr>
              <p:nvPr/>
            </p:nvSpPr>
            <p:spPr bwMode="auto">
              <a:xfrm>
                <a:off x="389" y="391"/>
                <a:ext cx="8" cy="15"/>
              </a:xfrm>
              <a:custGeom>
                <a:avLst/>
                <a:gdLst>
                  <a:gd name="T0" fmla="*/ 0 w 3"/>
                  <a:gd name="T1" fmla="*/ 3645 h 5"/>
                  <a:gd name="T2" fmla="*/ 1059 w 3"/>
                  <a:gd name="T3" fmla="*/ 729 h 5"/>
                  <a:gd name="T4" fmla="*/ 661 w 3"/>
                  <a:gd name="T5" fmla="*/ 729 h 5"/>
                  <a:gd name="T6" fmla="*/ 0 w 3"/>
                  <a:gd name="T7" fmla="*/ 3645 h 5"/>
                  <a:gd name="T8" fmla="*/ 0 w 3"/>
                  <a:gd name="T9" fmla="*/ 364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0" y="5"/>
                    </a:moveTo>
                    <a:cubicBezTo>
                      <a:pt x="1" y="3"/>
                      <a:pt x="2" y="2"/>
                      <a:pt x="3" y="1"/>
                    </a:cubicBezTo>
                    <a:cubicBezTo>
                      <a:pt x="3" y="1"/>
                      <a:pt x="2" y="0"/>
                      <a:pt x="2" y="1"/>
                    </a:cubicBezTo>
                    <a:cubicBezTo>
                      <a:pt x="1" y="2"/>
                      <a:pt x="0" y="3"/>
                      <a:pt x="0" y="5"/>
                    </a:cubicBezTo>
                    <a:cubicBezTo>
                      <a:pt x="0" y="5"/>
                      <a:pt x="0" y="5"/>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9" name="Freeform 342"/>
              <p:cNvSpPr>
                <a:spLocks/>
              </p:cNvSpPr>
              <p:nvPr/>
            </p:nvSpPr>
            <p:spPr bwMode="auto">
              <a:xfrm>
                <a:off x="392" y="394"/>
                <a:ext cx="5" cy="9"/>
              </a:xfrm>
              <a:custGeom>
                <a:avLst/>
                <a:gdLst>
                  <a:gd name="T0" fmla="*/ 313 w 2"/>
                  <a:gd name="T1" fmla="*/ 2187 h 3"/>
                  <a:gd name="T2" fmla="*/ 520 w 2"/>
                  <a:gd name="T3" fmla="*/ 0 h 3"/>
                  <a:gd name="T4" fmla="*/ 520 w 2"/>
                  <a:gd name="T5" fmla="*/ 0 h 3"/>
                  <a:gd name="T6" fmla="*/ 0 w 2"/>
                  <a:gd name="T7" fmla="*/ 2187 h 3"/>
                  <a:gd name="T8" fmla="*/ 313 w 2"/>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1" y="3"/>
                    </a:moveTo>
                    <a:cubicBezTo>
                      <a:pt x="1" y="2"/>
                      <a:pt x="2" y="1"/>
                      <a:pt x="2" y="0"/>
                    </a:cubicBezTo>
                    <a:cubicBezTo>
                      <a:pt x="2" y="0"/>
                      <a:pt x="2" y="0"/>
                      <a:pt x="2" y="0"/>
                    </a:cubicBezTo>
                    <a:cubicBezTo>
                      <a:pt x="1" y="1"/>
                      <a:pt x="1" y="2"/>
                      <a:pt x="0" y="3"/>
                    </a:cubicBezTo>
                    <a:cubicBezTo>
                      <a:pt x="0" y="3"/>
                      <a:pt x="1"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0" name="Freeform 343"/>
              <p:cNvSpPr>
                <a:spLocks/>
              </p:cNvSpPr>
              <p:nvPr/>
            </p:nvSpPr>
            <p:spPr bwMode="auto">
              <a:xfrm>
                <a:off x="477" y="2084"/>
                <a:ext cx="103" cy="112"/>
              </a:xfrm>
              <a:custGeom>
                <a:avLst/>
                <a:gdLst>
                  <a:gd name="T0" fmla="*/ 14220 w 36"/>
                  <a:gd name="T1" fmla="*/ 1163 h 39"/>
                  <a:gd name="T2" fmla="*/ 5551 w 36"/>
                  <a:gd name="T3" fmla="*/ 3340 h 39"/>
                  <a:gd name="T4" fmla="*/ 3282 w 36"/>
                  <a:gd name="T5" fmla="*/ 10135 h 39"/>
                  <a:gd name="T6" fmla="*/ 607 w 36"/>
                  <a:gd name="T7" fmla="*/ 20677 h 39"/>
                  <a:gd name="T8" fmla="*/ 607 w 36"/>
                  <a:gd name="T9" fmla="*/ 21294 h 39"/>
                  <a:gd name="T10" fmla="*/ 7098 w 36"/>
                  <a:gd name="T11" fmla="*/ 20677 h 39"/>
                  <a:gd name="T12" fmla="*/ 8243 w 36"/>
                  <a:gd name="T13" fmla="*/ 19726 h 39"/>
                  <a:gd name="T14" fmla="*/ 8858 w 36"/>
                  <a:gd name="T15" fmla="*/ 17954 h 39"/>
                  <a:gd name="T16" fmla="*/ 8858 w 36"/>
                  <a:gd name="T17" fmla="*/ 17954 h 39"/>
                  <a:gd name="T18" fmla="*/ 10372 w 36"/>
                  <a:gd name="T19" fmla="*/ 21294 h 39"/>
                  <a:gd name="T20" fmla="*/ 13793 w 36"/>
                  <a:gd name="T21" fmla="*/ 21294 h 39"/>
                  <a:gd name="T22" fmla="*/ 16486 w 36"/>
                  <a:gd name="T23" fmla="*/ 21294 h 39"/>
                  <a:gd name="T24" fmla="*/ 19155 w 36"/>
                  <a:gd name="T25" fmla="*/ 20677 h 39"/>
                  <a:gd name="T26" fmla="*/ 19155 w 36"/>
                  <a:gd name="T27" fmla="*/ 21294 h 39"/>
                  <a:gd name="T28" fmla="*/ 19770 w 36"/>
                  <a:gd name="T29" fmla="*/ 21294 h 39"/>
                  <a:gd name="T30" fmla="*/ 19770 w 36"/>
                  <a:gd name="T31" fmla="*/ 20677 h 39"/>
                  <a:gd name="T32" fmla="*/ 15341 w 36"/>
                  <a:gd name="T33" fmla="*/ 20131 h 39"/>
                  <a:gd name="T34" fmla="*/ 9980 w 36"/>
                  <a:gd name="T35" fmla="*/ 19118 h 39"/>
                  <a:gd name="T36" fmla="*/ 9390 w 36"/>
                  <a:gd name="T37" fmla="*/ 16174 h 39"/>
                  <a:gd name="T38" fmla="*/ 8243 w 36"/>
                  <a:gd name="T39" fmla="*/ 16174 h 39"/>
                  <a:gd name="T40" fmla="*/ 7636 w 36"/>
                  <a:gd name="T41" fmla="*/ 18563 h 39"/>
                  <a:gd name="T42" fmla="*/ 2089 w 36"/>
                  <a:gd name="T43" fmla="*/ 20677 h 39"/>
                  <a:gd name="T44" fmla="*/ 1737 w 36"/>
                  <a:gd name="T45" fmla="*/ 18563 h 39"/>
                  <a:gd name="T46" fmla="*/ 3282 w 36"/>
                  <a:gd name="T47" fmla="*/ 12932 h 39"/>
                  <a:gd name="T48" fmla="*/ 5977 w 36"/>
                  <a:gd name="T49" fmla="*/ 4503 h 39"/>
                  <a:gd name="T50" fmla="*/ 14220 w 36"/>
                  <a:gd name="T51" fmla="*/ 1772 h 39"/>
                  <a:gd name="T52" fmla="*/ 14220 w 36"/>
                  <a:gd name="T53" fmla="*/ 1163 h 3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 h="39">
                    <a:moveTo>
                      <a:pt x="26" y="2"/>
                    </a:moveTo>
                    <a:cubicBezTo>
                      <a:pt x="20" y="2"/>
                      <a:pt x="13" y="0"/>
                      <a:pt x="10" y="6"/>
                    </a:cubicBezTo>
                    <a:cubicBezTo>
                      <a:pt x="8" y="9"/>
                      <a:pt x="8" y="14"/>
                      <a:pt x="6" y="18"/>
                    </a:cubicBezTo>
                    <a:cubicBezTo>
                      <a:pt x="4" y="24"/>
                      <a:pt x="2" y="31"/>
                      <a:pt x="1" y="37"/>
                    </a:cubicBezTo>
                    <a:cubicBezTo>
                      <a:pt x="0" y="38"/>
                      <a:pt x="1" y="38"/>
                      <a:pt x="1" y="38"/>
                    </a:cubicBezTo>
                    <a:cubicBezTo>
                      <a:pt x="5" y="39"/>
                      <a:pt x="9" y="38"/>
                      <a:pt x="13" y="37"/>
                    </a:cubicBezTo>
                    <a:cubicBezTo>
                      <a:pt x="14" y="36"/>
                      <a:pt x="15" y="35"/>
                      <a:pt x="15" y="35"/>
                    </a:cubicBezTo>
                    <a:cubicBezTo>
                      <a:pt x="15" y="34"/>
                      <a:pt x="16" y="33"/>
                      <a:pt x="16" y="32"/>
                    </a:cubicBezTo>
                    <a:cubicBezTo>
                      <a:pt x="16" y="30"/>
                      <a:pt x="16" y="30"/>
                      <a:pt x="16" y="32"/>
                    </a:cubicBezTo>
                    <a:cubicBezTo>
                      <a:pt x="16" y="34"/>
                      <a:pt x="16" y="37"/>
                      <a:pt x="19" y="38"/>
                    </a:cubicBezTo>
                    <a:cubicBezTo>
                      <a:pt x="21" y="38"/>
                      <a:pt x="23" y="38"/>
                      <a:pt x="25" y="38"/>
                    </a:cubicBezTo>
                    <a:cubicBezTo>
                      <a:pt x="27" y="38"/>
                      <a:pt x="29" y="38"/>
                      <a:pt x="30" y="38"/>
                    </a:cubicBezTo>
                    <a:cubicBezTo>
                      <a:pt x="30" y="38"/>
                      <a:pt x="36" y="37"/>
                      <a:pt x="35" y="37"/>
                    </a:cubicBezTo>
                    <a:cubicBezTo>
                      <a:pt x="34" y="37"/>
                      <a:pt x="34" y="39"/>
                      <a:pt x="35" y="38"/>
                    </a:cubicBezTo>
                    <a:cubicBezTo>
                      <a:pt x="35" y="38"/>
                      <a:pt x="35" y="38"/>
                      <a:pt x="36" y="38"/>
                    </a:cubicBezTo>
                    <a:cubicBezTo>
                      <a:pt x="36" y="38"/>
                      <a:pt x="36" y="38"/>
                      <a:pt x="36" y="37"/>
                    </a:cubicBezTo>
                    <a:cubicBezTo>
                      <a:pt x="34" y="36"/>
                      <a:pt x="30" y="36"/>
                      <a:pt x="28" y="36"/>
                    </a:cubicBezTo>
                    <a:cubicBezTo>
                      <a:pt x="26" y="36"/>
                      <a:pt x="19" y="38"/>
                      <a:pt x="18" y="34"/>
                    </a:cubicBezTo>
                    <a:cubicBezTo>
                      <a:pt x="17" y="33"/>
                      <a:pt x="17" y="31"/>
                      <a:pt x="17" y="29"/>
                    </a:cubicBezTo>
                    <a:cubicBezTo>
                      <a:pt x="16" y="28"/>
                      <a:pt x="15" y="28"/>
                      <a:pt x="15" y="29"/>
                    </a:cubicBezTo>
                    <a:cubicBezTo>
                      <a:pt x="15" y="30"/>
                      <a:pt x="14" y="32"/>
                      <a:pt x="14" y="33"/>
                    </a:cubicBezTo>
                    <a:cubicBezTo>
                      <a:pt x="13" y="37"/>
                      <a:pt x="7" y="37"/>
                      <a:pt x="4" y="37"/>
                    </a:cubicBezTo>
                    <a:cubicBezTo>
                      <a:pt x="1" y="37"/>
                      <a:pt x="3" y="35"/>
                      <a:pt x="3" y="33"/>
                    </a:cubicBezTo>
                    <a:cubicBezTo>
                      <a:pt x="4" y="30"/>
                      <a:pt x="5" y="26"/>
                      <a:pt x="6" y="23"/>
                    </a:cubicBezTo>
                    <a:cubicBezTo>
                      <a:pt x="8" y="18"/>
                      <a:pt x="9" y="13"/>
                      <a:pt x="11" y="8"/>
                    </a:cubicBezTo>
                    <a:cubicBezTo>
                      <a:pt x="12" y="1"/>
                      <a:pt x="20" y="3"/>
                      <a:pt x="26" y="3"/>
                    </a:cubicBezTo>
                    <a:cubicBezTo>
                      <a:pt x="27" y="3"/>
                      <a:pt x="27" y="2"/>
                      <a:pt x="26"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1" name="Freeform 344"/>
              <p:cNvSpPr>
                <a:spLocks/>
              </p:cNvSpPr>
              <p:nvPr/>
            </p:nvSpPr>
            <p:spPr bwMode="auto">
              <a:xfrm>
                <a:off x="546" y="2087"/>
                <a:ext cx="43" cy="106"/>
              </a:xfrm>
              <a:custGeom>
                <a:avLst/>
                <a:gdLst>
                  <a:gd name="T0" fmla="*/ 1150 w 15"/>
                  <a:gd name="T1" fmla="*/ 1739 h 37"/>
                  <a:gd name="T2" fmla="*/ 1150 w 15"/>
                  <a:gd name="T3" fmla="*/ 607 h 37"/>
                  <a:gd name="T4" fmla="*/ 0 w 15"/>
                  <a:gd name="T5" fmla="*/ 1149 h 37"/>
                  <a:gd name="T6" fmla="*/ 7158 w 15"/>
                  <a:gd name="T7" fmla="*/ 19871 h 37"/>
                  <a:gd name="T8" fmla="*/ 8316 w 15"/>
                  <a:gd name="T9" fmla="*/ 19871 h 37"/>
                  <a:gd name="T10" fmla="*/ 1150 w 15"/>
                  <a:gd name="T11" fmla="*/ 607 h 37"/>
                  <a:gd name="T12" fmla="*/ 0 w 15"/>
                  <a:gd name="T13" fmla="*/ 607 h 37"/>
                  <a:gd name="T14" fmla="*/ 0 w 15"/>
                  <a:gd name="T15" fmla="*/ 1739 h 37"/>
                  <a:gd name="T16" fmla="*/ 1150 w 15"/>
                  <a:gd name="T17" fmla="*/ 173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37">
                    <a:moveTo>
                      <a:pt x="2" y="3"/>
                    </a:moveTo>
                    <a:cubicBezTo>
                      <a:pt x="2" y="2"/>
                      <a:pt x="2" y="2"/>
                      <a:pt x="2" y="1"/>
                    </a:cubicBezTo>
                    <a:cubicBezTo>
                      <a:pt x="1" y="1"/>
                      <a:pt x="1" y="1"/>
                      <a:pt x="0" y="2"/>
                    </a:cubicBezTo>
                    <a:cubicBezTo>
                      <a:pt x="5" y="13"/>
                      <a:pt x="10" y="24"/>
                      <a:pt x="13" y="36"/>
                    </a:cubicBezTo>
                    <a:cubicBezTo>
                      <a:pt x="14" y="37"/>
                      <a:pt x="15" y="37"/>
                      <a:pt x="15" y="36"/>
                    </a:cubicBezTo>
                    <a:cubicBezTo>
                      <a:pt x="11" y="24"/>
                      <a:pt x="6" y="13"/>
                      <a:pt x="2" y="1"/>
                    </a:cubicBezTo>
                    <a:cubicBezTo>
                      <a:pt x="2" y="0"/>
                      <a:pt x="0" y="0"/>
                      <a:pt x="0" y="1"/>
                    </a:cubicBezTo>
                    <a:cubicBezTo>
                      <a:pt x="0" y="2"/>
                      <a:pt x="0" y="2"/>
                      <a:pt x="0" y="3"/>
                    </a:cubicBezTo>
                    <a:cubicBezTo>
                      <a:pt x="0" y="4"/>
                      <a:pt x="2" y="4"/>
                      <a:pt x="2"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2" name="Freeform 345"/>
              <p:cNvSpPr>
                <a:spLocks/>
              </p:cNvSpPr>
              <p:nvPr/>
            </p:nvSpPr>
            <p:spPr bwMode="auto">
              <a:xfrm>
                <a:off x="603" y="2081"/>
                <a:ext cx="114" cy="115"/>
              </a:xfrm>
              <a:custGeom>
                <a:avLst/>
                <a:gdLst>
                  <a:gd name="T0" fmla="*/ 1112 w 40"/>
                  <a:gd name="T1" fmla="*/ 20441 h 40"/>
                  <a:gd name="T2" fmla="*/ 2038 w 40"/>
                  <a:gd name="T3" fmla="*/ 19277 h 40"/>
                  <a:gd name="T4" fmla="*/ 2639 w 40"/>
                  <a:gd name="T5" fmla="*/ 16324 h 40"/>
                  <a:gd name="T6" fmla="*/ 4882 w 40"/>
                  <a:gd name="T7" fmla="*/ 10787 h 40"/>
                  <a:gd name="T8" fmla="*/ 7521 w 40"/>
                  <a:gd name="T9" fmla="*/ 4514 h 40"/>
                  <a:gd name="T10" fmla="*/ 15051 w 40"/>
                  <a:gd name="T11" fmla="*/ 5132 h 40"/>
                  <a:gd name="T12" fmla="*/ 18220 w 40"/>
                  <a:gd name="T13" fmla="*/ 13524 h 40"/>
                  <a:gd name="T14" fmla="*/ 20323 w 40"/>
                  <a:gd name="T15" fmla="*/ 20441 h 40"/>
                  <a:gd name="T16" fmla="*/ 13338 w 40"/>
                  <a:gd name="T17" fmla="*/ 21393 h 40"/>
                  <a:gd name="T18" fmla="*/ 11275 w 40"/>
                  <a:gd name="T19" fmla="*/ 15919 h 40"/>
                  <a:gd name="T20" fmla="*/ 10160 w 40"/>
                  <a:gd name="T21" fmla="*/ 19820 h 40"/>
                  <a:gd name="T22" fmla="*/ 8123 w 40"/>
                  <a:gd name="T23" fmla="*/ 21393 h 40"/>
                  <a:gd name="T24" fmla="*/ 601 w 40"/>
                  <a:gd name="T25" fmla="*/ 21393 h 40"/>
                  <a:gd name="T26" fmla="*/ 601 w 40"/>
                  <a:gd name="T27" fmla="*/ 22623 h 40"/>
                  <a:gd name="T28" fmla="*/ 10696 w 40"/>
                  <a:gd name="T29" fmla="*/ 22002 h 40"/>
                  <a:gd name="T30" fmla="*/ 11275 w 40"/>
                  <a:gd name="T31" fmla="*/ 22002 h 40"/>
                  <a:gd name="T32" fmla="*/ 11275 w 40"/>
                  <a:gd name="T33" fmla="*/ 19820 h 40"/>
                  <a:gd name="T34" fmla="*/ 11275 w 40"/>
                  <a:gd name="T35" fmla="*/ 18656 h 40"/>
                  <a:gd name="T36" fmla="*/ 11876 w 40"/>
                  <a:gd name="T37" fmla="*/ 16871 h 40"/>
                  <a:gd name="T38" fmla="*/ 12802 w 40"/>
                  <a:gd name="T39" fmla="*/ 22002 h 40"/>
                  <a:gd name="T40" fmla="*/ 12802 w 40"/>
                  <a:gd name="T41" fmla="*/ 22002 h 40"/>
                  <a:gd name="T42" fmla="*/ 20859 w 40"/>
                  <a:gd name="T43" fmla="*/ 22002 h 40"/>
                  <a:gd name="T44" fmla="*/ 21435 w 40"/>
                  <a:gd name="T45" fmla="*/ 21393 h 40"/>
                  <a:gd name="T46" fmla="*/ 17681 w 40"/>
                  <a:gd name="T47" fmla="*/ 8481 h 40"/>
                  <a:gd name="T48" fmla="*/ 12802 w 40"/>
                  <a:gd name="T49" fmla="*/ 1164 h 40"/>
                  <a:gd name="T50" fmla="*/ 6393 w 40"/>
                  <a:gd name="T51" fmla="*/ 3968 h 40"/>
                  <a:gd name="T52" fmla="*/ 601 w 40"/>
                  <a:gd name="T53" fmla="*/ 21393 h 40"/>
                  <a:gd name="T54" fmla="*/ 1112 w 40"/>
                  <a:gd name="T55" fmla="*/ 22002 h 40"/>
                  <a:gd name="T56" fmla="*/ 2038 w 40"/>
                  <a:gd name="T57" fmla="*/ 20441 h 40"/>
                  <a:gd name="T58" fmla="*/ 1112 w 40"/>
                  <a:gd name="T59" fmla="*/ 20441 h 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0" h="40">
                    <a:moveTo>
                      <a:pt x="2" y="36"/>
                    </a:moveTo>
                    <a:cubicBezTo>
                      <a:pt x="3" y="37"/>
                      <a:pt x="4" y="36"/>
                      <a:pt x="4" y="34"/>
                    </a:cubicBezTo>
                    <a:cubicBezTo>
                      <a:pt x="4" y="32"/>
                      <a:pt x="5" y="30"/>
                      <a:pt x="5" y="29"/>
                    </a:cubicBezTo>
                    <a:cubicBezTo>
                      <a:pt x="6" y="25"/>
                      <a:pt x="8" y="22"/>
                      <a:pt x="9" y="19"/>
                    </a:cubicBezTo>
                    <a:cubicBezTo>
                      <a:pt x="10" y="15"/>
                      <a:pt x="12" y="12"/>
                      <a:pt x="14" y="8"/>
                    </a:cubicBezTo>
                    <a:cubicBezTo>
                      <a:pt x="17" y="0"/>
                      <a:pt x="25" y="3"/>
                      <a:pt x="28" y="9"/>
                    </a:cubicBezTo>
                    <a:cubicBezTo>
                      <a:pt x="31" y="14"/>
                      <a:pt x="32" y="19"/>
                      <a:pt x="34" y="24"/>
                    </a:cubicBezTo>
                    <a:cubicBezTo>
                      <a:pt x="36" y="28"/>
                      <a:pt x="37" y="31"/>
                      <a:pt x="38" y="36"/>
                    </a:cubicBezTo>
                    <a:cubicBezTo>
                      <a:pt x="38" y="39"/>
                      <a:pt x="25" y="38"/>
                      <a:pt x="25" y="38"/>
                    </a:cubicBezTo>
                    <a:cubicBezTo>
                      <a:pt x="25" y="36"/>
                      <a:pt x="25" y="25"/>
                      <a:pt x="21" y="28"/>
                    </a:cubicBezTo>
                    <a:cubicBezTo>
                      <a:pt x="19" y="29"/>
                      <a:pt x="19" y="33"/>
                      <a:pt x="19" y="35"/>
                    </a:cubicBezTo>
                    <a:cubicBezTo>
                      <a:pt x="19" y="39"/>
                      <a:pt x="19" y="38"/>
                      <a:pt x="15" y="38"/>
                    </a:cubicBezTo>
                    <a:cubicBezTo>
                      <a:pt x="10" y="38"/>
                      <a:pt x="6" y="38"/>
                      <a:pt x="1" y="38"/>
                    </a:cubicBezTo>
                    <a:cubicBezTo>
                      <a:pt x="0" y="38"/>
                      <a:pt x="0" y="40"/>
                      <a:pt x="1" y="40"/>
                    </a:cubicBezTo>
                    <a:cubicBezTo>
                      <a:pt x="8" y="39"/>
                      <a:pt x="14" y="40"/>
                      <a:pt x="20" y="39"/>
                    </a:cubicBezTo>
                    <a:cubicBezTo>
                      <a:pt x="21" y="39"/>
                      <a:pt x="21" y="39"/>
                      <a:pt x="21" y="39"/>
                    </a:cubicBezTo>
                    <a:cubicBezTo>
                      <a:pt x="21" y="37"/>
                      <a:pt x="21" y="36"/>
                      <a:pt x="21" y="35"/>
                    </a:cubicBezTo>
                    <a:cubicBezTo>
                      <a:pt x="21" y="34"/>
                      <a:pt x="21" y="34"/>
                      <a:pt x="21" y="33"/>
                    </a:cubicBezTo>
                    <a:cubicBezTo>
                      <a:pt x="20" y="32"/>
                      <a:pt x="21" y="31"/>
                      <a:pt x="22" y="30"/>
                    </a:cubicBezTo>
                    <a:cubicBezTo>
                      <a:pt x="23" y="33"/>
                      <a:pt x="23" y="36"/>
                      <a:pt x="24" y="39"/>
                    </a:cubicBezTo>
                    <a:cubicBezTo>
                      <a:pt x="24" y="39"/>
                      <a:pt x="24" y="39"/>
                      <a:pt x="24" y="39"/>
                    </a:cubicBezTo>
                    <a:cubicBezTo>
                      <a:pt x="29" y="39"/>
                      <a:pt x="34" y="39"/>
                      <a:pt x="39" y="39"/>
                    </a:cubicBezTo>
                    <a:cubicBezTo>
                      <a:pt x="39" y="39"/>
                      <a:pt x="40" y="39"/>
                      <a:pt x="40" y="38"/>
                    </a:cubicBezTo>
                    <a:cubicBezTo>
                      <a:pt x="39" y="30"/>
                      <a:pt x="36" y="23"/>
                      <a:pt x="33" y="15"/>
                    </a:cubicBezTo>
                    <a:cubicBezTo>
                      <a:pt x="31" y="11"/>
                      <a:pt x="29" y="4"/>
                      <a:pt x="24" y="2"/>
                    </a:cubicBezTo>
                    <a:cubicBezTo>
                      <a:pt x="19" y="0"/>
                      <a:pt x="15" y="3"/>
                      <a:pt x="12" y="7"/>
                    </a:cubicBezTo>
                    <a:cubicBezTo>
                      <a:pt x="7" y="16"/>
                      <a:pt x="3" y="28"/>
                      <a:pt x="1" y="38"/>
                    </a:cubicBezTo>
                    <a:cubicBezTo>
                      <a:pt x="1" y="39"/>
                      <a:pt x="2" y="39"/>
                      <a:pt x="2" y="39"/>
                    </a:cubicBezTo>
                    <a:cubicBezTo>
                      <a:pt x="3" y="38"/>
                      <a:pt x="3" y="37"/>
                      <a:pt x="4" y="36"/>
                    </a:cubicBezTo>
                    <a:cubicBezTo>
                      <a:pt x="4" y="35"/>
                      <a:pt x="3" y="35"/>
                      <a:pt x="2" y="3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3" name="Freeform 346"/>
              <p:cNvSpPr>
                <a:spLocks/>
              </p:cNvSpPr>
              <p:nvPr/>
            </p:nvSpPr>
            <p:spPr bwMode="auto">
              <a:xfrm>
                <a:off x="577" y="2087"/>
                <a:ext cx="17" cy="26"/>
              </a:xfrm>
              <a:custGeom>
                <a:avLst/>
                <a:gdLst>
                  <a:gd name="T0" fmla="*/ 2000 w 6"/>
                  <a:gd name="T1" fmla="*/ 0 h 9"/>
                  <a:gd name="T2" fmla="*/ 595 w 6"/>
                  <a:gd name="T3" fmla="*/ 2438 h 9"/>
                  <a:gd name="T4" fmla="*/ 2000 w 6"/>
                  <a:gd name="T5" fmla="*/ 5232 h 9"/>
                  <a:gd name="T6" fmla="*/ 2570 w 6"/>
                  <a:gd name="T7" fmla="*/ 4608 h 9"/>
                  <a:gd name="T8" fmla="*/ 1091 w 6"/>
                  <a:gd name="T9" fmla="*/ 2796 h 9"/>
                  <a:gd name="T10" fmla="*/ 2570 w 6"/>
                  <a:gd name="T11" fmla="*/ 627 h 9"/>
                  <a:gd name="T12" fmla="*/ 2000 w 6"/>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9">
                    <a:moveTo>
                      <a:pt x="4" y="0"/>
                    </a:moveTo>
                    <a:cubicBezTo>
                      <a:pt x="3" y="1"/>
                      <a:pt x="2" y="2"/>
                      <a:pt x="1" y="4"/>
                    </a:cubicBezTo>
                    <a:cubicBezTo>
                      <a:pt x="0" y="6"/>
                      <a:pt x="3" y="7"/>
                      <a:pt x="4" y="9"/>
                    </a:cubicBezTo>
                    <a:cubicBezTo>
                      <a:pt x="4" y="9"/>
                      <a:pt x="6" y="9"/>
                      <a:pt x="5" y="8"/>
                    </a:cubicBezTo>
                    <a:cubicBezTo>
                      <a:pt x="5" y="7"/>
                      <a:pt x="3" y="6"/>
                      <a:pt x="2" y="5"/>
                    </a:cubicBezTo>
                    <a:cubicBezTo>
                      <a:pt x="2" y="4"/>
                      <a:pt x="4" y="2"/>
                      <a:pt x="5" y="1"/>
                    </a:cubicBezTo>
                    <a:cubicBezTo>
                      <a:pt x="6" y="1"/>
                      <a:pt x="5" y="0"/>
                      <a:pt x="4"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 name="Freeform 347"/>
              <p:cNvSpPr>
                <a:spLocks/>
              </p:cNvSpPr>
              <p:nvPr/>
            </p:nvSpPr>
            <p:spPr bwMode="auto">
              <a:xfrm>
                <a:off x="589" y="2087"/>
                <a:ext cx="14" cy="29"/>
              </a:xfrm>
              <a:custGeom>
                <a:avLst/>
                <a:gdLst>
                  <a:gd name="T0" fmla="*/ 0 w 5"/>
                  <a:gd name="T1" fmla="*/ 632 h 10"/>
                  <a:gd name="T2" fmla="*/ 1364 w 5"/>
                  <a:gd name="T3" fmla="*/ 2488 h 10"/>
                  <a:gd name="T4" fmla="*/ 0 w 5"/>
                  <a:gd name="T5" fmla="*/ 4736 h 10"/>
                  <a:gd name="T6" fmla="*/ 487 w 5"/>
                  <a:gd name="T7" fmla="*/ 5316 h 10"/>
                  <a:gd name="T8" fmla="*/ 2391 w 5"/>
                  <a:gd name="T9" fmla="*/ 3120 h 10"/>
                  <a:gd name="T10" fmla="*/ 487 w 5"/>
                  <a:gd name="T11" fmla="*/ 0 h 10"/>
                  <a:gd name="T12" fmla="*/ 0 w 5"/>
                  <a:gd name="T13" fmla="*/ 632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10">
                    <a:moveTo>
                      <a:pt x="0" y="1"/>
                    </a:moveTo>
                    <a:cubicBezTo>
                      <a:pt x="1" y="2"/>
                      <a:pt x="2" y="3"/>
                      <a:pt x="3" y="4"/>
                    </a:cubicBezTo>
                    <a:cubicBezTo>
                      <a:pt x="4" y="5"/>
                      <a:pt x="1" y="8"/>
                      <a:pt x="0" y="8"/>
                    </a:cubicBezTo>
                    <a:cubicBezTo>
                      <a:pt x="0" y="9"/>
                      <a:pt x="0" y="10"/>
                      <a:pt x="1" y="9"/>
                    </a:cubicBezTo>
                    <a:cubicBezTo>
                      <a:pt x="2" y="8"/>
                      <a:pt x="4" y="6"/>
                      <a:pt x="5" y="5"/>
                    </a:cubicBezTo>
                    <a:cubicBezTo>
                      <a:pt x="5" y="3"/>
                      <a:pt x="3" y="1"/>
                      <a:pt x="1" y="0"/>
                    </a:cubicBezTo>
                    <a:cubicBezTo>
                      <a:pt x="1"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 name="Freeform 348"/>
              <p:cNvSpPr>
                <a:spLocks/>
              </p:cNvSpPr>
              <p:nvPr/>
            </p:nvSpPr>
            <p:spPr bwMode="auto">
              <a:xfrm>
                <a:off x="577" y="2107"/>
                <a:ext cx="15" cy="74"/>
              </a:xfrm>
              <a:custGeom>
                <a:avLst/>
                <a:gdLst>
                  <a:gd name="T0" fmla="*/ 2187 w 5"/>
                  <a:gd name="T1" fmla="*/ 0 h 26"/>
                  <a:gd name="T2" fmla="*/ 729 w 5"/>
                  <a:gd name="T3" fmla="*/ 4269 h 26"/>
                  <a:gd name="T4" fmla="*/ 1458 w 5"/>
                  <a:gd name="T5" fmla="*/ 13260 h 26"/>
                  <a:gd name="T6" fmla="*/ 2187 w 5"/>
                  <a:gd name="T7" fmla="*/ 13260 h 26"/>
                  <a:gd name="T8" fmla="*/ 1458 w 5"/>
                  <a:gd name="T9" fmla="*/ 6893 h 26"/>
                  <a:gd name="T10" fmla="*/ 2916 w 5"/>
                  <a:gd name="T11" fmla="*/ 601 h 26"/>
                  <a:gd name="T12" fmla="*/ 2187 w 5"/>
                  <a:gd name="T13" fmla="*/ 0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26">
                    <a:moveTo>
                      <a:pt x="3" y="0"/>
                    </a:moveTo>
                    <a:cubicBezTo>
                      <a:pt x="1" y="3"/>
                      <a:pt x="0" y="4"/>
                      <a:pt x="1" y="8"/>
                    </a:cubicBezTo>
                    <a:cubicBezTo>
                      <a:pt x="1" y="14"/>
                      <a:pt x="2" y="19"/>
                      <a:pt x="2" y="25"/>
                    </a:cubicBezTo>
                    <a:cubicBezTo>
                      <a:pt x="2" y="26"/>
                      <a:pt x="4" y="26"/>
                      <a:pt x="3" y="25"/>
                    </a:cubicBezTo>
                    <a:cubicBezTo>
                      <a:pt x="3" y="21"/>
                      <a:pt x="2" y="17"/>
                      <a:pt x="2" y="13"/>
                    </a:cubicBezTo>
                    <a:cubicBezTo>
                      <a:pt x="2" y="8"/>
                      <a:pt x="1" y="5"/>
                      <a:pt x="4" y="1"/>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6" name="Freeform 349"/>
              <p:cNvSpPr>
                <a:spLocks/>
              </p:cNvSpPr>
              <p:nvPr/>
            </p:nvSpPr>
            <p:spPr bwMode="auto">
              <a:xfrm>
                <a:off x="592" y="2107"/>
                <a:ext cx="14" cy="86"/>
              </a:xfrm>
              <a:custGeom>
                <a:avLst/>
                <a:gdLst>
                  <a:gd name="T0" fmla="*/ 487 w 5"/>
                  <a:gd name="T1" fmla="*/ 616 h 30"/>
                  <a:gd name="T2" fmla="*/ 1364 w 5"/>
                  <a:gd name="T3" fmla="*/ 8316 h 30"/>
                  <a:gd name="T4" fmla="*/ 1364 w 5"/>
                  <a:gd name="T5" fmla="*/ 16065 h 30"/>
                  <a:gd name="T6" fmla="*/ 1912 w 5"/>
                  <a:gd name="T7" fmla="*/ 16065 h 30"/>
                  <a:gd name="T8" fmla="*/ 2391 w 5"/>
                  <a:gd name="T9" fmla="*/ 6221 h 30"/>
                  <a:gd name="T10" fmla="*/ 1050 w 5"/>
                  <a:gd name="T11" fmla="*/ 0 h 30"/>
                  <a:gd name="T12" fmla="*/ 487 w 5"/>
                  <a:gd name="T13" fmla="*/ 616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30">
                    <a:moveTo>
                      <a:pt x="1" y="1"/>
                    </a:moveTo>
                    <a:cubicBezTo>
                      <a:pt x="4" y="5"/>
                      <a:pt x="3" y="11"/>
                      <a:pt x="3" y="15"/>
                    </a:cubicBezTo>
                    <a:cubicBezTo>
                      <a:pt x="3" y="20"/>
                      <a:pt x="3" y="25"/>
                      <a:pt x="3" y="29"/>
                    </a:cubicBezTo>
                    <a:cubicBezTo>
                      <a:pt x="3" y="30"/>
                      <a:pt x="4" y="30"/>
                      <a:pt x="4" y="29"/>
                    </a:cubicBezTo>
                    <a:cubicBezTo>
                      <a:pt x="4" y="23"/>
                      <a:pt x="4" y="17"/>
                      <a:pt x="5" y="11"/>
                    </a:cubicBezTo>
                    <a:cubicBezTo>
                      <a:pt x="5" y="7"/>
                      <a:pt x="5" y="3"/>
                      <a:pt x="2" y="0"/>
                    </a:cubicBezTo>
                    <a:cubicBezTo>
                      <a:pt x="1"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7" name="Freeform 350"/>
              <p:cNvSpPr>
                <a:spLocks/>
              </p:cNvSpPr>
              <p:nvPr/>
            </p:nvSpPr>
            <p:spPr bwMode="auto">
              <a:xfrm>
                <a:off x="583" y="2116"/>
                <a:ext cx="11" cy="14"/>
              </a:xfrm>
              <a:custGeom>
                <a:avLst/>
                <a:gdLst>
                  <a:gd name="T0" fmla="*/ 0 w 4"/>
                  <a:gd name="T1" fmla="*/ 1912 h 5"/>
                  <a:gd name="T2" fmla="*/ 1724 w 4"/>
                  <a:gd name="T3" fmla="*/ 0 h 5"/>
                  <a:gd name="T4" fmla="*/ 1724 w 4"/>
                  <a:gd name="T5" fmla="*/ 0 h 5"/>
                  <a:gd name="T6" fmla="*/ 0 w 4"/>
                  <a:gd name="T7" fmla="*/ 1912 h 5"/>
                  <a:gd name="T8" fmla="*/ 0 w 4"/>
                  <a:gd name="T9" fmla="*/ 1912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0" y="4"/>
                    </a:moveTo>
                    <a:cubicBezTo>
                      <a:pt x="1" y="3"/>
                      <a:pt x="3" y="2"/>
                      <a:pt x="4" y="0"/>
                    </a:cubicBezTo>
                    <a:cubicBezTo>
                      <a:pt x="4" y="0"/>
                      <a:pt x="4" y="0"/>
                      <a:pt x="4" y="0"/>
                    </a:cubicBezTo>
                    <a:cubicBezTo>
                      <a:pt x="3" y="2"/>
                      <a:pt x="1" y="3"/>
                      <a:pt x="0" y="4"/>
                    </a:cubicBezTo>
                    <a:cubicBezTo>
                      <a:pt x="0" y="4"/>
                      <a:pt x="0" y="5"/>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8" name="Freeform 351"/>
              <p:cNvSpPr>
                <a:spLocks/>
              </p:cNvSpPr>
              <p:nvPr/>
            </p:nvSpPr>
            <p:spPr bwMode="auto">
              <a:xfrm>
                <a:off x="580" y="2118"/>
                <a:ext cx="20" cy="20"/>
              </a:xfrm>
              <a:custGeom>
                <a:avLst/>
                <a:gdLst>
                  <a:gd name="T0" fmla="*/ 603 w 7"/>
                  <a:gd name="T1" fmla="*/ 3266 h 7"/>
                  <a:gd name="T2" fmla="*/ 3266 w 7"/>
                  <a:gd name="T3" fmla="*/ 603 h 7"/>
                  <a:gd name="T4" fmla="*/ 2660 w 7"/>
                  <a:gd name="T5" fmla="*/ 603 h 7"/>
                  <a:gd name="T6" fmla="*/ 0 w 7"/>
                  <a:gd name="T7" fmla="*/ 2660 h 7"/>
                  <a:gd name="T8" fmla="*/ 603 w 7"/>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1" y="6"/>
                    </a:moveTo>
                    <a:cubicBezTo>
                      <a:pt x="3" y="5"/>
                      <a:pt x="4" y="3"/>
                      <a:pt x="6" y="1"/>
                    </a:cubicBezTo>
                    <a:cubicBezTo>
                      <a:pt x="7" y="1"/>
                      <a:pt x="6" y="0"/>
                      <a:pt x="5" y="1"/>
                    </a:cubicBezTo>
                    <a:cubicBezTo>
                      <a:pt x="4" y="2"/>
                      <a:pt x="2" y="4"/>
                      <a:pt x="0" y="5"/>
                    </a:cubicBezTo>
                    <a:cubicBezTo>
                      <a:pt x="0" y="6"/>
                      <a:pt x="0" y="7"/>
                      <a:pt x="1"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9" name="Freeform 352"/>
              <p:cNvSpPr>
                <a:spLocks/>
              </p:cNvSpPr>
              <p:nvPr/>
            </p:nvSpPr>
            <p:spPr bwMode="auto">
              <a:xfrm>
                <a:off x="580" y="2124"/>
                <a:ext cx="20" cy="17"/>
              </a:xfrm>
              <a:custGeom>
                <a:avLst/>
                <a:gdLst>
                  <a:gd name="T0" fmla="*/ 1143 w 7"/>
                  <a:gd name="T1" fmla="*/ 3091 h 6"/>
                  <a:gd name="T2" fmla="*/ 3803 w 7"/>
                  <a:gd name="T3" fmla="*/ 595 h 6"/>
                  <a:gd name="T4" fmla="*/ 3266 w 7"/>
                  <a:gd name="T5" fmla="*/ 0 h 6"/>
                  <a:gd name="T6" fmla="*/ 603 w 7"/>
                  <a:gd name="T7" fmla="*/ 2570 h 6"/>
                  <a:gd name="T8" fmla="*/ 1143 w 7"/>
                  <a:gd name="T9" fmla="*/ 3091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6">
                    <a:moveTo>
                      <a:pt x="2" y="6"/>
                    </a:moveTo>
                    <a:cubicBezTo>
                      <a:pt x="3" y="4"/>
                      <a:pt x="5" y="2"/>
                      <a:pt x="7" y="1"/>
                    </a:cubicBezTo>
                    <a:cubicBezTo>
                      <a:pt x="7" y="0"/>
                      <a:pt x="7" y="0"/>
                      <a:pt x="6" y="0"/>
                    </a:cubicBezTo>
                    <a:cubicBezTo>
                      <a:pt x="5" y="2"/>
                      <a:pt x="3" y="3"/>
                      <a:pt x="1" y="5"/>
                    </a:cubicBezTo>
                    <a:cubicBezTo>
                      <a:pt x="0" y="5"/>
                      <a:pt x="1" y="6"/>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0" name="Freeform 353"/>
              <p:cNvSpPr>
                <a:spLocks/>
              </p:cNvSpPr>
              <p:nvPr/>
            </p:nvSpPr>
            <p:spPr bwMode="auto">
              <a:xfrm>
                <a:off x="583" y="2127"/>
                <a:ext cx="20" cy="20"/>
              </a:xfrm>
              <a:custGeom>
                <a:avLst/>
                <a:gdLst>
                  <a:gd name="T0" fmla="*/ 603 w 7"/>
                  <a:gd name="T1" fmla="*/ 3266 h 7"/>
                  <a:gd name="T2" fmla="*/ 3266 w 7"/>
                  <a:gd name="T3" fmla="*/ 603 h 7"/>
                  <a:gd name="T4" fmla="*/ 2660 w 7"/>
                  <a:gd name="T5" fmla="*/ 603 h 7"/>
                  <a:gd name="T6" fmla="*/ 603 w 7"/>
                  <a:gd name="T7" fmla="*/ 3266 h 7"/>
                  <a:gd name="T8" fmla="*/ 603 w 7"/>
                  <a:gd name="T9" fmla="*/ 326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1" y="6"/>
                    </a:moveTo>
                    <a:cubicBezTo>
                      <a:pt x="3" y="5"/>
                      <a:pt x="5" y="3"/>
                      <a:pt x="6" y="1"/>
                    </a:cubicBezTo>
                    <a:cubicBezTo>
                      <a:pt x="7" y="1"/>
                      <a:pt x="6" y="0"/>
                      <a:pt x="5" y="1"/>
                    </a:cubicBezTo>
                    <a:cubicBezTo>
                      <a:pt x="4" y="2"/>
                      <a:pt x="2" y="4"/>
                      <a:pt x="1" y="6"/>
                    </a:cubicBezTo>
                    <a:cubicBezTo>
                      <a:pt x="0" y="6"/>
                      <a:pt x="1" y="7"/>
                      <a:pt x="1"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1" name="Freeform 354"/>
              <p:cNvSpPr>
                <a:spLocks/>
              </p:cNvSpPr>
              <p:nvPr/>
            </p:nvSpPr>
            <p:spPr bwMode="auto">
              <a:xfrm>
                <a:off x="586" y="2133"/>
                <a:ext cx="17" cy="17"/>
              </a:xfrm>
              <a:custGeom>
                <a:avLst/>
                <a:gdLst>
                  <a:gd name="T0" fmla="*/ 1091 w 6"/>
                  <a:gd name="T1" fmla="*/ 2570 h 6"/>
                  <a:gd name="T2" fmla="*/ 2570 w 6"/>
                  <a:gd name="T3" fmla="*/ 595 h 6"/>
                  <a:gd name="T4" fmla="*/ 2570 w 6"/>
                  <a:gd name="T5" fmla="*/ 595 h 6"/>
                  <a:gd name="T6" fmla="*/ 595 w 6"/>
                  <a:gd name="T7" fmla="*/ 2570 h 6"/>
                  <a:gd name="T8" fmla="*/ 1091 w 6"/>
                  <a:gd name="T9" fmla="*/ 257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2" y="5"/>
                    </a:moveTo>
                    <a:cubicBezTo>
                      <a:pt x="2" y="4"/>
                      <a:pt x="4" y="2"/>
                      <a:pt x="5" y="1"/>
                    </a:cubicBezTo>
                    <a:cubicBezTo>
                      <a:pt x="6" y="1"/>
                      <a:pt x="5" y="0"/>
                      <a:pt x="5" y="1"/>
                    </a:cubicBezTo>
                    <a:cubicBezTo>
                      <a:pt x="3" y="2"/>
                      <a:pt x="2" y="3"/>
                      <a:pt x="1" y="5"/>
                    </a:cubicBezTo>
                    <a:cubicBezTo>
                      <a:pt x="0" y="5"/>
                      <a:pt x="1" y="6"/>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2" name="Freeform 355"/>
              <p:cNvSpPr>
                <a:spLocks/>
              </p:cNvSpPr>
              <p:nvPr/>
            </p:nvSpPr>
            <p:spPr bwMode="auto">
              <a:xfrm>
                <a:off x="586" y="2141"/>
                <a:ext cx="14" cy="15"/>
              </a:xfrm>
              <a:custGeom>
                <a:avLst/>
                <a:gdLst>
                  <a:gd name="T0" fmla="*/ 487 w 5"/>
                  <a:gd name="T1" fmla="*/ 3645 h 5"/>
                  <a:gd name="T2" fmla="*/ 2391 w 5"/>
                  <a:gd name="T3" fmla="*/ 729 h 5"/>
                  <a:gd name="T4" fmla="*/ 1912 w 5"/>
                  <a:gd name="T5" fmla="*/ 729 h 5"/>
                  <a:gd name="T6" fmla="*/ 1912 w 5"/>
                  <a:gd name="T7" fmla="*/ 729 h 5"/>
                  <a:gd name="T8" fmla="*/ 1912 w 5"/>
                  <a:gd name="T9" fmla="*/ 729 h 5"/>
                  <a:gd name="T10" fmla="*/ 1912 w 5"/>
                  <a:gd name="T11" fmla="*/ 729 h 5"/>
                  <a:gd name="T12" fmla="*/ 1912 w 5"/>
                  <a:gd name="T13" fmla="*/ 729 h 5"/>
                  <a:gd name="T14" fmla="*/ 487 w 5"/>
                  <a:gd name="T15" fmla="*/ 2916 h 5"/>
                  <a:gd name="T16" fmla="*/ 487 w 5"/>
                  <a:gd name="T17" fmla="*/ 3645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5">
                    <a:moveTo>
                      <a:pt x="1" y="5"/>
                    </a:moveTo>
                    <a:cubicBezTo>
                      <a:pt x="2" y="4"/>
                      <a:pt x="4" y="2"/>
                      <a:pt x="5" y="1"/>
                    </a:cubicBezTo>
                    <a:cubicBezTo>
                      <a:pt x="5" y="1"/>
                      <a:pt x="4" y="0"/>
                      <a:pt x="4" y="1"/>
                    </a:cubicBezTo>
                    <a:cubicBezTo>
                      <a:pt x="4" y="1"/>
                      <a:pt x="4" y="1"/>
                      <a:pt x="4" y="1"/>
                    </a:cubicBezTo>
                    <a:cubicBezTo>
                      <a:pt x="3" y="1"/>
                      <a:pt x="4" y="2"/>
                      <a:pt x="4" y="1"/>
                    </a:cubicBezTo>
                    <a:cubicBezTo>
                      <a:pt x="4" y="1"/>
                      <a:pt x="4" y="1"/>
                      <a:pt x="4" y="1"/>
                    </a:cubicBezTo>
                    <a:cubicBezTo>
                      <a:pt x="4" y="1"/>
                      <a:pt x="4" y="1"/>
                      <a:pt x="4" y="1"/>
                    </a:cubicBezTo>
                    <a:cubicBezTo>
                      <a:pt x="3" y="2"/>
                      <a:pt x="2" y="3"/>
                      <a:pt x="1" y="4"/>
                    </a:cubicBezTo>
                    <a:cubicBezTo>
                      <a:pt x="0" y="4"/>
                      <a:pt x="0" y="5"/>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3" name="Freeform 356"/>
              <p:cNvSpPr>
                <a:spLocks/>
              </p:cNvSpPr>
              <p:nvPr/>
            </p:nvSpPr>
            <p:spPr bwMode="auto">
              <a:xfrm>
                <a:off x="586" y="2147"/>
                <a:ext cx="14" cy="11"/>
              </a:xfrm>
              <a:custGeom>
                <a:avLst/>
                <a:gdLst>
                  <a:gd name="T0" fmla="*/ 0 w 5"/>
                  <a:gd name="T1" fmla="*/ 1271 h 4"/>
                  <a:gd name="T2" fmla="*/ 0 w 5"/>
                  <a:gd name="T3" fmla="*/ 1271 h 4"/>
                  <a:gd name="T4" fmla="*/ 487 w 5"/>
                  <a:gd name="T5" fmla="*/ 1724 h 4"/>
                  <a:gd name="T6" fmla="*/ 2391 w 5"/>
                  <a:gd name="T7" fmla="*/ 462 h 4"/>
                  <a:gd name="T8" fmla="*/ 1912 w 5"/>
                  <a:gd name="T9" fmla="*/ 0 h 4"/>
                  <a:gd name="T10" fmla="*/ 0 w 5"/>
                  <a:gd name="T11" fmla="*/ 1271 h 4"/>
                  <a:gd name="T12" fmla="*/ 487 w 5"/>
                  <a:gd name="T13" fmla="*/ 1724 h 4"/>
                  <a:gd name="T14" fmla="*/ 487 w 5"/>
                  <a:gd name="T15" fmla="*/ 1271 h 4"/>
                  <a:gd name="T16" fmla="*/ 0 w 5"/>
                  <a:gd name="T17" fmla="*/ 127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4">
                    <a:moveTo>
                      <a:pt x="0" y="3"/>
                    </a:moveTo>
                    <a:cubicBezTo>
                      <a:pt x="0" y="3"/>
                      <a:pt x="0" y="3"/>
                      <a:pt x="0" y="3"/>
                    </a:cubicBezTo>
                    <a:cubicBezTo>
                      <a:pt x="0" y="4"/>
                      <a:pt x="1" y="4"/>
                      <a:pt x="1" y="4"/>
                    </a:cubicBezTo>
                    <a:cubicBezTo>
                      <a:pt x="2" y="3"/>
                      <a:pt x="4" y="2"/>
                      <a:pt x="5" y="1"/>
                    </a:cubicBezTo>
                    <a:cubicBezTo>
                      <a:pt x="5" y="0"/>
                      <a:pt x="4" y="0"/>
                      <a:pt x="4" y="0"/>
                    </a:cubicBezTo>
                    <a:cubicBezTo>
                      <a:pt x="3" y="1"/>
                      <a:pt x="2" y="2"/>
                      <a:pt x="0" y="3"/>
                    </a:cubicBezTo>
                    <a:cubicBezTo>
                      <a:pt x="1" y="3"/>
                      <a:pt x="1" y="4"/>
                      <a:pt x="1" y="4"/>
                    </a:cubicBezTo>
                    <a:cubicBezTo>
                      <a:pt x="1" y="4"/>
                      <a:pt x="1" y="4"/>
                      <a:pt x="1" y="3"/>
                    </a:cubicBezTo>
                    <a:cubicBezTo>
                      <a:pt x="2" y="3"/>
                      <a:pt x="1" y="2"/>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 name="Freeform 357"/>
              <p:cNvSpPr>
                <a:spLocks/>
              </p:cNvSpPr>
              <p:nvPr/>
            </p:nvSpPr>
            <p:spPr bwMode="auto">
              <a:xfrm>
                <a:off x="586" y="2153"/>
                <a:ext cx="14" cy="14"/>
              </a:xfrm>
              <a:custGeom>
                <a:avLst/>
                <a:gdLst>
                  <a:gd name="T0" fmla="*/ 487 w 5"/>
                  <a:gd name="T1" fmla="*/ 2391 h 5"/>
                  <a:gd name="T2" fmla="*/ 1912 w 5"/>
                  <a:gd name="T3" fmla="*/ 487 h 5"/>
                  <a:gd name="T4" fmla="*/ 1912 w 5"/>
                  <a:gd name="T5" fmla="*/ 0 h 5"/>
                  <a:gd name="T6" fmla="*/ 0 w 5"/>
                  <a:gd name="T7" fmla="*/ 1912 h 5"/>
                  <a:gd name="T8" fmla="*/ 487 w 5"/>
                  <a:gd name="T9" fmla="*/ 2391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1" y="5"/>
                    </a:moveTo>
                    <a:cubicBezTo>
                      <a:pt x="2" y="3"/>
                      <a:pt x="3" y="2"/>
                      <a:pt x="4" y="1"/>
                    </a:cubicBezTo>
                    <a:cubicBezTo>
                      <a:pt x="5" y="1"/>
                      <a:pt x="4" y="0"/>
                      <a:pt x="4" y="0"/>
                    </a:cubicBezTo>
                    <a:cubicBezTo>
                      <a:pt x="2" y="2"/>
                      <a:pt x="1" y="3"/>
                      <a:pt x="0" y="4"/>
                    </a:cubicBezTo>
                    <a:cubicBezTo>
                      <a:pt x="0" y="4"/>
                      <a:pt x="1" y="5"/>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 name="Freeform 358"/>
              <p:cNvSpPr>
                <a:spLocks/>
              </p:cNvSpPr>
              <p:nvPr/>
            </p:nvSpPr>
            <p:spPr bwMode="auto">
              <a:xfrm>
                <a:off x="589" y="2156"/>
                <a:ext cx="11" cy="14"/>
              </a:xfrm>
              <a:custGeom>
                <a:avLst/>
                <a:gdLst>
                  <a:gd name="T0" fmla="*/ 462 w 4"/>
                  <a:gd name="T1" fmla="*/ 2391 h 5"/>
                  <a:gd name="T2" fmla="*/ 1724 w 4"/>
                  <a:gd name="T3" fmla="*/ 1050 h 5"/>
                  <a:gd name="T4" fmla="*/ 1271 w 4"/>
                  <a:gd name="T5" fmla="*/ 487 h 5"/>
                  <a:gd name="T6" fmla="*/ 0 w 4"/>
                  <a:gd name="T7" fmla="*/ 1912 h 5"/>
                  <a:gd name="T8" fmla="*/ 462 w 4"/>
                  <a:gd name="T9" fmla="*/ 2391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1" y="5"/>
                    </a:moveTo>
                    <a:cubicBezTo>
                      <a:pt x="2" y="4"/>
                      <a:pt x="3" y="3"/>
                      <a:pt x="4" y="2"/>
                    </a:cubicBezTo>
                    <a:cubicBezTo>
                      <a:pt x="4" y="1"/>
                      <a:pt x="4" y="0"/>
                      <a:pt x="3" y="1"/>
                    </a:cubicBezTo>
                    <a:cubicBezTo>
                      <a:pt x="2" y="2"/>
                      <a:pt x="1" y="3"/>
                      <a:pt x="0" y="4"/>
                    </a:cubicBezTo>
                    <a:cubicBezTo>
                      <a:pt x="0" y="5"/>
                      <a:pt x="0" y="5"/>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6" name="Freeform 359"/>
              <p:cNvSpPr>
                <a:spLocks/>
              </p:cNvSpPr>
              <p:nvPr/>
            </p:nvSpPr>
            <p:spPr bwMode="auto">
              <a:xfrm>
                <a:off x="589" y="2164"/>
                <a:ext cx="14" cy="17"/>
              </a:xfrm>
              <a:custGeom>
                <a:avLst/>
                <a:gdLst>
                  <a:gd name="T0" fmla="*/ 487 w 5"/>
                  <a:gd name="T1" fmla="*/ 2570 h 6"/>
                  <a:gd name="T2" fmla="*/ 1912 w 5"/>
                  <a:gd name="T3" fmla="*/ 595 h 6"/>
                  <a:gd name="T4" fmla="*/ 1364 w 5"/>
                  <a:gd name="T5" fmla="*/ 595 h 6"/>
                  <a:gd name="T6" fmla="*/ 0 w 5"/>
                  <a:gd name="T7" fmla="*/ 2570 h 6"/>
                  <a:gd name="T8" fmla="*/ 487 w 5"/>
                  <a:gd name="T9" fmla="*/ 257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6">
                    <a:moveTo>
                      <a:pt x="1" y="5"/>
                    </a:moveTo>
                    <a:cubicBezTo>
                      <a:pt x="2" y="4"/>
                      <a:pt x="3" y="3"/>
                      <a:pt x="4" y="1"/>
                    </a:cubicBezTo>
                    <a:cubicBezTo>
                      <a:pt x="5" y="1"/>
                      <a:pt x="4" y="0"/>
                      <a:pt x="3" y="1"/>
                    </a:cubicBezTo>
                    <a:cubicBezTo>
                      <a:pt x="2" y="2"/>
                      <a:pt x="1" y="3"/>
                      <a:pt x="0" y="5"/>
                    </a:cubicBezTo>
                    <a:cubicBezTo>
                      <a:pt x="0" y="5"/>
                      <a:pt x="1" y="6"/>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7" name="Freeform 360"/>
              <p:cNvSpPr>
                <a:spLocks/>
              </p:cNvSpPr>
              <p:nvPr/>
            </p:nvSpPr>
            <p:spPr bwMode="auto">
              <a:xfrm>
                <a:off x="589" y="2173"/>
                <a:ext cx="14" cy="14"/>
              </a:xfrm>
              <a:custGeom>
                <a:avLst/>
                <a:gdLst>
                  <a:gd name="T0" fmla="*/ 487 w 5"/>
                  <a:gd name="T1" fmla="*/ 1912 h 5"/>
                  <a:gd name="T2" fmla="*/ 1912 w 5"/>
                  <a:gd name="T3" fmla="*/ 487 h 5"/>
                  <a:gd name="T4" fmla="*/ 1364 w 5"/>
                  <a:gd name="T5" fmla="*/ 0 h 5"/>
                  <a:gd name="T6" fmla="*/ 0 w 5"/>
                  <a:gd name="T7" fmla="*/ 1912 h 5"/>
                  <a:gd name="T8" fmla="*/ 487 w 5"/>
                  <a:gd name="T9" fmla="*/ 1912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1" y="4"/>
                    </a:moveTo>
                    <a:cubicBezTo>
                      <a:pt x="1" y="3"/>
                      <a:pt x="3" y="1"/>
                      <a:pt x="4" y="1"/>
                    </a:cubicBezTo>
                    <a:cubicBezTo>
                      <a:pt x="5" y="0"/>
                      <a:pt x="4" y="0"/>
                      <a:pt x="3" y="0"/>
                    </a:cubicBezTo>
                    <a:cubicBezTo>
                      <a:pt x="2" y="1"/>
                      <a:pt x="0" y="2"/>
                      <a:pt x="0" y="4"/>
                    </a:cubicBezTo>
                    <a:cubicBezTo>
                      <a:pt x="0" y="5"/>
                      <a:pt x="1" y="5"/>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8" name="Freeform 361"/>
              <p:cNvSpPr>
                <a:spLocks/>
              </p:cNvSpPr>
              <p:nvPr/>
            </p:nvSpPr>
            <p:spPr bwMode="auto">
              <a:xfrm>
                <a:off x="592" y="2179"/>
                <a:ext cx="11" cy="11"/>
              </a:xfrm>
              <a:custGeom>
                <a:avLst/>
                <a:gdLst>
                  <a:gd name="T0" fmla="*/ 462 w 4"/>
                  <a:gd name="T1" fmla="*/ 1724 h 4"/>
                  <a:gd name="T2" fmla="*/ 1271 w 4"/>
                  <a:gd name="T3" fmla="*/ 462 h 4"/>
                  <a:gd name="T4" fmla="*/ 1271 w 4"/>
                  <a:gd name="T5" fmla="*/ 462 h 4"/>
                  <a:gd name="T6" fmla="*/ 0 w 4"/>
                  <a:gd name="T7" fmla="*/ 1271 h 4"/>
                  <a:gd name="T8" fmla="*/ 462 w 4"/>
                  <a:gd name="T9" fmla="*/ 1724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1" y="4"/>
                    </a:moveTo>
                    <a:cubicBezTo>
                      <a:pt x="2" y="3"/>
                      <a:pt x="2" y="2"/>
                      <a:pt x="3" y="1"/>
                    </a:cubicBezTo>
                    <a:cubicBezTo>
                      <a:pt x="4" y="1"/>
                      <a:pt x="3" y="0"/>
                      <a:pt x="3" y="1"/>
                    </a:cubicBezTo>
                    <a:cubicBezTo>
                      <a:pt x="2" y="1"/>
                      <a:pt x="1" y="3"/>
                      <a:pt x="0" y="3"/>
                    </a:cubicBezTo>
                    <a:cubicBezTo>
                      <a:pt x="0" y="4"/>
                      <a:pt x="0" y="4"/>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9" name="Freeform 362"/>
              <p:cNvSpPr>
                <a:spLocks/>
              </p:cNvSpPr>
              <p:nvPr/>
            </p:nvSpPr>
            <p:spPr bwMode="auto">
              <a:xfrm>
                <a:off x="583" y="2090"/>
                <a:ext cx="11" cy="14"/>
              </a:xfrm>
              <a:custGeom>
                <a:avLst/>
                <a:gdLst>
                  <a:gd name="T0" fmla="*/ 0 w 4"/>
                  <a:gd name="T1" fmla="*/ 1912 h 5"/>
                  <a:gd name="T2" fmla="*/ 0 w 4"/>
                  <a:gd name="T3" fmla="*/ 1912 h 5"/>
                  <a:gd name="T4" fmla="*/ 462 w 4"/>
                  <a:gd name="T5" fmla="*/ 2391 h 5"/>
                  <a:gd name="T6" fmla="*/ 1724 w 4"/>
                  <a:gd name="T7" fmla="*/ 487 h 5"/>
                  <a:gd name="T8" fmla="*/ 1271 w 4"/>
                  <a:gd name="T9" fmla="*/ 487 h 5"/>
                  <a:gd name="T10" fmla="*/ 0 w 4"/>
                  <a:gd name="T11" fmla="*/ 2391 h 5"/>
                  <a:gd name="T12" fmla="*/ 462 w 4"/>
                  <a:gd name="T13" fmla="*/ 2391 h 5"/>
                  <a:gd name="T14" fmla="*/ 462 w 4"/>
                  <a:gd name="T15" fmla="*/ 2391 h 5"/>
                  <a:gd name="T16" fmla="*/ 0 w 4"/>
                  <a:gd name="T17" fmla="*/ 1912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 h="5">
                    <a:moveTo>
                      <a:pt x="0" y="4"/>
                    </a:moveTo>
                    <a:cubicBezTo>
                      <a:pt x="0" y="4"/>
                      <a:pt x="0" y="4"/>
                      <a:pt x="0" y="4"/>
                    </a:cubicBezTo>
                    <a:cubicBezTo>
                      <a:pt x="1" y="5"/>
                      <a:pt x="1" y="5"/>
                      <a:pt x="1" y="5"/>
                    </a:cubicBezTo>
                    <a:cubicBezTo>
                      <a:pt x="2" y="4"/>
                      <a:pt x="3" y="3"/>
                      <a:pt x="4" y="1"/>
                    </a:cubicBezTo>
                    <a:cubicBezTo>
                      <a:pt x="4" y="1"/>
                      <a:pt x="3" y="0"/>
                      <a:pt x="3" y="1"/>
                    </a:cubicBezTo>
                    <a:cubicBezTo>
                      <a:pt x="2" y="2"/>
                      <a:pt x="1" y="3"/>
                      <a:pt x="0" y="5"/>
                    </a:cubicBezTo>
                    <a:cubicBezTo>
                      <a:pt x="0" y="5"/>
                      <a:pt x="0" y="5"/>
                      <a:pt x="1" y="5"/>
                    </a:cubicBezTo>
                    <a:cubicBezTo>
                      <a:pt x="1" y="5"/>
                      <a:pt x="1" y="5"/>
                      <a:pt x="1" y="5"/>
                    </a:cubicBezTo>
                    <a:cubicBezTo>
                      <a:pt x="1" y="5"/>
                      <a:pt x="1"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0" name="Freeform 363"/>
              <p:cNvSpPr>
                <a:spLocks/>
              </p:cNvSpPr>
              <p:nvPr/>
            </p:nvSpPr>
            <p:spPr bwMode="auto">
              <a:xfrm>
                <a:off x="586" y="2096"/>
                <a:ext cx="11" cy="11"/>
              </a:xfrm>
              <a:custGeom>
                <a:avLst/>
                <a:gdLst>
                  <a:gd name="T0" fmla="*/ 462 w 4"/>
                  <a:gd name="T1" fmla="*/ 1724 h 4"/>
                  <a:gd name="T2" fmla="*/ 1724 w 4"/>
                  <a:gd name="T3" fmla="*/ 462 h 4"/>
                  <a:gd name="T4" fmla="*/ 1271 w 4"/>
                  <a:gd name="T5" fmla="*/ 0 h 4"/>
                  <a:gd name="T6" fmla="*/ 0 w 4"/>
                  <a:gd name="T7" fmla="*/ 1724 h 4"/>
                  <a:gd name="T8" fmla="*/ 462 w 4"/>
                  <a:gd name="T9" fmla="*/ 1724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1" y="4"/>
                    </a:moveTo>
                    <a:cubicBezTo>
                      <a:pt x="1" y="3"/>
                      <a:pt x="3" y="2"/>
                      <a:pt x="4" y="1"/>
                    </a:cubicBezTo>
                    <a:cubicBezTo>
                      <a:pt x="4" y="1"/>
                      <a:pt x="3" y="0"/>
                      <a:pt x="3" y="0"/>
                    </a:cubicBezTo>
                    <a:cubicBezTo>
                      <a:pt x="2" y="1"/>
                      <a:pt x="0" y="2"/>
                      <a:pt x="0" y="4"/>
                    </a:cubicBezTo>
                    <a:cubicBezTo>
                      <a:pt x="0" y="4"/>
                      <a:pt x="1" y="4"/>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1" name="Freeform 364"/>
              <p:cNvSpPr>
                <a:spLocks/>
              </p:cNvSpPr>
              <p:nvPr/>
            </p:nvSpPr>
            <p:spPr bwMode="auto">
              <a:xfrm>
                <a:off x="580" y="2096"/>
                <a:ext cx="17" cy="11"/>
              </a:xfrm>
              <a:custGeom>
                <a:avLst/>
                <a:gdLst>
                  <a:gd name="T0" fmla="*/ 595 w 6"/>
                  <a:gd name="T1" fmla="*/ 462 h 4"/>
                  <a:gd name="T2" fmla="*/ 2000 w 6"/>
                  <a:gd name="T3" fmla="*/ 1724 h 4"/>
                  <a:gd name="T4" fmla="*/ 2570 w 6"/>
                  <a:gd name="T5" fmla="*/ 1271 h 4"/>
                  <a:gd name="T6" fmla="*/ 595 w 6"/>
                  <a:gd name="T7" fmla="*/ 0 h 4"/>
                  <a:gd name="T8" fmla="*/ 595 w 6"/>
                  <a:gd name="T9" fmla="*/ 462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
                    <a:moveTo>
                      <a:pt x="1" y="1"/>
                    </a:moveTo>
                    <a:cubicBezTo>
                      <a:pt x="2" y="1"/>
                      <a:pt x="4" y="3"/>
                      <a:pt x="4" y="4"/>
                    </a:cubicBezTo>
                    <a:cubicBezTo>
                      <a:pt x="5" y="4"/>
                      <a:pt x="6" y="3"/>
                      <a:pt x="5" y="3"/>
                    </a:cubicBezTo>
                    <a:cubicBezTo>
                      <a:pt x="4" y="2"/>
                      <a:pt x="2" y="0"/>
                      <a:pt x="1" y="0"/>
                    </a:cubicBezTo>
                    <a:cubicBezTo>
                      <a:pt x="0" y="0"/>
                      <a:pt x="1"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2" name="Freeform 365"/>
              <p:cNvSpPr>
                <a:spLocks/>
              </p:cNvSpPr>
              <p:nvPr/>
            </p:nvSpPr>
            <p:spPr bwMode="auto">
              <a:xfrm>
                <a:off x="586" y="2093"/>
                <a:ext cx="11" cy="11"/>
              </a:xfrm>
              <a:custGeom>
                <a:avLst/>
                <a:gdLst>
                  <a:gd name="T0" fmla="*/ 0 w 4"/>
                  <a:gd name="T1" fmla="*/ 462 h 4"/>
                  <a:gd name="T2" fmla="*/ 1271 w 4"/>
                  <a:gd name="T3" fmla="*/ 1724 h 4"/>
                  <a:gd name="T4" fmla="*/ 1724 w 4"/>
                  <a:gd name="T5" fmla="*/ 1271 h 4"/>
                  <a:gd name="T6" fmla="*/ 462 w 4"/>
                  <a:gd name="T7" fmla="*/ 0 h 4"/>
                  <a:gd name="T8" fmla="*/ 0 w 4"/>
                  <a:gd name="T9" fmla="*/ 462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0" y="1"/>
                    </a:moveTo>
                    <a:cubicBezTo>
                      <a:pt x="2" y="1"/>
                      <a:pt x="2" y="3"/>
                      <a:pt x="3" y="4"/>
                    </a:cubicBezTo>
                    <a:cubicBezTo>
                      <a:pt x="4" y="4"/>
                      <a:pt x="4" y="4"/>
                      <a:pt x="4" y="3"/>
                    </a:cubicBezTo>
                    <a:cubicBezTo>
                      <a:pt x="3" y="2"/>
                      <a:pt x="2" y="0"/>
                      <a:pt x="1"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3" name="Freeform 366"/>
              <p:cNvSpPr>
                <a:spLocks/>
              </p:cNvSpPr>
              <p:nvPr/>
            </p:nvSpPr>
            <p:spPr bwMode="auto">
              <a:xfrm>
                <a:off x="534" y="1976"/>
                <a:ext cx="123" cy="108"/>
              </a:xfrm>
              <a:custGeom>
                <a:avLst/>
                <a:gdLst>
                  <a:gd name="T0" fmla="*/ 21413 w 43"/>
                  <a:gd name="T1" fmla="*/ 11155 h 38"/>
                  <a:gd name="T2" fmla="*/ 9359 w 43"/>
                  <a:gd name="T3" fmla="*/ 1100 h 38"/>
                  <a:gd name="T4" fmla="*/ 1733 w 43"/>
                  <a:gd name="T5" fmla="*/ 11690 h 38"/>
                  <a:gd name="T6" fmla="*/ 13787 w 43"/>
                  <a:gd name="T7" fmla="*/ 18917 h 38"/>
                  <a:gd name="T8" fmla="*/ 21413 w 43"/>
                  <a:gd name="T9" fmla="*/ 9984 h 38"/>
                  <a:gd name="T10" fmla="*/ 20881 w 43"/>
                  <a:gd name="T11" fmla="*/ 9984 h 38"/>
                  <a:gd name="T12" fmla="*/ 13198 w 43"/>
                  <a:gd name="T13" fmla="*/ 17996 h 38"/>
                  <a:gd name="T14" fmla="*/ 2085 w 43"/>
                  <a:gd name="T15" fmla="*/ 12076 h 38"/>
                  <a:gd name="T16" fmla="*/ 8238 w 43"/>
                  <a:gd name="T17" fmla="*/ 2021 h 38"/>
                  <a:gd name="T18" fmla="*/ 20292 w 43"/>
                  <a:gd name="T19" fmla="*/ 11155 h 38"/>
                  <a:gd name="T20" fmla="*/ 21413 w 43"/>
                  <a:gd name="T21" fmla="*/ 11155 h 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3" h="38">
                    <a:moveTo>
                      <a:pt x="39" y="21"/>
                    </a:moveTo>
                    <a:cubicBezTo>
                      <a:pt x="38" y="9"/>
                      <a:pt x="28" y="1"/>
                      <a:pt x="17" y="2"/>
                    </a:cubicBezTo>
                    <a:cubicBezTo>
                      <a:pt x="8" y="3"/>
                      <a:pt x="0" y="13"/>
                      <a:pt x="3" y="22"/>
                    </a:cubicBezTo>
                    <a:cubicBezTo>
                      <a:pt x="5" y="32"/>
                      <a:pt x="15" y="38"/>
                      <a:pt x="25" y="36"/>
                    </a:cubicBezTo>
                    <a:cubicBezTo>
                      <a:pt x="30" y="35"/>
                      <a:pt x="43" y="25"/>
                      <a:pt x="39" y="19"/>
                    </a:cubicBezTo>
                    <a:cubicBezTo>
                      <a:pt x="38" y="18"/>
                      <a:pt x="37" y="19"/>
                      <a:pt x="38" y="19"/>
                    </a:cubicBezTo>
                    <a:cubicBezTo>
                      <a:pt x="42" y="25"/>
                      <a:pt x="28" y="33"/>
                      <a:pt x="24" y="34"/>
                    </a:cubicBezTo>
                    <a:cubicBezTo>
                      <a:pt x="16" y="37"/>
                      <a:pt x="7" y="30"/>
                      <a:pt x="4" y="23"/>
                    </a:cubicBezTo>
                    <a:cubicBezTo>
                      <a:pt x="1" y="15"/>
                      <a:pt x="8" y="6"/>
                      <a:pt x="15" y="4"/>
                    </a:cubicBezTo>
                    <a:cubicBezTo>
                      <a:pt x="26" y="0"/>
                      <a:pt x="37" y="11"/>
                      <a:pt x="37" y="21"/>
                    </a:cubicBezTo>
                    <a:cubicBezTo>
                      <a:pt x="37" y="21"/>
                      <a:pt x="39" y="22"/>
                      <a:pt x="39"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4" name="Freeform 367"/>
              <p:cNvSpPr>
                <a:spLocks/>
              </p:cNvSpPr>
              <p:nvPr/>
            </p:nvSpPr>
            <p:spPr bwMode="auto">
              <a:xfrm>
                <a:off x="563" y="2021"/>
                <a:ext cx="3" cy="15"/>
              </a:xfrm>
              <a:custGeom>
                <a:avLst/>
                <a:gdLst>
                  <a:gd name="T0" fmla="*/ 729 w 1"/>
                  <a:gd name="T1" fmla="*/ 729 h 5"/>
                  <a:gd name="T2" fmla="*/ 729 w 1"/>
                  <a:gd name="T3" fmla="*/ 729 h 5"/>
                  <a:gd name="T4" fmla="*/ 0 w 1"/>
                  <a:gd name="T5" fmla="*/ 729 h 5"/>
                  <a:gd name="T6" fmla="*/ 0 w 1"/>
                  <a:gd name="T7" fmla="*/ 2916 h 5"/>
                  <a:gd name="T8" fmla="*/ 729 w 1"/>
                  <a:gd name="T9" fmla="*/ 2916 h 5"/>
                  <a:gd name="T10" fmla="*/ 729 w 1"/>
                  <a:gd name="T11" fmla="*/ 729 h 5"/>
                  <a:gd name="T12" fmla="*/ 0 w 1"/>
                  <a:gd name="T13" fmla="*/ 729 h 5"/>
                  <a:gd name="T14" fmla="*/ 0 w 1"/>
                  <a:gd name="T15" fmla="*/ 729 h 5"/>
                  <a:gd name="T16" fmla="*/ 729 w 1"/>
                  <a:gd name="T17" fmla="*/ 729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5">
                    <a:moveTo>
                      <a:pt x="1" y="1"/>
                    </a:moveTo>
                    <a:cubicBezTo>
                      <a:pt x="1" y="1"/>
                      <a:pt x="1" y="1"/>
                      <a:pt x="1" y="1"/>
                    </a:cubicBezTo>
                    <a:cubicBezTo>
                      <a:pt x="1" y="0"/>
                      <a:pt x="0" y="0"/>
                      <a:pt x="0" y="1"/>
                    </a:cubicBezTo>
                    <a:cubicBezTo>
                      <a:pt x="0" y="2"/>
                      <a:pt x="0" y="3"/>
                      <a:pt x="0" y="4"/>
                    </a:cubicBezTo>
                    <a:cubicBezTo>
                      <a:pt x="0" y="5"/>
                      <a:pt x="1" y="4"/>
                      <a:pt x="1" y="4"/>
                    </a:cubicBezTo>
                    <a:cubicBezTo>
                      <a:pt x="1" y="3"/>
                      <a:pt x="1" y="2"/>
                      <a:pt x="1" y="1"/>
                    </a:cubicBezTo>
                    <a:cubicBezTo>
                      <a:pt x="1" y="1"/>
                      <a:pt x="0" y="1"/>
                      <a:pt x="0" y="1"/>
                    </a:cubicBezTo>
                    <a:cubicBezTo>
                      <a:pt x="0" y="1"/>
                      <a:pt x="0" y="1"/>
                      <a:pt x="0" y="1"/>
                    </a:cubicBezTo>
                    <a:cubicBezTo>
                      <a:pt x="0" y="2"/>
                      <a:pt x="1" y="2"/>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 name="Freeform 368"/>
              <p:cNvSpPr>
                <a:spLocks/>
              </p:cNvSpPr>
              <p:nvPr/>
            </p:nvSpPr>
            <p:spPr bwMode="auto">
              <a:xfrm>
                <a:off x="563" y="2030"/>
                <a:ext cx="20" cy="6"/>
              </a:xfrm>
              <a:custGeom>
                <a:avLst/>
                <a:gdLst>
                  <a:gd name="T0" fmla="*/ 0 w 7"/>
                  <a:gd name="T1" fmla="*/ 729 h 2"/>
                  <a:gd name="T2" fmla="*/ 3266 w 7"/>
                  <a:gd name="T3" fmla="*/ 1458 h 2"/>
                  <a:gd name="T4" fmla="*/ 3266 w 7"/>
                  <a:gd name="T5" fmla="*/ 729 h 2"/>
                  <a:gd name="T6" fmla="*/ 0 w 7"/>
                  <a:gd name="T7" fmla="*/ 0 h 2"/>
                  <a:gd name="T8" fmla="*/ 0 w 7"/>
                  <a:gd name="T9" fmla="*/ 729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2">
                    <a:moveTo>
                      <a:pt x="0" y="1"/>
                    </a:moveTo>
                    <a:cubicBezTo>
                      <a:pt x="2" y="1"/>
                      <a:pt x="4" y="2"/>
                      <a:pt x="6" y="2"/>
                    </a:cubicBezTo>
                    <a:cubicBezTo>
                      <a:pt x="7" y="2"/>
                      <a:pt x="7" y="1"/>
                      <a:pt x="6" y="1"/>
                    </a:cubicBezTo>
                    <a:cubicBezTo>
                      <a:pt x="4" y="1"/>
                      <a:pt x="2"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 name="Freeform 369"/>
              <p:cNvSpPr>
                <a:spLocks/>
              </p:cNvSpPr>
              <p:nvPr/>
            </p:nvSpPr>
            <p:spPr bwMode="auto">
              <a:xfrm>
                <a:off x="560" y="2018"/>
                <a:ext cx="29" cy="18"/>
              </a:xfrm>
              <a:custGeom>
                <a:avLst/>
                <a:gdLst>
                  <a:gd name="T0" fmla="*/ 1195 w 10"/>
                  <a:gd name="T1" fmla="*/ 1458 h 6"/>
                  <a:gd name="T2" fmla="*/ 3466 w 10"/>
                  <a:gd name="T3" fmla="*/ 1458 h 6"/>
                  <a:gd name="T4" fmla="*/ 4736 w 10"/>
                  <a:gd name="T5" fmla="*/ 1458 h 6"/>
                  <a:gd name="T6" fmla="*/ 5316 w 10"/>
                  <a:gd name="T7" fmla="*/ 3645 h 6"/>
                  <a:gd name="T8" fmla="*/ 5316 w 10"/>
                  <a:gd name="T9" fmla="*/ 3645 h 6"/>
                  <a:gd name="T10" fmla="*/ 4095 w 10"/>
                  <a:gd name="T11" fmla="*/ 3645 h 6"/>
                  <a:gd name="T12" fmla="*/ 4095 w 10"/>
                  <a:gd name="T13" fmla="*/ 4374 h 6"/>
                  <a:gd name="T14" fmla="*/ 5316 w 10"/>
                  <a:gd name="T15" fmla="*/ 4374 h 6"/>
                  <a:gd name="T16" fmla="*/ 5316 w 10"/>
                  <a:gd name="T17" fmla="*/ 3645 h 6"/>
                  <a:gd name="T18" fmla="*/ 5316 w 10"/>
                  <a:gd name="T19" fmla="*/ 1458 h 6"/>
                  <a:gd name="T20" fmla="*/ 4095 w 10"/>
                  <a:gd name="T21" fmla="*/ 729 h 6"/>
                  <a:gd name="T22" fmla="*/ 632 w 10"/>
                  <a:gd name="T23" fmla="*/ 729 h 6"/>
                  <a:gd name="T24" fmla="*/ 1195 w 10"/>
                  <a:gd name="T25" fmla="*/ 1458 h 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 h="6">
                    <a:moveTo>
                      <a:pt x="2" y="2"/>
                    </a:moveTo>
                    <a:cubicBezTo>
                      <a:pt x="3" y="1"/>
                      <a:pt x="5" y="2"/>
                      <a:pt x="6" y="2"/>
                    </a:cubicBezTo>
                    <a:cubicBezTo>
                      <a:pt x="6" y="2"/>
                      <a:pt x="8" y="2"/>
                      <a:pt x="8" y="2"/>
                    </a:cubicBezTo>
                    <a:cubicBezTo>
                      <a:pt x="9" y="3"/>
                      <a:pt x="9" y="4"/>
                      <a:pt x="9" y="5"/>
                    </a:cubicBezTo>
                    <a:cubicBezTo>
                      <a:pt x="9" y="5"/>
                      <a:pt x="9" y="5"/>
                      <a:pt x="9" y="5"/>
                    </a:cubicBezTo>
                    <a:cubicBezTo>
                      <a:pt x="8" y="5"/>
                      <a:pt x="8" y="5"/>
                      <a:pt x="7" y="5"/>
                    </a:cubicBezTo>
                    <a:cubicBezTo>
                      <a:pt x="7" y="5"/>
                      <a:pt x="7" y="6"/>
                      <a:pt x="7" y="6"/>
                    </a:cubicBezTo>
                    <a:cubicBezTo>
                      <a:pt x="8" y="6"/>
                      <a:pt x="8" y="6"/>
                      <a:pt x="9" y="6"/>
                    </a:cubicBezTo>
                    <a:cubicBezTo>
                      <a:pt x="9" y="6"/>
                      <a:pt x="9" y="6"/>
                      <a:pt x="9" y="5"/>
                    </a:cubicBezTo>
                    <a:cubicBezTo>
                      <a:pt x="10" y="4"/>
                      <a:pt x="10" y="3"/>
                      <a:pt x="9" y="2"/>
                    </a:cubicBezTo>
                    <a:cubicBezTo>
                      <a:pt x="9" y="1"/>
                      <a:pt x="8" y="1"/>
                      <a:pt x="7" y="1"/>
                    </a:cubicBezTo>
                    <a:cubicBezTo>
                      <a:pt x="6" y="1"/>
                      <a:pt x="3" y="0"/>
                      <a:pt x="1" y="1"/>
                    </a:cubicBezTo>
                    <a:cubicBezTo>
                      <a:pt x="0" y="1"/>
                      <a:pt x="1" y="2"/>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 name="Freeform 370"/>
              <p:cNvSpPr>
                <a:spLocks/>
              </p:cNvSpPr>
              <p:nvPr/>
            </p:nvSpPr>
            <p:spPr bwMode="auto">
              <a:xfrm>
                <a:off x="586" y="2027"/>
                <a:ext cx="11" cy="3"/>
              </a:xfrm>
              <a:custGeom>
                <a:avLst/>
                <a:gdLst>
                  <a:gd name="T0" fmla="*/ 462 w 4"/>
                  <a:gd name="T1" fmla="*/ 729 h 1"/>
                  <a:gd name="T2" fmla="*/ 1271 w 4"/>
                  <a:gd name="T3" fmla="*/ 729 h 1"/>
                  <a:gd name="T4" fmla="*/ 1271 w 4"/>
                  <a:gd name="T5" fmla="*/ 0 h 1"/>
                  <a:gd name="T6" fmla="*/ 0 w 4"/>
                  <a:gd name="T7" fmla="*/ 0 h 1"/>
                  <a:gd name="T8" fmla="*/ 462 w 4"/>
                  <a:gd name="T9" fmla="*/ 729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
                    <a:moveTo>
                      <a:pt x="1" y="1"/>
                    </a:moveTo>
                    <a:cubicBezTo>
                      <a:pt x="1" y="1"/>
                      <a:pt x="2" y="1"/>
                      <a:pt x="3" y="1"/>
                    </a:cubicBezTo>
                    <a:cubicBezTo>
                      <a:pt x="4" y="1"/>
                      <a:pt x="4" y="0"/>
                      <a:pt x="3" y="0"/>
                    </a:cubicBezTo>
                    <a:cubicBezTo>
                      <a:pt x="2" y="0"/>
                      <a:pt x="1" y="0"/>
                      <a:pt x="0" y="0"/>
                    </a:cubicBezTo>
                    <a:cubicBezTo>
                      <a:pt x="0"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8" name="Freeform 371"/>
              <p:cNvSpPr>
                <a:spLocks/>
              </p:cNvSpPr>
              <p:nvPr/>
            </p:nvSpPr>
            <p:spPr bwMode="auto">
              <a:xfrm>
                <a:off x="594" y="2021"/>
                <a:ext cx="26" cy="15"/>
              </a:xfrm>
              <a:custGeom>
                <a:avLst/>
                <a:gdLst>
                  <a:gd name="T0" fmla="*/ 627 w 9"/>
                  <a:gd name="T1" fmla="*/ 3645 h 5"/>
                  <a:gd name="T2" fmla="*/ 627 w 9"/>
                  <a:gd name="T3" fmla="*/ 729 h 5"/>
                  <a:gd name="T4" fmla="*/ 627 w 9"/>
                  <a:gd name="T5" fmla="*/ 729 h 5"/>
                  <a:gd name="T6" fmla="*/ 2796 w 9"/>
                  <a:gd name="T7" fmla="*/ 729 h 5"/>
                  <a:gd name="T8" fmla="*/ 5232 w 9"/>
                  <a:gd name="T9" fmla="*/ 729 h 5"/>
                  <a:gd name="T10" fmla="*/ 4608 w 9"/>
                  <a:gd name="T11" fmla="*/ 0 h 5"/>
                  <a:gd name="T12" fmla="*/ 4608 w 9"/>
                  <a:gd name="T13" fmla="*/ 2916 h 5"/>
                  <a:gd name="T14" fmla="*/ 5232 w 9"/>
                  <a:gd name="T15" fmla="*/ 2187 h 5"/>
                  <a:gd name="T16" fmla="*/ 627 w 9"/>
                  <a:gd name="T17" fmla="*/ 2916 h 5"/>
                  <a:gd name="T18" fmla="*/ 627 w 9"/>
                  <a:gd name="T19" fmla="*/ 3645 h 5"/>
                  <a:gd name="T20" fmla="*/ 5232 w 9"/>
                  <a:gd name="T21" fmla="*/ 2916 h 5"/>
                  <a:gd name="T22" fmla="*/ 5232 w 9"/>
                  <a:gd name="T23" fmla="*/ 2916 h 5"/>
                  <a:gd name="T24" fmla="*/ 5232 w 9"/>
                  <a:gd name="T25" fmla="*/ 0 h 5"/>
                  <a:gd name="T26" fmla="*/ 5232 w 9"/>
                  <a:gd name="T27" fmla="*/ 0 h 5"/>
                  <a:gd name="T28" fmla="*/ 2796 w 9"/>
                  <a:gd name="T29" fmla="*/ 0 h 5"/>
                  <a:gd name="T30" fmla="*/ 627 w 9"/>
                  <a:gd name="T31" fmla="*/ 0 h 5"/>
                  <a:gd name="T32" fmla="*/ 0 w 9"/>
                  <a:gd name="T33" fmla="*/ 729 h 5"/>
                  <a:gd name="T34" fmla="*/ 0 w 9"/>
                  <a:gd name="T35" fmla="*/ 3645 h 5"/>
                  <a:gd name="T36" fmla="*/ 627 w 9"/>
                  <a:gd name="T37" fmla="*/ 3645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 h="5">
                    <a:moveTo>
                      <a:pt x="1" y="5"/>
                    </a:moveTo>
                    <a:cubicBezTo>
                      <a:pt x="1" y="3"/>
                      <a:pt x="1" y="2"/>
                      <a:pt x="1" y="1"/>
                    </a:cubicBezTo>
                    <a:cubicBezTo>
                      <a:pt x="1" y="1"/>
                      <a:pt x="1" y="1"/>
                      <a:pt x="1" y="1"/>
                    </a:cubicBezTo>
                    <a:cubicBezTo>
                      <a:pt x="2" y="1"/>
                      <a:pt x="3" y="1"/>
                      <a:pt x="5" y="1"/>
                    </a:cubicBezTo>
                    <a:cubicBezTo>
                      <a:pt x="6" y="1"/>
                      <a:pt x="7" y="1"/>
                      <a:pt x="9" y="1"/>
                    </a:cubicBezTo>
                    <a:cubicBezTo>
                      <a:pt x="9" y="0"/>
                      <a:pt x="9" y="0"/>
                      <a:pt x="8" y="0"/>
                    </a:cubicBezTo>
                    <a:cubicBezTo>
                      <a:pt x="8" y="1"/>
                      <a:pt x="8" y="3"/>
                      <a:pt x="8" y="4"/>
                    </a:cubicBezTo>
                    <a:cubicBezTo>
                      <a:pt x="9" y="4"/>
                      <a:pt x="9" y="3"/>
                      <a:pt x="9" y="3"/>
                    </a:cubicBezTo>
                    <a:cubicBezTo>
                      <a:pt x="6" y="4"/>
                      <a:pt x="4" y="4"/>
                      <a:pt x="1" y="4"/>
                    </a:cubicBezTo>
                    <a:cubicBezTo>
                      <a:pt x="0" y="4"/>
                      <a:pt x="0" y="5"/>
                      <a:pt x="1" y="5"/>
                    </a:cubicBezTo>
                    <a:cubicBezTo>
                      <a:pt x="4" y="5"/>
                      <a:pt x="6" y="5"/>
                      <a:pt x="9" y="4"/>
                    </a:cubicBezTo>
                    <a:cubicBezTo>
                      <a:pt x="9" y="4"/>
                      <a:pt x="9" y="4"/>
                      <a:pt x="9" y="4"/>
                    </a:cubicBezTo>
                    <a:cubicBezTo>
                      <a:pt x="9" y="3"/>
                      <a:pt x="9" y="1"/>
                      <a:pt x="9" y="0"/>
                    </a:cubicBezTo>
                    <a:cubicBezTo>
                      <a:pt x="9" y="0"/>
                      <a:pt x="9" y="0"/>
                      <a:pt x="9" y="0"/>
                    </a:cubicBezTo>
                    <a:cubicBezTo>
                      <a:pt x="8" y="0"/>
                      <a:pt x="6" y="0"/>
                      <a:pt x="5" y="0"/>
                    </a:cubicBezTo>
                    <a:cubicBezTo>
                      <a:pt x="4" y="0"/>
                      <a:pt x="2" y="0"/>
                      <a:pt x="1" y="0"/>
                    </a:cubicBezTo>
                    <a:cubicBezTo>
                      <a:pt x="0" y="0"/>
                      <a:pt x="0" y="0"/>
                      <a:pt x="0" y="1"/>
                    </a:cubicBezTo>
                    <a:cubicBezTo>
                      <a:pt x="0" y="2"/>
                      <a:pt x="0" y="3"/>
                      <a:pt x="0" y="5"/>
                    </a:cubicBezTo>
                    <a:cubicBezTo>
                      <a:pt x="0" y="5"/>
                      <a:pt x="1" y="5"/>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9" name="Freeform 372"/>
              <p:cNvSpPr>
                <a:spLocks/>
              </p:cNvSpPr>
              <p:nvPr/>
            </p:nvSpPr>
            <p:spPr bwMode="auto">
              <a:xfrm>
                <a:off x="620" y="2016"/>
                <a:ext cx="23" cy="14"/>
              </a:xfrm>
              <a:custGeom>
                <a:avLst/>
                <a:gdLst>
                  <a:gd name="T0" fmla="*/ 0 w 8"/>
                  <a:gd name="T1" fmla="*/ 2391 h 5"/>
                  <a:gd name="T2" fmla="*/ 1785 w 8"/>
                  <a:gd name="T3" fmla="*/ 1364 h 5"/>
                  <a:gd name="T4" fmla="*/ 3968 w 8"/>
                  <a:gd name="T5" fmla="*/ 487 h 5"/>
                  <a:gd name="T6" fmla="*/ 3968 w 8"/>
                  <a:gd name="T7" fmla="*/ 0 h 5"/>
                  <a:gd name="T8" fmla="*/ 1785 w 8"/>
                  <a:gd name="T9" fmla="*/ 1050 h 5"/>
                  <a:gd name="T10" fmla="*/ 0 w 8"/>
                  <a:gd name="T11" fmla="*/ 1912 h 5"/>
                  <a:gd name="T12" fmla="*/ 0 w 8"/>
                  <a:gd name="T13" fmla="*/ 2391 h 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5">
                    <a:moveTo>
                      <a:pt x="0" y="5"/>
                    </a:moveTo>
                    <a:cubicBezTo>
                      <a:pt x="1" y="5"/>
                      <a:pt x="2" y="4"/>
                      <a:pt x="3" y="3"/>
                    </a:cubicBezTo>
                    <a:cubicBezTo>
                      <a:pt x="5" y="2"/>
                      <a:pt x="6" y="2"/>
                      <a:pt x="7" y="1"/>
                    </a:cubicBezTo>
                    <a:cubicBezTo>
                      <a:pt x="8" y="0"/>
                      <a:pt x="7" y="0"/>
                      <a:pt x="7" y="0"/>
                    </a:cubicBezTo>
                    <a:cubicBezTo>
                      <a:pt x="6" y="1"/>
                      <a:pt x="5" y="1"/>
                      <a:pt x="3" y="2"/>
                    </a:cubicBezTo>
                    <a:cubicBezTo>
                      <a:pt x="2" y="3"/>
                      <a:pt x="1" y="4"/>
                      <a:pt x="0" y="4"/>
                    </a:cubicBezTo>
                    <a:cubicBezTo>
                      <a:pt x="0" y="4"/>
                      <a:pt x="0" y="5"/>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0" name="Freeform 373"/>
              <p:cNvSpPr>
                <a:spLocks/>
              </p:cNvSpPr>
              <p:nvPr/>
            </p:nvSpPr>
            <p:spPr bwMode="auto">
              <a:xfrm>
                <a:off x="540" y="2021"/>
                <a:ext cx="26" cy="9"/>
              </a:xfrm>
              <a:custGeom>
                <a:avLst/>
                <a:gdLst>
                  <a:gd name="T0" fmla="*/ 4608 w 9"/>
                  <a:gd name="T1" fmla="*/ 1458 h 3"/>
                  <a:gd name="T2" fmla="*/ 627 w 9"/>
                  <a:gd name="T3" fmla="*/ 0 h 3"/>
                  <a:gd name="T4" fmla="*/ 627 w 9"/>
                  <a:gd name="T5" fmla="*/ 729 h 3"/>
                  <a:gd name="T6" fmla="*/ 4608 w 9"/>
                  <a:gd name="T7" fmla="*/ 2187 h 3"/>
                  <a:gd name="T8" fmla="*/ 4608 w 9"/>
                  <a:gd name="T9" fmla="*/ 1458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3">
                    <a:moveTo>
                      <a:pt x="8" y="2"/>
                    </a:moveTo>
                    <a:cubicBezTo>
                      <a:pt x="6" y="1"/>
                      <a:pt x="3" y="1"/>
                      <a:pt x="1" y="0"/>
                    </a:cubicBezTo>
                    <a:cubicBezTo>
                      <a:pt x="1" y="0"/>
                      <a:pt x="0" y="1"/>
                      <a:pt x="1" y="1"/>
                    </a:cubicBezTo>
                    <a:cubicBezTo>
                      <a:pt x="3" y="2"/>
                      <a:pt x="5" y="2"/>
                      <a:pt x="8" y="3"/>
                    </a:cubicBezTo>
                    <a:cubicBezTo>
                      <a:pt x="9" y="3"/>
                      <a:pt x="9" y="2"/>
                      <a:pt x="8"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1" name="Freeform 374"/>
              <p:cNvSpPr>
                <a:spLocks/>
              </p:cNvSpPr>
              <p:nvPr/>
            </p:nvSpPr>
            <p:spPr bwMode="auto">
              <a:xfrm>
                <a:off x="563" y="1878"/>
                <a:ext cx="69" cy="86"/>
              </a:xfrm>
              <a:custGeom>
                <a:avLst/>
                <a:gdLst>
                  <a:gd name="T0" fmla="*/ 7248 w 24"/>
                  <a:gd name="T1" fmla="*/ 7774 h 30"/>
                  <a:gd name="T2" fmla="*/ 5678 w 24"/>
                  <a:gd name="T3" fmla="*/ 1150 h 30"/>
                  <a:gd name="T4" fmla="*/ 11408 w 24"/>
                  <a:gd name="T5" fmla="*/ 7158 h 30"/>
                  <a:gd name="T6" fmla="*/ 6299 w 24"/>
                  <a:gd name="T7" fmla="*/ 16065 h 30"/>
                  <a:gd name="T8" fmla="*/ 6894 w 24"/>
                  <a:gd name="T9" fmla="*/ 16065 h 30"/>
                  <a:gd name="T10" fmla="*/ 11811 w 24"/>
                  <a:gd name="T11" fmla="*/ 5063 h 30"/>
                  <a:gd name="T12" fmla="*/ 5678 w 24"/>
                  <a:gd name="T13" fmla="*/ 616 h 30"/>
                  <a:gd name="T14" fmla="*/ 7248 w 24"/>
                  <a:gd name="T15" fmla="*/ 8316 h 30"/>
                  <a:gd name="T16" fmla="*/ 7248 w 24"/>
                  <a:gd name="T17" fmla="*/ 7774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30">
                    <a:moveTo>
                      <a:pt x="13" y="14"/>
                    </a:moveTo>
                    <a:cubicBezTo>
                      <a:pt x="5" y="17"/>
                      <a:pt x="1" y="4"/>
                      <a:pt x="10" y="2"/>
                    </a:cubicBezTo>
                    <a:cubicBezTo>
                      <a:pt x="16" y="0"/>
                      <a:pt x="21" y="7"/>
                      <a:pt x="20" y="13"/>
                    </a:cubicBezTo>
                    <a:cubicBezTo>
                      <a:pt x="18" y="19"/>
                      <a:pt x="9" y="21"/>
                      <a:pt x="11" y="29"/>
                    </a:cubicBezTo>
                    <a:cubicBezTo>
                      <a:pt x="11" y="30"/>
                      <a:pt x="12" y="29"/>
                      <a:pt x="12" y="29"/>
                    </a:cubicBezTo>
                    <a:cubicBezTo>
                      <a:pt x="10" y="20"/>
                      <a:pt x="24" y="17"/>
                      <a:pt x="21" y="9"/>
                    </a:cubicBezTo>
                    <a:cubicBezTo>
                      <a:pt x="20" y="4"/>
                      <a:pt x="16" y="1"/>
                      <a:pt x="10" y="1"/>
                    </a:cubicBezTo>
                    <a:cubicBezTo>
                      <a:pt x="0" y="1"/>
                      <a:pt x="3" y="19"/>
                      <a:pt x="13" y="15"/>
                    </a:cubicBezTo>
                    <a:cubicBezTo>
                      <a:pt x="14" y="15"/>
                      <a:pt x="14" y="14"/>
                      <a:pt x="13"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2" name="Freeform 375"/>
              <p:cNvSpPr>
                <a:spLocks/>
              </p:cNvSpPr>
              <p:nvPr/>
            </p:nvSpPr>
            <p:spPr bwMode="auto">
              <a:xfrm>
                <a:off x="583" y="1961"/>
                <a:ext cx="26" cy="20"/>
              </a:xfrm>
              <a:custGeom>
                <a:avLst/>
                <a:gdLst>
                  <a:gd name="T0" fmla="*/ 3420 w 9"/>
                  <a:gd name="T1" fmla="*/ 1143 h 7"/>
                  <a:gd name="T2" fmla="*/ 1184 w 9"/>
                  <a:gd name="T3" fmla="*/ 2074 h 7"/>
                  <a:gd name="T4" fmla="*/ 4608 w 9"/>
                  <a:gd name="T5" fmla="*/ 603 h 7"/>
                  <a:gd name="T6" fmla="*/ 4047 w 9"/>
                  <a:gd name="T7" fmla="*/ 603 h 7"/>
                  <a:gd name="T8" fmla="*/ 1811 w 9"/>
                  <a:gd name="T9" fmla="*/ 2074 h 7"/>
                  <a:gd name="T10" fmla="*/ 1811 w 9"/>
                  <a:gd name="T11" fmla="*/ 1143 h 7"/>
                  <a:gd name="T12" fmla="*/ 3420 w 9"/>
                  <a:gd name="T13" fmla="*/ 1143 h 7"/>
                  <a:gd name="T14" fmla="*/ 3420 w 9"/>
                  <a:gd name="T15" fmla="*/ 1143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7">
                    <a:moveTo>
                      <a:pt x="6" y="2"/>
                    </a:moveTo>
                    <a:cubicBezTo>
                      <a:pt x="5" y="0"/>
                      <a:pt x="0" y="2"/>
                      <a:pt x="2" y="4"/>
                    </a:cubicBezTo>
                    <a:cubicBezTo>
                      <a:pt x="4" y="7"/>
                      <a:pt x="9" y="4"/>
                      <a:pt x="8" y="1"/>
                    </a:cubicBezTo>
                    <a:cubicBezTo>
                      <a:pt x="8" y="1"/>
                      <a:pt x="7" y="1"/>
                      <a:pt x="7" y="1"/>
                    </a:cubicBezTo>
                    <a:cubicBezTo>
                      <a:pt x="7" y="3"/>
                      <a:pt x="5" y="4"/>
                      <a:pt x="3" y="4"/>
                    </a:cubicBezTo>
                    <a:cubicBezTo>
                      <a:pt x="2" y="4"/>
                      <a:pt x="2" y="3"/>
                      <a:pt x="3" y="2"/>
                    </a:cubicBezTo>
                    <a:cubicBezTo>
                      <a:pt x="4" y="2"/>
                      <a:pt x="5" y="2"/>
                      <a:pt x="6" y="2"/>
                    </a:cubicBezTo>
                    <a:cubicBezTo>
                      <a:pt x="6" y="3"/>
                      <a:pt x="7" y="2"/>
                      <a:pt x="6"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3" name="Freeform 376"/>
              <p:cNvSpPr>
                <a:spLocks/>
              </p:cNvSpPr>
              <p:nvPr/>
            </p:nvSpPr>
            <p:spPr bwMode="auto">
              <a:xfrm>
                <a:off x="566" y="2021"/>
                <a:ext cx="3" cy="3"/>
              </a:xfrm>
              <a:custGeom>
                <a:avLst/>
                <a:gdLst>
                  <a:gd name="T0" fmla="*/ 729 w 1"/>
                  <a:gd name="T1" fmla="*/ 729 h 1"/>
                  <a:gd name="T2" fmla="*/ 729 w 1"/>
                  <a:gd name="T3" fmla="*/ 729 h 1"/>
                  <a:gd name="T4" fmla="*/ 729 w 1"/>
                  <a:gd name="T5" fmla="*/ 0 h 1"/>
                  <a:gd name="T6" fmla="*/ 0 w 1"/>
                  <a:gd name="T7" fmla="*/ 729 h 1"/>
                  <a:gd name="T8" fmla="*/ 729 w 1"/>
                  <a:gd name="T9" fmla="*/ 729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1"/>
                    </a:moveTo>
                    <a:cubicBezTo>
                      <a:pt x="1" y="1"/>
                      <a:pt x="1" y="1"/>
                      <a:pt x="1" y="1"/>
                    </a:cubicBezTo>
                    <a:cubicBezTo>
                      <a:pt x="1" y="1"/>
                      <a:pt x="1" y="0"/>
                      <a:pt x="1" y="0"/>
                    </a:cubicBezTo>
                    <a:cubicBezTo>
                      <a:pt x="1" y="1"/>
                      <a:pt x="1" y="1"/>
                      <a:pt x="0" y="1"/>
                    </a:cubicBezTo>
                    <a:cubicBezTo>
                      <a:pt x="0" y="1"/>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4" name="Freeform 377"/>
              <p:cNvSpPr>
                <a:spLocks/>
              </p:cNvSpPr>
              <p:nvPr/>
            </p:nvSpPr>
            <p:spPr bwMode="auto">
              <a:xfrm>
                <a:off x="563" y="2024"/>
                <a:ext cx="6" cy="6"/>
              </a:xfrm>
              <a:custGeom>
                <a:avLst/>
                <a:gdLst>
                  <a:gd name="T0" fmla="*/ 0 w 2"/>
                  <a:gd name="T1" fmla="*/ 1458 h 2"/>
                  <a:gd name="T2" fmla="*/ 1458 w 2"/>
                  <a:gd name="T3" fmla="*/ 729 h 2"/>
                  <a:gd name="T4" fmla="*/ 1458 w 2"/>
                  <a:gd name="T5" fmla="*/ 0 h 2"/>
                  <a:gd name="T6" fmla="*/ 0 w 2"/>
                  <a:gd name="T7" fmla="*/ 1458 h 2"/>
                  <a:gd name="T8" fmla="*/ 0 w 2"/>
                  <a:gd name="T9" fmla="*/ 1458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cubicBezTo>
                      <a:pt x="1" y="2"/>
                      <a:pt x="2" y="1"/>
                      <a:pt x="2" y="1"/>
                    </a:cubicBezTo>
                    <a:cubicBezTo>
                      <a:pt x="2" y="0"/>
                      <a:pt x="2" y="0"/>
                      <a:pt x="2" y="0"/>
                    </a:cubicBezTo>
                    <a:cubicBezTo>
                      <a:pt x="1" y="1"/>
                      <a:pt x="1" y="1"/>
                      <a:pt x="0" y="2"/>
                    </a:cubicBezTo>
                    <a:cubicBezTo>
                      <a:pt x="0" y="2"/>
                      <a:pt x="0" y="2"/>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 name="Freeform 378"/>
              <p:cNvSpPr>
                <a:spLocks/>
              </p:cNvSpPr>
              <p:nvPr/>
            </p:nvSpPr>
            <p:spPr bwMode="auto">
              <a:xfrm>
                <a:off x="563" y="2021"/>
                <a:ext cx="11" cy="12"/>
              </a:xfrm>
              <a:custGeom>
                <a:avLst/>
                <a:gdLst>
                  <a:gd name="T0" fmla="*/ 0 w 4"/>
                  <a:gd name="T1" fmla="*/ 2916 h 4"/>
                  <a:gd name="T2" fmla="*/ 1724 w 4"/>
                  <a:gd name="T3" fmla="*/ 729 h 4"/>
                  <a:gd name="T4" fmla="*/ 1271 w 4"/>
                  <a:gd name="T5" fmla="*/ 729 h 4"/>
                  <a:gd name="T6" fmla="*/ 0 w 4"/>
                  <a:gd name="T7" fmla="*/ 2916 h 4"/>
                  <a:gd name="T8" fmla="*/ 0 w 4"/>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0" y="4"/>
                    </a:moveTo>
                    <a:cubicBezTo>
                      <a:pt x="1" y="3"/>
                      <a:pt x="3" y="2"/>
                      <a:pt x="4" y="1"/>
                    </a:cubicBezTo>
                    <a:cubicBezTo>
                      <a:pt x="4" y="1"/>
                      <a:pt x="4" y="0"/>
                      <a:pt x="3" y="1"/>
                    </a:cubicBezTo>
                    <a:cubicBezTo>
                      <a:pt x="2" y="2"/>
                      <a:pt x="1" y="3"/>
                      <a:pt x="0" y="4"/>
                    </a:cubicBezTo>
                    <a:cubicBezTo>
                      <a:pt x="0" y="4"/>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6" name="Freeform 379"/>
              <p:cNvSpPr>
                <a:spLocks/>
              </p:cNvSpPr>
              <p:nvPr/>
            </p:nvSpPr>
            <p:spPr bwMode="auto">
              <a:xfrm>
                <a:off x="563" y="2024"/>
                <a:ext cx="14" cy="9"/>
              </a:xfrm>
              <a:custGeom>
                <a:avLst/>
                <a:gdLst>
                  <a:gd name="T0" fmla="*/ 487 w 5"/>
                  <a:gd name="T1" fmla="*/ 2187 h 3"/>
                  <a:gd name="T2" fmla="*/ 2391 w 5"/>
                  <a:gd name="T3" fmla="*/ 0 h 3"/>
                  <a:gd name="T4" fmla="*/ 1912 w 5"/>
                  <a:gd name="T5" fmla="*/ 0 h 3"/>
                  <a:gd name="T6" fmla="*/ 487 w 5"/>
                  <a:gd name="T7" fmla="*/ 2187 h 3"/>
                  <a:gd name="T8" fmla="*/ 487 w 5"/>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3">
                    <a:moveTo>
                      <a:pt x="1" y="3"/>
                    </a:moveTo>
                    <a:cubicBezTo>
                      <a:pt x="2" y="2"/>
                      <a:pt x="3" y="1"/>
                      <a:pt x="5" y="0"/>
                    </a:cubicBezTo>
                    <a:cubicBezTo>
                      <a:pt x="5" y="0"/>
                      <a:pt x="5" y="0"/>
                      <a:pt x="4" y="0"/>
                    </a:cubicBezTo>
                    <a:cubicBezTo>
                      <a:pt x="3" y="1"/>
                      <a:pt x="2" y="2"/>
                      <a:pt x="1" y="3"/>
                    </a:cubicBezTo>
                    <a:cubicBezTo>
                      <a:pt x="0" y="3"/>
                      <a:pt x="1"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7" name="Freeform 380"/>
              <p:cNvSpPr>
                <a:spLocks/>
              </p:cNvSpPr>
              <p:nvPr/>
            </p:nvSpPr>
            <p:spPr bwMode="auto">
              <a:xfrm>
                <a:off x="569" y="2024"/>
                <a:ext cx="11" cy="9"/>
              </a:xfrm>
              <a:custGeom>
                <a:avLst/>
                <a:gdLst>
                  <a:gd name="T0" fmla="*/ 0 w 4"/>
                  <a:gd name="T1" fmla="*/ 2187 h 3"/>
                  <a:gd name="T2" fmla="*/ 1271 w 4"/>
                  <a:gd name="T3" fmla="*/ 0 h 3"/>
                  <a:gd name="T4" fmla="*/ 1271 w 4"/>
                  <a:gd name="T5" fmla="*/ 0 h 3"/>
                  <a:gd name="T6" fmla="*/ 0 w 4"/>
                  <a:gd name="T7" fmla="*/ 2187 h 3"/>
                  <a:gd name="T8" fmla="*/ 0 w 4"/>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3"/>
                    </a:moveTo>
                    <a:cubicBezTo>
                      <a:pt x="1" y="2"/>
                      <a:pt x="2" y="1"/>
                      <a:pt x="3" y="0"/>
                    </a:cubicBezTo>
                    <a:cubicBezTo>
                      <a:pt x="4" y="0"/>
                      <a:pt x="3" y="0"/>
                      <a:pt x="3" y="0"/>
                    </a:cubicBezTo>
                    <a:cubicBezTo>
                      <a:pt x="2" y="1"/>
                      <a:pt x="1" y="2"/>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8" name="Freeform 381"/>
              <p:cNvSpPr>
                <a:spLocks/>
              </p:cNvSpPr>
              <p:nvPr/>
            </p:nvSpPr>
            <p:spPr bwMode="auto">
              <a:xfrm>
                <a:off x="572" y="2021"/>
                <a:ext cx="11" cy="12"/>
              </a:xfrm>
              <a:custGeom>
                <a:avLst/>
                <a:gdLst>
                  <a:gd name="T0" fmla="*/ 0 w 4"/>
                  <a:gd name="T1" fmla="*/ 2916 h 4"/>
                  <a:gd name="T2" fmla="*/ 1724 w 4"/>
                  <a:gd name="T3" fmla="*/ 729 h 4"/>
                  <a:gd name="T4" fmla="*/ 1271 w 4"/>
                  <a:gd name="T5" fmla="*/ 729 h 4"/>
                  <a:gd name="T6" fmla="*/ 0 w 4"/>
                  <a:gd name="T7" fmla="*/ 2916 h 4"/>
                  <a:gd name="T8" fmla="*/ 0 w 4"/>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0" y="4"/>
                    </a:moveTo>
                    <a:cubicBezTo>
                      <a:pt x="1" y="3"/>
                      <a:pt x="3" y="2"/>
                      <a:pt x="4" y="1"/>
                    </a:cubicBezTo>
                    <a:cubicBezTo>
                      <a:pt x="4" y="1"/>
                      <a:pt x="4" y="0"/>
                      <a:pt x="3" y="1"/>
                    </a:cubicBezTo>
                    <a:cubicBezTo>
                      <a:pt x="2" y="2"/>
                      <a:pt x="1" y="3"/>
                      <a:pt x="0" y="4"/>
                    </a:cubicBezTo>
                    <a:cubicBezTo>
                      <a:pt x="0" y="4"/>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9" name="Freeform 382"/>
              <p:cNvSpPr>
                <a:spLocks/>
              </p:cNvSpPr>
              <p:nvPr/>
            </p:nvSpPr>
            <p:spPr bwMode="auto">
              <a:xfrm>
                <a:off x="574" y="2024"/>
                <a:ext cx="12" cy="9"/>
              </a:xfrm>
              <a:custGeom>
                <a:avLst/>
                <a:gdLst>
                  <a:gd name="T0" fmla="*/ 0 w 4"/>
                  <a:gd name="T1" fmla="*/ 2187 h 3"/>
                  <a:gd name="T2" fmla="*/ 2187 w 4"/>
                  <a:gd name="T3" fmla="*/ 0 h 3"/>
                  <a:gd name="T4" fmla="*/ 2187 w 4"/>
                  <a:gd name="T5" fmla="*/ 0 h 3"/>
                  <a:gd name="T6" fmla="*/ 0 w 4"/>
                  <a:gd name="T7" fmla="*/ 2187 h 3"/>
                  <a:gd name="T8" fmla="*/ 0 w 4"/>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3"/>
                    </a:moveTo>
                    <a:cubicBezTo>
                      <a:pt x="2" y="3"/>
                      <a:pt x="3" y="2"/>
                      <a:pt x="3" y="0"/>
                    </a:cubicBezTo>
                    <a:cubicBezTo>
                      <a:pt x="4" y="0"/>
                      <a:pt x="3" y="0"/>
                      <a:pt x="3" y="0"/>
                    </a:cubicBezTo>
                    <a:cubicBezTo>
                      <a:pt x="2" y="1"/>
                      <a:pt x="1" y="2"/>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0" name="Freeform 383"/>
              <p:cNvSpPr>
                <a:spLocks/>
              </p:cNvSpPr>
              <p:nvPr/>
            </p:nvSpPr>
            <p:spPr bwMode="auto">
              <a:xfrm>
                <a:off x="577" y="2027"/>
                <a:ext cx="9" cy="6"/>
              </a:xfrm>
              <a:custGeom>
                <a:avLst/>
                <a:gdLst>
                  <a:gd name="T0" fmla="*/ 729 w 3"/>
                  <a:gd name="T1" fmla="*/ 1458 h 2"/>
                  <a:gd name="T2" fmla="*/ 2187 w 3"/>
                  <a:gd name="T3" fmla="*/ 0 h 2"/>
                  <a:gd name="T4" fmla="*/ 2187 w 3"/>
                  <a:gd name="T5" fmla="*/ 0 h 2"/>
                  <a:gd name="T6" fmla="*/ 0 w 3"/>
                  <a:gd name="T7" fmla="*/ 1458 h 2"/>
                  <a:gd name="T8" fmla="*/ 729 w 3"/>
                  <a:gd name="T9" fmla="*/ 1458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1" y="2"/>
                    </a:moveTo>
                    <a:cubicBezTo>
                      <a:pt x="1" y="1"/>
                      <a:pt x="2" y="1"/>
                      <a:pt x="3" y="0"/>
                    </a:cubicBezTo>
                    <a:cubicBezTo>
                      <a:pt x="3" y="0"/>
                      <a:pt x="3" y="0"/>
                      <a:pt x="3" y="0"/>
                    </a:cubicBezTo>
                    <a:cubicBezTo>
                      <a:pt x="2" y="1"/>
                      <a:pt x="1" y="1"/>
                      <a:pt x="0" y="2"/>
                    </a:cubicBezTo>
                    <a:cubicBezTo>
                      <a:pt x="0" y="2"/>
                      <a:pt x="0"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1" name="Freeform 384"/>
              <p:cNvSpPr>
                <a:spLocks/>
              </p:cNvSpPr>
              <p:nvPr/>
            </p:nvSpPr>
            <p:spPr bwMode="auto">
              <a:xfrm>
                <a:off x="594" y="2024"/>
                <a:ext cx="9" cy="3"/>
              </a:xfrm>
              <a:custGeom>
                <a:avLst/>
                <a:gdLst>
                  <a:gd name="T0" fmla="*/ 729 w 3"/>
                  <a:gd name="T1" fmla="*/ 729 h 1"/>
                  <a:gd name="T2" fmla="*/ 1458 w 3"/>
                  <a:gd name="T3" fmla="*/ 0 h 1"/>
                  <a:gd name="T4" fmla="*/ 1458 w 3"/>
                  <a:gd name="T5" fmla="*/ 0 h 1"/>
                  <a:gd name="T6" fmla="*/ 0 w 3"/>
                  <a:gd name="T7" fmla="*/ 729 h 1"/>
                  <a:gd name="T8" fmla="*/ 729 w 3"/>
                  <a:gd name="T9" fmla="*/ 729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cubicBezTo>
                      <a:pt x="1" y="1"/>
                      <a:pt x="2" y="0"/>
                      <a:pt x="2" y="0"/>
                    </a:cubicBezTo>
                    <a:cubicBezTo>
                      <a:pt x="3" y="0"/>
                      <a:pt x="3" y="0"/>
                      <a:pt x="2" y="0"/>
                    </a:cubicBezTo>
                    <a:cubicBezTo>
                      <a:pt x="2" y="0"/>
                      <a:pt x="1" y="0"/>
                      <a:pt x="0" y="1"/>
                    </a:cubicBezTo>
                    <a:cubicBezTo>
                      <a:pt x="0" y="1"/>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2" name="Freeform 385"/>
              <p:cNvSpPr>
                <a:spLocks/>
              </p:cNvSpPr>
              <p:nvPr/>
            </p:nvSpPr>
            <p:spPr bwMode="auto">
              <a:xfrm>
                <a:off x="594" y="2024"/>
                <a:ext cx="9" cy="9"/>
              </a:xfrm>
              <a:custGeom>
                <a:avLst/>
                <a:gdLst>
                  <a:gd name="T0" fmla="*/ 0 w 3"/>
                  <a:gd name="T1" fmla="*/ 2187 h 3"/>
                  <a:gd name="T2" fmla="*/ 2187 w 3"/>
                  <a:gd name="T3" fmla="*/ 729 h 3"/>
                  <a:gd name="T4" fmla="*/ 2187 w 3"/>
                  <a:gd name="T5" fmla="*/ 0 h 3"/>
                  <a:gd name="T6" fmla="*/ 2187 w 3"/>
                  <a:gd name="T7" fmla="*/ 0 h 3"/>
                  <a:gd name="T8" fmla="*/ 2187 w 3"/>
                  <a:gd name="T9" fmla="*/ 729 h 3"/>
                  <a:gd name="T10" fmla="*/ 2187 w 3"/>
                  <a:gd name="T11" fmla="*/ 729 h 3"/>
                  <a:gd name="T12" fmla="*/ 2187 w 3"/>
                  <a:gd name="T13" fmla="*/ 0 h 3"/>
                  <a:gd name="T14" fmla="*/ 0 w 3"/>
                  <a:gd name="T15" fmla="*/ 2187 h 3"/>
                  <a:gd name="T16" fmla="*/ 0 w 3"/>
                  <a:gd name="T17" fmla="*/ 2187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3">
                    <a:moveTo>
                      <a:pt x="0" y="3"/>
                    </a:moveTo>
                    <a:cubicBezTo>
                      <a:pt x="1" y="2"/>
                      <a:pt x="2" y="1"/>
                      <a:pt x="3" y="1"/>
                    </a:cubicBezTo>
                    <a:cubicBezTo>
                      <a:pt x="3" y="0"/>
                      <a:pt x="3" y="0"/>
                      <a:pt x="3" y="0"/>
                    </a:cubicBezTo>
                    <a:cubicBezTo>
                      <a:pt x="3" y="0"/>
                      <a:pt x="3" y="0"/>
                      <a:pt x="3" y="0"/>
                    </a:cubicBezTo>
                    <a:cubicBezTo>
                      <a:pt x="3" y="0"/>
                      <a:pt x="3" y="1"/>
                      <a:pt x="3" y="1"/>
                    </a:cubicBezTo>
                    <a:cubicBezTo>
                      <a:pt x="3" y="1"/>
                      <a:pt x="3" y="1"/>
                      <a:pt x="3" y="1"/>
                    </a:cubicBezTo>
                    <a:cubicBezTo>
                      <a:pt x="3" y="0"/>
                      <a:pt x="3" y="0"/>
                      <a:pt x="3" y="0"/>
                    </a:cubicBezTo>
                    <a:cubicBezTo>
                      <a:pt x="2" y="1"/>
                      <a:pt x="1" y="2"/>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3" name="Freeform 386"/>
              <p:cNvSpPr>
                <a:spLocks/>
              </p:cNvSpPr>
              <p:nvPr/>
            </p:nvSpPr>
            <p:spPr bwMode="auto">
              <a:xfrm>
                <a:off x="594" y="2024"/>
                <a:ext cx="15" cy="9"/>
              </a:xfrm>
              <a:custGeom>
                <a:avLst/>
                <a:gdLst>
                  <a:gd name="T0" fmla="*/ 729 w 5"/>
                  <a:gd name="T1" fmla="*/ 2187 h 3"/>
                  <a:gd name="T2" fmla="*/ 2916 w 5"/>
                  <a:gd name="T3" fmla="*/ 0 h 3"/>
                  <a:gd name="T4" fmla="*/ 2916 w 5"/>
                  <a:gd name="T5" fmla="*/ 0 h 3"/>
                  <a:gd name="T6" fmla="*/ 729 w 5"/>
                  <a:gd name="T7" fmla="*/ 2187 h 3"/>
                  <a:gd name="T8" fmla="*/ 729 w 5"/>
                  <a:gd name="T9" fmla="*/ 218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3">
                    <a:moveTo>
                      <a:pt x="1" y="3"/>
                    </a:moveTo>
                    <a:cubicBezTo>
                      <a:pt x="2" y="2"/>
                      <a:pt x="3" y="1"/>
                      <a:pt x="4" y="0"/>
                    </a:cubicBezTo>
                    <a:cubicBezTo>
                      <a:pt x="5" y="0"/>
                      <a:pt x="4" y="0"/>
                      <a:pt x="4" y="0"/>
                    </a:cubicBezTo>
                    <a:cubicBezTo>
                      <a:pt x="3" y="1"/>
                      <a:pt x="2" y="2"/>
                      <a:pt x="1" y="3"/>
                    </a:cubicBezTo>
                    <a:cubicBezTo>
                      <a:pt x="0" y="3"/>
                      <a:pt x="1" y="3"/>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4" name="Freeform 387"/>
              <p:cNvSpPr>
                <a:spLocks/>
              </p:cNvSpPr>
              <p:nvPr/>
            </p:nvSpPr>
            <p:spPr bwMode="auto">
              <a:xfrm>
                <a:off x="600" y="2024"/>
                <a:ext cx="12" cy="9"/>
              </a:xfrm>
              <a:custGeom>
                <a:avLst/>
                <a:gdLst>
                  <a:gd name="T0" fmla="*/ 0 w 4"/>
                  <a:gd name="T1" fmla="*/ 2187 h 3"/>
                  <a:gd name="T2" fmla="*/ 1458 w 4"/>
                  <a:gd name="T3" fmla="*/ 1458 h 3"/>
                  <a:gd name="T4" fmla="*/ 2916 w 4"/>
                  <a:gd name="T5" fmla="*/ 729 h 3"/>
                  <a:gd name="T6" fmla="*/ 2187 w 4"/>
                  <a:gd name="T7" fmla="*/ 0 h 3"/>
                  <a:gd name="T8" fmla="*/ 1458 w 4"/>
                  <a:gd name="T9" fmla="*/ 729 h 3"/>
                  <a:gd name="T10" fmla="*/ 0 w 4"/>
                  <a:gd name="T11" fmla="*/ 2187 h 3"/>
                  <a:gd name="T12" fmla="*/ 0 w 4"/>
                  <a:gd name="T13" fmla="*/ 2187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3">
                    <a:moveTo>
                      <a:pt x="0" y="3"/>
                    </a:moveTo>
                    <a:cubicBezTo>
                      <a:pt x="0" y="3"/>
                      <a:pt x="1" y="3"/>
                      <a:pt x="2" y="2"/>
                    </a:cubicBezTo>
                    <a:cubicBezTo>
                      <a:pt x="2" y="2"/>
                      <a:pt x="3" y="1"/>
                      <a:pt x="4" y="1"/>
                    </a:cubicBezTo>
                    <a:cubicBezTo>
                      <a:pt x="4" y="0"/>
                      <a:pt x="3" y="0"/>
                      <a:pt x="3" y="0"/>
                    </a:cubicBezTo>
                    <a:cubicBezTo>
                      <a:pt x="3" y="1"/>
                      <a:pt x="2" y="1"/>
                      <a:pt x="2" y="1"/>
                    </a:cubicBezTo>
                    <a:cubicBezTo>
                      <a:pt x="2" y="2"/>
                      <a:pt x="0" y="3"/>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 name="Freeform 388"/>
              <p:cNvSpPr>
                <a:spLocks/>
              </p:cNvSpPr>
              <p:nvPr/>
            </p:nvSpPr>
            <p:spPr bwMode="auto">
              <a:xfrm>
                <a:off x="600" y="2024"/>
                <a:ext cx="14" cy="12"/>
              </a:xfrm>
              <a:custGeom>
                <a:avLst/>
                <a:gdLst>
                  <a:gd name="T0" fmla="*/ 487 w 5"/>
                  <a:gd name="T1" fmla="*/ 2916 h 4"/>
                  <a:gd name="T2" fmla="*/ 2391 w 5"/>
                  <a:gd name="T3" fmla="*/ 729 h 4"/>
                  <a:gd name="T4" fmla="*/ 1912 w 5"/>
                  <a:gd name="T5" fmla="*/ 0 h 4"/>
                  <a:gd name="T6" fmla="*/ 487 w 5"/>
                  <a:gd name="T7" fmla="*/ 2916 h 4"/>
                  <a:gd name="T8" fmla="*/ 487 w 5"/>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1" y="4"/>
                    </a:moveTo>
                    <a:cubicBezTo>
                      <a:pt x="2" y="3"/>
                      <a:pt x="3" y="2"/>
                      <a:pt x="5" y="1"/>
                    </a:cubicBezTo>
                    <a:cubicBezTo>
                      <a:pt x="5" y="0"/>
                      <a:pt x="4" y="0"/>
                      <a:pt x="4" y="0"/>
                    </a:cubicBezTo>
                    <a:cubicBezTo>
                      <a:pt x="3" y="1"/>
                      <a:pt x="2" y="3"/>
                      <a:pt x="1" y="4"/>
                    </a:cubicBezTo>
                    <a:cubicBezTo>
                      <a:pt x="0" y="4"/>
                      <a:pt x="0" y="4"/>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 name="Freeform 389"/>
              <p:cNvSpPr>
                <a:spLocks/>
              </p:cNvSpPr>
              <p:nvPr/>
            </p:nvSpPr>
            <p:spPr bwMode="auto">
              <a:xfrm>
                <a:off x="606" y="2024"/>
                <a:ext cx="11" cy="12"/>
              </a:xfrm>
              <a:custGeom>
                <a:avLst/>
                <a:gdLst>
                  <a:gd name="T0" fmla="*/ 0 w 4"/>
                  <a:gd name="T1" fmla="*/ 2916 h 4"/>
                  <a:gd name="T2" fmla="*/ 1271 w 4"/>
                  <a:gd name="T3" fmla="*/ 0 h 4"/>
                  <a:gd name="T4" fmla="*/ 1271 w 4"/>
                  <a:gd name="T5" fmla="*/ 0 h 4"/>
                  <a:gd name="T6" fmla="*/ 0 w 4"/>
                  <a:gd name="T7" fmla="*/ 2187 h 4"/>
                  <a:gd name="T8" fmla="*/ 0 w 4"/>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0" y="4"/>
                    </a:moveTo>
                    <a:cubicBezTo>
                      <a:pt x="1" y="3"/>
                      <a:pt x="3" y="2"/>
                      <a:pt x="3" y="0"/>
                    </a:cubicBezTo>
                    <a:cubicBezTo>
                      <a:pt x="4" y="0"/>
                      <a:pt x="3" y="0"/>
                      <a:pt x="3" y="0"/>
                    </a:cubicBezTo>
                    <a:cubicBezTo>
                      <a:pt x="2" y="1"/>
                      <a:pt x="1" y="2"/>
                      <a:pt x="0" y="3"/>
                    </a:cubicBezTo>
                    <a:cubicBezTo>
                      <a:pt x="0" y="4"/>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7" name="Freeform 390"/>
              <p:cNvSpPr>
                <a:spLocks/>
              </p:cNvSpPr>
              <p:nvPr/>
            </p:nvSpPr>
            <p:spPr bwMode="auto">
              <a:xfrm>
                <a:off x="609" y="2024"/>
                <a:ext cx="8" cy="12"/>
              </a:xfrm>
              <a:custGeom>
                <a:avLst/>
                <a:gdLst>
                  <a:gd name="T0" fmla="*/ 0 w 3"/>
                  <a:gd name="T1" fmla="*/ 2916 h 4"/>
                  <a:gd name="T2" fmla="*/ 1059 w 3"/>
                  <a:gd name="T3" fmla="*/ 729 h 4"/>
                  <a:gd name="T4" fmla="*/ 1059 w 3"/>
                  <a:gd name="T5" fmla="*/ 0 h 4"/>
                  <a:gd name="T6" fmla="*/ 0 w 3"/>
                  <a:gd name="T7" fmla="*/ 2187 h 4"/>
                  <a:gd name="T8" fmla="*/ 0 w 3"/>
                  <a:gd name="T9" fmla="*/ 291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4">
                    <a:moveTo>
                      <a:pt x="0" y="4"/>
                    </a:moveTo>
                    <a:cubicBezTo>
                      <a:pt x="1" y="3"/>
                      <a:pt x="2" y="2"/>
                      <a:pt x="3" y="1"/>
                    </a:cubicBezTo>
                    <a:cubicBezTo>
                      <a:pt x="3" y="1"/>
                      <a:pt x="3" y="0"/>
                      <a:pt x="3" y="0"/>
                    </a:cubicBezTo>
                    <a:cubicBezTo>
                      <a:pt x="2" y="1"/>
                      <a:pt x="1" y="2"/>
                      <a:pt x="0" y="3"/>
                    </a:cubicBezTo>
                    <a:cubicBezTo>
                      <a:pt x="0" y="3"/>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8" name="Freeform 391"/>
              <p:cNvSpPr>
                <a:spLocks/>
              </p:cNvSpPr>
              <p:nvPr/>
            </p:nvSpPr>
            <p:spPr bwMode="auto">
              <a:xfrm>
                <a:off x="612" y="2027"/>
                <a:ext cx="8" cy="6"/>
              </a:xfrm>
              <a:custGeom>
                <a:avLst/>
                <a:gdLst>
                  <a:gd name="T0" fmla="*/ 397 w 3"/>
                  <a:gd name="T1" fmla="*/ 1458 h 2"/>
                  <a:gd name="T2" fmla="*/ 1059 w 3"/>
                  <a:gd name="T3" fmla="*/ 0 h 2"/>
                  <a:gd name="T4" fmla="*/ 1059 w 3"/>
                  <a:gd name="T5" fmla="*/ 0 h 2"/>
                  <a:gd name="T6" fmla="*/ 397 w 3"/>
                  <a:gd name="T7" fmla="*/ 1458 h 2"/>
                  <a:gd name="T8" fmla="*/ 397 w 3"/>
                  <a:gd name="T9" fmla="*/ 1458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1" y="2"/>
                    </a:moveTo>
                    <a:cubicBezTo>
                      <a:pt x="2" y="2"/>
                      <a:pt x="2" y="1"/>
                      <a:pt x="3" y="0"/>
                    </a:cubicBezTo>
                    <a:cubicBezTo>
                      <a:pt x="3" y="0"/>
                      <a:pt x="3" y="0"/>
                      <a:pt x="3" y="0"/>
                    </a:cubicBezTo>
                    <a:cubicBezTo>
                      <a:pt x="2" y="1"/>
                      <a:pt x="1" y="1"/>
                      <a:pt x="1" y="2"/>
                    </a:cubicBezTo>
                    <a:cubicBezTo>
                      <a:pt x="0" y="2"/>
                      <a:pt x="1"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9" name="Freeform 392"/>
              <p:cNvSpPr>
                <a:spLocks/>
              </p:cNvSpPr>
              <p:nvPr/>
            </p:nvSpPr>
            <p:spPr bwMode="auto">
              <a:xfrm>
                <a:off x="1857" y="1386"/>
                <a:ext cx="100" cy="121"/>
              </a:xfrm>
              <a:custGeom>
                <a:avLst/>
                <a:gdLst>
                  <a:gd name="T0" fmla="*/ 1723 w 35"/>
                  <a:gd name="T1" fmla="*/ 1170 h 42"/>
                  <a:gd name="T2" fmla="*/ 1723 w 35"/>
                  <a:gd name="T3" fmla="*/ 622 h 42"/>
                  <a:gd name="T4" fmla="*/ 603 w 35"/>
                  <a:gd name="T5" fmla="*/ 622 h 42"/>
                  <a:gd name="T6" fmla="*/ 603 w 35"/>
                  <a:gd name="T7" fmla="*/ 7917 h 42"/>
                  <a:gd name="T8" fmla="*/ 1143 w 35"/>
                  <a:gd name="T9" fmla="*/ 23431 h 42"/>
                  <a:gd name="T10" fmla="*/ 1723 w 35"/>
                  <a:gd name="T11" fmla="*/ 24027 h 42"/>
                  <a:gd name="T12" fmla="*/ 18449 w 35"/>
                  <a:gd name="T13" fmla="*/ 12532 h 42"/>
                  <a:gd name="T14" fmla="*/ 19054 w 35"/>
                  <a:gd name="T15" fmla="*/ 11504 h 42"/>
                  <a:gd name="T16" fmla="*/ 1143 w 35"/>
                  <a:gd name="T17" fmla="*/ 0 h 42"/>
                  <a:gd name="T18" fmla="*/ 1143 w 35"/>
                  <a:gd name="T19" fmla="*/ 1170 h 42"/>
                  <a:gd name="T20" fmla="*/ 13134 w 35"/>
                  <a:gd name="T21" fmla="*/ 9156 h 42"/>
                  <a:gd name="T22" fmla="*/ 16931 w 35"/>
                  <a:gd name="T23" fmla="*/ 11504 h 42"/>
                  <a:gd name="T24" fmla="*/ 16400 w 35"/>
                  <a:gd name="T25" fmla="*/ 12126 h 42"/>
                  <a:gd name="T26" fmla="*/ 10866 w 35"/>
                  <a:gd name="T27" fmla="*/ 14252 h 42"/>
                  <a:gd name="T28" fmla="*/ 6457 w 35"/>
                  <a:gd name="T29" fmla="*/ 18242 h 42"/>
                  <a:gd name="T30" fmla="*/ 1723 w 35"/>
                  <a:gd name="T31" fmla="*/ 21639 h 42"/>
                  <a:gd name="T32" fmla="*/ 1723 w 35"/>
                  <a:gd name="T33" fmla="*/ 11504 h 42"/>
                  <a:gd name="T34" fmla="*/ 603 w 35"/>
                  <a:gd name="T35" fmla="*/ 1170 h 42"/>
                  <a:gd name="T36" fmla="*/ 1723 w 35"/>
                  <a:gd name="T37" fmla="*/ 117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5" h="42">
                    <a:moveTo>
                      <a:pt x="3" y="2"/>
                    </a:moveTo>
                    <a:cubicBezTo>
                      <a:pt x="3" y="1"/>
                      <a:pt x="3" y="1"/>
                      <a:pt x="3" y="1"/>
                    </a:cubicBezTo>
                    <a:cubicBezTo>
                      <a:pt x="2" y="1"/>
                      <a:pt x="2" y="1"/>
                      <a:pt x="1" y="1"/>
                    </a:cubicBezTo>
                    <a:cubicBezTo>
                      <a:pt x="0" y="2"/>
                      <a:pt x="1" y="12"/>
                      <a:pt x="1" y="14"/>
                    </a:cubicBezTo>
                    <a:cubicBezTo>
                      <a:pt x="1" y="23"/>
                      <a:pt x="2" y="32"/>
                      <a:pt x="2" y="41"/>
                    </a:cubicBezTo>
                    <a:cubicBezTo>
                      <a:pt x="2" y="42"/>
                      <a:pt x="3" y="42"/>
                      <a:pt x="3" y="42"/>
                    </a:cubicBezTo>
                    <a:cubicBezTo>
                      <a:pt x="13" y="34"/>
                      <a:pt x="21" y="22"/>
                      <a:pt x="34" y="22"/>
                    </a:cubicBezTo>
                    <a:cubicBezTo>
                      <a:pt x="35" y="22"/>
                      <a:pt x="35" y="21"/>
                      <a:pt x="35" y="20"/>
                    </a:cubicBezTo>
                    <a:cubicBezTo>
                      <a:pt x="24" y="14"/>
                      <a:pt x="13" y="7"/>
                      <a:pt x="2" y="0"/>
                    </a:cubicBezTo>
                    <a:cubicBezTo>
                      <a:pt x="1" y="0"/>
                      <a:pt x="1" y="1"/>
                      <a:pt x="2" y="2"/>
                    </a:cubicBezTo>
                    <a:cubicBezTo>
                      <a:pt x="9" y="6"/>
                      <a:pt x="16" y="11"/>
                      <a:pt x="24" y="16"/>
                    </a:cubicBezTo>
                    <a:cubicBezTo>
                      <a:pt x="27" y="17"/>
                      <a:pt x="29" y="19"/>
                      <a:pt x="31" y="20"/>
                    </a:cubicBezTo>
                    <a:cubicBezTo>
                      <a:pt x="32" y="21"/>
                      <a:pt x="33" y="20"/>
                      <a:pt x="30" y="21"/>
                    </a:cubicBezTo>
                    <a:cubicBezTo>
                      <a:pt x="26" y="21"/>
                      <a:pt x="23" y="23"/>
                      <a:pt x="20" y="25"/>
                    </a:cubicBezTo>
                    <a:cubicBezTo>
                      <a:pt x="17" y="27"/>
                      <a:pt x="14" y="30"/>
                      <a:pt x="12" y="32"/>
                    </a:cubicBezTo>
                    <a:cubicBezTo>
                      <a:pt x="10" y="34"/>
                      <a:pt x="3" y="41"/>
                      <a:pt x="3" y="38"/>
                    </a:cubicBezTo>
                    <a:cubicBezTo>
                      <a:pt x="3" y="32"/>
                      <a:pt x="3" y="26"/>
                      <a:pt x="3" y="20"/>
                    </a:cubicBezTo>
                    <a:cubicBezTo>
                      <a:pt x="3" y="15"/>
                      <a:pt x="4" y="7"/>
                      <a:pt x="1" y="2"/>
                    </a:cubicBezTo>
                    <a:cubicBezTo>
                      <a:pt x="2" y="3"/>
                      <a:pt x="3" y="2"/>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0" name="Freeform 393"/>
              <p:cNvSpPr>
                <a:spLocks noEditPoints="1"/>
              </p:cNvSpPr>
              <p:nvPr/>
            </p:nvSpPr>
            <p:spPr bwMode="auto">
              <a:xfrm>
                <a:off x="1860" y="1395"/>
                <a:ext cx="89" cy="100"/>
              </a:xfrm>
              <a:custGeom>
                <a:avLst/>
                <a:gdLst>
                  <a:gd name="T0" fmla="*/ 15618 w 31"/>
                  <a:gd name="T1" fmla="*/ 8189 h 35"/>
                  <a:gd name="T2" fmla="*/ 13445 w 31"/>
                  <a:gd name="T3" fmla="*/ 8726 h 35"/>
                  <a:gd name="T4" fmla="*/ 14596 w 31"/>
                  <a:gd name="T5" fmla="*/ 7069 h 35"/>
                  <a:gd name="T6" fmla="*/ 11688 w 31"/>
                  <a:gd name="T7" fmla="*/ 8189 h 35"/>
                  <a:gd name="T8" fmla="*/ 12850 w 31"/>
                  <a:gd name="T9" fmla="*/ 6457 h 35"/>
                  <a:gd name="T10" fmla="*/ 11145 w 31"/>
                  <a:gd name="T11" fmla="*/ 7069 h 35"/>
                  <a:gd name="T12" fmla="*/ 10129 w 31"/>
                  <a:gd name="T13" fmla="*/ 6457 h 35"/>
                  <a:gd name="T14" fmla="*/ 10740 w 31"/>
                  <a:gd name="T15" fmla="*/ 5526 h 35"/>
                  <a:gd name="T16" fmla="*/ 10129 w 31"/>
                  <a:gd name="T17" fmla="*/ 5526 h 35"/>
                  <a:gd name="T18" fmla="*/ 6652 w 31"/>
                  <a:gd name="T19" fmla="*/ 7069 h 35"/>
                  <a:gd name="T20" fmla="*/ 7195 w 31"/>
                  <a:gd name="T21" fmla="*/ 4923 h 35"/>
                  <a:gd name="T22" fmla="*/ 6247 w 31"/>
                  <a:gd name="T23" fmla="*/ 4923 h 35"/>
                  <a:gd name="T24" fmla="*/ 7195 w 31"/>
                  <a:gd name="T25" fmla="*/ 2660 h 35"/>
                  <a:gd name="T26" fmla="*/ 5630 w 31"/>
                  <a:gd name="T27" fmla="*/ 2660 h 35"/>
                  <a:gd name="T28" fmla="*/ 4476 w 31"/>
                  <a:gd name="T29" fmla="*/ 2074 h 35"/>
                  <a:gd name="T30" fmla="*/ 3339 w 31"/>
                  <a:gd name="T31" fmla="*/ 2074 h 35"/>
                  <a:gd name="T32" fmla="*/ 2719 w 31"/>
                  <a:gd name="T33" fmla="*/ 1143 h 35"/>
                  <a:gd name="T34" fmla="*/ 1771 w 31"/>
                  <a:gd name="T35" fmla="*/ 0 h 35"/>
                  <a:gd name="T36" fmla="*/ 617 w 31"/>
                  <a:gd name="T37" fmla="*/ 603 h 35"/>
                  <a:gd name="T38" fmla="*/ 617 w 31"/>
                  <a:gd name="T39" fmla="*/ 1723 h 35"/>
                  <a:gd name="T40" fmla="*/ 1163 w 31"/>
                  <a:gd name="T41" fmla="*/ 3266 h 35"/>
                  <a:gd name="T42" fmla="*/ 1771 w 31"/>
                  <a:gd name="T43" fmla="*/ 4409 h 35"/>
                  <a:gd name="T44" fmla="*/ 1771 w 31"/>
                  <a:gd name="T45" fmla="*/ 5526 h 35"/>
                  <a:gd name="T46" fmla="*/ 1163 w 31"/>
                  <a:gd name="T47" fmla="*/ 7069 h 35"/>
                  <a:gd name="T48" fmla="*/ 4476 w 31"/>
                  <a:gd name="T49" fmla="*/ 5526 h 35"/>
                  <a:gd name="T50" fmla="*/ 1163 w 31"/>
                  <a:gd name="T51" fmla="*/ 8726 h 35"/>
                  <a:gd name="T52" fmla="*/ 1163 w 31"/>
                  <a:gd name="T53" fmla="*/ 10260 h 35"/>
                  <a:gd name="T54" fmla="*/ 1163 w 31"/>
                  <a:gd name="T55" fmla="*/ 11403 h 35"/>
                  <a:gd name="T56" fmla="*/ 617 w 31"/>
                  <a:gd name="T57" fmla="*/ 12597 h 35"/>
                  <a:gd name="T58" fmla="*/ 3339 w 31"/>
                  <a:gd name="T59" fmla="*/ 11991 h 35"/>
                  <a:gd name="T60" fmla="*/ 617 w 31"/>
                  <a:gd name="T61" fmla="*/ 14669 h 35"/>
                  <a:gd name="T62" fmla="*/ 617 w 31"/>
                  <a:gd name="T63" fmla="*/ 14669 h 35"/>
                  <a:gd name="T64" fmla="*/ 1163 w 31"/>
                  <a:gd name="T65" fmla="*/ 16400 h 35"/>
                  <a:gd name="T66" fmla="*/ 8349 w 31"/>
                  <a:gd name="T67" fmla="*/ 10260 h 35"/>
                  <a:gd name="T68" fmla="*/ 6247 w 31"/>
                  <a:gd name="T69" fmla="*/ 12597 h 35"/>
                  <a:gd name="T70" fmla="*/ 2176 w 31"/>
                  <a:gd name="T71" fmla="*/ 17331 h 35"/>
                  <a:gd name="T72" fmla="*/ 7806 w 31"/>
                  <a:gd name="T73" fmla="*/ 13134 h 35"/>
                  <a:gd name="T74" fmla="*/ 2719 w 31"/>
                  <a:gd name="T75" fmla="*/ 19054 h 35"/>
                  <a:gd name="T76" fmla="*/ 14596 w 31"/>
                  <a:gd name="T77" fmla="*/ 10260 h 35"/>
                  <a:gd name="T78" fmla="*/ 12850 w 31"/>
                  <a:gd name="T79" fmla="*/ 8189 h 35"/>
                  <a:gd name="T80" fmla="*/ 12850 w 31"/>
                  <a:gd name="T81" fmla="*/ 7600 h 35"/>
                  <a:gd name="T82" fmla="*/ 7195 w 31"/>
                  <a:gd name="T83" fmla="*/ 8189 h 35"/>
                  <a:gd name="T84" fmla="*/ 7806 w 31"/>
                  <a:gd name="T85" fmla="*/ 5526 h 35"/>
                  <a:gd name="T86" fmla="*/ 6652 w 31"/>
                  <a:gd name="T87" fmla="*/ 5526 h 35"/>
                  <a:gd name="T88" fmla="*/ 4476 w 31"/>
                  <a:gd name="T89" fmla="*/ 4923 h 35"/>
                  <a:gd name="T90" fmla="*/ 6652 w 31"/>
                  <a:gd name="T91" fmla="*/ 4409 h 35"/>
                  <a:gd name="T92" fmla="*/ 5630 w 31"/>
                  <a:gd name="T93" fmla="*/ 5526 h 35"/>
                  <a:gd name="T94" fmla="*/ 3882 w 31"/>
                  <a:gd name="T95" fmla="*/ 10260 h 35"/>
                  <a:gd name="T96" fmla="*/ 8969 w 31"/>
                  <a:gd name="T97" fmla="*/ 7600 h 35"/>
                  <a:gd name="T98" fmla="*/ 2176 w 31"/>
                  <a:gd name="T99" fmla="*/ 14669 h 35"/>
                  <a:gd name="T100" fmla="*/ 6652 w 31"/>
                  <a:gd name="T101" fmla="*/ 10866 h 35"/>
                  <a:gd name="T102" fmla="*/ 7806 w 31"/>
                  <a:gd name="T103" fmla="*/ 9723 h 35"/>
                  <a:gd name="T104" fmla="*/ 9586 w 31"/>
                  <a:gd name="T105" fmla="*/ 9331 h 35"/>
                  <a:gd name="T106" fmla="*/ 8349 w 31"/>
                  <a:gd name="T107" fmla="*/ 10866 h 35"/>
                  <a:gd name="T108" fmla="*/ 8349 w 31"/>
                  <a:gd name="T109" fmla="*/ 10866 h 35"/>
                  <a:gd name="T110" fmla="*/ 8349 w 31"/>
                  <a:gd name="T111" fmla="*/ 11403 h 35"/>
                  <a:gd name="T112" fmla="*/ 3882 w 31"/>
                  <a:gd name="T113" fmla="*/ 17331 h 35"/>
                  <a:gd name="T114" fmla="*/ 12850 w 31"/>
                  <a:gd name="T115" fmla="*/ 9331 h 35"/>
                  <a:gd name="T116" fmla="*/ 12305 w 31"/>
                  <a:gd name="T117" fmla="*/ 10260 h 3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1" h="35">
                    <a:moveTo>
                      <a:pt x="31" y="16"/>
                    </a:moveTo>
                    <a:cubicBezTo>
                      <a:pt x="29" y="17"/>
                      <a:pt x="27" y="18"/>
                      <a:pt x="30" y="16"/>
                    </a:cubicBezTo>
                    <a:cubicBezTo>
                      <a:pt x="30" y="16"/>
                      <a:pt x="30" y="16"/>
                      <a:pt x="30" y="16"/>
                    </a:cubicBezTo>
                    <a:cubicBezTo>
                      <a:pt x="26" y="18"/>
                      <a:pt x="25" y="19"/>
                      <a:pt x="28" y="16"/>
                    </a:cubicBezTo>
                    <a:cubicBezTo>
                      <a:pt x="29" y="15"/>
                      <a:pt x="28" y="15"/>
                      <a:pt x="28" y="15"/>
                    </a:cubicBezTo>
                    <a:cubicBezTo>
                      <a:pt x="28" y="16"/>
                      <a:pt x="27" y="16"/>
                      <a:pt x="26" y="17"/>
                    </a:cubicBezTo>
                    <a:cubicBezTo>
                      <a:pt x="27" y="16"/>
                      <a:pt x="27" y="16"/>
                      <a:pt x="28" y="15"/>
                    </a:cubicBezTo>
                    <a:cubicBezTo>
                      <a:pt x="28" y="15"/>
                      <a:pt x="28" y="15"/>
                      <a:pt x="28" y="15"/>
                    </a:cubicBezTo>
                    <a:cubicBezTo>
                      <a:pt x="27" y="16"/>
                      <a:pt x="26" y="16"/>
                      <a:pt x="25" y="17"/>
                    </a:cubicBezTo>
                    <a:cubicBezTo>
                      <a:pt x="26" y="16"/>
                      <a:pt x="27" y="15"/>
                      <a:pt x="28" y="14"/>
                    </a:cubicBezTo>
                    <a:cubicBezTo>
                      <a:pt x="28" y="14"/>
                      <a:pt x="28" y="14"/>
                      <a:pt x="28" y="14"/>
                    </a:cubicBezTo>
                    <a:cubicBezTo>
                      <a:pt x="27" y="14"/>
                      <a:pt x="27" y="15"/>
                      <a:pt x="27" y="15"/>
                    </a:cubicBezTo>
                    <a:cubicBezTo>
                      <a:pt x="27" y="15"/>
                      <a:pt x="27" y="15"/>
                      <a:pt x="27" y="14"/>
                    </a:cubicBezTo>
                    <a:cubicBezTo>
                      <a:pt x="27" y="14"/>
                      <a:pt x="27" y="14"/>
                      <a:pt x="27" y="14"/>
                    </a:cubicBezTo>
                    <a:cubicBezTo>
                      <a:pt x="26" y="15"/>
                      <a:pt x="25" y="16"/>
                      <a:pt x="24" y="16"/>
                    </a:cubicBezTo>
                    <a:cubicBezTo>
                      <a:pt x="24" y="16"/>
                      <a:pt x="24" y="16"/>
                      <a:pt x="24" y="16"/>
                    </a:cubicBezTo>
                    <a:cubicBezTo>
                      <a:pt x="23" y="16"/>
                      <a:pt x="23" y="16"/>
                      <a:pt x="23" y="16"/>
                    </a:cubicBezTo>
                    <a:cubicBezTo>
                      <a:pt x="24" y="16"/>
                      <a:pt x="24" y="16"/>
                      <a:pt x="25" y="15"/>
                    </a:cubicBezTo>
                    <a:cubicBezTo>
                      <a:pt x="25" y="15"/>
                      <a:pt x="25" y="15"/>
                      <a:pt x="24" y="15"/>
                    </a:cubicBezTo>
                    <a:cubicBezTo>
                      <a:pt x="24" y="16"/>
                      <a:pt x="23" y="16"/>
                      <a:pt x="23" y="16"/>
                    </a:cubicBezTo>
                    <a:cubicBezTo>
                      <a:pt x="23" y="16"/>
                      <a:pt x="23" y="17"/>
                      <a:pt x="22" y="17"/>
                    </a:cubicBezTo>
                    <a:cubicBezTo>
                      <a:pt x="22" y="17"/>
                      <a:pt x="22" y="17"/>
                      <a:pt x="22" y="17"/>
                    </a:cubicBezTo>
                    <a:cubicBezTo>
                      <a:pt x="24" y="16"/>
                      <a:pt x="25" y="14"/>
                      <a:pt x="26" y="13"/>
                    </a:cubicBezTo>
                    <a:cubicBezTo>
                      <a:pt x="26" y="13"/>
                      <a:pt x="26" y="13"/>
                      <a:pt x="26" y="13"/>
                    </a:cubicBezTo>
                    <a:cubicBezTo>
                      <a:pt x="24" y="14"/>
                      <a:pt x="23" y="15"/>
                      <a:pt x="22" y="16"/>
                    </a:cubicBezTo>
                    <a:cubicBezTo>
                      <a:pt x="22" y="16"/>
                      <a:pt x="22" y="16"/>
                      <a:pt x="22" y="15"/>
                    </a:cubicBezTo>
                    <a:cubicBezTo>
                      <a:pt x="22" y="15"/>
                      <a:pt x="22" y="15"/>
                      <a:pt x="22" y="15"/>
                    </a:cubicBezTo>
                    <a:cubicBezTo>
                      <a:pt x="22" y="15"/>
                      <a:pt x="22" y="15"/>
                      <a:pt x="22" y="15"/>
                    </a:cubicBezTo>
                    <a:cubicBezTo>
                      <a:pt x="23" y="15"/>
                      <a:pt x="23" y="14"/>
                      <a:pt x="24" y="13"/>
                    </a:cubicBezTo>
                    <a:cubicBezTo>
                      <a:pt x="24" y="13"/>
                      <a:pt x="24" y="13"/>
                      <a:pt x="24" y="13"/>
                    </a:cubicBezTo>
                    <a:cubicBezTo>
                      <a:pt x="23" y="14"/>
                      <a:pt x="21" y="15"/>
                      <a:pt x="20" y="15"/>
                    </a:cubicBezTo>
                    <a:cubicBezTo>
                      <a:pt x="20" y="15"/>
                      <a:pt x="20" y="15"/>
                      <a:pt x="21" y="15"/>
                    </a:cubicBezTo>
                    <a:cubicBezTo>
                      <a:pt x="21" y="15"/>
                      <a:pt x="22" y="14"/>
                      <a:pt x="22" y="14"/>
                    </a:cubicBezTo>
                    <a:cubicBezTo>
                      <a:pt x="22" y="14"/>
                      <a:pt x="22" y="14"/>
                      <a:pt x="22" y="14"/>
                    </a:cubicBezTo>
                    <a:cubicBezTo>
                      <a:pt x="22" y="13"/>
                      <a:pt x="22" y="13"/>
                      <a:pt x="23" y="13"/>
                    </a:cubicBezTo>
                    <a:cubicBezTo>
                      <a:pt x="23" y="13"/>
                      <a:pt x="23" y="13"/>
                      <a:pt x="22" y="13"/>
                    </a:cubicBezTo>
                    <a:cubicBezTo>
                      <a:pt x="22" y="13"/>
                      <a:pt x="21" y="14"/>
                      <a:pt x="20" y="14"/>
                    </a:cubicBezTo>
                    <a:cubicBezTo>
                      <a:pt x="21" y="13"/>
                      <a:pt x="22" y="13"/>
                      <a:pt x="23" y="12"/>
                    </a:cubicBezTo>
                    <a:cubicBezTo>
                      <a:pt x="23" y="12"/>
                      <a:pt x="23" y="12"/>
                      <a:pt x="23" y="12"/>
                    </a:cubicBezTo>
                    <a:cubicBezTo>
                      <a:pt x="23" y="12"/>
                      <a:pt x="23" y="12"/>
                      <a:pt x="23" y="12"/>
                    </a:cubicBezTo>
                    <a:cubicBezTo>
                      <a:pt x="23" y="11"/>
                      <a:pt x="23" y="11"/>
                      <a:pt x="23" y="11"/>
                    </a:cubicBezTo>
                    <a:cubicBezTo>
                      <a:pt x="23" y="11"/>
                      <a:pt x="23" y="11"/>
                      <a:pt x="23" y="11"/>
                    </a:cubicBezTo>
                    <a:cubicBezTo>
                      <a:pt x="22" y="12"/>
                      <a:pt x="21" y="13"/>
                      <a:pt x="20" y="13"/>
                    </a:cubicBezTo>
                    <a:cubicBezTo>
                      <a:pt x="20" y="13"/>
                      <a:pt x="20" y="13"/>
                      <a:pt x="20" y="13"/>
                    </a:cubicBezTo>
                    <a:cubicBezTo>
                      <a:pt x="20" y="13"/>
                      <a:pt x="20" y="13"/>
                      <a:pt x="20" y="13"/>
                    </a:cubicBezTo>
                    <a:cubicBezTo>
                      <a:pt x="20" y="13"/>
                      <a:pt x="21" y="13"/>
                      <a:pt x="21" y="13"/>
                    </a:cubicBezTo>
                    <a:cubicBezTo>
                      <a:pt x="21" y="13"/>
                      <a:pt x="21" y="13"/>
                      <a:pt x="20" y="13"/>
                    </a:cubicBezTo>
                    <a:cubicBezTo>
                      <a:pt x="20" y="13"/>
                      <a:pt x="20" y="13"/>
                      <a:pt x="20" y="13"/>
                    </a:cubicBezTo>
                    <a:cubicBezTo>
                      <a:pt x="19" y="13"/>
                      <a:pt x="19" y="13"/>
                      <a:pt x="19" y="13"/>
                    </a:cubicBezTo>
                    <a:cubicBezTo>
                      <a:pt x="20" y="12"/>
                      <a:pt x="21" y="12"/>
                      <a:pt x="22" y="11"/>
                    </a:cubicBezTo>
                    <a:cubicBezTo>
                      <a:pt x="22" y="11"/>
                      <a:pt x="22" y="11"/>
                      <a:pt x="22" y="11"/>
                    </a:cubicBezTo>
                    <a:cubicBezTo>
                      <a:pt x="21" y="11"/>
                      <a:pt x="20" y="12"/>
                      <a:pt x="19" y="12"/>
                    </a:cubicBezTo>
                    <a:cubicBezTo>
                      <a:pt x="22" y="10"/>
                      <a:pt x="20" y="12"/>
                      <a:pt x="18" y="14"/>
                    </a:cubicBezTo>
                    <a:cubicBezTo>
                      <a:pt x="18" y="14"/>
                      <a:pt x="17" y="14"/>
                      <a:pt x="17" y="14"/>
                    </a:cubicBezTo>
                    <a:cubicBezTo>
                      <a:pt x="18" y="13"/>
                      <a:pt x="18" y="13"/>
                      <a:pt x="18" y="12"/>
                    </a:cubicBezTo>
                    <a:cubicBezTo>
                      <a:pt x="19" y="12"/>
                      <a:pt x="18" y="12"/>
                      <a:pt x="18" y="12"/>
                    </a:cubicBezTo>
                    <a:cubicBezTo>
                      <a:pt x="18" y="12"/>
                      <a:pt x="18" y="12"/>
                      <a:pt x="18" y="12"/>
                    </a:cubicBezTo>
                    <a:cubicBezTo>
                      <a:pt x="19" y="12"/>
                      <a:pt x="19" y="11"/>
                      <a:pt x="19" y="11"/>
                    </a:cubicBezTo>
                    <a:cubicBezTo>
                      <a:pt x="19" y="11"/>
                      <a:pt x="19" y="11"/>
                      <a:pt x="19" y="11"/>
                    </a:cubicBezTo>
                    <a:cubicBezTo>
                      <a:pt x="19" y="11"/>
                      <a:pt x="18" y="11"/>
                      <a:pt x="18" y="12"/>
                    </a:cubicBezTo>
                    <a:cubicBezTo>
                      <a:pt x="18" y="11"/>
                      <a:pt x="18" y="11"/>
                      <a:pt x="18" y="11"/>
                    </a:cubicBezTo>
                    <a:cubicBezTo>
                      <a:pt x="19" y="10"/>
                      <a:pt x="19" y="10"/>
                      <a:pt x="20" y="10"/>
                    </a:cubicBezTo>
                    <a:cubicBezTo>
                      <a:pt x="20" y="10"/>
                      <a:pt x="20" y="9"/>
                      <a:pt x="20" y="9"/>
                    </a:cubicBezTo>
                    <a:cubicBezTo>
                      <a:pt x="19" y="10"/>
                      <a:pt x="19" y="10"/>
                      <a:pt x="19" y="10"/>
                    </a:cubicBezTo>
                    <a:cubicBezTo>
                      <a:pt x="19" y="10"/>
                      <a:pt x="19" y="10"/>
                      <a:pt x="19" y="10"/>
                    </a:cubicBezTo>
                    <a:cubicBezTo>
                      <a:pt x="19" y="10"/>
                      <a:pt x="19" y="10"/>
                      <a:pt x="19" y="10"/>
                    </a:cubicBezTo>
                    <a:cubicBezTo>
                      <a:pt x="19" y="10"/>
                      <a:pt x="19" y="10"/>
                      <a:pt x="19" y="10"/>
                    </a:cubicBezTo>
                    <a:cubicBezTo>
                      <a:pt x="19" y="10"/>
                      <a:pt x="19" y="10"/>
                      <a:pt x="19" y="10"/>
                    </a:cubicBezTo>
                    <a:cubicBezTo>
                      <a:pt x="19" y="10"/>
                      <a:pt x="19" y="10"/>
                      <a:pt x="19" y="10"/>
                    </a:cubicBezTo>
                    <a:cubicBezTo>
                      <a:pt x="19" y="10"/>
                      <a:pt x="19" y="10"/>
                      <a:pt x="19" y="10"/>
                    </a:cubicBezTo>
                    <a:cubicBezTo>
                      <a:pt x="19" y="10"/>
                      <a:pt x="19" y="10"/>
                      <a:pt x="19" y="10"/>
                    </a:cubicBezTo>
                    <a:cubicBezTo>
                      <a:pt x="19" y="10"/>
                      <a:pt x="18" y="10"/>
                      <a:pt x="18" y="10"/>
                    </a:cubicBezTo>
                    <a:cubicBezTo>
                      <a:pt x="18" y="10"/>
                      <a:pt x="17" y="10"/>
                      <a:pt x="17" y="10"/>
                    </a:cubicBezTo>
                    <a:cubicBezTo>
                      <a:pt x="17" y="10"/>
                      <a:pt x="17" y="10"/>
                      <a:pt x="17" y="10"/>
                    </a:cubicBezTo>
                    <a:cubicBezTo>
                      <a:pt x="17" y="10"/>
                      <a:pt x="17" y="10"/>
                      <a:pt x="17" y="10"/>
                    </a:cubicBezTo>
                    <a:cubicBezTo>
                      <a:pt x="18" y="10"/>
                      <a:pt x="18" y="10"/>
                      <a:pt x="17" y="10"/>
                    </a:cubicBezTo>
                    <a:cubicBezTo>
                      <a:pt x="17" y="10"/>
                      <a:pt x="17" y="10"/>
                      <a:pt x="17" y="10"/>
                    </a:cubicBezTo>
                    <a:cubicBezTo>
                      <a:pt x="17" y="10"/>
                      <a:pt x="17" y="10"/>
                      <a:pt x="17" y="10"/>
                    </a:cubicBezTo>
                    <a:cubicBezTo>
                      <a:pt x="16" y="11"/>
                      <a:pt x="14" y="12"/>
                      <a:pt x="13" y="13"/>
                    </a:cubicBezTo>
                    <a:cubicBezTo>
                      <a:pt x="13" y="13"/>
                      <a:pt x="12" y="13"/>
                      <a:pt x="12" y="13"/>
                    </a:cubicBezTo>
                    <a:cubicBezTo>
                      <a:pt x="14" y="12"/>
                      <a:pt x="16" y="10"/>
                      <a:pt x="18" y="8"/>
                    </a:cubicBezTo>
                    <a:cubicBezTo>
                      <a:pt x="18" y="8"/>
                      <a:pt x="18" y="8"/>
                      <a:pt x="18" y="8"/>
                    </a:cubicBezTo>
                    <a:cubicBezTo>
                      <a:pt x="16" y="8"/>
                      <a:pt x="15" y="9"/>
                      <a:pt x="14" y="10"/>
                    </a:cubicBezTo>
                    <a:cubicBezTo>
                      <a:pt x="14" y="10"/>
                      <a:pt x="15" y="9"/>
                      <a:pt x="15" y="9"/>
                    </a:cubicBezTo>
                    <a:cubicBezTo>
                      <a:pt x="15" y="9"/>
                      <a:pt x="15" y="9"/>
                      <a:pt x="15" y="9"/>
                    </a:cubicBezTo>
                    <a:cubicBezTo>
                      <a:pt x="16" y="8"/>
                      <a:pt x="16" y="8"/>
                      <a:pt x="17" y="7"/>
                    </a:cubicBezTo>
                    <a:cubicBezTo>
                      <a:pt x="17" y="7"/>
                      <a:pt x="17" y="7"/>
                      <a:pt x="17" y="7"/>
                    </a:cubicBezTo>
                    <a:cubicBezTo>
                      <a:pt x="16" y="7"/>
                      <a:pt x="14" y="8"/>
                      <a:pt x="13" y="9"/>
                    </a:cubicBezTo>
                    <a:cubicBezTo>
                      <a:pt x="14" y="8"/>
                      <a:pt x="15" y="7"/>
                      <a:pt x="16" y="7"/>
                    </a:cubicBezTo>
                    <a:cubicBezTo>
                      <a:pt x="16" y="6"/>
                      <a:pt x="16" y="6"/>
                      <a:pt x="16" y="6"/>
                    </a:cubicBezTo>
                    <a:cubicBezTo>
                      <a:pt x="16" y="6"/>
                      <a:pt x="16" y="6"/>
                      <a:pt x="16" y="6"/>
                    </a:cubicBezTo>
                    <a:cubicBezTo>
                      <a:pt x="16" y="6"/>
                      <a:pt x="16" y="6"/>
                      <a:pt x="16" y="6"/>
                    </a:cubicBezTo>
                    <a:cubicBezTo>
                      <a:pt x="15" y="7"/>
                      <a:pt x="15" y="7"/>
                      <a:pt x="15" y="7"/>
                    </a:cubicBezTo>
                    <a:cubicBezTo>
                      <a:pt x="15" y="7"/>
                      <a:pt x="15" y="7"/>
                      <a:pt x="15" y="7"/>
                    </a:cubicBezTo>
                    <a:cubicBezTo>
                      <a:pt x="13" y="8"/>
                      <a:pt x="12" y="9"/>
                      <a:pt x="11" y="10"/>
                    </a:cubicBezTo>
                    <a:cubicBezTo>
                      <a:pt x="11" y="9"/>
                      <a:pt x="11" y="9"/>
                      <a:pt x="11" y="9"/>
                    </a:cubicBezTo>
                    <a:cubicBezTo>
                      <a:pt x="12" y="8"/>
                      <a:pt x="13" y="8"/>
                      <a:pt x="13" y="7"/>
                    </a:cubicBezTo>
                    <a:cubicBezTo>
                      <a:pt x="14" y="7"/>
                      <a:pt x="14" y="7"/>
                      <a:pt x="14" y="7"/>
                    </a:cubicBezTo>
                    <a:cubicBezTo>
                      <a:pt x="14" y="7"/>
                      <a:pt x="14" y="7"/>
                      <a:pt x="14" y="6"/>
                    </a:cubicBezTo>
                    <a:cubicBezTo>
                      <a:pt x="14" y="6"/>
                      <a:pt x="14" y="6"/>
                      <a:pt x="14" y="6"/>
                    </a:cubicBezTo>
                    <a:cubicBezTo>
                      <a:pt x="14" y="6"/>
                      <a:pt x="14" y="6"/>
                      <a:pt x="14" y="6"/>
                    </a:cubicBezTo>
                    <a:cubicBezTo>
                      <a:pt x="14" y="6"/>
                      <a:pt x="13" y="6"/>
                      <a:pt x="13" y="6"/>
                    </a:cubicBezTo>
                    <a:cubicBezTo>
                      <a:pt x="13" y="6"/>
                      <a:pt x="13" y="5"/>
                      <a:pt x="13" y="5"/>
                    </a:cubicBezTo>
                    <a:cubicBezTo>
                      <a:pt x="13" y="5"/>
                      <a:pt x="13" y="5"/>
                      <a:pt x="13" y="5"/>
                    </a:cubicBezTo>
                    <a:cubicBezTo>
                      <a:pt x="12" y="5"/>
                      <a:pt x="11" y="6"/>
                      <a:pt x="11" y="6"/>
                    </a:cubicBezTo>
                    <a:cubicBezTo>
                      <a:pt x="11" y="6"/>
                      <a:pt x="11" y="6"/>
                      <a:pt x="11" y="6"/>
                    </a:cubicBezTo>
                    <a:cubicBezTo>
                      <a:pt x="11" y="6"/>
                      <a:pt x="11" y="6"/>
                      <a:pt x="11" y="6"/>
                    </a:cubicBezTo>
                    <a:cubicBezTo>
                      <a:pt x="9" y="7"/>
                      <a:pt x="8" y="8"/>
                      <a:pt x="6" y="9"/>
                    </a:cubicBezTo>
                    <a:cubicBezTo>
                      <a:pt x="6" y="9"/>
                      <a:pt x="6" y="9"/>
                      <a:pt x="5" y="10"/>
                    </a:cubicBezTo>
                    <a:cubicBezTo>
                      <a:pt x="4" y="10"/>
                      <a:pt x="4" y="11"/>
                      <a:pt x="3" y="11"/>
                    </a:cubicBezTo>
                    <a:cubicBezTo>
                      <a:pt x="6" y="9"/>
                      <a:pt x="8" y="7"/>
                      <a:pt x="10" y="5"/>
                    </a:cubicBezTo>
                    <a:cubicBezTo>
                      <a:pt x="10" y="5"/>
                      <a:pt x="10" y="5"/>
                      <a:pt x="10" y="5"/>
                    </a:cubicBezTo>
                    <a:cubicBezTo>
                      <a:pt x="9" y="6"/>
                      <a:pt x="8" y="6"/>
                      <a:pt x="7" y="7"/>
                    </a:cubicBezTo>
                    <a:cubicBezTo>
                      <a:pt x="9" y="6"/>
                      <a:pt x="10" y="5"/>
                      <a:pt x="10" y="5"/>
                    </a:cubicBezTo>
                    <a:cubicBezTo>
                      <a:pt x="10" y="5"/>
                      <a:pt x="10" y="5"/>
                      <a:pt x="10" y="5"/>
                    </a:cubicBezTo>
                    <a:cubicBezTo>
                      <a:pt x="9" y="5"/>
                      <a:pt x="4" y="9"/>
                      <a:pt x="4" y="8"/>
                    </a:cubicBezTo>
                    <a:cubicBezTo>
                      <a:pt x="6" y="7"/>
                      <a:pt x="8" y="6"/>
                      <a:pt x="9" y="5"/>
                    </a:cubicBezTo>
                    <a:cubicBezTo>
                      <a:pt x="10" y="5"/>
                      <a:pt x="9" y="4"/>
                      <a:pt x="9" y="4"/>
                    </a:cubicBezTo>
                    <a:cubicBezTo>
                      <a:pt x="8" y="5"/>
                      <a:pt x="7" y="6"/>
                      <a:pt x="5" y="7"/>
                    </a:cubicBezTo>
                    <a:cubicBezTo>
                      <a:pt x="6" y="6"/>
                      <a:pt x="7" y="5"/>
                      <a:pt x="8" y="4"/>
                    </a:cubicBezTo>
                    <a:cubicBezTo>
                      <a:pt x="8" y="4"/>
                      <a:pt x="8" y="4"/>
                      <a:pt x="8" y="4"/>
                    </a:cubicBezTo>
                    <a:cubicBezTo>
                      <a:pt x="6" y="5"/>
                      <a:pt x="5" y="6"/>
                      <a:pt x="3" y="8"/>
                    </a:cubicBezTo>
                    <a:cubicBezTo>
                      <a:pt x="4" y="7"/>
                      <a:pt x="7" y="5"/>
                      <a:pt x="8" y="4"/>
                    </a:cubicBezTo>
                    <a:cubicBezTo>
                      <a:pt x="8" y="4"/>
                      <a:pt x="8" y="4"/>
                      <a:pt x="8" y="4"/>
                    </a:cubicBezTo>
                    <a:cubicBezTo>
                      <a:pt x="7" y="4"/>
                      <a:pt x="7" y="4"/>
                      <a:pt x="6" y="5"/>
                    </a:cubicBezTo>
                    <a:cubicBezTo>
                      <a:pt x="6" y="4"/>
                      <a:pt x="7" y="4"/>
                      <a:pt x="8" y="3"/>
                    </a:cubicBezTo>
                    <a:cubicBezTo>
                      <a:pt x="8" y="3"/>
                      <a:pt x="8" y="3"/>
                      <a:pt x="8" y="3"/>
                    </a:cubicBezTo>
                    <a:cubicBezTo>
                      <a:pt x="7" y="3"/>
                      <a:pt x="6" y="4"/>
                      <a:pt x="6" y="4"/>
                    </a:cubicBezTo>
                    <a:cubicBezTo>
                      <a:pt x="7" y="4"/>
                      <a:pt x="7" y="3"/>
                      <a:pt x="8" y="3"/>
                    </a:cubicBezTo>
                    <a:cubicBezTo>
                      <a:pt x="8" y="2"/>
                      <a:pt x="8" y="2"/>
                      <a:pt x="8" y="2"/>
                    </a:cubicBezTo>
                    <a:cubicBezTo>
                      <a:pt x="6" y="3"/>
                      <a:pt x="5" y="4"/>
                      <a:pt x="5" y="4"/>
                    </a:cubicBezTo>
                    <a:cubicBezTo>
                      <a:pt x="5" y="4"/>
                      <a:pt x="6" y="3"/>
                      <a:pt x="6" y="3"/>
                    </a:cubicBezTo>
                    <a:cubicBezTo>
                      <a:pt x="7" y="2"/>
                      <a:pt x="6" y="2"/>
                      <a:pt x="6" y="2"/>
                    </a:cubicBezTo>
                    <a:cubicBezTo>
                      <a:pt x="1" y="7"/>
                      <a:pt x="6" y="3"/>
                      <a:pt x="7" y="2"/>
                    </a:cubicBezTo>
                    <a:cubicBezTo>
                      <a:pt x="7" y="2"/>
                      <a:pt x="7" y="1"/>
                      <a:pt x="7" y="1"/>
                    </a:cubicBezTo>
                    <a:cubicBezTo>
                      <a:pt x="6" y="2"/>
                      <a:pt x="1" y="6"/>
                      <a:pt x="5" y="2"/>
                    </a:cubicBezTo>
                    <a:cubicBezTo>
                      <a:pt x="5" y="2"/>
                      <a:pt x="5" y="2"/>
                      <a:pt x="5" y="2"/>
                    </a:cubicBezTo>
                    <a:cubicBezTo>
                      <a:pt x="2" y="4"/>
                      <a:pt x="3" y="3"/>
                      <a:pt x="5" y="2"/>
                    </a:cubicBezTo>
                    <a:cubicBezTo>
                      <a:pt x="5" y="1"/>
                      <a:pt x="5" y="1"/>
                      <a:pt x="5" y="1"/>
                    </a:cubicBezTo>
                    <a:cubicBezTo>
                      <a:pt x="2" y="3"/>
                      <a:pt x="2" y="3"/>
                      <a:pt x="4" y="1"/>
                    </a:cubicBezTo>
                    <a:cubicBezTo>
                      <a:pt x="4" y="1"/>
                      <a:pt x="4" y="1"/>
                      <a:pt x="4" y="1"/>
                    </a:cubicBezTo>
                    <a:cubicBezTo>
                      <a:pt x="3" y="2"/>
                      <a:pt x="1" y="3"/>
                      <a:pt x="3" y="1"/>
                    </a:cubicBezTo>
                    <a:cubicBezTo>
                      <a:pt x="4" y="1"/>
                      <a:pt x="3" y="1"/>
                      <a:pt x="3" y="1"/>
                    </a:cubicBezTo>
                    <a:cubicBezTo>
                      <a:pt x="1" y="2"/>
                      <a:pt x="2" y="2"/>
                      <a:pt x="3" y="0"/>
                    </a:cubicBezTo>
                    <a:cubicBezTo>
                      <a:pt x="3" y="0"/>
                      <a:pt x="3" y="0"/>
                      <a:pt x="3" y="0"/>
                    </a:cubicBezTo>
                    <a:cubicBezTo>
                      <a:pt x="3" y="0"/>
                      <a:pt x="3" y="0"/>
                      <a:pt x="3" y="0"/>
                    </a:cubicBezTo>
                    <a:cubicBezTo>
                      <a:pt x="3" y="0"/>
                      <a:pt x="2" y="0"/>
                      <a:pt x="2" y="0"/>
                    </a:cubicBezTo>
                    <a:cubicBezTo>
                      <a:pt x="2" y="0"/>
                      <a:pt x="2" y="0"/>
                      <a:pt x="2" y="0"/>
                    </a:cubicBezTo>
                    <a:cubicBezTo>
                      <a:pt x="2" y="0"/>
                      <a:pt x="2" y="0"/>
                      <a:pt x="2" y="0"/>
                    </a:cubicBezTo>
                    <a:cubicBezTo>
                      <a:pt x="2"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2"/>
                    </a:cubicBezTo>
                    <a:cubicBezTo>
                      <a:pt x="1" y="2"/>
                      <a:pt x="1" y="2"/>
                      <a:pt x="1" y="2"/>
                    </a:cubicBezTo>
                    <a:cubicBezTo>
                      <a:pt x="2" y="1"/>
                      <a:pt x="2" y="1"/>
                      <a:pt x="0" y="3"/>
                    </a:cubicBezTo>
                    <a:cubicBezTo>
                      <a:pt x="0" y="3"/>
                      <a:pt x="0" y="3"/>
                      <a:pt x="1" y="3"/>
                    </a:cubicBezTo>
                    <a:cubicBezTo>
                      <a:pt x="2" y="2"/>
                      <a:pt x="3" y="2"/>
                      <a:pt x="1" y="3"/>
                    </a:cubicBezTo>
                    <a:cubicBezTo>
                      <a:pt x="1" y="3"/>
                      <a:pt x="1" y="3"/>
                      <a:pt x="1" y="3"/>
                    </a:cubicBezTo>
                    <a:cubicBezTo>
                      <a:pt x="5" y="1"/>
                      <a:pt x="2" y="3"/>
                      <a:pt x="1" y="4"/>
                    </a:cubicBezTo>
                    <a:cubicBezTo>
                      <a:pt x="1" y="4"/>
                      <a:pt x="1" y="4"/>
                      <a:pt x="1" y="4"/>
                    </a:cubicBezTo>
                    <a:cubicBezTo>
                      <a:pt x="3" y="3"/>
                      <a:pt x="4" y="2"/>
                      <a:pt x="2" y="4"/>
                    </a:cubicBezTo>
                    <a:cubicBezTo>
                      <a:pt x="2" y="4"/>
                      <a:pt x="2" y="5"/>
                      <a:pt x="2" y="4"/>
                    </a:cubicBezTo>
                    <a:cubicBezTo>
                      <a:pt x="4" y="2"/>
                      <a:pt x="3" y="3"/>
                      <a:pt x="2" y="5"/>
                    </a:cubicBezTo>
                    <a:cubicBezTo>
                      <a:pt x="2" y="5"/>
                      <a:pt x="2" y="5"/>
                      <a:pt x="2" y="5"/>
                    </a:cubicBezTo>
                    <a:cubicBezTo>
                      <a:pt x="3" y="5"/>
                      <a:pt x="3" y="4"/>
                      <a:pt x="4" y="4"/>
                    </a:cubicBezTo>
                    <a:cubicBezTo>
                      <a:pt x="8" y="1"/>
                      <a:pt x="3" y="5"/>
                      <a:pt x="2" y="6"/>
                    </a:cubicBezTo>
                    <a:cubicBezTo>
                      <a:pt x="2" y="6"/>
                      <a:pt x="2" y="6"/>
                      <a:pt x="2" y="6"/>
                    </a:cubicBezTo>
                    <a:cubicBezTo>
                      <a:pt x="7" y="3"/>
                      <a:pt x="4" y="5"/>
                      <a:pt x="2" y="6"/>
                    </a:cubicBezTo>
                    <a:cubicBezTo>
                      <a:pt x="2" y="6"/>
                      <a:pt x="2" y="7"/>
                      <a:pt x="2" y="6"/>
                    </a:cubicBezTo>
                    <a:cubicBezTo>
                      <a:pt x="10" y="0"/>
                      <a:pt x="4" y="5"/>
                      <a:pt x="2" y="7"/>
                    </a:cubicBezTo>
                    <a:cubicBezTo>
                      <a:pt x="2" y="7"/>
                      <a:pt x="2" y="7"/>
                      <a:pt x="2" y="7"/>
                    </a:cubicBezTo>
                    <a:cubicBezTo>
                      <a:pt x="4" y="6"/>
                      <a:pt x="5" y="5"/>
                      <a:pt x="6" y="4"/>
                    </a:cubicBezTo>
                    <a:cubicBezTo>
                      <a:pt x="5" y="5"/>
                      <a:pt x="4" y="6"/>
                      <a:pt x="2" y="7"/>
                    </a:cubicBezTo>
                    <a:cubicBezTo>
                      <a:pt x="2" y="7"/>
                      <a:pt x="2" y="8"/>
                      <a:pt x="3" y="8"/>
                    </a:cubicBezTo>
                    <a:cubicBezTo>
                      <a:pt x="4" y="7"/>
                      <a:pt x="5" y="6"/>
                      <a:pt x="6" y="5"/>
                    </a:cubicBezTo>
                    <a:cubicBezTo>
                      <a:pt x="5" y="6"/>
                      <a:pt x="3" y="8"/>
                      <a:pt x="1" y="9"/>
                    </a:cubicBezTo>
                    <a:cubicBezTo>
                      <a:pt x="1" y="9"/>
                      <a:pt x="2" y="9"/>
                      <a:pt x="2" y="9"/>
                    </a:cubicBezTo>
                    <a:cubicBezTo>
                      <a:pt x="3" y="8"/>
                      <a:pt x="5" y="7"/>
                      <a:pt x="7" y="5"/>
                    </a:cubicBezTo>
                    <a:cubicBezTo>
                      <a:pt x="6" y="6"/>
                      <a:pt x="4" y="8"/>
                      <a:pt x="3" y="9"/>
                    </a:cubicBezTo>
                    <a:cubicBezTo>
                      <a:pt x="3" y="9"/>
                      <a:pt x="3" y="9"/>
                      <a:pt x="3" y="9"/>
                    </a:cubicBezTo>
                    <a:cubicBezTo>
                      <a:pt x="3" y="9"/>
                      <a:pt x="3" y="9"/>
                      <a:pt x="2" y="10"/>
                    </a:cubicBezTo>
                    <a:cubicBezTo>
                      <a:pt x="2" y="10"/>
                      <a:pt x="2" y="10"/>
                      <a:pt x="3" y="10"/>
                    </a:cubicBezTo>
                    <a:cubicBezTo>
                      <a:pt x="4" y="9"/>
                      <a:pt x="6" y="7"/>
                      <a:pt x="8" y="6"/>
                    </a:cubicBezTo>
                    <a:cubicBezTo>
                      <a:pt x="6" y="7"/>
                      <a:pt x="4" y="9"/>
                      <a:pt x="2" y="11"/>
                    </a:cubicBezTo>
                    <a:cubicBezTo>
                      <a:pt x="2" y="11"/>
                      <a:pt x="2" y="11"/>
                      <a:pt x="3" y="11"/>
                    </a:cubicBezTo>
                    <a:cubicBezTo>
                      <a:pt x="12" y="3"/>
                      <a:pt x="5" y="9"/>
                      <a:pt x="1" y="12"/>
                    </a:cubicBezTo>
                    <a:cubicBezTo>
                      <a:pt x="1" y="13"/>
                      <a:pt x="1" y="13"/>
                      <a:pt x="1" y="13"/>
                    </a:cubicBezTo>
                    <a:cubicBezTo>
                      <a:pt x="2" y="12"/>
                      <a:pt x="2" y="12"/>
                      <a:pt x="3" y="12"/>
                    </a:cubicBezTo>
                    <a:cubicBezTo>
                      <a:pt x="2" y="12"/>
                      <a:pt x="2" y="13"/>
                      <a:pt x="2" y="13"/>
                    </a:cubicBezTo>
                    <a:cubicBezTo>
                      <a:pt x="2" y="13"/>
                      <a:pt x="2" y="13"/>
                      <a:pt x="2" y="13"/>
                    </a:cubicBezTo>
                    <a:cubicBezTo>
                      <a:pt x="2" y="13"/>
                      <a:pt x="2" y="13"/>
                      <a:pt x="3" y="13"/>
                    </a:cubicBezTo>
                    <a:cubicBezTo>
                      <a:pt x="3" y="13"/>
                      <a:pt x="3" y="13"/>
                      <a:pt x="3" y="13"/>
                    </a:cubicBezTo>
                    <a:cubicBezTo>
                      <a:pt x="4" y="12"/>
                      <a:pt x="5" y="11"/>
                      <a:pt x="6" y="10"/>
                    </a:cubicBezTo>
                    <a:cubicBezTo>
                      <a:pt x="7" y="10"/>
                      <a:pt x="7" y="9"/>
                      <a:pt x="8" y="9"/>
                    </a:cubicBezTo>
                    <a:cubicBezTo>
                      <a:pt x="6" y="11"/>
                      <a:pt x="4" y="13"/>
                      <a:pt x="2" y="14"/>
                    </a:cubicBezTo>
                    <a:cubicBezTo>
                      <a:pt x="2" y="14"/>
                      <a:pt x="2" y="14"/>
                      <a:pt x="2" y="14"/>
                    </a:cubicBezTo>
                    <a:cubicBezTo>
                      <a:pt x="4" y="13"/>
                      <a:pt x="6" y="11"/>
                      <a:pt x="8" y="10"/>
                    </a:cubicBezTo>
                    <a:cubicBezTo>
                      <a:pt x="13" y="6"/>
                      <a:pt x="8" y="9"/>
                      <a:pt x="8" y="10"/>
                    </a:cubicBezTo>
                    <a:cubicBezTo>
                      <a:pt x="6" y="11"/>
                      <a:pt x="5" y="12"/>
                      <a:pt x="3" y="14"/>
                    </a:cubicBezTo>
                    <a:cubicBezTo>
                      <a:pt x="3" y="14"/>
                      <a:pt x="4" y="14"/>
                      <a:pt x="4" y="14"/>
                    </a:cubicBezTo>
                    <a:cubicBezTo>
                      <a:pt x="4" y="14"/>
                      <a:pt x="4" y="14"/>
                      <a:pt x="4" y="14"/>
                    </a:cubicBezTo>
                    <a:cubicBezTo>
                      <a:pt x="3" y="14"/>
                      <a:pt x="3" y="15"/>
                      <a:pt x="2" y="16"/>
                    </a:cubicBezTo>
                    <a:cubicBezTo>
                      <a:pt x="2" y="16"/>
                      <a:pt x="2" y="16"/>
                      <a:pt x="2" y="16"/>
                    </a:cubicBezTo>
                    <a:cubicBezTo>
                      <a:pt x="2" y="16"/>
                      <a:pt x="2" y="16"/>
                      <a:pt x="2" y="17"/>
                    </a:cubicBezTo>
                    <a:cubicBezTo>
                      <a:pt x="1" y="17"/>
                      <a:pt x="2" y="17"/>
                      <a:pt x="2" y="17"/>
                    </a:cubicBezTo>
                    <a:cubicBezTo>
                      <a:pt x="2" y="17"/>
                      <a:pt x="2" y="16"/>
                      <a:pt x="2" y="16"/>
                    </a:cubicBezTo>
                    <a:cubicBezTo>
                      <a:pt x="2" y="16"/>
                      <a:pt x="3" y="16"/>
                      <a:pt x="3" y="16"/>
                    </a:cubicBezTo>
                    <a:cubicBezTo>
                      <a:pt x="4" y="16"/>
                      <a:pt x="5" y="15"/>
                      <a:pt x="5" y="14"/>
                    </a:cubicBezTo>
                    <a:cubicBezTo>
                      <a:pt x="5" y="15"/>
                      <a:pt x="4" y="15"/>
                      <a:pt x="4" y="16"/>
                    </a:cubicBezTo>
                    <a:cubicBezTo>
                      <a:pt x="4" y="16"/>
                      <a:pt x="4" y="16"/>
                      <a:pt x="4" y="16"/>
                    </a:cubicBezTo>
                    <a:cubicBezTo>
                      <a:pt x="5" y="15"/>
                      <a:pt x="6" y="14"/>
                      <a:pt x="7" y="13"/>
                    </a:cubicBezTo>
                    <a:cubicBezTo>
                      <a:pt x="7" y="13"/>
                      <a:pt x="7" y="14"/>
                      <a:pt x="7" y="14"/>
                    </a:cubicBezTo>
                    <a:cubicBezTo>
                      <a:pt x="6" y="15"/>
                      <a:pt x="4" y="16"/>
                      <a:pt x="3" y="17"/>
                    </a:cubicBezTo>
                    <a:cubicBezTo>
                      <a:pt x="3" y="17"/>
                      <a:pt x="2" y="18"/>
                      <a:pt x="2" y="19"/>
                    </a:cubicBezTo>
                    <a:cubicBezTo>
                      <a:pt x="1" y="19"/>
                      <a:pt x="2" y="19"/>
                      <a:pt x="2" y="19"/>
                    </a:cubicBezTo>
                    <a:cubicBezTo>
                      <a:pt x="2" y="18"/>
                      <a:pt x="3" y="18"/>
                      <a:pt x="3" y="18"/>
                    </a:cubicBezTo>
                    <a:cubicBezTo>
                      <a:pt x="3" y="18"/>
                      <a:pt x="3" y="18"/>
                      <a:pt x="3" y="18"/>
                    </a:cubicBezTo>
                    <a:cubicBezTo>
                      <a:pt x="4" y="17"/>
                      <a:pt x="5" y="17"/>
                      <a:pt x="6" y="16"/>
                    </a:cubicBezTo>
                    <a:cubicBezTo>
                      <a:pt x="6" y="16"/>
                      <a:pt x="6" y="16"/>
                      <a:pt x="6" y="16"/>
                    </a:cubicBezTo>
                    <a:cubicBezTo>
                      <a:pt x="4" y="17"/>
                      <a:pt x="2" y="19"/>
                      <a:pt x="1" y="20"/>
                    </a:cubicBezTo>
                    <a:cubicBezTo>
                      <a:pt x="1" y="20"/>
                      <a:pt x="1" y="21"/>
                      <a:pt x="1" y="22"/>
                    </a:cubicBezTo>
                    <a:cubicBezTo>
                      <a:pt x="2" y="21"/>
                      <a:pt x="2" y="21"/>
                      <a:pt x="2" y="21"/>
                    </a:cubicBezTo>
                    <a:cubicBezTo>
                      <a:pt x="2" y="21"/>
                      <a:pt x="2" y="21"/>
                      <a:pt x="2" y="21"/>
                    </a:cubicBezTo>
                    <a:cubicBezTo>
                      <a:pt x="2" y="21"/>
                      <a:pt x="2" y="21"/>
                      <a:pt x="2" y="21"/>
                    </a:cubicBezTo>
                    <a:cubicBezTo>
                      <a:pt x="3" y="20"/>
                      <a:pt x="4" y="20"/>
                      <a:pt x="5" y="19"/>
                    </a:cubicBezTo>
                    <a:cubicBezTo>
                      <a:pt x="4" y="20"/>
                      <a:pt x="3" y="21"/>
                      <a:pt x="2" y="22"/>
                    </a:cubicBezTo>
                    <a:cubicBezTo>
                      <a:pt x="2" y="22"/>
                      <a:pt x="2" y="22"/>
                      <a:pt x="2" y="22"/>
                    </a:cubicBezTo>
                    <a:cubicBezTo>
                      <a:pt x="3" y="21"/>
                      <a:pt x="5" y="20"/>
                      <a:pt x="6" y="19"/>
                    </a:cubicBezTo>
                    <a:cubicBezTo>
                      <a:pt x="6" y="19"/>
                      <a:pt x="6" y="19"/>
                      <a:pt x="6" y="20"/>
                    </a:cubicBezTo>
                    <a:cubicBezTo>
                      <a:pt x="4" y="21"/>
                      <a:pt x="3" y="22"/>
                      <a:pt x="1" y="23"/>
                    </a:cubicBezTo>
                    <a:cubicBezTo>
                      <a:pt x="1" y="23"/>
                      <a:pt x="1" y="23"/>
                      <a:pt x="1" y="23"/>
                    </a:cubicBezTo>
                    <a:cubicBezTo>
                      <a:pt x="2" y="23"/>
                      <a:pt x="3" y="22"/>
                      <a:pt x="4" y="21"/>
                    </a:cubicBezTo>
                    <a:cubicBezTo>
                      <a:pt x="3" y="22"/>
                      <a:pt x="2" y="23"/>
                      <a:pt x="1" y="24"/>
                    </a:cubicBezTo>
                    <a:cubicBezTo>
                      <a:pt x="1" y="24"/>
                      <a:pt x="1" y="25"/>
                      <a:pt x="1" y="25"/>
                    </a:cubicBezTo>
                    <a:cubicBezTo>
                      <a:pt x="2" y="25"/>
                      <a:pt x="2" y="24"/>
                      <a:pt x="3" y="24"/>
                    </a:cubicBezTo>
                    <a:cubicBezTo>
                      <a:pt x="3" y="24"/>
                      <a:pt x="3" y="24"/>
                      <a:pt x="3" y="24"/>
                    </a:cubicBezTo>
                    <a:cubicBezTo>
                      <a:pt x="3" y="24"/>
                      <a:pt x="3" y="24"/>
                      <a:pt x="3" y="24"/>
                    </a:cubicBezTo>
                    <a:cubicBezTo>
                      <a:pt x="4" y="23"/>
                      <a:pt x="5" y="23"/>
                      <a:pt x="6" y="22"/>
                    </a:cubicBezTo>
                    <a:cubicBezTo>
                      <a:pt x="6" y="21"/>
                      <a:pt x="6" y="21"/>
                      <a:pt x="7" y="21"/>
                    </a:cubicBezTo>
                    <a:cubicBezTo>
                      <a:pt x="8" y="20"/>
                      <a:pt x="8" y="20"/>
                      <a:pt x="9" y="19"/>
                    </a:cubicBezTo>
                    <a:cubicBezTo>
                      <a:pt x="9" y="19"/>
                      <a:pt x="9" y="20"/>
                      <a:pt x="9" y="20"/>
                    </a:cubicBezTo>
                    <a:cubicBezTo>
                      <a:pt x="9" y="20"/>
                      <a:pt x="9" y="20"/>
                      <a:pt x="9" y="20"/>
                    </a:cubicBezTo>
                    <a:cubicBezTo>
                      <a:pt x="9" y="19"/>
                      <a:pt x="10" y="19"/>
                      <a:pt x="11" y="19"/>
                    </a:cubicBezTo>
                    <a:cubicBezTo>
                      <a:pt x="9" y="20"/>
                      <a:pt x="7" y="21"/>
                      <a:pt x="6" y="23"/>
                    </a:cubicBezTo>
                    <a:cubicBezTo>
                      <a:pt x="4" y="24"/>
                      <a:pt x="2" y="25"/>
                      <a:pt x="1" y="27"/>
                    </a:cubicBezTo>
                    <a:cubicBezTo>
                      <a:pt x="1" y="27"/>
                      <a:pt x="1" y="27"/>
                      <a:pt x="1" y="27"/>
                    </a:cubicBezTo>
                    <a:cubicBezTo>
                      <a:pt x="2" y="27"/>
                      <a:pt x="2" y="26"/>
                      <a:pt x="3" y="26"/>
                    </a:cubicBezTo>
                    <a:cubicBezTo>
                      <a:pt x="4" y="25"/>
                      <a:pt x="5" y="23"/>
                      <a:pt x="7" y="22"/>
                    </a:cubicBezTo>
                    <a:cubicBezTo>
                      <a:pt x="7" y="23"/>
                      <a:pt x="6" y="23"/>
                      <a:pt x="6" y="23"/>
                    </a:cubicBezTo>
                    <a:cubicBezTo>
                      <a:pt x="6" y="23"/>
                      <a:pt x="7" y="23"/>
                      <a:pt x="7" y="22"/>
                    </a:cubicBezTo>
                    <a:cubicBezTo>
                      <a:pt x="7" y="22"/>
                      <a:pt x="7" y="22"/>
                      <a:pt x="7" y="22"/>
                    </a:cubicBezTo>
                    <a:cubicBezTo>
                      <a:pt x="7" y="22"/>
                      <a:pt x="7" y="23"/>
                      <a:pt x="6" y="23"/>
                    </a:cubicBezTo>
                    <a:cubicBezTo>
                      <a:pt x="5" y="24"/>
                      <a:pt x="4" y="25"/>
                      <a:pt x="3" y="26"/>
                    </a:cubicBezTo>
                    <a:cubicBezTo>
                      <a:pt x="3" y="26"/>
                      <a:pt x="2" y="27"/>
                      <a:pt x="1" y="27"/>
                    </a:cubicBezTo>
                    <a:cubicBezTo>
                      <a:pt x="1" y="27"/>
                      <a:pt x="1" y="27"/>
                      <a:pt x="2" y="27"/>
                    </a:cubicBezTo>
                    <a:cubicBezTo>
                      <a:pt x="2" y="26"/>
                      <a:pt x="3" y="26"/>
                      <a:pt x="4" y="25"/>
                    </a:cubicBezTo>
                    <a:cubicBezTo>
                      <a:pt x="4" y="25"/>
                      <a:pt x="4" y="25"/>
                      <a:pt x="4" y="25"/>
                    </a:cubicBezTo>
                    <a:cubicBezTo>
                      <a:pt x="5" y="25"/>
                      <a:pt x="5" y="24"/>
                      <a:pt x="6" y="24"/>
                    </a:cubicBezTo>
                    <a:cubicBezTo>
                      <a:pt x="8" y="22"/>
                      <a:pt x="10" y="20"/>
                      <a:pt x="12" y="18"/>
                    </a:cubicBezTo>
                    <a:cubicBezTo>
                      <a:pt x="11" y="20"/>
                      <a:pt x="10" y="21"/>
                      <a:pt x="8" y="22"/>
                    </a:cubicBezTo>
                    <a:cubicBezTo>
                      <a:pt x="6" y="24"/>
                      <a:pt x="4" y="27"/>
                      <a:pt x="2" y="29"/>
                    </a:cubicBezTo>
                    <a:cubicBezTo>
                      <a:pt x="2" y="29"/>
                      <a:pt x="2" y="30"/>
                      <a:pt x="2" y="30"/>
                    </a:cubicBezTo>
                    <a:cubicBezTo>
                      <a:pt x="2" y="30"/>
                      <a:pt x="2" y="30"/>
                      <a:pt x="3" y="29"/>
                    </a:cubicBezTo>
                    <a:cubicBezTo>
                      <a:pt x="4" y="28"/>
                      <a:pt x="5" y="27"/>
                      <a:pt x="6" y="26"/>
                    </a:cubicBezTo>
                    <a:cubicBezTo>
                      <a:pt x="5" y="27"/>
                      <a:pt x="4" y="28"/>
                      <a:pt x="3" y="29"/>
                    </a:cubicBezTo>
                    <a:cubicBezTo>
                      <a:pt x="2" y="30"/>
                      <a:pt x="3" y="29"/>
                      <a:pt x="4" y="27"/>
                    </a:cubicBezTo>
                    <a:cubicBezTo>
                      <a:pt x="4" y="27"/>
                      <a:pt x="4" y="28"/>
                      <a:pt x="4" y="27"/>
                    </a:cubicBezTo>
                    <a:cubicBezTo>
                      <a:pt x="7" y="25"/>
                      <a:pt x="10" y="22"/>
                      <a:pt x="13" y="19"/>
                    </a:cubicBezTo>
                    <a:cubicBezTo>
                      <a:pt x="15" y="18"/>
                      <a:pt x="16" y="17"/>
                      <a:pt x="18" y="16"/>
                    </a:cubicBezTo>
                    <a:cubicBezTo>
                      <a:pt x="17" y="17"/>
                      <a:pt x="16" y="18"/>
                      <a:pt x="15" y="19"/>
                    </a:cubicBezTo>
                    <a:cubicBezTo>
                      <a:pt x="13" y="20"/>
                      <a:pt x="11" y="22"/>
                      <a:pt x="10" y="24"/>
                    </a:cubicBezTo>
                    <a:cubicBezTo>
                      <a:pt x="9" y="24"/>
                      <a:pt x="7" y="25"/>
                      <a:pt x="6" y="26"/>
                    </a:cubicBezTo>
                    <a:cubicBezTo>
                      <a:pt x="7" y="25"/>
                      <a:pt x="8" y="25"/>
                      <a:pt x="9" y="24"/>
                    </a:cubicBezTo>
                    <a:cubicBezTo>
                      <a:pt x="9" y="24"/>
                      <a:pt x="9" y="24"/>
                      <a:pt x="9" y="25"/>
                    </a:cubicBezTo>
                    <a:cubicBezTo>
                      <a:pt x="8" y="25"/>
                      <a:pt x="8" y="26"/>
                      <a:pt x="7" y="26"/>
                    </a:cubicBezTo>
                    <a:cubicBezTo>
                      <a:pt x="6" y="27"/>
                      <a:pt x="6" y="28"/>
                      <a:pt x="5" y="28"/>
                    </a:cubicBezTo>
                    <a:cubicBezTo>
                      <a:pt x="5" y="28"/>
                      <a:pt x="5" y="29"/>
                      <a:pt x="5" y="29"/>
                    </a:cubicBezTo>
                    <a:cubicBezTo>
                      <a:pt x="7" y="27"/>
                      <a:pt x="9" y="25"/>
                      <a:pt x="11" y="23"/>
                    </a:cubicBezTo>
                    <a:cubicBezTo>
                      <a:pt x="11" y="23"/>
                      <a:pt x="12" y="22"/>
                      <a:pt x="13" y="22"/>
                    </a:cubicBezTo>
                    <a:cubicBezTo>
                      <a:pt x="13" y="21"/>
                      <a:pt x="13" y="21"/>
                      <a:pt x="14" y="21"/>
                    </a:cubicBezTo>
                    <a:cubicBezTo>
                      <a:pt x="11" y="24"/>
                      <a:pt x="8" y="26"/>
                      <a:pt x="5" y="29"/>
                    </a:cubicBezTo>
                    <a:cubicBezTo>
                      <a:pt x="7" y="28"/>
                      <a:pt x="8" y="27"/>
                      <a:pt x="9" y="26"/>
                    </a:cubicBezTo>
                    <a:cubicBezTo>
                      <a:pt x="7" y="27"/>
                      <a:pt x="6" y="29"/>
                      <a:pt x="4" y="31"/>
                    </a:cubicBezTo>
                    <a:cubicBezTo>
                      <a:pt x="4" y="31"/>
                      <a:pt x="4" y="31"/>
                      <a:pt x="4" y="31"/>
                    </a:cubicBezTo>
                    <a:cubicBezTo>
                      <a:pt x="4" y="31"/>
                      <a:pt x="4" y="31"/>
                      <a:pt x="3" y="31"/>
                    </a:cubicBezTo>
                    <a:cubicBezTo>
                      <a:pt x="3" y="32"/>
                      <a:pt x="3" y="32"/>
                      <a:pt x="4" y="32"/>
                    </a:cubicBezTo>
                    <a:cubicBezTo>
                      <a:pt x="5" y="30"/>
                      <a:pt x="6" y="29"/>
                      <a:pt x="8" y="28"/>
                    </a:cubicBezTo>
                    <a:cubicBezTo>
                      <a:pt x="8" y="28"/>
                      <a:pt x="8" y="28"/>
                      <a:pt x="8" y="28"/>
                    </a:cubicBezTo>
                    <a:cubicBezTo>
                      <a:pt x="7" y="28"/>
                      <a:pt x="7" y="29"/>
                      <a:pt x="6" y="30"/>
                    </a:cubicBezTo>
                    <a:cubicBezTo>
                      <a:pt x="5" y="30"/>
                      <a:pt x="4" y="31"/>
                      <a:pt x="4" y="32"/>
                    </a:cubicBezTo>
                    <a:cubicBezTo>
                      <a:pt x="4" y="33"/>
                      <a:pt x="4" y="33"/>
                      <a:pt x="4" y="33"/>
                    </a:cubicBezTo>
                    <a:cubicBezTo>
                      <a:pt x="4" y="32"/>
                      <a:pt x="5" y="31"/>
                      <a:pt x="6" y="31"/>
                    </a:cubicBezTo>
                    <a:cubicBezTo>
                      <a:pt x="7" y="30"/>
                      <a:pt x="8" y="29"/>
                      <a:pt x="9" y="27"/>
                    </a:cubicBezTo>
                    <a:cubicBezTo>
                      <a:pt x="11" y="26"/>
                      <a:pt x="13" y="25"/>
                      <a:pt x="14" y="24"/>
                    </a:cubicBezTo>
                    <a:cubicBezTo>
                      <a:pt x="10" y="27"/>
                      <a:pt x="7" y="31"/>
                      <a:pt x="3" y="35"/>
                    </a:cubicBezTo>
                    <a:cubicBezTo>
                      <a:pt x="3" y="35"/>
                      <a:pt x="4" y="35"/>
                      <a:pt x="4" y="35"/>
                    </a:cubicBezTo>
                    <a:cubicBezTo>
                      <a:pt x="4" y="34"/>
                      <a:pt x="5" y="34"/>
                      <a:pt x="5" y="34"/>
                    </a:cubicBezTo>
                    <a:cubicBezTo>
                      <a:pt x="5" y="34"/>
                      <a:pt x="5" y="34"/>
                      <a:pt x="5" y="34"/>
                    </a:cubicBezTo>
                    <a:cubicBezTo>
                      <a:pt x="6" y="33"/>
                      <a:pt x="6" y="33"/>
                      <a:pt x="7" y="32"/>
                    </a:cubicBezTo>
                    <a:cubicBezTo>
                      <a:pt x="7" y="32"/>
                      <a:pt x="7" y="32"/>
                      <a:pt x="7" y="32"/>
                    </a:cubicBezTo>
                    <a:cubicBezTo>
                      <a:pt x="6" y="33"/>
                      <a:pt x="6" y="34"/>
                      <a:pt x="5" y="35"/>
                    </a:cubicBezTo>
                    <a:cubicBezTo>
                      <a:pt x="5" y="35"/>
                      <a:pt x="5" y="35"/>
                      <a:pt x="5" y="35"/>
                    </a:cubicBezTo>
                    <a:cubicBezTo>
                      <a:pt x="9" y="32"/>
                      <a:pt x="13" y="28"/>
                      <a:pt x="17" y="24"/>
                    </a:cubicBezTo>
                    <a:cubicBezTo>
                      <a:pt x="19" y="22"/>
                      <a:pt x="22" y="20"/>
                      <a:pt x="24" y="18"/>
                    </a:cubicBezTo>
                    <a:cubicBezTo>
                      <a:pt x="25" y="18"/>
                      <a:pt x="26" y="17"/>
                      <a:pt x="27" y="17"/>
                    </a:cubicBezTo>
                    <a:cubicBezTo>
                      <a:pt x="30" y="15"/>
                      <a:pt x="26" y="17"/>
                      <a:pt x="26" y="17"/>
                    </a:cubicBezTo>
                    <a:cubicBezTo>
                      <a:pt x="23" y="20"/>
                      <a:pt x="25" y="18"/>
                      <a:pt x="23" y="20"/>
                    </a:cubicBezTo>
                    <a:cubicBezTo>
                      <a:pt x="23" y="20"/>
                      <a:pt x="23" y="20"/>
                      <a:pt x="23" y="20"/>
                    </a:cubicBezTo>
                    <a:cubicBezTo>
                      <a:pt x="25" y="19"/>
                      <a:pt x="27" y="18"/>
                      <a:pt x="28" y="17"/>
                    </a:cubicBezTo>
                    <a:cubicBezTo>
                      <a:pt x="30" y="16"/>
                      <a:pt x="26" y="19"/>
                      <a:pt x="26" y="19"/>
                    </a:cubicBezTo>
                    <a:cubicBezTo>
                      <a:pt x="26" y="19"/>
                      <a:pt x="26" y="19"/>
                      <a:pt x="26" y="19"/>
                    </a:cubicBezTo>
                    <a:cubicBezTo>
                      <a:pt x="27" y="18"/>
                      <a:pt x="30" y="17"/>
                      <a:pt x="31" y="16"/>
                    </a:cubicBezTo>
                    <a:cubicBezTo>
                      <a:pt x="31" y="16"/>
                      <a:pt x="31" y="16"/>
                      <a:pt x="31" y="16"/>
                    </a:cubicBezTo>
                    <a:close/>
                    <a:moveTo>
                      <a:pt x="21" y="17"/>
                    </a:moveTo>
                    <a:cubicBezTo>
                      <a:pt x="20" y="18"/>
                      <a:pt x="20" y="18"/>
                      <a:pt x="19" y="18"/>
                    </a:cubicBezTo>
                    <a:cubicBezTo>
                      <a:pt x="20" y="17"/>
                      <a:pt x="21" y="17"/>
                      <a:pt x="22" y="16"/>
                    </a:cubicBezTo>
                    <a:cubicBezTo>
                      <a:pt x="22" y="16"/>
                      <a:pt x="21" y="17"/>
                      <a:pt x="21" y="17"/>
                    </a:cubicBezTo>
                    <a:close/>
                    <a:moveTo>
                      <a:pt x="23" y="15"/>
                    </a:moveTo>
                    <a:cubicBezTo>
                      <a:pt x="22" y="16"/>
                      <a:pt x="21" y="17"/>
                      <a:pt x="20" y="17"/>
                    </a:cubicBezTo>
                    <a:cubicBezTo>
                      <a:pt x="21" y="17"/>
                      <a:pt x="21" y="17"/>
                      <a:pt x="21" y="16"/>
                    </a:cubicBezTo>
                    <a:cubicBezTo>
                      <a:pt x="22" y="16"/>
                      <a:pt x="22" y="16"/>
                      <a:pt x="23" y="15"/>
                    </a:cubicBezTo>
                    <a:close/>
                    <a:moveTo>
                      <a:pt x="23" y="14"/>
                    </a:moveTo>
                    <a:cubicBezTo>
                      <a:pt x="22" y="15"/>
                      <a:pt x="21" y="16"/>
                      <a:pt x="20" y="16"/>
                    </a:cubicBezTo>
                    <a:cubicBezTo>
                      <a:pt x="19" y="17"/>
                      <a:pt x="18" y="18"/>
                      <a:pt x="17" y="18"/>
                    </a:cubicBezTo>
                    <a:cubicBezTo>
                      <a:pt x="17" y="18"/>
                      <a:pt x="18" y="18"/>
                      <a:pt x="18" y="17"/>
                    </a:cubicBezTo>
                    <a:cubicBezTo>
                      <a:pt x="20" y="16"/>
                      <a:pt x="22" y="15"/>
                      <a:pt x="23" y="14"/>
                    </a:cubicBezTo>
                    <a:close/>
                    <a:moveTo>
                      <a:pt x="15" y="12"/>
                    </a:moveTo>
                    <a:cubicBezTo>
                      <a:pt x="15" y="12"/>
                      <a:pt x="16" y="12"/>
                      <a:pt x="16" y="12"/>
                    </a:cubicBezTo>
                    <a:cubicBezTo>
                      <a:pt x="14" y="13"/>
                      <a:pt x="12" y="14"/>
                      <a:pt x="10" y="16"/>
                    </a:cubicBezTo>
                    <a:cubicBezTo>
                      <a:pt x="12" y="15"/>
                      <a:pt x="13" y="13"/>
                      <a:pt x="15" y="12"/>
                    </a:cubicBezTo>
                    <a:close/>
                    <a:moveTo>
                      <a:pt x="17" y="12"/>
                    </a:moveTo>
                    <a:cubicBezTo>
                      <a:pt x="17" y="12"/>
                      <a:pt x="16" y="13"/>
                      <a:pt x="16" y="13"/>
                    </a:cubicBezTo>
                    <a:cubicBezTo>
                      <a:pt x="16" y="13"/>
                      <a:pt x="16" y="13"/>
                      <a:pt x="15" y="13"/>
                    </a:cubicBezTo>
                    <a:cubicBezTo>
                      <a:pt x="15" y="14"/>
                      <a:pt x="14" y="15"/>
                      <a:pt x="13" y="15"/>
                    </a:cubicBezTo>
                    <a:cubicBezTo>
                      <a:pt x="14" y="14"/>
                      <a:pt x="15" y="13"/>
                      <a:pt x="17" y="12"/>
                    </a:cubicBezTo>
                    <a:close/>
                    <a:moveTo>
                      <a:pt x="14" y="10"/>
                    </a:moveTo>
                    <a:cubicBezTo>
                      <a:pt x="18" y="8"/>
                      <a:pt x="18" y="8"/>
                      <a:pt x="16" y="9"/>
                    </a:cubicBezTo>
                    <a:cubicBezTo>
                      <a:pt x="16" y="9"/>
                      <a:pt x="16" y="9"/>
                      <a:pt x="16" y="9"/>
                    </a:cubicBezTo>
                    <a:cubicBezTo>
                      <a:pt x="14" y="10"/>
                      <a:pt x="12" y="12"/>
                      <a:pt x="10" y="13"/>
                    </a:cubicBezTo>
                    <a:cubicBezTo>
                      <a:pt x="10" y="13"/>
                      <a:pt x="10" y="14"/>
                      <a:pt x="9" y="14"/>
                    </a:cubicBezTo>
                    <a:cubicBezTo>
                      <a:pt x="10" y="14"/>
                      <a:pt x="10" y="13"/>
                      <a:pt x="10" y="13"/>
                    </a:cubicBezTo>
                    <a:cubicBezTo>
                      <a:pt x="12" y="12"/>
                      <a:pt x="13" y="11"/>
                      <a:pt x="14" y="10"/>
                    </a:cubicBezTo>
                    <a:close/>
                    <a:moveTo>
                      <a:pt x="8" y="14"/>
                    </a:moveTo>
                    <a:cubicBezTo>
                      <a:pt x="8" y="14"/>
                      <a:pt x="8" y="14"/>
                      <a:pt x="7" y="15"/>
                    </a:cubicBezTo>
                    <a:cubicBezTo>
                      <a:pt x="7" y="15"/>
                      <a:pt x="7" y="14"/>
                      <a:pt x="8" y="14"/>
                    </a:cubicBezTo>
                    <a:cubicBezTo>
                      <a:pt x="9" y="13"/>
                      <a:pt x="11" y="11"/>
                      <a:pt x="13" y="10"/>
                    </a:cubicBezTo>
                    <a:cubicBezTo>
                      <a:pt x="12" y="11"/>
                      <a:pt x="10" y="13"/>
                      <a:pt x="8" y="14"/>
                    </a:cubicBezTo>
                    <a:close/>
                    <a:moveTo>
                      <a:pt x="14" y="9"/>
                    </a:moveTo>
                    <a:cubicBezTo>
                      <a:pt x="16" y="8"/>
                      <a:pt x="17" y="7"/>
                      <a:pt x="14" y="9"/>
                    </a:cubicBezTo>
                    <a:cubicBezTo>
                      <a:pt x="14" y="9"/>
                      <a:pt x="13" y="10"/>
                      <a:pt x="12" y="10"/>
                    </a:cubicBezTo>
                    <a:cubicBezTo>
                      <a:pt x="13" y="10"/>
                      <a:pt x="14" y="9"/>
                      <a:pt x="14" y="9"/>
                    </a:cubicBezTo>
                    <a:close/>
                    <a:moveTo>
                      <a:pt x="10" y="11"/>
                    </a:moveTo>
                    <a:cubicBezTo>
                      <a:pt x="10" y="12"/>
                      <a:pt x="10" y="12"/>
                      <a:pt x="9" y="12"/>
                    </a:cubicBezTo>
                    <a:cubicBezTo>
                      <a:pt x="9" y="12"/>
                      <a:pt x="9" y="13"/>
                      <a:pt x="8" y="13"/>
                    </a:cubicBezTo>
                    <a:cubicBezTo>
                      <a:pt x="8" y="13"/>
                      <a:pt x="9" y="12"/>
                      <a:pt x="9" y="12"/>
                    </a:cubicBezTo>
                    <a:cubicBezTo>
                      <a:pt x="9" y="12"/>
                      <a:pt x="9" y="12"/>
                      <a:pt x="9" y="12"/>
                    </a:cubicBezTo>
                    <a:cubicBezTo>
                      <a:pt x="12" y="10"/>
                      <a:pt x="16" y="8"/>
                      <a:pt x="10" y="11"/>
                    </a:cubicBezTo>
                    <a:close/>
                    <a:moveTo>
                      <a:pt x="8" y="9"/>
                    </a:moveTo>
                    <a:cubicBezTo>
                      <a:pt x="7" y="9"/>
                      <a:pt x="7" y="10"/>
                      <a:pt x="6" y="10"/>
                    </a:cubicBezTo>
                    <a:cubicBezTo>
                      <a:pt x="6" y="10"/>
                      <a:pt x="6" y="10"/>
                      <a:pt x="6" y="10"/>
                    </a:cubicBezTo>
                    <a:cubicBezTo>
                      <a:pt x="7" y="10"/>
                      <a:pt x="9" y="8"/>
                      <a:pt x="10" y="7"/>
                    </a:cubicBezTo>
                    <a:cubicBezTo>
                      <a:pt x="10" y="6"/>
                      <a:pt x="11" y="6"/>
                      <a:pt x="11" y="6"/>
                    </a:cubicBezTo>
                    <a:cubicBezTo>
                      <a:pt x="10" y="7"/>
                      <a:pt x="9" y="8"/>
                      <a:pt x="8" y="9"/>
                    </a:cubicBezTo>
                    <a:close/>
                    <a:moveTo>
                      <a:pt x="7" y="11"/>
                    </a:moveTo>
                    <a:cubicBezTo>
                      <a:pt x="8" y="10"/>
                      <a:pt x="10" y="9"/>
                      <a:pt x="11" y="7"/>
                    </a:cubicBezTo>
                    <a:cubicBezTo>
                      <a:pt x="12" y="7"/>
                      <a:pt x="12" y="7"/>
                      <a:pt x="12" y="8"/>
                    </a:cubicBezTo>
                    <a:cubicBezTo>
                      <a:pt x="11" y="8"/>
                      <a:pt x="10" y="9"/>
                      <a:pt x="10" y="9"/>
                    </a:cubicBezTo>
                    <a:cubicBezTo>
                      <a:pt x="9" y="10"/>
                      <a:pt x="2" y="14"/>
                      <a:pt x="7" y="11"/>
                    </a:cubicBezTo>
                    <a:close/>
                    <a:moveTo>
                      <a:pt x="5" y="13"/>
                    </a:moveTo>
                    <a:cubicBezTo>
                      <a:pt x="5" y="13"/>
                      <a:pt x="5" y="14"/>
                      <a:pt x="5" y="14"/>
                    </a:cubicBezTo>
                    <a:cubicBezTo>
                      <a:pt x="5" y="14"/>
                      <a:pt x="5" y="14"/>
                      <a:pt x="5" y="14"/>
                    </a:cubicBezTo>
                    <a:cubicBezTo>
                      <a:pt x="5" y="14"/>
                      <a:pt x="5" y="14"/>
                      <a:pt x="5" y="14"/>
                    </a:cubicBezTo>
                    <a:cubicBezTo>
                      <a:pt x="6" y="13"/>
                      <a:pt x="7" y="12"/>
                      <a:pt x="8" y="11"/>
                    </a:cubicBezTo>
                    <a:cubicBezTo>
                      <a:pt x="8" y="11"/>
                      <a:pt x="9" y="10"/>
                      <a:pt x="10" y="10"/>
                    </a:cubicBezTo>
                    <a:cubicBezTo>
                      <a:pt x="10" y="10"/>
                      <a:pt x="10" y="10"/>
                      <a:pt x="10" y="10"/>
                    </a:cubicBezTo>
                    <a:cubicBezTo>
                      <a:pt x="10" y="10"/>
                      <a:pt x="10" y="10"/>
                      <a:pt x="10" y="10"/>
                    </a:cubicBezTo>
                    <a:cubicBezTo>
                      <a:pt x="8" y="11"/>
                      <a:pt x="7" y="12"/>
                      <a:pt x="5" y="13"/>
                    </a:cubicBezTo>
                    <a:close/>
                    <a:moveTo>
                      <a:pt x="7" y="19"/>
                    </a:moveTo>
                    <a:cubicBezTo>
                      <a:pt x="9" y="17"/>
                      <a:pt x="12" y="15"/>
                      <a:pt x="15" y="13"/>
                    </a:cubicBezTo>
                    <a:cubicBezTo>
                      <a:pt x="14" y="13"/>
                      <a:pt x="14" y="14"/>
                      <a:pt x="14" y="14"/>
                    </a:cubicBezTo>
                    <a:cubicBezTo>
                      <a:pt x="11" y="16"/>
                      <a:pt x="8" y="18"/>
                      <a:pt x="6" y="20"/>
                    </a:cubicBezTo>
                    <a:cubicBezTo>
                      <a:pt x="6" y="19"/>
                      <a:pt x="7" y="19"/>
                      <a:pt x="7" y="19"/>
                    </a:cubicBezTo>
                    <a:close/>
                    <a:moveTo>
                      <a:pt x="9" y="19"/>
                    </a:moveTo>
                    <a:cubicBezTo>
                      <a:pt x="9" y="19"/>
                      <a:pt x="9" y="19"/>
                      <a:pt x="9" y="19"/>
                    </a:cubicBezTo>
                    <a:cubicBezTo>
                      <a:pt x="7" y="20"/>
                      <a:pt x="5" y="21"/>
                      <a:pt x="4" y="22"/>
                    </a:cubicBezTo>
                    <a:cubicBezTo>
                      <a:pt x="6" y="20"/>
                      <a:pt x="8" y="18"/>
                      <a:pt x="11" y="17"/>
                    </a:cubicBezTo>
                    <a:cubicBezTo>
                      <a:pt x="10" y="17"/>
                      <a:pt x="9" y="18"/>
                      <a:pt x="9" y="19"/>
                    </a:cubicBezTo>
                    <a:close/>
                    <a:moveTo>
                      <a:pt x="11" y="18"/>
                    </a:moveTo>
                    <a:cubicBezTo>
                      <a:pt x="11" y="18"/>
                      <a:pt x="11" y="17"/>
                      <a:pt x="12" y="17"/>
                    </a:cubicBezTo>
                    <a:cubicBezTo>
                      <a:pt x="13" y="16"/>
                      <a:pt x="14" y="15"/>
                      <a:pt x="16" y="14"/>
                    </a:cubicBezTo>
                    <a:cubicBezTo>
                      <a:pt x="16" y="14"/>
                      <a:pt x="16" y="14"/>
                      <a:pt x="17" y="14"/>
                    </a:cubicBezTo>
                    <a:cubicBezTo>
                      <a:pt x="16" y="14"/>
                      <a:pt x="16" y="14"/>
                      <a:pt x="16" y="14"/>
                    </a:cubicBezTo>
                    <a:cubicBezTo>
                      <a:pt x="15" y="15"/>
                      <a:pt x="14" y="16"/>
                      <a:pt x="13" y="16"/>
                    </a:cubicBezTo>
                    <a:cubicBezTo>
                      <a:pt x="12" y="17"/>
                      <a:pt x="11" y="17"/>
                      <a:pt x="11" y="18"/>
                    </a:cubicBezTo>
                    <a:close/>
                    <a:moveTo>
                      <a:pt x="4" y="27"/>
                    </a:moveTo>
                    <a:cubicBezTo>
                      <a:pt x="4" y="26"/>
                      <a:pt x="5" y="25"/>
                      <a:pt x="5" y="25"/>
                    </a:cubicBezTo>
                    <a:cubicBezTo>
                      <a:pt x="6" y="25"/>
                      <a:pt x="6" y="24"/>
                      <a:pt x="7" y="24"/>
                    </a:cubicBezTo>
                    <a:cubicBezTo>
                      <a:pt x="6" y="25"/>
                      <a:pt x="5" y="26"/>
                      <a:pt x="4" y="27"/>
                    </a:cubicBezTo>
                    <a:close/>
                    <a:moveTo>
                      <a:pt x="11" y="21"/>
                    </a:moveTo>
                    <a:cubicBezTo>
                      <a:pt x="9" y="22"/>
                      <a:pt x="7" y="24"/>
                      <a:pt x="5" y="26"/>
                    </a:cubicBezTo>
                    <a:cubicBezTo>
                      <a:pt x="7" y="25"/>
                      <a:pt x="8" y="23"/>
                      <a:pt x="9" y="22"/>
                    </a:cubicBezTo>
                    <a:cubicBezTo>
                      <a:pt x="9" y="22"/>
                      <a:pt x="10" y="22"/>
                      <a:pt x="10" y="21"/>
                    </a:cubicBezTo>
                    <a:cubicBezTo>
                      <a:pt x="11" y="21"/>
                      <a:pt x="11" y="20"/>
                      <a:pt x="12" y="20"/>
                    </a:cubicBezTo>
                    <a:cubicBezTo>
                      <a:pt x="12" y="20"/>
                      <a:pt x="12" y="20"/>
                      <a:pt x="12" y="20"/>
                    </a:cubicBezTo>
                    <a:cubicBezTo>
                      <a:pt x="12" y="20"/>
                      <a:pt x="11" y="20"/>
                      <a:pt x="11" y="21"/>
                    </a:cubicBezTo>
                    <a:close/>
                    <a:moveTo>
                      <a:pt x="12" y="20"/>
                    </a:moveTo>
                    <a:cubicBezTo>
                      <a:pt x="11" y="20"/>
                      <a:pt x="10" y="21"/>
                      <a:pt x="10" y="21"/>
                    </a:cubicBezTo>
                    <a:cubicBezTo>
                      <a:pt x="10" y="21"/>
                      <a:pt x="10" y="20"/>
                      <a:pt x="11" y="20"/>
                    </a:cubicBezTo>
                    <a:cubicBezTo>
                      <a:pt x="12" y="19"/>
                      <a:pt x="13" y="18"/>
                      <a:pt x="14" y="17"/>
                    </a:cubicBezTo>
                    <a:cubicBezTo>
                      <a:pt x="14" y="17"/>
                      <a:pt x="15" y="16"/>
                      <a:pt x="16" y="16"/>
                    </a:cubicBezTo>
                    <a:cubicBezTo>
                      <a:pt x="17" y="15"/>
                      <a:pt x="17" y="14"/>
                      <a:pt x="18" y="14"/>
                    </a:cubicBezTo>
                    <a:cubicBezTo>
                      <a:pt x="18" y="14"/>
                      <a:pt x="18" y="14"/>
                      <a:pt x="18" y="14"/>
                    </a:cubicBezTo>
                    <a:cubicBezTo>
                      <a:pt x="16" y="16"/>
                      <a:pt x="14" y="18"/>
                      <a:pt x="12" y="20"/>
                    </a:cubicBezTo>
                    <a:close/>
                    <a:moveTo>
                      <a:pt x="14" y="18"/>
                    </a:moveTo>
                    <a:cubicBezTo>
                      <a:pt x="14" y="18"/>
                      <a:pt x="14" y="18"/>
                      <a:pt x="14" y="18"/>
                    </a:cubicBezTo>
                    <a:cubicBezTo>
                      <a:pt x="15" y="18"/>
                      <a:pt x="15" y="17"/>
                      <a:pt x="16" y="17"/>
                    </a:cubicBezTo>
                    <a:cubicBezTo>
                      <a:pt x="18" y="15"/>
                      <a:pt x="20" y="14"/>
                      <a:pt x="21" y="13"/>
                    </a:cubicBezTo>
                    <a:cubicBezTo>
                      <a:pt x="20" y="14"/>
                      <a:pt x="20" y="14"/>
                      <a:pt x="19" y="15"/>
                    </a:cubicBezTo>
                    <a:cubicBezTo>
                      <a:pt x="17" y="16"/>
                      <a:pt x="16" y="17"/>
                      <a:pt x="14" y="18"/>
                    </a:cubicBezTo>
                    <a:close/>
                    <a:moveTo>
                      <a:pt x="19" y="15"/>
                    </a:moveTo>
                    <a:cubicBezTo>
                      <a:pt x="20" y="15"/>
                      <a:pt x="20" y="15"/>
                      <a:pt x="20" y="14"/>
                    </a:cubicBezTo>
                    <a:cubicBezTo>
                      <a:pt x="23" y="13"/>
                      <a:pt x="19" y="16"/>
                      <a:pt x="17" y="17"/>
                    </a:cubicBezTo>
                    <a:cubicBezTo>
                      <a:pt x="18" y="16"/>
                      <a:pt x="19" y="16"/>
                      <a:pt x="19" y="15"/>
                    </a:cubicBezTo>
                    <a:close/>
                    <a:moveTo>
                      <a:pt x="14" y="21"/>
                    </a:moveTo>
                    <a:cubicBezTo>
                      <a:pt x="14" y="20"/>
                      <a:pt x="15" y="20"/>
                      <a:pt x="15" y="19"/>
                    </a:cubicBezTo>
                    <a:cubicBezTo>
                      <a:pt x="16" y="19"/>
                      <a:pt x="16" y="18"/>
                      <a:pt x="17" y="18"/>
                    </a:cubicBezTo>
                    <a:cubicBezTo>
                      <a:pt x="16" y="18"/>
                      <a:pt x="16" y="19"/>
                      <a:pt x="16" y="19"/>
                    </a:cubicBezTo>
                    <a:cubicBezTo>
                      <a:pt x="15" y="19"/>
                      <a:pt x="15" y="20"/>
                      <a:pt x="15" y="20"/>
                    </a:cubicBezTo>
                    <a:cubicBezTo>
                      <a:pt x="14" y="20"/>
                      <a:pt x="14" y="20"/>
                      <a:pt x="14" y="21"/>
                    </a:cubicBezTo>
                    <a:close/>
                    <a:moveTo>
                      <a:pt x="15" y="20"/>
                    </a:moveTo>
                    <a:cubicBezTo>
                      <a:pt x="16" y="20"/>
                      <a:pt x="16" y="19"/>
                      <a:pt x="16" y="19"/>
                    </a:cubicBezTo>
                    <a:cubicBezTo>
                      <a:pt x="17" y="18"/>
                      <a:pt x="18" y="18"/>
                      <a:pt x="19" y="17"/>
                    </a:cubicBezTo>
                    <a:cubicBezTo>
                      <a:pt x="18" y="18"/>
                      <a:pt x="17" y="19"/>
                      <a:pt x="16" y="19"/>
                    </a:cubicBezTo>
                    <a:cubicBezTo>
                      <a:pt x="16" y="19"/>
                      <a:pt x="16" y="19"/>
                      <a:pt x="16" y="19"/>
                    </a:cubicBezTo>
                    <a:cubicBezTo>
                      <a:pt x="17" y="19"/>
                      <a:pt x="17" y="19"/>
                      <a:pt x="17" y="19"/>
                    </a:cubicBezTo>
                    <a:cubicBezTo>
                      <a:pt x="16" y="20"/>
                      <a:pt x="15" y="21"/>
                      <a:pt x="14" y="22"/>
                    </a:cubicBezTo>
                    <a:cubicBezTo>
                      <a:pt x="12" y="23"/>
                      <a:pt x="11" y="24"/>
                      <a:pt x="9" y="25"/>
                    </a:cubicBezTo>
                    <a:cubicBezTo>
                      <a:pt x="11" y="23"/>
                      <a:pt x="13" y="22"/>
                      <a:pt x="15" y="20"/>
                    </a:cubicBezTo>
                    <a:close/>
                    <a:moveTo>
                      <a:pt x="11" y="25"/>
                    </a:moveTo>
                    <a:cubicBezTo>
                      <a:pt x="10" y="25"/>
                      <a:pt x="10" y="26"/>
                      <a:pt x="9" y="26"/>
                    </a:cubicBezTo>
                    <a:cubicBezTo>
                      <a:pt x="9" y="27"/>
                      <a:pt x="8" y="27"/>
                      <a:pt x="7" y="28"/>
                    </a:cubicBezTo>
                    <a:cubicBezTo>
                      <a:pt x="8" y="27"/>
                      <a:pt x="9" y="26"/>
                      <a:pt x="9" y="26"/>
                    </a:cubicBezTo>
                    <a:cubicBezTo>
                      <a:pt x="10" y="25"/>
                      <a:pt x="12" y="24"/>
                      <a:pt x="13" y="23"/>
                    </a:cubicBezTo>
                    <a:cubicBezTo>
                      <a:pt x="12" y="23"/>
                      <a:pt x="11" y="24"/>
                      <a:pt x="11" y="25"/>
                    </a:cubicBezTo>
                    <a:close/>
                    <a:moveTo>
                      <a:pt x="14" y="23"/>
                    </a:moveTo>
                    <a:cubicBezTo>
                      <a:pt x="14" y="22"/>
                      <a:pt x="15" y="22"/>
                      <a:pt x="15" y="21"/>
                    </a:cubicBezTo>
                    <a:cubicBezTo>
                      <a:pt x="16" y="21"/>
                      <a:pt x="17" y="20"/>
                      <a:pt x="17" y="20"/>
                    </a:cubicBezTo>
                    <a:cubicBezTo>
                      <a:pt x="17" y="20"/>
                      <a:pt x="17" y="20"/>
                      <a:pt x="17" y="20"/>
                    </a:cubicBezTo>
                    <a:cubicBezTo>
                      <a:pt x="16" y="21"/>
                      <a:pt x="15" y="22"/>
                      <a:pt x="14" y="23"/>
                    </a:cubicBezTo>
                    <a:close/>
                    <a:moveTo>
                      <a:pt x="7" y="32"/>
                    </a:moveTo>
                    <a:cubicBezTo>
                      <a:pt x="4" y="34"/>
                      <a:pt x="6" y="32"/>
                      <a:pt x="8" y="30"/>
                    </a:cubicBezTo>
                    <a:cubicBezTo>
                      <a:pt x="7" y="31"/>
                      <a:pt x="7" y="31"/>
                      <a:pt x="7" y="32"/>
                    </a:cubicBezTo>
                    <a:close/>
                    <a:moveTo>
                      <a:pt x="10" y="30"/>
                    </a:moveTo>
                    <a:cubicBezTo>
                      <a:pt x="11" y="29"/>
                      <a:pt x="4" y="35"/>
                      <a:pt x="7" y="32"/>
                    </a:cubicBezTo>
                    <a:cubicBezTo>
                      <a:pt x="9" y="31"/>
                      <a:pt x="11" y="29"/>
                      <a:pt x="12" y="28"/>
                    </a:cubicBezTo>
                    <a:cubicBezTo>
                      <a:pt x="12" y="29"/>
                      <a:pt x="11" y="29"/>
                      <a:pt x="10" y="30"/>
                    </a:cubicBezTo>
                    <a:close/>
                    <a:moveTo>
                      <a:pt x="17" y="23"/>
                    </a:moveTo>
                    <a:cubicBezTo>
                      <a:pt x="16" y="24"/>
                      <a:pt x="15" y="25"/>
                      <a:pt x="15" y="25"/>
                    </a:cubicBezTo>
                    <a:cubicBezTo>
                      <a:pt x="13" y="26"/>
                      <a:pt x="12" y="27"/>
                      <a:pt x="11" y="29"/>
                    </a:cubicBezTo>
                    <a:cubicBezTo>
                      <a:pt x="10" y="29"/>
                      <a:pt x="10" y="29"/>
                      <a:pt x="10" y="29"/>
                    </a:cubicBezTo>
                    <a:cubicBezTo>
                      <a:pt x="12" y="27"/>
                      <a:pt x="13" y="25"/>
                      <a:pt x="15" y="24"/>
                    </a:cubicBezTo>
                    <a:cubicBezTo>
                      <a:pt x="18" y="22"/>
                      <a:pt x="21" y="20"/>
                      <a:pt x="23" y="17"/>
                    </a:cubicBezTo>
                    <a:cubicBezTo>
                      <a:pt x="24" y="17"/>
                      <a:pt x="25" y="16"/>
                      <a:pt x="26" y="15"/>
                    </a:cubicBezTo>
                    <a:cubicBezTo>
                      <a:pt x="29" y="14"/>
                      <a:pt x="25" y="16"/>
                      <a:pt x="24" y="17"/>
                    </a:cubicBezTo>
                    <a:cubicBezTo>
                      <a:pt x="22" y="18"/>
                      <a:pt x="21" y="19"/>
                      <a:pt x="20" y="20"/>
                    </a:cubicBezTo>
                    <a:cubicBezTo>
                      <a:pt x="20" y="20"/>
                      <a:pt x="20" y="21"/>
                      <a:pt x="20" y="21"/>
                    </a:cubicBezTo>
                    <a:cubicBezTo>
                      <a:pt x="20" y="21"/>
                      <a:pt x="20" y="20"/>
                      <a:pt x="20" y="20"/>
                    </a:cubicBezTo>
                    <a:cubicBezTo>
                      <a:pt x="19" y="21"/>
                      <a:pt x="18" y="22"/>
                      <a:pt x="17" y="23"/>
                    </a:cubicBezTo>
                    <a:close/>
                    <a:moveTo>
                      <a:pt x="23" y="18"/>
                    </a:moveTo>
                    <a:cubicBezTo>
                      <a:pt x="23" y="18"/>
                      <a:pt x="22" y="19"/>
                      <a:pt x="22" y="19"/>
                    </a:cubicBezTo>
                    <a:cubicBezTo>
                      <a:pt x="22" y="19"/>
                      <a:pt x="22" y="19"/>
                      <a:pt x="23" y="18"/>
                    </a:cubicBezTo>
                    <a:cubicBezTo>
                      <a:pt x="23" y="18"/>
                      <a:pt x="24" y="17"/>
                      <a:pt x="25" y="17"/>
                    </a:cubicBezTo>
                    <a:cubicBezTo>
                      <a:pt x="24" y="17"/>
                      <a:pt x="24" y="18"/>
                      <a:pt x="23"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1" name="Freeform 394"/>
              <p:cNvSpPr>
                <a:spLocks/>
              </p:cNvSpPr>
              <p:nvPr/>
            </p:nvSpPr>
            <p:spPr bwMode="auto">
              <a:xfrm>
                <a:off x="1872" y="1421"/>
                <a:ext cx="2" cy="0"/>
              </a:xfrm>
              <a:custGeom>
                <a:avLst/>
                <a:gdLst>
                  <a:gd name="T0" fmla="*/ 64 w 1"/>
                  <a:gd name="T1" fmla="*/ 0 w 1"/>
                  <a:gd name="T2" fmla="*/ 64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1" y="0"/>
                      <a:pt x="0" y="0"/>
                    </a:cubicBezTo>
                    <a:cubicBezTo>
                      <a:pt x="0" y="0"/>
                      <a:pt x="0"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2" name="Freeform 395"/>
              <p:cNvSpPr>
                <a:spLocks/>
              </p:cNvSpPr>
              <p:nvPr/>
            </p:nvSpPr>
            <p:spPr bwMode="auto">
              <a:xfrm>
                <a:off x="1932" y="1444"/>
                <a:ext cx="2" cy="0"/>
              </a:xfrm>
              <a:custGeom>
                <a:avLst/>
                <a:gdLst>
                  <a:gd name="T0" fmla="*/ 0 w 1"/>
                  <a:gd name="T1" fmla="*/ 0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0"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3" name="Freeform 396"/>
              <p:cNvSpPr>
                <a:spLocks/>
              </p:cNvSpPr>
              <p:nvPr/>
            </p:nvSpPr>
            <p:spPr bwMode="auto">
              <a:xfrm>
                <a:off x="1892" y="1464"/>
                <a:ext cx="2" cy="3"/>
              </a:xfrm>
              <a:custGeom>
                <a:avLst/>
                <a:gdLst>
                  <a:gd name="T0" fmla="*/ 0 w 1"/>
                  <a:gd name="T1" fmla="*/ 729 h 1"/>
                  <a:gd name="T2" fmla="*/ 64 w 1"/>
                  <a:gd name="T3" fmla="*/ 0 h 1"/>
                  <a:gd name="T4" fmla="*/ 0 w 1"/>
                  <a:gd name="T5" fmla="*/ 729 h 1"/>
                  <a:gd name="T6" fmla="*/ 0 w 1"/>
                  <a:gd name="T7" fmla="*/ 729 h 1"/>
                  <a:gd name="T8" fmla="*/ 0 w 1"/>
                  <a:gd name="T9" fmla="*/ 729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1" y="1"/>
                      <a:pt x="1" y="1"/>
                      <a:pt x="1" y="0"/>
                    </a:cubicBezTo>
                    <a:cubicBezTo>
                      <a:pt x="1" y="1"/>
                      <a:pt x="0" y="1"/>
                      <a:pt x="0" y="1"/>
                    </a:cubicBezTo>
                    <a:cubicBezTo>
                      <a:pt x="0" y="1"/>
                      <a:pt x="0" y="1"/>
                      <a:pt x="0" y="1"/>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4" name="Freeform 397"/>
              <p:cNvSpPr>
                <a:spLocks/>
              </p:cNvSpPr>
              <p:nvPr/>
            </p:nvSpPr>
            <p:spPr bwMode="auto">
              <a:xfrm>
                <a:off x="1912" y="1447"/>
                <a:ext cx="2" cy="0"/>
              </a:xfrm>
              <a:custGeom>
                <a:avLst/>
                <a:gdLst>
                  <a:gd name="T0" fmla="*/ 0 w 1"/>
                  <a:gd name="T1" fmla="*/ 64 w 1"/>
                  <a:gd name="T2" fmla="*/ 64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 name="Freeform 398"/>
              <p:cNvSpPr>
                <a:spLocks/>
              </p:cNvSpPr>
              <p:nvPr/>
            </p:nvSpPr>
            <p:spPr bwMode="auto">
              <a:xfrm>
                <a:off x="1929" y="1438"/>
                <a:ext cx="8" cy="6"/>
              </a:xfrm>
              <a:custGeom>
                <a:avLst/>
                <a:gdLst>
                  <a:gd name="T0" fmla="*/ 0 w 3"/>
                  <a:gd name="T1" fmla="*/ 1458 h 2"/>
                  <a:gd name="T2" fmla="*/ 397 w 3"/>
                  <a:gd name="T3" fmla="*/ 1458 h 2"/>
                  <a:gd name="T4" fmla="*/ 0 w 3"/>
                  <a:gd name="T5" fmla="*/ 1458 h 2"/>
                  <a:gd name="T6" fmla="*/ 0 60000 65536"/>
                  <a:gd name="T7" fmla="*/ 0 60000 65536"/>
                  <a:gd name="T8" fmla="*/ 0 60000 65536"/>
                </a:gdLst>
                <a:ahLst/>
                <a:cxnLst>
                  <a:cxn ang="T6">
                    <a:pos x="T0" y="T1"/>
                  </a:cxn>
                  <a:cxn ang="T7">
                    <a:pos x="T2" y="T3"/>
                  </a:cxn>
                  <a:cxn ang="T8">
                    <a:pos x="T4" y="T5"/>
                  </a:cxn>
                </a:cxnLst>
                <a:rect l="0" t="0" r="r" b="b"/>
                <a:pathLst>
                  <a:path w="3" h="2">
                    <a:moveTo>
                      <a:pt x="0" y="2"/>
                    </a:moveTo>
                    <a:cubicBezTo>
                      <a:pt x="1" y="2"/>
                      <a:pt x="1" y="2"/>
                      <a:pt x="1" y="2"/>
                    </a:cubicBezTo>
                    <a:cubicBezTo>
                      <a:pt x="3" y="0"/>
                      <a:pt x="2"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6" name="Freeform 399"/>
              <p:cNvSpPr>
                <a:spLocks/>
              </p:cNvSpPr>
              <p:nvPr/>
            </p:nvSpPr>
            <p:spPr bwMode="auto">
              <a:xfrm>
                <a:off x="1929" y="1435"/>
                <a:ext cx="3" cy="0"/>
              </a:xfrm>
              <a:custGeom>
                <a:avLst/>
                <a:gdLst>
                  <a:gd name="T0" fmla="*/ 0 w 1"/>
                  <a:gd name="T1" fmla="*/ 0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0"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7" name="Freeform 400"/>
              <p:cNvSpPr>
                <a:spLocks/>
              </p:cNvSpPr>
              <p:nvPr/>
            </p:nvSpPr>
            <p:spPr bwMode="auto">
              <a:xfrm>
                <a:off x="1909" y="1429"/>
                <a:ext cx="3" cy="3"/>
              </a:xfrm>
              <a:custGeom>
                <a:avLst/>
                <a:gdLst>
                  <a:gd name="T0" fmla="*/ 729 w 1"/>
                  <a:gd name="T1" fmla="*/ 729 h 1"/>
                  <a:gd name="T2" fmla="*/ 0 w 1"/>
                  <a:gd name="T3" fmla="*/ 729 h 1"/>
                  <a:gd name="T4" fmla="*/ 729 w 1"/>
                  <a:gd name="T5" fmla="*/ 0 h 1"/>
                  <a:gd name="T6" fmla="*/ 729 w 1"/>
                  <a:gd name="T7" fmla="*/ 72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0" y="1"/>
                      <a:pt x="0" y="1"/>
                    </a:cubicBezTo>
                    <a:cubicBezTo>
                      <a:pt x="1" y="1"/>
                      <a:pt x="1" y="0"/>
                      <a:pt x="1" y="0"/>
                    </a:cubicBezTo>
                    <a:cubicBezTo>
                      <a:pt x="1" y="0"/>
                      <a:pt x="1"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8" name="Oval 401"/>
              <p:cNvSpPr>
                <a:spLocks noChangeArrowheads="1"/>
              </p:cNvSpPr>
              <p:nvPr/>
            </p:nvSpPr>
            <p:spPr bwMode="auto">
              <a:xfrm>
                <a:off x="1909" y="1429"/>
                <a:ext cx="1" cy="1"/>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350"/>
              </a:p>
            </p:txBody>
          </p:sp>
          <p:sp>
            <p:nvSpPr>
              <p:cNvPr id="249" name="Freeform 402"/>
              <p:cNvSpPr>
                <a:spLocks/>
              </p:cNvSpPr>
              <p:nvPr/>
            </p:nvSpPr>
            <p:spPr bwMode="auto">
              <a:xfrm>
                <a:off x="1883" y="1435"/>
                <a:ext cx="6" cy="6"/>
              </a:xfrm>
              <a:custGeom>
                <a:avLst/>
                <a:gdLst>
                  <a:gd name="T0" fmla="*/ 1458 w 2"/>
                  <a:gd name="T1" fmla="*/ 0 h 2"/>
                  <a:gd name="T2" fmla="*/ 0 w 2"/>
                  <a:gd name="T3" fmla="*/ 1458 h 2"/>
                  <a:gd name="T4" fmla="*/ 1458 w 2"/>
                  <a:gd name="T5" fmla="*/ 729 h 2"/>
                  <a:gd name="T6" fmla="*/ 1458 w 2"/>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2" y="0"/>
                    </a:moveTo>
                    <a:cubicBezTo>
                      <a:pt x="2" y="1"/>
                      <a:pt x="1" y="1"/>
                      <a:pt x="0" y="2"/>
                    </a:cubicBezTo>
                    <a:cubicBezTo>
                      <a:pt x="1" y="2"/>
                      <a:pt x="1" y="1"/>
                      <a:pt x="2" y="1"/>
                    </a:cubicBezTo>
                    <a:cubicBezTo>
                      <a:pt x="2" y="1"/>
                      <a:pt x="2"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0" name="Freeform 403"/>
              <p:cNvSpPr>
                <a:spLocks/>
              </p:cNvSpPr>
              <p:nvPr/>
            </p:nvSpPr>
            <p:spPr bwMode="auto">
              <a:xfrm>
                <a:off x="1869" y="1429"/>
                <a:ext cx="3" cy="0"/>
              </a:xfrm>
              <a:custGeom>
                <a:avLst/>
                <a:gdLst>
                  <a:gd name="T0" fmla="*/ 0 w 1"/>
                  <a:gd name="T1" fmla="*/ 729 w 1"/>
                  <a:gd name="T2" fmla="*/ 729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1" y="0"/>
                      <a:pt x="1" y="0"/>
                      <a:pt x="1" y="0"/>
                    </a:cubicBez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1" name="Freeform 404"/>
              <p:cNvSpPr>
                <a:spLocks/>
              </p:cNvSpPr>
              <p:nvPr/>
            </p:nvSpPr>
            <p:spPr bwMode="auto">
              <a:xfrm>
                <a:off x="1886" y="1415"/>
                <a:ext cx="3" cy="3"/>
              </a:xfrm>
              <a:custGeom>
                <a:avLst/>
                <a:gdLst>
                  <a:gd name="T0" fmla="*/ 0 w 1"/>
                  <a:gd name="T1" fmla="*/ 729 h 1"/>
                  <a:gd name="T2" fmla="*/ 729 w 1"/>
                  <a:gd name="T3" fmla="*/ 0 h 1"/>
                  <a:gd name="T4" fmla="*/ 0 w 1"/>
                  <a:gd name="T5" fmla="*/ 729 h 1"/>
                  <a:gd name="T6" fmla="*/ 0 w 1"/>
                  <a:gd name="T7" fmla="*/ 72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0"/>
                    </a:cubicBezTo>
                    <a:cubicBezTo>
                      <a:pt x="1" y="1"/>
                      <a:pt x="1" y="1"/>
                      <a:pt x="0" y="1"/>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2" name="Freeform 405"/>
              <p:cNvSpPr>
                <a:spLocks/>
              </p:cNvSpPr>
              <p:nvPr/>
            </p:nvSpPr>
            <p:spPr bwMode="auto">
              <a:xfrm>
                <a:off x="1872" y="1427"/>
                <a:ext cx="2" cy="2"/>
              </a:xfrm>
              <a:custGeom>
                <a:avLst/>
                <a:gdLst>
                  <a:gd name="T0" fmla="*/ 64 w 1"/>
                  <a:gd name="T1" fmla="*/ 0 h 1"/>
                  <a:gd name="T2" fmla="*/ 0 w 1"/>
                  <a:gd name="T3" fmla="*/ 64 h 1"/>
                  <a:gd name="T4" fmla="*/ 64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1"/>
                      <a:pt x="0" y="1"/>
                      <a:pt x="0" y="1"/>
                    </a:cubicBezTo>
                    <a:cubicBezTo>
                      <a:pt x="0" y="1"/>
                      <a:pt x="1" y="1"/>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 name="Freeform 407"/>
            <p:cNvSpPr>
              <a:spLocks/>
            </p:cNvSpPr>
            <p:nvPr/>
          </p:nvSpPr>
          <p:spPr bwMode="auto">
            <a:xfrm>
              <a:off x="2998787" y="2246313"/>
              <a:ext cx="4763" cy="4762"/>
            </a:xfrm>
            <a:custGeom>
              <a:avLst/>
              <a:gdLst>
                <a:gd name="T0" fmla="*/ 0 w 1"/>
                <a:gd name="T1" fmla="*/ 2147483646 h 1"/>
                <a:gd name="T2" fmla="*/ 2147483646 w 1"/>
                <a:gd name="T3" fmla="*/ 0 h 1"/>
                <a:gd name="T4" fmla="*/ 2147483646 w 1"/>
                <a:gd name="T5" fmla="*/ 0 h 1"/>
                <a:gd name="T6" fmla="*/ 0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1"/>
                    <a:pt x="1" y="0"/>
                  </a:cubicBezTo>
                  <a:cubicBezTo>
                    <a:pt x="1" y="0"/>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408"/>
            <p:cNvSpPr>
              <a:spLocks/>
            </p:cNvSpPr>
            <p:nvPr/>
          </p:nvSpPr>
          <p:spPr bwMode="auto">
            <a:xfrm>
              <a:off x="2971800" y="2278063"/>
              <a:ext cx="3175" cy="0"/>
            </a:xfrm>
            <a:custGeom>
              <a:avLst/>
              <a:gdLst>
                <a:gd name="T0" fmla="*/ 2147483646 w 1"/>
                <a:gd name="T1" fmla="*/ 0 w 1"/>
                <a:gd name="T2" fmla="*/ 2147483646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0" y="0"/>
                    <a:pt x="0" y="0"/>
                    <a:pt x="0" y="0"/>
                  </a:cubicBezTo>
                  <a:cubicBezTo>
                    <a:pt x="0" y="0"/>
                    <a:pt x="0"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409"/>
            <p:cNvSpPr>
              <a:spLocks/>
            </p:cNvSpPr>
            <p:nvPr/>
          </p:nvSpPr>
          <p:spPr bwMode="auto">
            <a:xfrm>
              <a:off x="2974975" y="2282825"/>
              <a:ext cx="4763" cy="4762"/>
            </a:xfrm>
            <a:custGeom>
              <a:avLst/>
              <a:gdLst>
                <a:gd name="T0" fmla="*/ 2147483646 w 1"/>
                <a:gd name="T1" fmla="*/ 0 h 1"/>
                <a:gd name="T2" fmla="*/ 2147483646 w 1"/>
                <a:gd name="T3" fmla="*/ 2147483646 h 1"/>
                <a:gd name="T4" fmla="*/ 0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1"/>
                    <a:pt x="1" y="1"/>
                    <a:pt x="1" y="1"/>
                  </a:cubicBezTo>
                  <a:cubicBezTo>
                    <a:pt x="0" y="1"/>
                    <a:pt x="0" y="1"/>
                    <a:pt x="0" y="1"/>
                  </a:cubicBezTo>
                  <a:cubicBezTo>
                    <a:pt x="0" y="1"/>
                    <a:pt x="1" y="1"/>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410"/>
            <p:cNvSpPr>
              <a:spLocks/>
            </p:cNvSpPr>
            <p:nvPr/>
          </p:nvSpPr>
          <p:spPr bwMode="auto">
            <a:xfrm>
              <a:off x="2957512" y="2282825"/>
              <a:ext cx="41275" cy="36512"/>
            </a:xfrm>
            <a:custGeom>
              <a:avLst/>
              <a:gdLst>
                <a:gd name="T0" fmla="*/ 2147483646 w 9"/>
                <a:gd name="T1" fmla="*/ 2147483646 h 8"/>
                <a:gd name="T2" fmla="*/ 2147483646 w 9"/>
                <a:gd name="T3" fmla="*/ 0 h 8"/>
                <a:gd name="T4" fmla="*/ 2147483646 w 9"/>
                <a:gd name="T5" fmla="*/ 2147483646 h 8"/>
                <a:gd name="T6" fmla="*/ 2147483646 w 9"/>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8">
                  <a:moveTo>
                    <a:pt x="8" y="1"/>
                  </a:moveTo>
                  <a:cubicBezTo>
                    <a:pt x="8" y="1"/>
                    <a:pt x="9" y="1"/>
                    <a:pt x="9" y="0"/>
                  </a:cubicBezTo>
                  <a:cubicBezTo>
                    <a:pt x="7" y="2"/>
                    <a:pt x="6" y="3"/>
                    <a:pt x="5" y="4"/>
                  </a:cubicBezTo>
                  <a:cubicBezTo>
                    <a:pt x="0" y="8"/>
                    <a:pt x="6" y="3"/>
                    <a:pt x="8"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411"/>
            <p:cNvSpPr>
              <a:spLocks/>
            </p:cNvSpPr>
            <p:nvPr/>
          </p:nvSpPr>
          <p:spPr bwMode="auto">
            <a:xfrm>
              <a:off x="2998787" y="2300288"/>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12"/>
            <p:cNvSpPr>
              <a:spLocks/>
            </p:cNvSpPr>
            <p:nvPr/>
          </p:nvSpPr>
          <p:spPr bwMode="auto">
            <a:xfrm>
              <a:off x="3021012" y="2300288"/>
              <a:ext cx="0" cy="4762"/>
            </a:xfrm>
            <a:custGeom>
              <a:avLst/>
              <a:gdLst>
                <a:gd name="T0" fmla="*/ 2147483646 h 1"/>
                <a:gd name="T1" fmla="*/ 0 h 1"/>
                <a:gd name="T2" fmla="*/ 2147483646 h 1"/>
                <a:gd name="T3" fmla="*/ 2147483646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1"/>
                    <a:pt x="0" y="0"/>
                  </a:cubicBezTo>
                  <a:cubicBezTo>
                    <a:pt x="0" y="0"/>
                    <a:pt x="0" y="1"/>
                    <a:pt x="0" y="1"/>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413"/>
            <p:cNvSpPr>
              <a:spLocks noEditPoints="1"/>
            </p:cNvSpPr>
            <p:nvPr/>
          </p:nvSpPr>
          <p:spPr bwMode="auto">
            <a:xfrm>
              <a:off x="231775" y="820738"/>
              <a:ext cx="222250" cy="317500"/>
            </a:xfrm>
            <a:custGeom>
              <a:avLst/>
              <a:gdLst>
                <a:gd name="T0" fmla="*/ 2147483646 w 49"/>
                <a:gd name="T1" fmla="*/ 2147483646 h 70"/>
                <a:gd name="T2" fmla="*/ 2147483646 w 49"/>
                <a:gd name="T3" fmla="*/ 2147483646 h 70"/>
                <a:gd name="T4" fmla="*/ 2147483646 w 49"/>
                <a:gd name="T5" fmla="*/ 2147483646 h 70"/>
                <a:gd name="T6" fmla="*/ 2147483646 w 49"/>
                <a:gd name="T7" fmla="*/ 2147483646 h 70"/>
                <a:gd name="T8" fmla="*/ 2147483646 w 49"/>
                <a:gd name="T9" fmla="*/ 2147483646 h 70"/>
                <a:gd name="T10" fmla="*/ 2147483646 w 49"/>
                <a:gd name="T11" fmla="*/ 2147483646 h 70"/>
                <a:gd name="T12" fmla="*/ 2147483646 w 49"/>
                <a:gd name="T13" fmla="*/ 2147483646 h 70"/>
                <a:gd name="T14" fmla="*/ 2147483646 w 49"/>
                <a:gd name="T15" fmla="*/ 2147483646 h 70"/>
                <a:gd name="T16" fmla="*/ 2147483646 w 49"/>
                <a:gd name="T17" fmla="*/ 2147483646 h 70"/>
                <a:gd name="T18" fmla="*/ 2147483646 w 49"/>
                <a:gd name="T19" fmla="*/ 2147483646 h 70"/>
                <a:gd name="T20" fmla="*/ 2147483646 w 49"/>
                <a:gd name="T21" fmla="*/ 2147483646 h 70"/>
                <a:gd name="T22" fmla="*/ 2147483646 w 49"/>
                <a:gd name="T23" fmla="*/ 2147483646 h 70"/>
                <a:gd name="T24" fmla="*/ 2147483646 w 49"/>
                <a:gd name="T25" fmla="*/ 2147483646 h 70"/>
                <a:gd name="T26" fmla="*/ 2147483646 w 49"/>
                <a:gd name="T27" fmla="*/ 2147483646 h 70"/>
                <a:gd name="T28" fmla="*/ 2147483646 w 49"/>
                <a:gd name="T29" fmla="*/ 2147483646 h 70"/>
                <a:gd name="T30" fmla="*/ 2147483646 w 49"/>
                <a:gd name="T31" fmla="*/ 2147483646 h 70"/>
                <a:gd name="T32" fmla="*/ 2147483646 w 49"/>
                <a:gd name="T33" fmla="*/ 2147483646 h 70"/>
                <a:gd name="T34" fmla="*/ 2147483646 w 49"/>
                <a:gd name="T35" fmla="*/ 2147483646 h 70"/>
                <a:gd name="T36" fmla="*/ 2147483646 w 49"/>
                <a:gd name="T37" fmla="*/ 2147483646 h 70"/>
                <a:gd name="T38" fmla="*/ 2147483646 w 49"/>
                <a:gd name="T39" fmla="*/ 2147483646 h 70"/>
                <a:gd name="T40" fmla="*/ 2147483646 w 49"/>
                <a:gd name="T41" fmla="*/ 2147483646 h 70"/>
                <a:gd name="T42" fmla="*/ 2147483646 w 49"/>
                <a:gd name="T43" fmla="*/ 2147483646 h 70"/>
                <a:gd name="T44" fmla="*/ 2147483646 w 49"/>
                <a:gd name="T45" fmla="*/ 2147483646 h 70"/>
                <a:gd name="T46" fmla="*/ 2147483646 w 49"/>
                <a:gd name="T47" fmla="*/ 2147483646 h 70"/>
                <a:gd name="T48" fmla="*/ 2147483646 w 49"/>
                <a:gd name="T49" fmla="*/ 2147483646 h 70"/>
                <a:gd name="T50" fmla="*/ 2147483646 w 49"/>
                <a:gd name="T51" fmla="*/ 2147483646 h 70"/>
                <a:gd name="T52" fmla="*/ 2147483646 w 49"/>
                <a:gd name="T53" fmla="*/ 2147483646 h 70"/>
                <a:gd name="T54" fmla="*/ 2147483646 w 49"/>
                <a:gd name="T55" fmla="*/ 2147483646 h 70"/>
                <a:gd name="T56" fmla="*/ 2147483646 w 49"/>
                <a:gd name="T57" fmla="*/ 2147483646 h 70"/>
                <a:gd name="T58" fmla="*/ 2147483646 w 49"/>
                <a:gd name="T59" fmla="*/ 2147483646 h 70"/>
                <a:gd name="T60" fmla="*/ 2147483646 w 49"/>
                <a:gd name="T61" fmla="*/ 2147483646 h 70"/>
                <a:gd name="T62" fmla="*/ 2147483646 w 49"/>
                <a:gd name="T63" fmla="*/ 2147483646 h 70"/>
                <a:gd name="T64" fmla="*/ 2147483646 w 49"/>
                <a:gd name="T65" fmla="*/ 2147483646 h 70"/>
                <a:gd name="T66" fmla="*/ 2147483646 w 49"/>
                <a:gd name="T67" fmla="*/ 2147483646 h 70"/>
                <a:gd name="T68" fmla="*/ 2147483646 w 49"/>
                <a:gd name="T69" fmla="*/ 2147483646 h 70"/>
                <a:gd name="T70" fmla="*/ 2147483646 w 49"/>
                <a:gd name="T71" fmla="*/ 2147483646 h 70"/>
                <a:gd name="T72" fmla="*/ 2147483646 w 49"/>
                <a:gd name="T73" fmla="*/ 2147483646 h 70"/>
                <a:gd name="T74" fmla="*/ 2147483646 w 49"/>
                <a:gd name="T75" fmla="*/ 2147483646 h 70"/>
                <a:gd name="T76" fmla="*/ 2147483646 w 49"/>
                <a:gd name="T77" fmla="*/ 2147483646 h 70"/>
                <a:gd name="T78" fmla="*/ 2147483646 w 49"/>
                <a:gd name="T79" fmla="*/ 2147483646 h 70"/>
                <a:gd name="T80" fmla="*/ 2147483646 w 49"/>
                <a:gd name="T81" fmla="*/ 2147483646 h 70"/>
                <a:gd name="T82" fmla="*/ 2147483646 w 49"/>
                <a:gd name="T83" fmla="*/ 2147483646 h 70"/>
                <a:gd name="T84" fmla="*/ 2147483646 w 49"/>
                <a:gd name="T85" fmla="*/ 0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9" h="70">
                  <a:moveTo>
                    <a:pt x="9" y="43"/>
                  </a:moveTo>
                  <a:cubicBezTo>
                    <a:pt x="9" y="43"/>
                    <a:pt x="9" y="43"/>
                    <a:pt x="9" y="43"/>
                  </a:cubicBezTo>
                  <a:cubicBezTo>
                    <a:pt x="9" y="43"/>
                    <a:pt x="9" y="43"/>
                    <a:pt x="9" y="43"/>
                  </a:cubicBezTo>
                  <a:cubicBezTo>
                    <a:pt x="9" y="43"/>
                    <a:pt x="9" y="43"/>
                    <a:pt x="9" y="43"/>
                  </a:cubicBezTo>
                  <a:moveTo>
                    <a:pt x="24" y="68"/>
                  </a:moveTo>
                  <a:cubicBezTo>
                    <a:pt x="24" y="68"/>
                    <a:pt x="24" y="68"/>
                    <a:pt x="24" y="68"/>
                  </a:cubicBezTo>
                  <a:cubicBezTo>
                    <a:pt x="24" y="68"/>
                    <a:pt x="24" y="68"/>
                    <a:pt x="24" y="68"/>
                  </a:cubicBezTo>
                  <a:moveTo>
                    <a:pt x="32" y="1"/>
                  </a:moveTo>
                  <a:cubicBezTo>
                    <a:pt x="32" y="1"/>
                    <a:pt x="32" y="1"/>
                    <a:pt x="32" y="1"/>
                  </a:cubicBezTo>
                  <a:cubicBezTo>
                    <a:pt x="32" y="1"/>
                    <a:pt x="32" y="1"/>
                    <a:pt x="32" y="1"/>
                  </a:cubicBezTo>
                  <a:moveTo>
                    <a:pt x="32" y="1"/>
                  </a:moveTo>
                  <a:cubicBezTo>
                    <a:pt x="33" y="2"/>
                    <a:pt x="34" y="2"/>
                    <a:pt x="36" y="3"/>
                  </a:cubicBezTo>
                  <a:cubicBezTo>
                    <a:pt x="37" y="3"/>
                    <a:pt x="38" y="4"/>
                    <a:pt x="39" y="5"/>
                  </a:cubicBezTo>
                  <a:cubicBezTo>
                    <a:pt x="40" y="5"/>
                    <a:pt x="41" y="6"/>
                    <a:pt x="42" y="8"/>
                  </a:cubicBezTo>
                  <a:cubicBezTo>
                    <a:pt x="43" y="9"/>
                    <a:pt x="44" y="10"/>
                    <a:pt x="45" y="12"/>
                  </a:cubicBezTo>
                  <a:cubicBezTo>
                    <a:pt x="46" y="14"/>
                    <a:pt x="46" y="16"/>
                    <a:pt x="47" y="18"/>
                  </a:cubicBezTo>
                  <a:cubicBezTo>
                    <a:pt x="47" y="21"/>
                    <a:pt x="47" y="23"/>
                    <a:pt x="47" y="26"/>
                  </a:cubicBezTo>
                  <a:cubicBezTo>
                    <a:pt x="46" y="28"/>
                    <a:pt x="46" y="30"/>
                    <a:pt x="45" y="32"/>
                  </a:cubicBezTo>
                  <a:cubicBezTo>
                    <a:pt x="44" y="34"/>
                    <a:pt x="43" y="36"/>
                    <a:pt x="42" y="37"/>
                  </a:cubicBezTo>
                  <a:cubicBezTo>
                    <a:pt x="41" y="38"/>
                    <a:pt x="41" y="38"/>
                    <a:pt x="40" y="39"/>
                  </a:cubicBezTo>
                  <a:cubicBezTo>
                    <a:pt x="39" y="40"/>
                    <a:pt x="39" y="41"/>
                    <a:pt x="38" y="41"/>
                  </a:cubicBezTo>
                  <a:cubicBezTo>
                    <a:pt x="36" y="43"/>
                    <a:pt x="35" y="45"/>
                    <a:pt x="34" y="46"/>
                  </a:cubicBezTo>
                  <a:cubicBezTo>
                    <a:pt x="32" y="48"/>
                    <a:pt x="31" y="50"/>
                    <a:pt x="31" y="52"/>
                  </a:cubicBezTo>
                  <a:cubicBezTo>
                    <a:pt x="31" y="53"/>
                    <a:pt x="30" y="54"/>
                    <a:pt x="30" y="55"/>
                  </a:cubicBezTo>
                  <a:cubicBezTo>
                    <a:pt x="30" y="56"/>
                    <a:pt x="30" y="57"/>
                    <a:pt x="30" y="58"/>
                  </a:cubicBezTo>
                  <a:cubicBezTo>
                    <a:pt x="30" y="60"/>
                    <a:pt x="31" y="62"/>
                    <a:pt x="30" y="63"/>
                  </a:cubicBezTo>
                  <a:cubicBezTo>
                    <a:pt x="30" y="64"/>
                    <a:pt x="30" y="65"/>
                    <a:pt x="30" y="65"/>
                  </a:cubicBezTo>
                  <a:cubicBezTo>
                    <a:pt x="30" y="66"/>
                    <a:pt x="30" y="66"/>
                    <a:pt x="29" y="66"/>
                  </a:cubicBezTo>
                  <a:cubicBezTo>
                    <a:pt x="29" y="66"/>
                    <a:pt x="29" y="67"/>
                    <a:pt x="28" y="67"/>
                  </a:cubicBezTo>
                  <a:cubicBezTo>
                    <a:pt x="28" y="67"/>
                    <a:pt x="28" y="68"/>
                    <a:pt x="27" y="68"/>
                  </a:cubicBezTo>
                  <a:cubicBezTo>
                    <a:pt x="26" y="68"/>
                    <a:pt x="25" y="68"/>
                    <a:pt x="24" y="68"/>
                  </a:cubicBezTo>
                  <a:cubicBezTo>
                    <a:pt x="23" y="69"/>
                    <a:pt x="21" y="69"/>
                    <a:pt x="20" y="68"/>
                  </a:cubicBezTo>
                  <a:cubicBezTo>
                    <a:pt x="19" y="68"/>
                    <a:pt x="18" y="68"/>
                    <a:pt x="17" y="68"/>
                  </a:cubicBezTo>
                  <a:cubicBezTo>
                    <a:pt x="17" y="64"/>
                    <a:pt x="18" y="60"/>
                    <a:pt x="17" y="55"/>
                  </a:cubicBezTo>
                  <a:cubicBezTo>
                    <a:pt x="17" y="54"/>
                    <a:pt x="17" y="53"/>
                    <a:pt x="16" y="53"/>
                  </a:cubicBezTo>
                  <a:cubicBezTo>
                    <a:pt x="16" y="52"/>
                    <a:pt x="16" y="52"/>
                    <a:pt x="15" y="51"/>
                  </a:cubicBezTo>
                  <a:cubicBezTo>
                    <a:pt x="15" y="51"/>
                    <a:pt x="15" y="50"/>
                    <a:pt x="15" y="50"/>
                  </a:cubicBezTo>
                  <a:cubicBezTo>
                    <a:pt x="13" y="48"/>
                    <a:pt x="12" y="46"/>
                    <a:pt x="10" y="44"/>
                  </a:cubicBezTo>
                  <a:cubicBezTo>
                    <a:pt x="10" y="44"/>
                    <a:pt x="9" y="43"/>
                    <a:pt x="9" y="43"/>
                  </a:cubicBezTo>
                  <a:cubicBezTo>
                    <a:pt x="9" y="43"/>
                    <a:pt x="9" y="43"/>
                    <a:pt x="9" y="43"/>
                  </a:cubicBezTo>
                  <a:cubicBezTo>
                    <a:pt x="9" y="43"/>
                    <a:pt x="9" y="43"/>
                    <a:pt x="9" y="43"/>
                  </a:cubicBezTo>
                  <a:cubicBezTo>
                    <a:pt x="9" y="43"/>
                    <a:pt x="9" y="43"/>
                    <a:pt x="9" y="43"/>
                  </a:cubicBezTo>
                  <a:cubicBezTo>
                    <a:pt x="9" y="43"/>
                    <a:pt x="9" y="43"/>
                    <a:pt x="9" y="43"/>
                  </a:cubicBezTo>
                  <a:cubicBezTo>
                    <a:pt x="7" y="40"/>
                    <a:pt x="5" y="37"/>
                    <a:pt x="3" y="34"/>
                  </a:cubicBezTo>
                  <a:cubicBezTo>
                    <a:pt x="3" y="32"/>
                    <a:pt x="2" y="30"/>
                    <a:pt x="2" y="29"/>
                  </a:cubicBezTo>
                  <a:cubicBezTo>
                    <a:pt x="2" y="27"/>
                    <a:pt x="2" y="26"/>
                    <a:pt x="2" y="24"/>
                  </a:cubicBezTo>
                  <a:cubicBezTo>
                    <a:pt x="2" y="22"/>
                    <a:pt x="3" y="20"/>
                    <a:pt x="3" y="19"/>
                  </a:cubicBezTo>
                  <a:cubicBezTo>
                    <a:pt x="4" y="17"/>
                    <a:pt x="5" y="15"/>
                    <a:pt x="7" y="13"/>
                  </a:cubicBezTo>
                  <a:cubicBezTo>
                    <a:pt x="8" y="11"/>
                    <a:pt x="10" y="9"/>
                    <a:pt x="12" y="7"/>
                  </a:cubicBezTo>
                  <a:cubicBezTo>
                    <a:pt x="14" y="6"/>
                    <a:pt x="17" y="4"/>
                    <a:pt x="19" y="3"/>
                  </a:cubicBezTo>
                  <a:cubicBezTo>
                    <a:pt x="21" y="2"/>
                    <a:pt x="24" y="2"/>
                    <a:pt x="26" y="1"/>
                  </a:cubicBezTo>
                  <a:cubicBezTo>
                    <a:pt x="28" y="1"/>
                    <a:pt x="30" y="1"/>
                    <a:pt x="32" y="1"/>
                  </a:cubicBezTo>
                  <a:moveTo>
                    <a:pt x="28" y="0"/>
                  </a:moveTo>
                  <a:cubicBezTo>
                    <a:pt x="22" y="0"/>
                    <a:pt x="17" y="3"/>
                    <a:pt x="12" y="6"/>
                  </a:cubicBezTo>
                  <a:cubicBezTo>
                    <a:pt x="8" y="9"/>
                    <a:pt x="4" y="14"/>
                    <a:pt x="2" y="19"/>
                  </a:cubicBezTo>
                  <a:cubicBezTo>
                    <a:pt x="1" y="22"/>
                    <a:pt x="0" y="25"/>
                    <a:pt x="1" y="27"/>
                  </a:cubicBezTo>
                  <a:cubicBezTo>
                    <a:pt x="1" y="29"/>
                    <a:pt x="1" y="30"/>
                    <a:pt x="1" y="32"/>
                  </a:cubicBezTo>
                  <a:cubicBezTo>
                    <a:pt x="2" y="33"/>
                    <a:pt x="2" y="35"/>
                    <a:pt x="3" y="37"/>
                  </a:cubicBezTo>
                  <a:cubicBezTo>
                    <a:pt x="6" y="42"/>
                    <a:pt x="10" y="46"/>
                    <a:pt x="13" y="50"/>
                  </a:cubicBezTo>
                  <a:cubicBezTo>
                    <a:pt x="13" y="50"/>
                    <a:pt x="13" y="50"/>
                    <a:pt x="13" y="50"/>
                  </a:cubicBezTo>
                  <a:cubicBezTo>
                    <a:pt x="13" y="50"/>
                    <a:pt x="14" y="51"/>
                    <a:pt x="14" y="51"/>
                  </a:cubicBezTo>
                  <a:cubicBezTo>
                    <a:pt x="14" y="52"/>
                    <a:pt x="15" y="52"/>
                    <a:pt x="15" y="53"/>
                  </a:cubicBezTo>
                  <a:cubicBezTo>
                    <a:pt x="15" y="54"/>
                    <a:pt x="16" y="55"/>
                    <a:pt x="16" y="56"/>
                  </a:cubicBezTo>
                  <a:cubicBezTo>
                    <a:pt x="16" y="60"/>
                    <a:pt x="16" y="64"/>
                    <a:pt x="16" y="67"/>
                  </a:cubicBezTo>
                  <a:cubicBezTo>
                    <a:pt x="16" y="67"/>
                    <a:pt x="16" y="67"/>
                    <a:pt x="16" y="67"/>
                  </a:cubicBezTo>
                  <a:cubicBezTo>
                    <a:pt x="15" y="67"/>
                    <a:pt x="15" y="68"/>
                    <a:pt x="15" y="68"/>
                  </a:cubicBezTo>
                  <a:cubicBezTo>
                    <a:pt x="15" y="68"/>
                    <a:pt x="15" y="68"/>
                    <a:pt x="15" y="69"/>
                  </a:cubicBezTo>
                  <a:cubicBezTo>
                    <a:pt x="15" y="69"/>
                    <a:pt x="16" y="69"/>
                    <a:pt x="16" y="69"/>
                  </a:cubicBezTo>
                  <a:cubicBezTo>
                    <a:pt x="16" y="69"/>
                    <a:pt x="16" y="69"/>
                    <a:pt x="16" y="69"/>
                  </a:cubicBezTo>
                  <a:cubicBezTo>
                    <a:pt x="16" y="69"/>
                    <a:pt x="16" y="69"/>
                    <a:pt x="16" y="69"/>
                  </a:cubicBezTo>
                  <a:cubicBezTo>
                    <a:pt x="18" y="69"/>
                    <a:pt x="19" y="70"/>
                    <a:pt x="20" y="70"/>
                  </a:cubicBezTo>
                  <a:cubicBezTo>
                    <a:pt x="22" y="70"/>
                    <a:pt x="23" y="70"/>
                    <a:pt x="25" y="70"/>
                  </a:cubicBezTo>
                  <a:cubicBezTo>
                    <a:pt x="27" y="69"/>
                    <a:pt x="28" y="69"/>
                    <a:pt x="30" y="68"/>
                  </a:cubicBezTo>
                  <a:cubicBezTo>
                    <a:pt x="31" y="66"/>
                    <a:pt x="32" y="64"/>
                    <a:pt x="32" y="63"/>
                  </a:cubicBezTo>
                  <a:cubicBezTo>
                    <a:pt x="32" y="61"/>
                    <a:pt x="32" y="60"/>
                    <a:pt x="32" y="58"/>
                  </a:cubicBezTo>
                  <a:cubicBezTo>
                    <a:pt x="32" y="57"/>
                    <a:pt x="31" y="56"/>
                    <a:pt x="32" y="55"/>
                  </a:cubicBezTo>
                  <a:cubicBezTo>
                    <a:pt x="32" y="53"/>
                    <a:pt x="32" y="52"/>
                    <a:pt x="33" y="51"/>
                  </a:cubicBezTo>
                  <a:cubicBezTo>
                    <a:pt x="33" y="49"/>
                    <a:pt x="35" y="47"/>
                    <a:pt x="36" y="46"/>
                  </a:cubicBezTo>
                  <a:cubicBezTo>
                    <a:pt x="37" y="44"/>
                    <a:pt x="39" y="43"/>
                    <a:pt x="40" y="41"/>
                  </a:cubicBezTo>
                  <a:cubicBezTo>
                    <a:pt x="41" y="40"/>
                    <a:pt x="41" y="40"/>
                    <a:pt x="42" y="39"/>
                  </a:cubicBezTo>
                  <a:cubicBezTo>
                    <a:pt x="43" y="38"/>
                    <a:pt x="43" y="37"/>
                    <a:pt x="44" y="37"/>
                  </a:cubicBezTo>
                  <a:cubicBezTo>
                    <a:pt x="46" y="34"/>
                    <a:pt x="47" y="30"/>
                    <a:pt x="48" y="26"/>
                  </a:cubicBezTo>
                  <a:cubicBezTo>
                    <a:pt x="49" y="19"/>
                    <a:pt x="47" y="11"/>
                    <a:pt x="42" y="6"/>
                  </a:cubicBezTo>
                  <a:cubicBezTo>
                    <a:pt x="40" y="4"/>
                    <a:pt x="38" y="2"/>
                    <a:pt x="36" y="1"/>
                  </a:cubicBezTo>
                  <a:cubicBezTo>
                    <a:pt x="33" y="0"/>
                    <a:pt x="31" y="0"/>
                    <a:pt x="29" y="0"/>
                  </a:cubicBezTo>
                  <a:cubicBezTo>
                    <a:pt x="29" y="0"/>
                    <a:pt x="28" y="0"/>
                    <a:pt x="28"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414"/>
            <p:cNvSpPr>
              <a:spLocks/>
            </p:cNvSpPr>
            <p:nvPr/>
          </p:nvSpPr>
          <p:spPr bwMode="auto">
            <a:xfrm>
              <a:off x="295275" y="1052513"/>
              <a:ext cx="73025" cy="22225"/>
            </a:xfrm>
            <a:custGeom>
              <a:avLst/>
              <a:gdLst>
                <a:gd name="T0" fmla="*/ 2147483646 w 16"/>
                <a:gd name="T1" fmla="*/ 0 h 5"/>
                <a:gd name="T2" fmla="*/ 2147483646 w 16"/>
                <a:gd name="T3" fmla="*/ 2147483646 h 5"/>
                <a:gd name="T4" fmla="*/ 0 w 16"/>
                <a:gd name="T5" fmla="*/ 2147483646 h 5"/>
                <a:gd name="T6" fmla="*/ 2147483646 w 16"/>
                <a:gd name="T7" fmla="*/ 2147483646 h 5"/>
                <a:gd name="T8" fmla="*/ 2147483646 w 16"/>
                <a:gd name="T9" fmla="*/ 2147483646 h 5"/>
                <a:gd name="T10" fmla="*/ 2147483646 w 16"/>
                <a:gd name="T11" fmla="*/ 2147483646 h 5"/>
                <a:gd name="T12" fmla="*/ 2147483646 w 16"/>
                <a:gd name="T13" fmla="*/ 2147483646 h 5"/>
                <a:gd name="T14" fmla="*/ 2147483646 w 16"/>
                <a:gd name="T15" fmla="*/ 2147483646 h 5"/>
                <a:gd name="T16" fmla="*/ 2147483646 w 16"/>
                <a:gd name="T17" fmla="*/ 2147483646 h 5"/>
                <a:gd name="T18" fmla="*/ 2147483646 w 16"/>
                <a:gd name="T19" fmla="*/ 2147483646 h 5"/>
                <a:gd name="T20" fmla="*/ 2147483646 w 16"/>
                <a:gd name="T21" fmla="*/ 2147483646 h 5"/>
                <a:gd name="T22" fmla="*/ 2147483646 w 16"/>
                <a:gd name="T23" fmla="*/ 2147483646 h 5"/>
                <a:gd name="T24" fmla="*/ 2147483646 w 16"/>
                <a:gd name="T25" fmla="*/ 2147483646 h 5"/>
                <a:gd name="T26" fmla="*/ 2147483646 w 16"/>
                <a:gd name="T27" fmla="*/ 2147483646 h 5"/>
                <a:gd name="T28" fmla="*/ 2147483646 w 16"/>
                <a:gd name="T29" fmla="*/ 2147483646 h 5"/>
                <a:gd name="T30" fmla="*/ 2147483646 w 16"/>
                <a:gd name="T31" fmla="*/ 0 h 5"/>
                <a:gd name="T32" fmla="*/ 2147483646 w 16"/>
                <a:gd name="T33" fmla="*/ 0 h 5"/>
                <a:gd name="T34" fmla="*/ 2147483646 w 16"/>
                <a:gd name="T35" fmla="*/ 0 h 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 h="5">
                  <a:moveTo>
                    <a:pt x="5" y="0"/>
                  </a:moveTo>
                  <a:cubicBezTo>
                    <a:pt x="4" y="0"/>
                    <a:pt x="2" y="1"/>
                    <a:pt x="1" y="2"/>
                  </a:cubicBezTo>
                  <a:cubicBezTo>
                    <a:pt x="0" y="2"/>
                    <a:pt x="0" y="2"/>
                    <a:pt x="0" y="2"/>
                  </a:cubicBezTo>
                  <a:cubicBezTo>
                    <a:pt x="1" y="3"/>
                    <a:pt x="1" y="3"/>
                    <a:pt x="1" y="3"/>
                  </a:cubicBezTo>
                  <a:cubicBezTo>
                    <a:pt x="2" y="2"/>
                    <a:pt x="2" y="2"/>
                    <a:pt x="2" y="2"/>
                  </a:cubicBezTo>
                  <a:cubicBezTo>
                    <a:pt x="4" y="2"/>
                    <a:pt x="5" y="1"/>
                    <a:pt x="7" y="1"/>
                  </a:cubicBezTo>
                  <a:cubicBezTo>
                    <a:pt x="8" y="1"/>
                    <a:pt x="9" y="1"/>
                    <a:pt x="10" y="1"/>
                  </a:cubicBezTo>
                  <a:cubicBezTo>
                    <a:pt x="11" y="1"/>
                    <a:pt x="12" y="1"/>
                    <a:pt x="12" y="2"/>
                  </a:cubicBezTo>
                  <a:cubicBezTo>
                    <a:pt x="13" y="2"/>
                    <a:pt x="13" y="2"/>
                    <a:pt x="14" y="2"/>
                  </a:cubicBezTo>
                  <a:cubicBezTo>
                    <a:pt x="14" y="2"/>
                    <a:pt x="14" y="3"/>
                    <a:pt x="14" y="3"/>
                  </a:cubicBezTo>
                  <a:cubicBezTo>
                    <a:pt x="15" y="3"/>
                    <a:pt x="15" y="4"/>
                    <a:pt x="15" y="4"/>
                  </a:cubicBezTo>
                  <a:cubicBezTo>
                    <a:pt x="15" y="4"/>
                    <a:pt x="15" y="4"/>
                    <a:pt x="15" y="4"/>
                  </a:cubicBezTo>
                  <a:cubicBezTo>
                    <a:pt x="15" y="5"/>
                    <a:pt x="16" y="5"/>
                    <a:pt x="16" y="5"/>
                  </a:cubicBezTo>
                  <a:cubicBezTo>
                    <a:pt x="16" y="5"/>
                    <a:pt x="16" y="4"/>
                    <a:pt x="16" y="4"/>
                  </a:cubicBezTo>
                  <a:cubicBezTo>
                    <a:pt x="16" y="3"/>
                    <a:pt x="15" y="2"/>
                    <a:pt x="14" y="1"/>
                  </a:cubicBezTo>
                  <a:cubicBezTo>
                    <a:pt x="14" y="1"/>
                    <a:pt x="13" y="0"/>
                    <a:pt x="12" y="0"/>
                  </a:cubicBezTo>
                  <a:cubicBezTo>
                    <a:pt x="11" y="0"/>
                    <a:pt x="10" y="0"/>
                    <a:pt x="9" y="0"/>
                  </a:cubicBezTo>
                  <a:cubicBezTo>
                    <a:pt x="8" y="0"/>
                    <a:pt x="6" y="0"/>
                    <a:pt x="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415"/>
            <p:cNvSpPr>
              <a:spLocks/>
            </p:cNvSpPr>
            <p:nvPr/>
          </p:nvSpPr>
          <p:spPr bwMode="auto">
            <a:xfrm>
              <a:off x="304800" y="1062038"/>
              <a:ext cx="63500" cy="17462"/>
            </a:xfrm>
            <a:custGeom>
              <a:avLst/>
              <a:gdLst>
                <a:gd name="T0" fmla="*/ 2147483646 w 14"/>
                <a:gd name="T1" fmla="*/ 0 h 4"/>
                <a:gd name="T2" fmla="*/ 2147483646 w 14"/>
                <a:gd name="T3" fmla="*/ 0 h 4"/>
                <a:gd name="T4" fmla="*/ 2147483646 w 14"/>
                <a:gd name="T5" fmla="*/ 0 h 4"/>
                <a:gd name="T6" fmla="*/ 0 w 14"/>
                <a:gd name="T7" fmla="*/ 2147483646 h 4"/>
                <a:gd name="T8" fmla="*/ 2147483646 w 14"/>
                <a:gd name="T9" fmla="*/ 2147483646 h 4"/>
                <a:gd name="T10" fmla="*/ 2147483646 w 14"/>
                <a:gd name="T11" fmla="*/ 2147483646 h 4"/>
                <a:gd name="T12" fmla="*/ 2147483646 w 14"/>
                <a:gd name="T13" fmla="*/ 2147483646 h 4"/>
                <a:gd name="T14" fmla="*/ 2147483646 w 14"/>
                <a:gd name="T15" fmla="*/ 2147483646 h 4"/>
                <a:gd name="T16" fmla="*/ 2147483646 w 14"/>
                <a:gd name="T17" fmla="*/ 2147483646 h 4"/>
                <a:gd name="T18" fmla="*/ 2147483646 w 14"/>
                <a:gd name="T19" fmla="*/ 2147483646 h 4"/>
                <a:gd name="T20" fmla="*/ 2147483646 w 14"/>
                <a:gd name="T21" fmla="*/ 2147483646 h 4"/>
                <a:gd name="T22" fmla="*/ 2147483646 w 14"/>
                <a:gd name="T23" fmla="*/ 2147483646 h 4"/>
                <a:gd name="T24" fmla="*/ 2147483646 w 14"/>
                <a:gd name="T25" fmla="*/ 2147483646 h 4"/>
                <a:gd name="T26" fmla="*/ 2147483646 w 14"/>
                <a:gd name="T27" fmla="*/ 2147483646 h 4"/>
                <a:gd name="T28" fmla="*/ 2147483646 w 14"/>
                <a:gd name="T29" fmla="*/ 2147483646 h 4"/>
                <a:gd name="T30" fmla="*/ 2147483646 w 14"/>
                <a:gd name="T31" fmla="*/ 2147483646 h 4"/>
                <a:gd name="T32" fmla="*/ 2147483646 w 14"/>
                <a:gd name="T33" fmla="*/ 2147483646 h 4"/>
                <a:gd name="T34" fmla="*/ 2147483646 w 14"/>
                <a:gd name="T35" fmla="*/ 0 h 4"/>
                <a:gd name="T36" fmla="*/ 2147483646 w 14"/>
                <a:gd name="T37" fmla="*/ 0 h 4"/>
                <a:gd name="T38" fmla="*/ 2147483646 w 14"/>
                <a:gd name="T39" fmla="*/ 0 h 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 h="4">
                  <a:moveTo>
                    <a:pt x="5" y="0"/>
                  </a:moveTo>
                  <a:cubicBezTo>
                    <a:pt x="4" y="0"/>
                    <a:pt x="3" y="0"/>
                    <a:pt x="3" y="0"/>
                  </a:cubicBezTo>
                  <a:cubicBezTo>
                    <a:pt x="2" y="0"/>
                    <a:pt x="1" y="0"/>
                    <a:pt x="1" y="0"/>
                  </a:cubicBezTo>
                  <a:cubicBezTo>
                    <a:pt x="0" y="0"/>
                    <a:pt x="0" y="0"/>
                    <a:pt x="0" y="1"/>
                  </a:cubicBezTo>
                  <a:cubicBezTo>
                    <a:pt x="0" y="1"/>
                    <a:pt x="0" y="1"/>
                    <a:pt x="1" y="1"/>
                  </a:cubicBezTo>
                  <a:cubicBezTo>
                    <a:pt x="1" y="1"/>
                    <a:pt x="2" y="1"/>
                    <a:pt x="2" y="1"/>
                  </a:cubicBezTo>
                  <a:cubicBezTo>
                    <a:pt x="3" y="1"/>
                    <a:pt x="4" y="1"/>
                    <a:pt x="5" y="1"/>
                  </a:cubicBezTo>
                  <a:cubicBezTo>
                    <a:pt x="6" y="1"/>
                    <a:pt x="8" y="1"/>
                    <a:pt x="10" y="1"/>
                  </a:cubicBezTo>
                  <a:cubicBezTo>
                    <a:pt x="11" y="1"/>
                    <a:pt x="11" y="2"/>
                    <a:pt x="12" y="2"/>
                  </a:cubicBezTo>
                  <a:cubicBezTo>
                    <a:pt x="12" y="2"/>
                    <a:pt x="12" y="2"/>
                    <a:pt x="12" y="2"/>
                  </a:cubicBezTo>
                  <a:cubicBezTo>
                    <a:pt x="13" y="2"/>
                    <a:pt x="13" y="2"/>
                    <a:pt x="13" y="3"/>
                  </a:cubicBezTo>
                  <a:cubicBezTo>
                    <a:pt x="13" y="3"/>
                    <a:pt x="13" y="3"/>
                    <a:pt x="13" y="3"/>
                  </a:cubicBezTo>
                  <a:cubicBezTo>
                    <a:pt x="13" y="3"/>
                    <a:pt x="13" y="3"/>
                    <a:pt x="13" y="3"/>
                  </a:cubicBezTo>
                  <a:cubicBezTo>
                    <a:pt x="13" y="3"/>
                    <a:pt x="13" y="3"/>
                    <a:pt x="13" y="3"/>
                  </a:cubicBezTo>
                  <a:cubicBezTo>
                    <a:pt x="13" y="4"/>
                    <a:pt x="13" y="4"/>
                    <a:pt x="14" y="4"/>
                  </a:cubicBezTo>
                  <a:cubicBezTo>
                    <a:pt x="14" y="4"/>
                    <a:pt x="14" y="4"/>
                    <a:pt x="14" y="3"/>
                  </a:cubicBezTo>
                  <a:cubicBezTo>
                    <a:pt x="14" y="3"/>
                    <a:pt x="14" y="2"/>
                    <a:pt x="13" y="1"/>
                  </a:cubicBezTo>
                  <a:cubicBezTo>
                    <a:pt x="13" y="1"/>
                    <a:pt x="12" y="1"/>
                    <a:pt x="11" y="0"/>
                  </a:cubicBezTo>
                  <a:cubicBezTo>
                    <a:pt x="10" y="0"/>
                    <a:pt x="9" y="0"/>
                    <a:pt x="7" y="0"/>
                  </a:cubicBezTo>
                  <a:cubicBezTo>
                    <a:pt x="7" y="0"/>
                    <a:pt x="6" y="0"/>
                    <a:pt x="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416"/>
            <p:cNvSpPr>
              <a:spLocks/>
            </p:cNvSpPr>
            <p:nvPr/>
          </p:nvSpPr>
          <p:spPr bwMode="auto">
            <a:xfrm>
              <a:off x="307975" y="1074738"/>
              <a:ext cx="63500" cy="14287"/>
            </a:xfrm>
            <a:custGeom>
              <a:avLst/>
              <a:gdLst>
                <a:gd name="T0" fmla="*/ 2147483646 w 14"/>
                <a:gd name="T1" fmla="*/ 2147483646 h 3"/>
                <a:gd name="T2" fmla="*/ 2147483646 w 14"/>
                <a:gd name="T3" fmla="*/ 2147483646 h 3"/>
                <a:gd name="T4" fmla="*/ 0 w 14"/>
                <a:gd name="T5" fmla="*/ 2147483646 h 3"/>
                <a:gd name="T6" fmla="*/ 2147483646 w 14"/>
                <a:gd name="T7" fmla="*/ 2147483646 h 3"/>
                <a:gd name="T8" fmla="*/ 2147483646 w 14"/>
                <a:gd name="T9" fmla="*/ 2147483646 h 3"/>
                <a:gd name="T10" fmla="*/ 2147483646 w 14"/>
                <a:gd name="T11" fmla="*/ 2147483646 h 3"/>
                <a:gd name="T12" fmla="*/ 2147483646 w 14"/>
                <a:gd name="T13" fmla="*/ 2147483646 h 3"/>
                <a:gd name="T14" fmla="*/ 2147483646 w 14"/>
                <a:gd name="T15" fmla="*/ 2147483646 h 3"/>
                <a:gd name="T16" fmla="*/ 2147483646 w 14"/>
                <a:gd name="T17" fmla="*/ 0 h 3"/>
                <a:gd name="T18" fmla="*/ 2147483646 w 14"/>
                <a:gd name="T19" fmla="*/ 0 h 3"/>
                <a:gd name="T20" fmla="*/ 2147483646 w 14"/>
                <a:gd name="T21" fmla="*/ 2147483646 h 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3">
                  <a:moveTo>
                    <a:pt x="1" y="2"/>
                  </a:moveTo>
                  <a:cubicBezTo>
                    <a:pt x="1" y="2"/>
                    <a:pt x="1" y="2"/>
                    <a:pt x="1" y="2"/>
                  </a:cubicBezTo>
                  <a:cubicBezTo>
                    <a:pt x="0" y="2"/>
                    <a:pt x="0" y="2"/>
                    <a:pt x="0" y="2"/>
                  </a:cubicBezTo>
                  <a:cubicBezTo>
                    <a:pt x="0" y="3"/>
                    <a:pt x="0" y="3"/>
                    <a:pt x="1" y="3"/>
                  </a:cubicBezTo>
                  <a:cubicBezTo>
                    <a:pt x="3" y="3"/>
                    <a:pt x="6" y="2"/>
                    <a:pt x="8" y="1"/>
                  </a:cubicBezTo>
                  <a:cubicBezTo>
                    <a:pt x="10" y="1"/>
                    <a:pt x="11" y="1"/>
                    <a:pt x="12" y="1"/>
                  </a:cubicBezTo>
                  <a:cubicBezTo>
                    <a:pt x="13" y="1"/>
                    <a:pt x="13" y="1"/>
                    <a:pt x="13" y="2"/>
                  </a:cubicBezTo>
                  <a:cubicBezTo>
                    <a:pt x="13" y="2"/>
                    <a:pt x="14" y="1"/>
                    <a:pt x="14" y="1"/>
                  </a:cubicBezTo>
                  <a:cubicBezTo>
                    <a:pt x="14" y="1"/>
                    <a:pt x="14" y="0"/>
                    <a:pt x="13" y="0"/>
                  </a:cubicBezTo>
                  <a:cubicBezTo>
                    <a:pt x="13" y="0"/>
                    <a:pt x="12" y="0"/>
                    <a:pt x="11" y="0"/>
                  </a:cubicBezTo>
                  <a:cubicBezTo>
                    <a:pt x="7" y="0"/>
                    <a:pt x="4" y="1"/>
                    <a:pt x="1"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417"/>
            <p:cNvSpPr>
              <a:spLocks noEditPoints="1"/>
            </p:cNvSpPr>
            <p:nvPr/>
          </p:nvSpPr>
          <p:spPr bwMode="auto">
            <a:xfrm>
              <a:off x="307975" y="1084263"/>
              <a:ext cx="63500" cy="19050"/>
            </a:xfrm>
            <a:custGeom>
              <a:avLst/>
              <a:gdLst>
                <a:gd name="T0" fmla="*/ 2147483646 w 14"/>
                <a:gd name="T1" fmla="*/ 2147483646 h 4"/>
                <a:gd name="T2" fmla="*/ 2147483646 w 14"/>
                <a:gd name="T3" fmla="*/ 2147483646 h 4"/>
                <a:gd name="T4" fmla="*/ 2147483646 w 14"/>
                <a:gd name="T5" fmla="*/ 2147483646 h 4"/>
                <a:gd name="T6" fmla="*/ 2147483646 w 14"/>
                <a:gd name="T7" fmla="*/ 0 h 4"/>
                <a:gd name="T8" fmla="*/ 2147483646 w 14"/>
                <a:gd name="T9" fmla="*/ 2147483646 h 4"/>
                <a:gd name="T10" fmla="*/ 2147483646 w 14"/>
                <a:gd name="T11" fmla="*/ 2147483646 h 4"/>
                <a:gd name="T12" fmla="*/ 0 w 14"/>
                <a:gd name="T13" fmla="*/ 2147483646 h 4"/>
                <a:gd name="T14" fmla="*/ 2147483646 w 14"/>
                <a:gd name="T15" fmla="*/ 2147483646 h 4"/>
                <a:gd name="T16" fmla="*/ 2147483646 w 14"/>
                <a:gd name="T17" fmla="*/ 2147483646 h 4"/>
                <a:gd name="T18" fmla="*/ 2147483646 w 14"/>
                <a:gd name="T19" fmla="*/ 2147483646 h 4"/>
                <a:gd name="T20" fmla="*/ 2147483646 w 14"/>
                <a:gd name="T21" fmla="*/ 2147483646 h 4"/>
                <a:gd name="T22" fmla="*/ 2147483646 w 14"/>
                <a:gd name="T23" fmla="*/ 2147483646 h 4"/>
                <a:gd name="T24" fmla="*/ 2147483646 w 14"/>
                <a:gd name="T25" fmla="*/ 2147483646 h 4"/>
                <a:gd name="T26" fmla="*/ 2147483646 w 14"/>
                <a:gd name="T27" fmla="*/ 2147483646 h 4"/>
                <a:gd name="T28" fmla="*/ 2147483646 w 14"/>
                <a:gd name="T29" fmla="*/ 2147483646 h 4"/>
                <a:gd name="T30" fmla="*/ 2147483646 w 14"/>
                <a:gd name="T31" fmla="*/ 2147483646 h 4"/>
                <a:gd name="T32" fmla="*/ 2147483646 w 14"/>
                <a:gd name="T33" fmla="*/ 2147483646 h 4"/>
                <a:gd name="T34" fmla="*/ 2147483646 w 14"/>
                <a:gd name="T35" fmla="*/ 2147483646 h 4"/>
                <a:gd name="T36" fmla="*/ 2147483646 w 14"/>
                <a:gd name="T37" fmla="*/ 0 h 4"/>
                <a:gd name="T38" fmla="*/ 2147483646 w 14"/>
                <a:gd name="T39" fmla="*/ 0 h 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 h="4">
                  <a:moveTo>
                    <a:pt x="3" y="3"/>
                  </a:moveTo>
                  <a:cubicBezTo>
                    <a:pt x="3" y="3"/>
                    <a:pt x="3" y="3"/>
                    <a:pt x="3" y="3"/>
                  </a:cubicBezTo>
                  <a:cubicBezTo>
                    <a:pt x="3" y="3"/>
                    <a:pt x="3" y="3"/>
                    <a:pt x="3" y="3"/>
                  </a:cubicBezTo>
                  <a:moveTo>
                    <a:pt x="9" y="0"/>
                  </a:moveTo>
                  <a:cubicBezTo>
                    <a:pt x="6" y="0"/>
                    <a:pt x="4" y="1"/>
                    <a:pt x="2" y="2"/>
                  </a:cubicBezTo>
                  <a:cubicBezTo>
                    <a:pt x="2" y="2"/>
                    <a:pt x="1" y="2"/>
                    <a:pt x="1" y="3"/>
                  </a:cubicBezTo>
                  <a:cubicBezTo>
                    <a:pt x="0" y="3"/>
                    <a:pt x="0" y="3"/>
                    <a:pt x="0" y="4"/>
                  </a:cubicBezTo>
                  <a:cubicBezTo>
                    <a:pt x="0" y="4"/>
                    <a:pt x="1" y="4"/>
                    <a:pt x="1" y="4"/>
                  </a:cubicBezTo>
                  <a:cubicBezTo>
                    <a:pt x="2" y="4"/>
                    <a:pt x="2" y="3"/>
                    <a:pt x="3" y="3"/>
                  </a:cubicBezTo>
                  <a:cubicBezTo>
                    <a:pt x="4" y="2"/>
                    <a:pt x="6" y="2"/>
                    <a:pt x="8" y="2"/>
                  </a:cubicBezTo>
                  <a:cubicBezTo>
                    <a:pt x="9" y="1"/>
                    <a:pt x="9" y="1"/>
                    <a:pt x="10" y="1"/>
                  </a:cubicBezTo>
                  <a:cubicBezTo>
                    <a:pt x="11" y="2"/>
                    <a:pt x="11" y="2"/>
                    <a:pt x="11" y="2"/>
                  </a:cubicBezTo>
                  <a:cubicBezTo>
                    <a:pt x="12" y="2"/>
                    <a:pt x="12" y="2"/>
                    <a:pt x="12" y="2"/>
                  </a:cubicBezTo>
                  <a:cubicBezTo>
                    <a:pt x="12" y="2"/>
                    <a:pt x="12" y="2"/>
                    <a:pt x="12" y="3"/>
                  </a:cubicBezTo>
                  <a:cubicBezTo>
                    <a:pt x="13" y="3"/>
                    <a:pt x="13" y="3"/>
                    <a:pt x="13" y="3"/>
                  </a:cubicBezTo>
                  <a:cubicBezTo>
                    <a:pt x="13" y="3"/>
                    <a:pt x="13" y="4"/>
                    <a:pt x="14" y="3"/>
                  </a:cubicBezTo>
                  <a:cubicBezTo>
                    <a:pt x="14" y="3"/>
                    <a:pt x="14" y="3"/>
                    <a:pt x="14" y="3"/>
                  </a:cubicBezTo>
                  <a:cubicBezTo>
                    <a:pt x="13" y="2"/>
                    <a:pt x="13" y="1"/>
                    <a:pt x="12" y="1"/>
                  </a:cubicBezTo>
                  <a:cubicBezTo>
                    <a:pt x="11" y="0"/>
                    <a:pt x="10" y="0"/>
                    <a:pt x="9" y="0"/>
                  </a:cubicBezTo>
                  <a:cubicBezTo>
                    <a:pt x="9" y="0"/>
                    <a:pt x="9" y="0"/>
                    <a:pt x="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418"/>
            <p:cNvSpPr>
              <a:spLocks noEditPoints="1"/>
            </p:cNvSpPr>
            <p:nvPr/>
          </p:nvSpPr>
          <p:spPr bwMode="auto">
            <a:xfrm>
              <a:off x="307975" y="1103313"/>
              <a:ext cx="60325" cy="12700"/>
            </a:xfrm>
            <a:custGeom>
              <a:avLst/>
              <a:gdLst>
                <a:gd name="T0" fmla="*/ 2147483646 w 13"/>
                <a:gd name="T1" fmla="*/ 2147483646 h 3"/>
                <a:gd name="T2" fmla="*/ 2147483646 w 13"/>
                <a:gd name="T3" fmla="*/ 2147483646 h 3"/>
                <a:gd name="T4" fmla="*/ 2147483646 w 13"/>
                <a:gd name="T5" fmla="*/ 2147483646 h 3"/>
                <a:gd name="T6" fmla="*/ 2147483646 w 13"/>
                <a:gd name="T7" fmla="*/ 0 h 3"/>
                <a:gd name="T8" fmla="*/ 2147483646 w 13"/>
                <a:gd name="T9" fmla="*/ 2147483646 h 3"/>
                <a:gd name="T10" fmla="*/ 2147483646 w 13"/>
                <a:gd name="T11" fmla="*/ 2147483646 h 3"/>
                <a:gd name="T12" fmla="*/ 0 w 13"/>
                <a:gd name="T13" fmla="*/ 2147483646 h 3"/>
                <a:gd name="T14" fmla="*/ 0 w 13"/>
                <a:gd name="T15" fmla="*/ 2147483646 h 3"/>
                <a:gd name="T16" fmla="*/ 2147483646 w 13"/>
                <a:gd name="T17" fmla="*/ 2147483646 h 3"/>
                <a:gd name="T18" fmla="*/ 2147483646 w 13"/>
                <a:gd name="T19" fmla="*/ 2147483646 h 3"/>
                <a:gd name="T20" fmla="*/ 2147483646 w 13"/>
                <a:gd name="T21" fmla="*/ 2147483646 h 3"/>
                <a:gd name="T22" fmla="*/ 2147483646 w 13"/>
                <a:gd name="T23" fmla="*/ 2147483646 h 3"/>
                <a:gd name="T24" fmla="*/ 2147483646 w 13"/>
                <a:gd name="T25" fmla="*/ 2147483646 h 3"/>
                <a:gd name="T26" fmla="*/ 2147483646 w 13"/>
                <a:gd name="T27" fmla="*/ 0 h 3"/>
                <a:gd name="T28" fmla="*/ 2147483646 w 13"/>
                <a:gd name="T29" fmla="*/ 0 h 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 h="3">
                  <a:moveTo>
                    <a:pt x="3" y="2"/>
                  </a:moveTo>
                  <a:cubicBezTo>
                    <a:pt x="2" y="2"/>
                    <a:pt x="2" y="2"/>
                    <a:pt x="2" y="2"/>
                  </a:cubicBezTo>
                  <a:cubicBezTo>
                    <a:pt x="2" y="2"/>
                    <a:pt x="2" y="2"/>
                    <a:pt x="3" y="2"/>
                  </a:cubicBezTo>
                  <a:moveTo>
                    <a:pt x="13" y="0"/>
                  </a:moveTo>
                  <a:cubicBezTo>
                    <a:pt x="12" y="1"/>
                    <a:pt x="12" y="1"/>
                    <a:pt x="11" y="1"/>
                  </a:cubicBezTo>
                  <a:cubicBezTo>
                    <a:pt x="10" y="1"/>
                    <a:pt x="8" y="1"/>
                    <a:pt x="6" y="1"/>
                  </a:cubicBezTo>
                  <a:cubicBezTo>
                    <a:pt x="4" y="1"/>
                    <a:pt x="2" y="1"/>
                    <a:pt x="0" y="1"/>
                  </a:cubicBezTo>
                  <a:cubicBezTo>
                    <a:pt x="0" y="1"/>
                    <a:pt x="0" y="2"/>
                    <a:pt x="0" y="2"/>
                  </a:cubicBezTo>
                  <a:cubicBezTo>
                    <a:pt x="0" y="2"/>
                    <a:pt x="0" y="3"/>
                    <a:pt x="1" y="2"/>
                  </a:cubicBezTo>
                  <a:cubicBezTo>
                    <a:pt x="1" y="2"/>
                    <a:pt x="2" y="2"/>
                    <a:pt x="3" y="2"/>
                  </a:cubicBezTo>
                  <a:cubicBezTo>
                    <a:pt x="4" y="2"/>
                    <a:pt x="6" y="2"/>
                    <a:pt x="7" y="2"/>
                  </a:cubicBezTo>
                  <a:cubicBezTo>
                    <a:pt x="9" y="2"/>
                    <a:pt x="11" y="2"/>
                    <a:pt x="13" y="2"/>
                  </a:cubicBezTo>
                  <a:cubicBezTo>
                    <a:pt x="13" y="2"/>
                    <a:pt x="13" y="1"/>
                    <a:pt x="13" y="1"/>
                  </a:cubicBezTo>
                  <a:cubicBezTo>
                    <a:pt x="13" y="1"/>
                    <a:pt x="13" y="0"/>
                    <a:pt x="13" y="0"/>
                  </a:cubicBezTo>
                  <a:cubicBezTo>
                    <a:pt x="13" y="0"/>
                    <a:pt x="13" y="0"/>
                    <a:pt x="13"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419"/>
            <p:cNvSpPr>
              <a:spLocks/>
            </p:cNvSpPr>
            <p:nvPr/>
          </p:nvSpPr>
          <p:spPr bwMode="auto">
            <a:xfrm>
              <a:off x="307975" y="1106488"/>
              <a:ext cx="63500" cy="14287"/>
            </a:xfrm>
            <a:custGeom>
              <a:avLst/>
              <a:gdLst>
                <a:gd name="T0" fmla="*/ 2147483646 w 14"/>
                <a:gd name="T1" fmla="*/ 0 h 3"/>
                <a:gd name="T2" fmla="*/ 2147483646 w 14"/>
                <a:gd name="T3" fmla="*/ 0 h 3"/>
                <a:gd name="T4" fmla="*/ 2147483646 w 14"/>
                <a:gd name="T5" fmla="*/ 2147483646 h 3"/>
                <a:gd name="T6" fmla="*/ 2147483646 w 14"/>
                <a:gd name="T7" fmla="*/ 2147483646 h 3"/>
                <a:gd name="T8" fmla="*/ 2147483646 w 14"/>
                <a:gd name="T9" fmla="*/ 2147483646 h 3"/>
                <a:gd name="T10" fmla="*/ 0 w 14"/>
                <a:gd name="T11" fmla="*/ 2147483646 h 3"/>
                <a:gd name="T12" fmla="*/ 0 w 14"/>
                <a:gd name="T13" fmla="*/ 2147483646 h 3"/>
                <a:gd name="T14" fmla="*/ 0 w 14"/>
                <a:gd name="T15" fmla="*/ 2147483646 h 3"/>
                <a:gd name="T16" fmla="*/ 2147483646 w 14"/>
                <a:gd name="T17" fmla="*/ 2147483646 h 3"/>
                <a:gd name="T18" fmla="*/ 2147483646 w 14"/>
                <a:gd name="T19" fmla="*/ 2147483646 h 3"/>
                <a:gd name="T20" fmla="*/ 2147483646 w 14"/>
                <a:gd name="T21" fmla="*/ 2147483646 h 3"/>
                <a:gd name="T22" fmla="*/ 2147483646 w 14"/>
                <a:gd name="T23" fmla="*/ 2147483646 h 3"/>
                <a:gd name="T24" fmla="*/ 2147483646 w 14"/>
                <a:gd name="T25" fmla="*/ 0 h 3"/>
                <a:gd name="T26" fmla="*/ 2147483646 w 14"/>
                <a:gd name="T27" fmla="*/ 0 h 3"/>
                <a:gd name="T28" fmla="*/ 2147483646 w 14"/>
                <a:gd name="T29" fmla="*/ 0 h 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 h="3">
                  <a:moveTo>
                    <a:pt x="13" y="0"/>
                  </a:moveTo>
                  <a:cubicBezTo>
                    <a:pt x="13" y="0"/>
                    <a:pt x="13" y="0"/>
                    <a:pt x="13" y="0"/>
                  </a:cubicBezTo>
                  <a:cubicBezTo>
                    <a:pt x="12" y="1"/>
                    <a:pt x="12" y="1"/>
                    <a:pt x="11" y="1"/>
                  </a:cubicBezTo>
                  <a:cubicBezTo>
                    <a:pt x="11" y="2"/>
                    <a:pt x="10" y="2"/>
                    <a:pt x="9" y="2"/>
                  </a:cubicBezTo>
                  <a:cubicBezTo>
                    <a:pt x="8" y="2"/>
                    <a:pt x="6" y="2"/>
                    <a:pt x="5" y="2"/>
                  </a:cubicBezTo>
                  <a:cubicBezTo>
                    <a:pt x="3" y="2"/>
                    <a:pt x="2" y="2"/>
                    <a:pt x="0" y="2"/>
                  </a:cubicBezTo>
                  <a:cubicBezTo>
                    <a:pt x="0" y="2"/>
                    <a:pt x="0" y="2"/>
                    <a:pt x="0" y="3"/>
                  </a:cubicBezTo>
                  <a:cubicBezTo>
                    <a:pt x="0" y="3"/>
                    <a:pt x="0" y="3"/>
                    <a:pt x="0" y="3"/>
                  </a:cubicBezTo>
                  <a:cubicBezTo>
                    <a:pt x="2" y="3"/>
                    <a:pt x="3" y="3"/>
                    <a:pt x="5" y="3"/>
                  </a:cubicBezTo>
                  <a:cubicBezTo>
                    <a:pt x="6" y="3"/>
                    <a:pt x="6" y="3"/>
                    <a:pt x="7" y="3"/>
                  </a:cubicBezTo>
                  <a:cubicBezTo>
                    <a:pt x="8" y="3"/>
                    <a:pt x="10" y="3"/>
                    <a:pt x="11" y="3"/>
                  </a:cubicBezTo>
                  <a:cubicBezTo>
                    <a:pt x="12" y="2"/>
                    <a:pt x="13" y="2"/>
                    <a:pt x="14" y="1"/>
                  </a:cubicBezTo>
                  <a:cubicBezTo>
                    <a:pt x="14" y="1"/>
                    <a:pt x="14" y="0"/>
                    <a:pt x="14" y="0"/>
                  </a:cubicBezTo>
                  <a:cubicBezTo>
                    <a:pt x="14" y="0"/>
                    <a:pt x="13" y="0"/>
                    <a:pt x="13" y="0"/>
                  </a:cubicBezTo>
                  <a:cubicBezTo>
                    <a:pt x="13" y="0"/>
                    <a:pt x="13" y="0"/>
                    <a:pt x="13"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420"/>
            <p:cNvSpPr>
              <a:spLocks noEditPoints="1"/>
            </p:cNvSpPr>
            <p:nvPr/>
          </p:nvSpPr>
          <p:spPr bwMode="auto">
            <a:xfrm>
              <a:off x="280987" y="920750"/>
              <a:ext cx="119063" cy="136525"/>
            </a:xfrm>
            <a:custGeom>
              <a:avLst/>
              <a:gdLst>
                <a:gd name="T0" fmla="*/ 2147483646 w 26"/>
                <a:gd name="T1" fmla="*/ 2147483646 h 30"/>
                <a:gd name="T2" fmla="*/ 2147483646 w 26"/>
                <a:gd name="T3" fmla="*/ 2147483646 h 30"/>
                <a:gd name="T4" fmla="*/ 2147483646 w 26"/>
                <a:gd name="T5" fmla="*/ 2147483646 h 30"/>
                <a:gd name="T6" fmla="*/ 2147483646 w 26"/>
                <a:gd name="T7" fmla="*/ 2147483646 h 30"/>
                <a:gd name="T8" fmla="*/ 2147483646 w 26"/>
                <a:gd name="T9" fmla="*/ 2147483646 h 30"/>
                <a:gd name="T10" fmla="*/ 2147483646 w 26"/>
                <a:gd name="T11" fmla="*/ 2147483646 h 30"/>
                <a:gd name="T12" fmla="*/ 2147483646 w 26"/>
                <a:gd name="T13" fmla="*/ 2147483646 h 30"/>
                <a:gd name="T14" fmla="*/ 2147483646 w 26"/>
                <a:gd name="T15" fmla="*/ 2147483646 h 30"/>
                <a:gd name="T16" fmla="*/ 2147483646 w 26"/>
                <a:gd name="T17" fmla="*/ 2147483646 h 30"/>
                <a:gd name="T18" fmla="*/ 2147483646 w 26"/>
                <a:gd name="T19" fmla="*/ 2147483646 h 30"/>
                <a:gd name="T20" fmla="*/ 2147483646 w 26"/>
                <a:gd name="T21" fmla="*/ 2147483646 h 30"/>
                <a:gd name="T22" fmla="*/ 2147483646 w 26"/>
                <a:gd name="T23" fmla="*/ 0 h 30"/>
                <a:gd name="T24" fmla="*/ 2147483646 w 26"/>
                <a:gd name="T25" fmla="*/ 2147483646 h 30"/>
                <a:gd name="T26" fmla="*/ 0 w 26"/>
                <a:gd name="T27" fmla="*/ 2147483646 h 30"/>
                <a:gd name="T28" fmla="*/ 2147483646 w 26"/>
                <a:gd name="T29" fmla="*/ 2147483646 h 30"/>
                <a:gd name="T30" fmla="*/ 2147483646 w 26"/>
                <a:gd name="T31" fmla="*/ 2147483646 h 30"/>
                <a:gd name="T32" fmla="*/ 2147483646 w 26"/>
                <a:gd name="T33" fmla="*/ 2147483646 h 30"/>
                <a:gd name="T34" fmla="*/ 2147483646 w 26"/>
                <a:gd name="T35" fmla="*/ 2147483646 h 30"/>
                <a:gd name="T36" fmla="*/ 2147483646 w 26"/>
                <a:gd name="T37" fmla="*/ 2147483646 h 30"/>
                <a:gd name="T38" fmla="*/ 2147483646 w 26"/>
                <a:gd name="T39" fmla="*/ 2147483646 h 30"/>
                <a:gd name="T40" fmla="*/ 2147483646 w 26"/>
                <a:gd name="T41" fmla="*/ 2147483646 h 30"/>
                <a:gd name="T42" fmla="*/ 2147483646 w 26"/>
                <a:gd name="T43" fmla="*/ 2147483646 h 30"/>
                <a:gd name="T44" fmla="*/ 2147483646 w 26"/>
                <a:gd name="T45" fmla="*/ 2147483646 h 30"/>
                <a:gd name="T46" fmla="*/ 2147483646 w 26"/>
                <a:gd name="T47" fmla="*/ 2147483646 h 30"/>
                <a:gd name="T48" fmla="*/ 2147483646 w 26"/>
                <a:gd name="T49" fmla="*/ 2147483646 h 30"/>
                <a:gd name="T50" fmla="*/ 2147483646 w 26"/>
                <a:gd name="T51" fmla="*/ 2147483646 h 30"/>
                <a:gd name="T52" fmla="*/ 2147483646 w 26"/>
                <a:gd name="T53" fmla="*/ 2147483646 h 30"/>
                <a:gd name="T54" fmla="*/ 2147483646 w 26"/>
                <a:gd name="T55" fmla="*/ 2147483646 h 30"/>
                <a:gd name="T56" fmla="*/ 2147483646 w 26"/>
                <a:gd name="T57" fmla="*/ 2147483646 h 30"/>
                <a:gd name="T58" fmla="*/ 2147483646 w 26"/>
                <a:gd name="T59" fmla="*/ 2147483646 h 30"/>
                <a:gd name="T60" fmla="*/ 2147483646 w 26"/>
                <a:gd name="T61" fmla="*/ 2147483646 h 30"/>
                <a:gd name="T62" fmla="*/ 2147483646 w 26"/>
                <a:gd name="T63" fmla="*/ 2147483646 h 30"/>
                <a:gd name="T64" fmla="*/ 2147483646 w 26"/>
                <a:gd name="T65" fmla="*/ 2147483646 h 30"/>
                <a:gd name="T66" fmla="*/ 2147483646 w 26"/>
                <a:gd name="T67" fmla="*/ 2147483646 h 30"/>
                <a:gd name="T68" fmla="*/ 2147483646 w 26"/>
                <a:gd name="T69" fmla="*/ 2147483646 h 30"/>
                <a:gd name="T70" fmla="*/ 2147483646 w 26"/>
                <a:gd name="T71" fmla="*/ 2147483646 h 30"/>
                <a:gd name="T72" fmla="*/ 2147483646 w 26"/>
                <a:gd name="T73" fmla="*/ 2147483646 h 30"/>
                <a:gd name="T74" fmla="*/ 2147483646 w 26"/>
                <a:gd name="T75" fmla="*/ 2147483646 h 30"/>
                <a:gd name="T76" fmla="*/ 2147483646 w 26"/>
                <a:gd name="T77" fmla="*/ 2147483646 h 30"/>
                <a:gd name="T78" fmla="*/ 2147483646 w 26"/>
                <a:gd name="T79" fmla="*/ 2147483646 h 30"/>
                <a:gd name="T80" fmla="*/ 2147483646 w 26"/>
                <a:gd name="T81" fmla="*/ 2147483646 h 30"/>
                <a:gd name="T82" fmla="*/ 2147483646 w 26"/>
                <a:gd name="T83" fmla="*/ 2147483646 h 30"/>
                <a:gd name="T84" fmla="*/ 2147483646 w 26"/>
                <a:gd name="T85" fmla="*/ 2147483646 h 30"/>
                <a:gd name="T86" fmla="*/ 2147483646 w 26"/>
                <a:gd name="T87" fmla="*/ 2147483646 h 30"/>
                <a:gd name="T88" fmla="*/ 2147483646 w 26"/>
                <a:gd name="T89" fmla="*/ 2147483646 h 30"/>
                <a:gd name="T90" fmla="*/ 2147483646 w 26"/>
                <a:gd name="T91" fmla="*/ 2147483646 h 30"/>
                <a:gd name="T92" fmla="*/ 2147483646 w 26"/>
                <a:gd name="T93" fmla="*/ 2147483646 h 30"/>
                <a:gd name="T94" fmla="*/ 2147483646 w 26"/>
                <a:gd name="T95" fmla="*/ 2147483646 h 30"/>
                <a:gd name="T96" fmla="*/ 2147483646 w 26"/>
                <a:gd name="T97" fmla="*/ 0 h 3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6" h="30">
                  <a:moveTo>
                    <a:pt x="6" y="10"/>
                  </a:moveTo>
                  <a:cubicBezTo>
                    <a:pt x="6" y="10"/>
                    <a:pt x="6" y="10"/>
                    <a:pt x="6" y="10"/>
                  </a:cubicBezTo>
                  <a:cubicBezTo>
                    <a:pt x="6" y="10"/>
                    <a:pt x="6" y="10"/>
                    <a:pt x="6" y="10"/>
                  </a:cubicBezTo>
                  <a:moveTo>
                    <a:pt x="6" y="10"/>
                  </a:moveTo>
                  <a:cubicBezTo>
                    <a:pt x="6" y="10"/>
                    <a:pt x="6" y="10"/>
                    <a:pt x="6" y="10"/>
                  </a:cubicBezTo>
                  <a:cubicBezTo>
                    <a:pt x="6" y="10"/>
                    <a:pt x="6" y="10"/>
                    <a:pt x="6" y="10"/>
                  </a:cubicBezTo>
                  <a:moveTo>
                    <a:pt x="13" y="2"/>
                  </a:moveTo>
                  <a:cubicBezTo>
                    <a:pt x="13" y="2"/>
                    <a:pt x="13" y="3"/>
                    <a:pt x="13" y="3"/>
                  </a:cubicBezTo>
                  <a:cubicBezTo>
                    <a:pt x="13" y="3"/>
                    <a:pt x="13" y="3"/>
                    <a:pt x="14" y="3"/>
                  </a:cubicBezTo>
                  <a:cubicBezTo>
                    <a:pt x="14" y="3"/>
                    <a:pt x="14" y="3"/>
                    <a:pt x="14" y="3"/>
                  </a:cubicBezTo>
                  <a:cubicBezTo>
                    <a:pt x="14" y="3"/>
                    <a:pt x="14" y="3"/>
                    <a:pt x="14" y="3"/>
                  </a:cubicBezTo>
                  <a:cubicBezTo>
                    <a:pt x="14" y="3"/>
                    <a:pt x="14" y="3"/>
                    <a:pt x="14" y="3"/>
                  </a:cubicBezTo>
                  <a:cubicBezTo>
                    <a:pt x="14" y="3"/>
                    <a:pt x="14" y="3"/>
                    <a:pt x="14" y="3"/>
                  </a:cubicBezTo>
                  <a:cubicBezTo>
                    <a:pt x="13" y="4"/>
                    <a:pt x="13" y="4"/>
                    <a:pt x="13" y="4"/>
                  </a:cubicBezTo>
                  <a:cubicBezTo>
                    <a:pt x="13" y="4"/>
                    <a:pt x="13" y="4"/>
                    <a:pt x="13" y="4"/>
                  </a:cubicBezTo>
                  <a:cubicBezTo>
                    <a:pt x="13" y="4"/>
                    <a:pt x="13" y="4"/>
                    <a:pt x="13" y="4"/>
                  </a:cubicBezTo>
                  <a:cubicBezTo>
                    <a:pt x="13" y="4"/>
                    <a:pt x="13" y="4"/>
                    <a:pt x="13" y="4"/>
                  </a:cubicBezTo>
                  <a:cubicBezTo>
                    <a:pt x="13" y="4"/>
                    <a:pt x="13" y="3"/>
                    <a:pt x="13" y="3"/>
                  </a:cubicBezTo>
                  <a:cubicBezTo>
                    <a:pt x="13" y="3"/>
                    <a:pt x="13" y="3"/>
                    <a:pt x="13" y="3"/>
                  </a:cubicBezTo>
                  <a:cubicBezTo>
                    <a:pt x="13" y="3"/>
                    <a:pt x="13" y="3"/>
                    <a:pt x="13" y="3"/>
                  </a:cubicBezTo>
                  <a:cubicBezTo>
                    <a:pt x="13" y="3"/>
                    <a:pt x="13" y="2"/>
                    <a:pt x="13" y="2"/>
                  </a:cubicBezTo>
                  <a:moveTo>
                    <a:pt x="9" y="1"/>
                  </a:moveTo>
                  <a:cubicBezTo>
                    <a:pt x="9" y="1"/>
                    <a:pt x="10" y="1"/>
                    <a:pt x="10" y="1"/>
                  </a:cubicBezTo>
                  <a:cubicBezTo>
                    <a:pt x="10" y="1"/>
                    <a:pt x="10" y="1"/>
                    <a:pt x="10" y="1"/>
                  </a:cubicBezTo>
                  <a:cubicBezTo>
                    <a:pt x="10" y="1"/>
                    <a:pt x="10" y="1"/>
                    <a:pt x="10" y="2"/>
                  </a:cubicBezTo>
                  <a:cubicBezTo>
                    <a:pt x="10" y="2"/>
                    <a:pt x="10" y="2"/>
                    <a:pt x="10" y="2"/>
                  </a:cubicBezTo>
                  <a:cubicBezTo>
                    <a:pt x="10" y="2"/>
                    <a:pt x="10" y="2"/>
                    <a:pt x="10" y="2"/>
                  </a:cubicBezTo>
                  <a:cubicBezTo>
                    <a:pt x="10" y="2"/>
                    <a:pt x="10" y="2"/>
                    <a:pt x="10" y="2"/>
                  </a:cubicBezTo>
                  <a:cubicBezTo>
                    <a:pt x="10" y="2"/>
                    <a:pt x="10" y="2"/>
                    <a:pt x="10" y="2"/>
                  </a:cubicBezTo>
                  <a:cubicBezTo>
                    <a:pt x="9" y="2"/>
                    <a:pt x="9" y="2"/>
                    <a:pt x="9" y="2"/>
                  </a:cubicBezTo>
                  <a:cubicBezTo>
                    <a:pt x="9" y="2"/>
                    <a:pt x="9" y="2"/>
                    <a:pt x="9" y="2"/>
                  </a:cubicBezTo>
                  <a:cubicBezTo>
                    <a:pt x="9" y="2"/>
                    <a:pt x="9" y="2"/>
                    <a:pt x="9" y="2"/>
                  </a:cubicBezTo>
                  <a:cubicBezTo>
                    <a:pt x="9" y="2"/>
                    <a:pt x="9" y="2"/>
                    <a:pt x="9" y="1"/>
                  </a:cubicBezTo>
                  <a:cubicBezTo>
                    <a:pt x="9" y="1"/>
                    <a:pt x="9" y="1"/>
                    <a:pt x="9" y="1"/>
                  </a:cubicBezTo>
                  <a:cubicBezTo>
                    <a:pt x="9" y="1"/>
                    <a:pt x="9" y="1"/>
                    <a:pt x="9" y="1"/>
                  </a:cubicBezTo>
                  <a:moveTo>
                    <a:pt x="9" y="0"/>
                  </a:moveTo>
                  <a:cubicBezTo>
                    <a:pt x="9" y="0"/>
                    <a:pt x="9" y="0"/>
                    <a:pt x="9" y="0"/>
                  </a:cubicBezTo>
                  <a:cubicBezTo>
                    <a:pt x="8" y="0"/>
                    <a:pt x="6" y="0"/>
                    <a:pt x="6" y="1"/>
                  </a:cubicBezTo>
                  <a:cubicBezTo>
                    <a:pt x="5" y="2"/>
                    <a:pt x="5" y="2"/>
                    <a:pt x="5" y="2"/>
                  </a:cubicBezTo>
                  <a:cubicBezTo>
                    <a:pt x="4" y="2"/>
                    <a:pt x="3" y="2"/>
                    <a:pt x="2" y="2"/>
                  </a:cubicBezTo>
                  <a:cubicBezTo>
                    <a:pt x="1" y="2"/>
                    <a:pt x="1" y="3"/>
                    <a:pt x="0" y="3"/>
                  </a:cubicBezTo>
                  <a:cubicBezTo>
                    <a:pt x="0" y="4"/>
                    <a:pt x="0" y="5"/>
                    <a:pt x="0" y="5"/>
                  </a:cubicBezTo>
                  <a:cubicBezTo>
                    <a:pt x="1" y="6"/>
                    <a:pt x="1" y="7"/>
                    <a:pt x="2" y="8"/>
                  </a:cubicBezTo>
                  <a:cubicBezTo>
                    <a:pt x="3" y="9"/>
                    <a:pt x="4" y="9"/>
                    <a:pt x="6" y="10"/>
                  </a:cubicBezTo>
                  <a:cubicBezTo>
                    <a:pt x="6" y="10"/>
                    <a:pt x="7" y="10"/>
                    <a:pt x="8" y="11"/>
                  </a:cubicBezTo>
                  <a:cubicBezTo>
                    <a:pt x="8" y="11"/>
                    <a:pt x="9" y="11"/>
                    <a:pt x="9" y="12"/>
                  </a:cubicBezTo>
                  <a:cubicBezTo>
                    <a:pt x="9" y="13"/>
                    <a:pt x="10" y="13"/>
                    <a:pt x="10" y="14"/>
                  </a:cubicBezTo>
                  <a:cubicBezTo>
                    <a:pt x="10" y="15"/>
                    <a:pt x="11" y="16"/>
                    <a:pt x="11" y="17"/>
                  </a:cubicBezTo>
                  <a:cubicBezTo>
                    <a:pt x="11" y="21"/>
                    <a:pt x="11" y="24"/>
                    <a:pt x="10" y="28"/>
                  </a:cubicBezTo>
                  <a:cubicBezTo>
                    <a:pt x="10" y="28"/>
                    <a:pt x="11" y="29"/>
                    <a:pt x="11" y="29"/>
                  </a:cubicBezTo>
                  <a:cubicBezTo>
                    <a:pt x="11" y="29"/>
                    <a:pt x="11" y="28"/>
                    <a:pt x="12" y="28"/>
                  </a:cubicBezTo>
                  <a:cubicBezTo>
                    <a:pt x="12" y="25"/>
                    <a:pt x="12" y="23"/>
                    <a:pt x="12" y="20"/>
                  </a:cubicBezTo>
                  <a:cubicBezTo>
                    <a:pt x="12" y="17"/>
                    <a:pt x="12" y="14"/>
                    <a:pt x="10" y="12"/>
                  </a:cubicBezTo>
                  <a:cubicBezTo>
                    <a:pt x="10" y="11"/>
                    <a:pt x="9" y="10"/>
                    <a:pt x="8" y="9"/>
                  </a:cubicBezTo>
                  <a:cubicBezTo>
                    <a:pt x="7" y="9"/>
                    <a:pt x="6" y="8"/>
                    <a:pt x="5" y="8"/>
                  </a:cubicBezTo>
                  <a:cubicBezTo>
                    <a:pt x="4" y="8"/>
                    <a:pt x="3" y="7"/>
                    <a:pt x="3" y="7"/>
                  </a:cubicBezTo>
                  <a:cubicBezTo>
                    <a:pt x="2" y="7"/>
                    <a:pt x="2" y="6"/>
                    <a:pt x="2" y="6"/>
                  </a:cubicBezTo>
                  <a:cubicBezTo>
                    <a:pt x="2" y="6"/>
                    <a:pt x="2" y="5"/>
                    <a:pt x="1" y="5"/>
                  </a:cubicBezTo>
                  <a:cubicBezTo>
                    <a:pt x="1" y="5"/>
                    <a:pt x="1" y="5"/>
                    <a:pt x="1" y="5"/>
                  </a:cubicBezTo>
                  <a:cubicBezTo>
                    <a:pt x="1" y="5"/>
                    <a:pt x="1" y="5"/>
                    <a:pt x="1" y="4"/>
                  </a:cubicBezTo>
                  <a:cubicBezTo>
                    <a:pt x="1" y="4"/>
                    <a:pt x="1" y="4"/>
                    <a:pt x="1" y="4"/>
                  </a:cubicBezTo>
                  <a:cubicBezTo>
                    <a:pt x="1" y="4"/>
                    <a:pt x="1" y="4"/>
                    <a:pt x="2" y="4"/>
                  </a:cubicBezTo>
                  <a:cubicBezTo>
                    <a:pt x="2" y="4"/>
                    <a:pt x="2" y="4"/>
                    <a:pt x="2" y="4"/>
                  </a:cubicBezTo>
                  <a:cubicBezTo>
                    <a:pt x="2" y="3"/>
                    <a:pt x="2" y="3"/>
                    <a:pt x="2" y="3"/>
                  </a:cubicBezTo>
                  <a:cubicBezTo>
                    <a:pt x="3" y="3"/>
                    <a:pt x="3" y="3"/>
                    <a:pt x="3" y="3"/>
                  </a:cubicBezTo>
                  <a:cubicBezTo>
                    <a:pt x="4" y="3"/>
                    <a:pt x="4" y="3"/>
                    <a:pt x="4" y="3"/>
                  </a:cubicBezTo>
                  <a:cubicBezTo>
                    <a:pt x="4" y="3"/>
                    <a:pt x="4" y="3"/>
                    <a:pt x="4" y="3"/>
                  </a:cubicBezTo>
                  <a:cubicBezTo>
                    <a:pt x="4" y="3"/>
                    <a:pt x="4" y="3"/>
                    <a:pt x="4" y="4"/>
                  </a:cubicBezTo>
                  <a:cubicBezTo>
                    <a:pt x="4" y="5"/>
                    <a:pt x="5" y="5"/>
                    <a:pt x="5" y="6"/>
                  </a:cubicBezTo>
                  <a:cubicBezTo>
                    <a:pt x="6" y="6"/>
                    <a:pt x="6" y="6"/>
                    <a:pt x="6" y="6"/>
                  </a:cubicBezTo>
                  <a:cubicBezTo>
                    <a:pt x="7" y="5"/>
                    <a:pt x="7" y="4"/>
                    <a:pt x="7" y="4"/>
                  </a:cubicBezTo>
                  <a:cubicBezTo>
                    <a:pt x="7" y="3"/>
                    <a:pt x="6" y="3"/>
                    <a:pt x="6" y="3"/>
                  </a:cubicBezTo>
                  <a:cubicBezTo>
                    <a:pt x="6" y="2"/>
                    <a:pt x="6" y="2"/>
                    <a:pt x="7" y="2"/>
                  </a:cubicBezTo>
                  <a:cubicBezTo>
                    <a:pt x="7" y="2"/>
                    <a:pt x="7" y="2"/>
                    <a:pt x="8" y="1"/>
                  </a:cubicBezTo>
                  <a:cubicBezTo>
                    <a:pt x="8" y="1"/>
                    <a:pt x="8" y="1"/>
                    <a:pt x="8" y="1"/>
                  </a:cubicBezTo>
                  <a:cubicBezTo>
                    <a:pt x="8" y="2"/>
                    <a:pt x="8" y="2"/>
                    <a:pt x="8" y="3"/>
                  </a:cubicBezTo>
                  <a:cubicBezTo>
                    <a:pt x="8" y="3"/>
                    <a:pt x="8" y="3"/>
                    <a:pt x="9" y="3"/>
                  </a:cubicBezTo>
                  <a:cubicBezTo>
                    <a:pt x="9" y="3"/>
                    <a:pt x="10" y="3"/>
                    <a:pt x="11" y="3"/>
                  </a:cubicBezTo>
                  <a:cubicBezTo>
                    <a:pt x="11" y="2"/>
                    <a:pt x="11" y="2"/>
                    <a:pt x="11" y="1"/>
                  </a:cubicBezTo>
                  <a:cubicBezTo>
                    <a:pt x="11" y="1"/>
                    <a:pt x="11" y="1"/>
                    <a:pt x="11" y="1"/>
                  </a:cubicBezTo>
                  <a:cubicBezTo>
                    <a:pt x="11" y="1"/>
                    <a:pt x="12" y="1"/>
                    <a:pt x="12" y="2"/>
                  </a:cubicBezTo>
                  <a:cubicBezTo>
                    <a:pt x="12" y="2"/>
                    <a:pt x="12" y="2"/>
                    <a:pt x="11" y="3"/>
                  </a:cubicBezTo>
                  <a:cubicBezTo>
                    <a:pt x="11" y="3"/>
                    <a:pt x="11" y="4"/>
                    <a:pt x="12" y="5"/>
                  </a:cubicBezTo>
                  <a:cubicBezTo>
                    <a:pt x="12" y="5"/>
                    <a:pt x="12" y="5"/>
                    <a:pt x="12" y="5"/>
                  </a:cubicBezTo>
                  <a:cubicBezTo>
                    <a:pt x="13" y="5"/>
                    <a:pt x="14" y="5"/>
                    <a:pt x="14" y="4"/>
                  </a:cubicBezTo>
                  <a:cubicBezTo>
                    <a:pt x="15" y="4"/>
                    <a:pt x="15" y="3"/>
                    <a:pt x="15" y="3"/>
                  </a:cubicBezTo>
                  <a:cubicBezTo>
                    <a:pt x="15" y="2"/>
                    <a:pt x="14" y="2"/>
                    <a:pt x="14" y="2"/>
                  </a:cubicBezTo>
                  <a:cubicBezTo>
                    <a:pt x="14" y="2"/>
                    <a:pt x="14" y="2"/>
                    <a:pt x="15" y="2"/>
                  </a:cubicBezTo>
                  <a:cubicBezTo>
                    <a:pt x="15" y="2"/>
                    <a:pt x="15" y="2"/>
                    <a:pt x="15" y="2"/>
                  </a:cubicBezTo>
                  <a:cubicBezTo>
                    <a:pt x="15" y="2"/>
                    <a:pt x="15" y="3"/>
                    <a:pt x="15" y="3"/>
                  </a:cubicBezTo>
                  <a:cubicBezTo>
                    <a:pt x="15" y="4"/>
                    <a:pt x="15" y="4"/>
                    <a:pt x="16" y="4"/>
                  </a:cubicBezTo>
                  <a:cubicBezTo>
                    <a:pt x="16" y="4"/>
                    <a:pt x="16" y="4"/>
                    <a:pt x="16" y="4"/>
                  </a:cubicBezTo>
                  <a:cubicBezTo>
                    <a:pt x="17" y="3"/>
                    <a:pt x="17" y="3"/>
                    <a:pt x="17" y="3"/>
                  </a:cubicBezTo>
                  <a:cubicBezTo>
                    <a:pt x="17" y="2"/>
                    <a:pt x="17" y="2"/>
                    <a:pt x="17" y="2"/>
                  </a:cubicBezTo>
                  <a:cubicBezTo>
                    <a:pt x="17" y="2"/>
                    <a:pt x="17" y="2"/>
                    <a:pt x="17" y="1"/>
                  </a:cubicBezTo>
                  <a:cubicBezTo>
                    <a:pt x="17" y="1"/>
                    <a:pt x="17" y="1"/>
                    <a:pt x="17" y="1"/>
                  </a:cubicBezTo>
                  <a:cubicBezTo>
                    <a:pt x="17" y="1"/>
                    <a:pt x="17" y="1"/>
                    <a:pt x="17" y="1"/>
                  </a:cubicBezTo>
                  <a:cubicBezTo>
                    <a:pt x="17" y="1"/>
                    <a:pt x="18" y="1"/>
                    <a:pt x="18" y="1"/>
                  </a:cubicBezTo>
                  <a:cubicBezTo>
                    <a:pt x="18" y="1"/>
                    <a:pt x="19" y="1"/>
                    <a:pt x="19" y="1"/>
                  </a:cubicBezTo>
                  <a:cubicBezTo>
                    <a:pt x="19" y="1"/>
                    <a:pt x="19" y="1"/>
                    <a:pt x="19" y="1"/>
                  </a:cubicBezTo>
                  <a:cubicBezTo>
                    <a:pt x="19" y="2"/>
                    <a:pt x="18" y="2"/>
                    <a:pt x="18" y="3"/>
                  </a:cubicBezTo>
                  <a:cubicBezTo>
                    <a:pt x="18" y="3"/>
                    <a:pt x="18" y="3"/>
                    <a:pt x="18" y="4"/>
                  </a:cubicBezTo>
                  <a:cubicBezTo>
                    <a:pt x="19" y="4"/>
                    <a:pt x="19" y="4"/>
                    <a:pt x="19" y="4"/>
                  </a:cubicBezTo>
                  <a:cubicBezTo>
                    <a:pt x="20" y="4"/>
                    <a:pt x="21" y="3"/>
                    <a:pt x="21" y="2"/>
                  </a:cubicBezTo>
                  <a:cubicBezTo>
                    <a:pt x="21" y="2"/>
                    <a:pt x="21" y="2"/>
                    <a:pt x="21" y="2"/>
                  </a:cubicBezTo>
                  <a:cubicBezTo>
                    <a:pt x="21" y="2"/>
                    <a:pt x="21" y="2"/>
                    <a:pt x="21" y="2"/>
                  </a:cubicBezTo>
                  <a:cubicBezTo>
                    <a:pt x="21" y="2"/>
                    <a:pt x="21" y="2"/>
                    <a:pt x="22" y="2"/>
                  </a:cubicBezTo>
                  <a:cubicBezTo>
                    <a:pt x="22" y="2"/>
                    <a:pt x="22" y="2"/>
                    <a:pt x="22" y="2"/>
                  </a:cubicBezTo>
                  <a:cubicBezTo>
                    <a:pt x="21" y="3"/>
                    <a:pt x="22" y="4"/>
                    <a:pt x="22" y="4"/>
                  </a:cubicBezTo>
                  <a:cubicBezTo>
                    <a:pt x="22" y="4"/>
                    <a:pt x="23" y="4"/>
                    <a:pt x="23" y="4"/>
                  </a:cubicBezTo>
                  <a:cubicBezTo>
                    <a:pt x="23" y="4"/>
                    <a:pt x="24" y="3"/>
                    <a:pt x="23" y="2"/>
                  </a:cubicBezTo>
                  <a:cubicBezTo>
                    <a:pt x="24" y="2"/>
                    <a:pt x="24" y="2"/>
                    <a:pt x="24" y="2"/>
                  </a:cubicBezTo>
                  <a:cubicBezTo>
                    <a:pt x="24" y="3"/>
                    <a:pt x="24" y="3"/>
                    <a:pt x="24" y="3"/>
                  </a:cubicBezTo>
                  <a:cubicBezTo>
                    <a:pt x="24" y="3"/>
                    <a:pt x="24" y="3"/>
                    <a:pt x="25" y="3"/>
                  </a:cubicBezTo>
                  <a:cubicBezTo>
                    <a:pt x="25" y="3"/>
                    <a:pt x="25" y="3"/>
                    <a:pt x="25" y="3"/>
                  </a:cubicBezTo>
                  <a:cubicBezTo>
                    <a:pt x="25" y="3"/>
                    <a:pt x="25" y="3"/>
                    <a:pt x="25" y="3"/>
                  </a:cubicBezTo>
                  <a:cubicBezTo>
                    <a:pt x="25" y="4"/>
                    <a:pt x="25" y="4"/>
                    <a:pt x="25" y="4"/>
                  </a:cubicBezTo>
                  <a:cubicBezTo>
                    <a:pt x="25" y="4"/>
                    <a:pt x="25" y="4"/>
                    <a:pt x="25" y="4"/>
                  </a:cubicBezTo>
                  <a:cubicBezTo>
                    <a:pt x="25" y="4"/>
                    <a:pt x="25" y="5"/>
                    <a:pt x="25" y="5"/>
                  </a:cubicBezTo>
                  <a:cubicBezTo>
                    <a:pt x="25" y="5"/>
                    <a:pt x="24" y="6"/>
                    <a:pt x="24" y="6"/>
                  </a:cubicBezTo>
                  <a:cubicBezTo>
                    <a:pt x="24" y="7"/>
                    <a:pt x="23" y="7"/>
                    <a:pt x="23" y="7"/>
                  </a:cubicBezTo>
                  <a:cubicBezTo>
                    <a:pt x="22" y="8"/>
                    <a:pt x="21" y="8"/>
                    <a:pt x="20" y="9"/>
                  </a:cubicBezTo>
                  <a:cubicBezTo>
                    <a:pt x="19" y="9"/>
                    <a:pt x="19" y="10"/>
                    <a:pt x="18" y="10"/>
                  </a:cubicBezTo>
                  <a:cubicBezTo>
                    <a:pt x="18" y="11"/>
                    <a:pt x="17" y="12"/>
                    <a:pt x="17" y="12"/>
                  </a:cubicBezTo>
                  <a:cubicBezTo>
                    <a:pt x="15" y="15"/>
                    <a:pt x="15" y="19"/>
                    <a:pt x="15" y="22"/>
                  </a:cubicBezTo>
                  <a:cubicBezTo>
                    <a:pt x="15" y="25"/>
                    <a:pt x="15" y="27"/>
                    <a:pt x="16" y="30"/>
                  </a:cubicBezTo>
                  <a:cubicBezTo>
                    <a:pt x="16" y="30"/>
                    <a:pt x="16" y="30"/>
                    <a:pt x="16" y="30"/>
                  </a:cubicBezTo>
                  <a:cubicBezTo>
                    <a:pt x="17" y="30"/>
                    <a:pt x="17" y="30"/>
                    <a:pt x="17" y="29"/>
                  </a:cubicBezTo>
                  <a:cubicBezTo>
                    <a:pt x="17" y="29"/>
                    <a:pt x="16" y="28"/>
                    <a:pt x="16" y="27"/>
                  </a:cubicBezTo>
                  <a:cubicBezTo>
                    <a:pt x="16" y="25"/>
                    <a:pt x="16" y="22"/>
                    <a:pt x="16" y="19"/>
                  </a:cubicBezTo>
                  <a:cubicBezTo>
                    <a:pt x="16" y="17"/>
                    <a:pt x="17" y="16"/>
                    <a:pt x="17" y="14"/>
                  </a:cubicBezTo>
                  <a:cubicBezTo>
                    <a:pt x="18" y="13"/>
                    <a:pt x="18" y="12"/>
                    <a:pt x="19" y="12"/>
                  </a:cubicBezTo>
                  <a:cubicBezTo>
                    <a:pt x="19" y="11"/>
                    <a:pt x="20" y="11"/>
                    <a:pt x="20" y="11"/>
                  </a:cubicBezTo>
                  <a:cubicBezTo>
                    <a:pt x="21" y="10"/>
                    <a:pt x="22" y="9"/>
                    <a:pt x="23" y="9"/>
                  </a:cubicBezTo>
                  <a:cubicBezTo>
                    <a:pt x="24" y="8"/>
                    <a:pt x="25" y="7"/>
                    <a:pt x="26" y="6"/>
                  </a:cubicBezTo>
                  <a:cubicBezTo>
                    <a:pt x="26" y="5"/>
                    <a:pt x="26" y="4"/>
                    <a:pt x="26" y="3"/>
                  </a:cubicBezTo>
                  <a:cubicBezTo>
                    <a:pt x="26" y="3"/>
                    <a:pt x="26" y="2"/>
                    <a:pt x="25" y="2"/>
                  </a:cubicBezTo>
                  <a:cubicBezTo>
                    <a:pt x="24" y="1"/>
                    <a:pt x="23" y="1"/>
                    <a:pt x="23" y="1"/>
                  </a:cubicBezTo>
                  <a:cubicBezTo>
                    <a:pt x="22" y="1"/>
                    <a:pt x="22" y="1"/>
                    <a:pt x="22" y="1"/>
                  </a:cubicBezTo>
                  <a:cubicBezTo>
                    <a:pt x="21" y="1"/>
                    <a:pt x="21" y="1"/>
                    <a:pt x="20" y="1"/>
                  </a:cubicBezTo>
                  <a:cubicBezTo>
                    <a:pt x="20" y="1"/>
                    <a:pt x="20" y="1"/>
                    <a:pt x="20" y="1"/>
                  </a:cubicBezTo>
                  <a:cubicBezTo>
                    <a:pt x="19" y="0"/>
                    <a:pt x="18" y="0"/>
                    <a:pt x="17" y="0"/>
                  </a:cubicBezTo>
                  <a:cubicBezTo>
                    <a:pt x="16" y="0"/>
                    <a:pt x="16" y="0"/>
                    <a:pt x="16" y="0"/>
                  </a:cubicBezTo>
                  <a:cubicBezTo>
                    <a:pt x="15" y="0"/>
                    <a:pt x="14" y="1"/>
                    <a:pt x="13" y="1"/>
                  </a:cubicBezTo>
                  <a:cubicBezTo>
                    <a:pt x="13" y="1"/>
                    <a:pt x="13" y="0"/>
                    <a:pt x="12" y="0"/>
                  </a:cubicBezTo>
                  <a:cubicBezTo>
                    <a:pt x="12" y="0"/>
                    <a:pt x="11" y="0"/>
                    <a:pt x="11" y="0"/>
                  </a:cubicBezTo>
                  <a:cubicBezTo>
                    <a:pt x="10" y="0"/>
                    <a:pt x="10" y="0"/>
                    <a:pt x="10" y="0"/>
                  </a:cubicBezTo>
                  <a:cubicBezTo>
                    <a:pt x="10" y="0"/>
                    <a:pt x="9" y="0"/>
                    <a:pt x="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421"/>
            <p:cNvSpPr>
              <a:spLocks/>
            </p:cNvSpPr>
            <p:nvPr/>
          </p:nvSpPr>
          <p:spPr bwMode="auto">
            <a:xfrm>
              <a:off x="354012" y="730250"/>
              <a:ext cx="4763" cy="58737"/>
            </a:xfrm>
            <a:custGeom>
              <a:avLst/>
              <a:gdLst>
                <a:gd name="T0" fmla="*/ 0 w 1"/>
                <a:gd name="T1" fmla="*/ 2147483646 h 13"/>
                <a:gd name="T2" fmla="*/ 0 w 1"/>
                <a:gd name="T3" fmla="*/ 2147483646 h 13"/>
                <a:gd name="T4" fmla="*/ 2147483646 w 1"/>
                <a:gd name="T5" fmla="*/ 2147483646 h 13"/>
                <a:gd name="T6" fmla="*/ 2147483646 w 1"/>
                <a:gd name="T7" fmla="*/ 2147483646 h 13"/>
                <a:gd name="T8" fmla="*/ 2147483646 w 1"/>
                <a:gd name="T9" fmla="*/ 2147483646 h 13"/>
                <a:gd name="T10" fmla="*/ 2147483646 w 1"/>
                <a:gd name="T11" fmla="*/ 0 h 13"/>
                <a:gd name="T12" fmla="*/ 0 w 1"/>
                <a:gd name="T13" fmla="*/ 2147483646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3">
                  <a:moveTo>
                    <a:pt x="0" y="1"/>
                  </a:moveTo>
                  <a:cubicBezTo>
                    <a:pt x="0" y="5"/>
                    <a:pt x="0" y="8"/>
                    <a:pt x="0" y="12"/>
                  </a:cubicBezTo>
                  <a:cubicBezTo>
                    <a:pt x="0" y="12"/>
                    <a:pt x="0" y="13"/>
                    <a:pt x="1" y="13"/>
                  </a:cubicBezTo>
                  <a:cubicBezTo>
                    <a:pt x="1" y="13"/>
                    <a:pt x="1" y="12"/>
                    <a:pt x="1" y="12"/>
                  </a:cubicBezTo>
                  <a:cubicBezTo>
                    <a:pt x="1" y="8"/>
                    <a:pt x="1" y="5"/>
                    <a:pt x="1" y="1"/>
                  </a:cubicBezTo>
                  <a:cubicBezTo>
                    <a:pt x="1" y="1"/>
                    <a:pt x="1" y="0"/>
                    <a:pt x="1" y="0"/>
                  </a:cubicBezTo>
                  <a:cubicBezTo>
                    <a:pt x="0" y="0"/>
                    <a:pt x="0" y="1"/>
                    <a:pt x="0"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422"/>
            <p:cNvSpPr>
              <a:spLocks/>
            </p:cNvSpPr>
            <p:nvPr/>
          </p:nvSpPr>
          <p:spPr bwMode="auto">
            <a:xfrm>
              <a:off x="422275" y="762000"/>
              <a:ext cx="44450" cy="41275"/>
            </a:xfrm>
            <a:custGeom>
              <a:avLst/>
              <a:gdLst>
                <a:gd name="T0" fmla="*/ 2147483646 w 10"/>
                <a:gd name="T1" fmla="*/ 0 h 9"/>
                <a:gd name="T2" fmla="*/ 2147483646 w 10"/>
                <a:gd name="T3" fmla="*/ 2147483646 h 9"/>
                <a:gd name="T4" fmla="*/ 2147483646 w 10"/>
                <a:gd name="T5" fmla="*/ 2147483646 h 9"/>
                <a:gd name="T6" fmla="*/ 2147483646 w 10"/>
                <a:gd name="T7" fmla="*/ 2147483646 h 9"/>
                <a:gd name="T8" fmla="*/ 2147483646 w 10"/>
                <a:gd name="T9" fmla="*/ 2147483646 h 9"/>
                <a:gd name="T10" fmla="*/ 2147483646 w 10"/>
                <a:gd name="T11" fmla="*/ 2147483646 h 9"/>
                <a:gd name="T12" fmla="*/ 2147483646 w 10"/>
                <a:gd name="T13" fmla="*/ 2147483646 h 9"/>
                <a:gd name="T14" fmla="*/ 2147483646 w 10"/>
                <a:gd name="T15" fmla="*/ 2147483646 h 9"/>
                <a:gd name="T16" fmla="*/ 2147483646 w 10"/>
                <a:gd name="T17" fmla="*/ 0 h 9"/>
                <a:gd name="T18" fmla="*/ 2147483646 w 10"/>
                <a:gd name="T19" fmla="*/ 0 h 9"/>
                <a:gd name="T20" fmla="*/ 2147483646 w 10"/>
                <a:gd name="T21" fmla="*/ 0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 h="9">
                  <a:moveTo>
                    <a:pt x="9" y="0"/>
                  </a:moveTo>
                  <a:cubicBezTo>
                    <a:pt x="7" y="1"/>
                    <a:pt x="6" y="2"/>
                    <a:pt x="5" y="3"/>
                  </a:cubicBezTo>
                  <a:cubicBezTo>
                    <a:pt x="3" y="5"/>
                    <a:pt x="2" y="6"/>
                    <a:pt x="1" y="8"/>
                  </a:cubicBezTo>
                  <a:cubicBezTo>
                    <a:pt x="0" y="8"/>
                    <a:pt x="0" y="8"/>
                    <a:pt x="1" y="9"/>
                  </a:cubicBezTo>
                  <a:cubicBezTo>
                    <a:pt x="1" y="9"/>
                    <a:pt x="1" y="9"/>
                    <a:pt x="2" y="8"/>
                  </a:cubicBezTo>
                  <a:cubicBezTo>
                    <a:pt x="2" y="8"/>
                    <a:pt x="2" y="8"/>
                    <a:pt x="2" y="8"/>
                  </a:cubicBezTo>
                  <a:cubicBezTo>
                    <a:pt x="3" y="6"/>
                    <a:pt x="5" y="4"/>
                    <a:pt x="7" y="3"/>
                  </a:cubicBezTo>
                  <a:cubicBezTo>
                    <a:pt x="8" y="2"/>
                    <a:pt x="9" y="2"/>
                    <a:pt x="10" y="1"/>
                  </a:cubicBezTo>
                  <a:cubicBezTo>
                    <a:pt x="10" y="1"/>
                    <a:pt x="10" y="1"/>
                    <a:pt x="10" y="0"/>
                  </a:cubicBezTo>
                  <a:cubicBezTo>
                    <a:pt x="10" y="0"/>
                    <a:pt x="10" y="0"/>
                    <a:pt x="9" y="0"/>
                  </a:cubicBezTo>
                  <a:cubicBezTo>
                    <a:pt x="9" y="0"/>
                    <a:pt x="9" y="0"/>
                    <a:pt x="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423"/>
            <p:cNvSpPr>
              <a:spLocks noEditPoints="1"/>
            </p:cNvSpPr>
            <p:nvPr/>
          </p:nvSpPr>
          <p:spPr bwMode="auto">
            <a:xfrm>
              <a:off x="463550" y="815975"/>
              <a:ext cx="39688" cy="14287"/>
            </a:xfrm>
            <a:custGeom>
              <a:avLst/>
              <a:gdLst>
                <a:gd name="T0" fmla="*/ 2147483646 w 9"/>
                <a:gd name="T1" fmla="*/ 2147483646 h 3"/>
                <a:gd name="T2" fmla="*/ 2147483646 w 9"/>
                <a:gd name="T3" fmla="*/ 2147483646 h 3"/>
                <a:gd name="T4" fmla="*/ 2147483646 w 9"/>
                <a:gd name="T5" fmla="*/ 2147483646 h 3"/>
                <a:gd name="T6" fmla="*/ 2147483646 w 9"/>
                <a:gd name="T7" fmla="*/ 0 h 3"/>
                <a:gd name="T8" fmla="*/ 2147483646 w 9"/>
                <a:gd name="T9" fmla="*/ 2147483646 h 3"/>
                <a:gd name="T10" fmla="*/ 0 w 9"/>
                <a:gd name="T11" fmla="*/ 2147483646 h 3"/>
                <a:gd name="T12" fmla="*/ 0 w 9"/>
                <a:gd name="T13" fmla="*/ 2147483646 h 3"/>
                <a:gd name="T14" fmla="*/ 0 w 9"/>
                <a:gd name="T15" fmla="*/ 2147483646 h 3"/>
                <a:gd name="T16" fmla="*/ 2147483646 w 9"/>
                <a:gd name="T17" fmla="*/ 2147483646 h 3"/>
                <a:gd name="T18" fmla="*/ 2147483646 w 9"/>
                <a:gd name="T19" fmla="*/ 2147483646 h 3"/>
                <a:gd name="T20" fmla="*/ 2147483646 w 9"/>
                <a:gd name="T21" fmla="*/ 2147483646 h 3"/>
                <a:gd name="T22" fmla="*/ 2147483646 w 9"/>
                <a:gd name="T23" fmla="*/ 0 h 3"/>
                <a:gd name="T24" fmla="*/ 2147483646 w 9"/>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3">
                  <a:moveTo>
                    <a:pt x="3" y="2"/>
                  </a:moveTo>
                  <a:cubicBezTo>
                    <a:pt x="3" y="2"/>
                    <a:pt x="3" y="2"/>
                    <a:pt x="3" y="2"/>
                  </a:cubicBezTo>
                  <a:cubicBezTo>
                    <a:pt x="3" y="2"/>
                    <a:pt x="3" y="2"/>
                    <a:pt x="3" y="2"/>
                  </a:cubicBezTo>
                  <a:moveTo>
                    <a:pt x="9" y="0"/>
                  </a:moveTo>
                  <a:cubicBezTo>
                    <a:pt x="7" y="1"/>
                    <a:pt x="5" y="1"/>
                    <a:pt x="3" y="2"/>
                  </a:cubicBezTo>
                  <a:cubicBezTo>
                    <a:pt x="2" y="2"/>
                    <a:pt x="1" y="2"/>
                    <a:pt x="0" y="2"/>
                  </a:cubicBezTo>
                  <a:cubicBezTo>
                    <a:pt x="0" y="2"/>
                    <a:pt x="0" y="2"/>
                    <a:pt x="0" y="2"/>
                  </a:cubicBezTo>
                  <a:cubicBezTo>
                    <a:pt x="0" y="3"/>
                    <a:pt x="0" y="3"/>
                    <a:pt x="0" y="3"/>
                  </a:cubicBezTo>
                  <a:cubicBezTo>
                    <a:pt x="2" y="3"/>
                    <a:pt x="3" y="3"/>
                    <a:pt x="5" y="3"/>
                  </a:cubicBezTo>
                  <a:cubicBezTo>
                    <a:pt x="6" y="2"/>
                    <a:pt x="8" y="2"/>
                    <a:pt x="9" y="2"/>
                  </a:cubicBezTo>
                  <a:cubicBezTo>
                    <a:pt x="9" y="2"/>
                    <a:pt x="9" y="1"/>
                    <a:pt x="9" y="1"/>
                  </a:cubicBezTo>
                  <a:cubicBezTo>
                    <a:pt x="9" y="1"/>
                    <a:pt x="9" y="0"/>
                    <a:pt x="9" y="0"/>
                  </a:cubicBezTo>
                  <a:cubicBezTo>
                    <a:pt x="9" y="0"/>
                    <a:pt x="9" y="0"/>
                    <a:pt x="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424"/>
            <p:cNvSpPr>
              <a:spLocks/>
            </p:cNvSpPr>
            <p:nvPr/>
          </p:nvSpPr>
          <p:spPr bwMode="auto">
            <a:xfrm>
              <a:off x="481012" y="884238"/>
              <a:ext cx="46038" cy="9525"/>
            </a:xfrm>
            <a:custGeom>
              <a:avLst/>
              <a:gdLst>
                <a:gd name="T0" fmla="*/ 2147483646 w 10"/>
                <a:gd name="T1" fmla="*/ 0 h 2"/>
                <a:gd name="T2" fmla="*/ 2147483646 w 10"/>
                <a:gd name="T3" fmla="*/ 0 h 2"/>
                <a:gd name="T4" fmla="*/ 2147483646 w 10"/>
                <a:gd name="T5" fmla="*/ 2147483646 h 2"/>
                <a:gd name="T6" fmla="*/ 0 w 10"/>
                <a:gd name="T7" fmla="*/ 2147483646 h 2"/>
                <a:gd name="T8" fmla="*/ 0 w 10"/>
                <a:gd name="T9" fmla="*/ 2147483646 h 2"/>
                <a:gd name="T10" fmla="*/ 0 w 10"/>
                <a:gd name="T11" fmla="*/ 2147483646 h 2"/>
                <a:gd name="T12" fmla="*/ 2147483646 w 10"/>
                <a:gd name="T13" fmla="*/ 2147483646 h 2"/>
                <a:gd name="T14" fmla="*/ 2147483646 w 10"/>
                <a:gd name="T15" fmla="*/ 2147483646 h 2"/>
                <a:gd name="T16" fmla="*/ 2147483646 w 10"/>
                <a:gd name="T17" fmla="*/ 0 h 2"/>
                <a:gd name="T18" fmla="*/ 2147483646 w 10"/>
                <a:gd name="T19" fmla="*/ 0 h 2"/>
                <a:gd name="T20" fmla="*/ 2147483646 w 10"/>
                <a:gd name="T21" fmla="*/ 0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 h="2">
                  <a:moveTo>
                    <a:pt x="9" y="0"/>
                  </a:moveTo>
                  <a:cubicBezTo>
                    <a:pt x="8" y="0"/>
                    <a:pt x="8" y="0"/>
                    <a:pt x="7" y="0"/>
                  </a:cubicBezTo>
                  <a:cubicBezTo>
                    <a:pt x="5" y="1"/>
                    <a:pt x="4" y="1"/>
                    <a:pt x="2" y="1"/>
                  </a:cubicBezTo>
                  <a:cubicBezTo>
                    <a:pt x="2" y="1"/>
                    <a:pt x="1" y="1"/>
                    <a:pt x="0" y="1"/>
                  </a:cubicBezTo>
                  <a:cubicBezTo>
                    <a:pt x="0" y="1"/>
                    <a:pt x="0" y="1"/>
                    <a:pt x="0" y="1"/>
                  </a:cubicBezTo>
                  <a:cubicBezTo>
                    <a:pt x="0" y="2"/>
                    <a:pt x="0" y="2"/>
                    <a:pt x="0" y="2"/>
                  </a:cubicBezTo>
                  <a:cubicBezTo>
                    <a:pt x="1" y="2"/>
                    <a:pt x="2" y="2"/>
                    <a:pt x="2" y="2"/>
                  </a:cubicBezTo>
                  <a:cubicBezTo>
                    <a:pt x="5" y="2"/>
                    <a:pt x="7" y="2"/>
                    <a:pt x="9" y="1"/>
                  </a:cubicBezTo>
                  <a:cubicBezTo>
                    <a:pt x="10" y="1"/>
                    <a:pt x="10" y="1"/>
                    <a:pt x="10" y="0"/>
                  </a:cubicBezTo>
                  <a:cubicBezTo>
                    <a:pt x="10" y="0"/>
                    <a:pt x="9" y="0"/>
                    <a:pt x="9" y="0"/>
                  </a:cubicBezTo>
                  <a:cubicBezTo>
                    <a:pt x="9" y="0"/>
                    <a:pt x="9" y="0"/>
                    <a:pt x="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425"/>
            <p:cNvSpPr>
              <a:spLocks noEditPoints="1"/>
            </p:cNvSpPr>
            <p:nvPr/>
          </p:nvSpPr>
          <p:spPr bwMode="auto">
            <a:xfrm>
              <a:off x="476250" y="942975"/>
              <a:ext cx="36513" cy="31750"/>
            </a:xfrm>
            <a:custGeom>
              <a:avLst/>
              <a:gdLst>
                <a:gd name="T0" fmla="*/ 2147483646 w 8"/>
                <a:gd name="T1" fmla="*/ 2147483646 h 7"/>
                <a:gd name="T2" fmla="*/ 2147483646 w 8"/>
                <a:gd name="T3" fmla="*/ 2147483646 h 7"/>
                <a:gd name="T4" fmla="*/ 2147483646 w 8"/>
                <a:gd name="T5" fmla="*/ 2147483646 h 7"/>
                <a:gd name="T6" fmla="*/ 0 w 8"/>
                <a:gd name="T7" fmla="*/ 2147483646 h 7"/>
                <a:gd name="T8" fmla="*/ 2147483646 w 8"/>
                <a:gd name="T9" fmla="*/ 2147483646 h 7"/>
                <a:gd name="T10" fmla="*/ 2147483646 w 8"/>
                <a:gd name="T11" fmla="*/ 2147483646 h 7"/>
                <a:gd name="T12" fmla="*/ 2147483646 w 8"/>
                <a:gd name="T13" fmla="*/ 2147483646 h 7"/>
                <a:gd name="T14" fmla="*/ 2147483646 w 8"/>
                <a:gd name="T15" fmla="*/ 2147483646 h 7"/>
                <a:gd name="T16" fmla="*/ 2147483646 w 8"/>
                <a:gd name="T17" fmla="*/ 2147483646 h 7"/>
                <a:gd name="T18" fmla="*/ 2147483646 w 8"/>
                <a:gd name="T19" fmla="*/ 2147483646 h 7"/>
                <a:gd name="T20" fmla="*/ 2147483646 w 8"/>
                <a:gd name="T21" fmla="*/ 2147483646 h 7"/>
                <a:gd name="T22" fmla="*/ 2147483646 w 8"/>
                <a:gd name="T23" fmla="*/ 2147483646 h 7"/>
                <a:gd name="T24" fmla="*/ 2147483646 w 8"/>
                <a:gd name="T25" fmla="*/ 2147483646 h 7"/>
                <a:gd name="T26" fmla="*/ 2147483646 w 8"/>
                <a:gd name="T27" fmla="*/ 2147483646 h 7"/>
                <a:gd name="T28" fmla="*/ 2147483646 w 8"/>
                <a:gd name="T29" fmla="*/ 2147483646 h 7"/>
                <a:gd name="T30" fmla="*/ 2147483646 w 8"/>
                <a:gd name="T31" fmla="*/ 2147483646 h 7"/>
                <a:gd name="T32" fmla="*/ 2147483646 w 8"/>
                <a:gd name="T33" fmla="*/ 0 h 7"/>
                <a:gd name="T34" fmla="*/ 2147483646 w 8"/>
                <a:gd name="T35" fmla="*/ 0 h 7"/>
                <a:gd name="T36" fmla="*/ 0 w 8"/>
                <a:gd name="T37" fmla="*/ 2147483646 h 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 h="7">
                  <a:moveTo>
                    <a:pt x="2" y="2"/>
                  </a:moveTo>
                  <a:cubicBezTo>
                    <a:pt x="2" y="2"/>
                    <a:pt x="2" y="2"/>
                    <a:pt x="2" y="2"/>
                  </a:cubicBezTo>
                  <a:cubicBezTo>
                    <a:pt x="2" y="2"/>
                    <a:pt x="2" y="2"/>
                    <a:pt x="2" y="2"/>
                  </a:cubicBezTo>
                  <a:moveTo>
                    <a:pt x="0" y="1"/>
                  </a:moveTo>
                  <a:cubicBezTo>
                    <a:pt x="0" y="1"/>
                    <a:pt x="0" y="1"/>
                    <a:pt x="1" y="1"/>
                  </a:cubicBezTo>
                  <a:cubicBezTo>
                    <a:pt x="1" y="2"/>
                    <a:pt x="2" y="2"/>
                    <a:pt x="2" y="2"/>
                  </a:cubicBezTo>
                  <a:cubicBezTo>
                    <a:pt x="3" y="2"/>
                    <a:pt x="4" y="3"/>
                    <a:pt x="5" y="4"/>
                  </a:cubicBezTo>
                  <a:cubicBezTo>
                    <a:pt x="5" y="4"/>
                    <a:pt x="6" y="4"/>
                    <a:pt x="6" y="4"/>
                  </a:cubicBezTo>
                  <a:cubicBezTo>
                    <a:pt x="6" y="5"/>
                    <a:pt x="6" y="5"/>
                    <a:pt x="6" y="5"/>
                  </a:cubicBezTo>
                  <a:cubicBezTo>
                    <a:pt x="6" y="5"/>
                    <a:pt x="6" y="5"/>
                    <a:pt x="6" y="5"/>
                  </a:cubicBezTo>
                  <a:cubicBezTo>
                    <a:pt x="6" y="6"/>
                    <a:pt x="6" y="6"/>
                    <a:pt x="6" y="6"/>
                  </a:cubicBezTo>
                  <a:cubicBezTo>
                    <a:pt x="6" y="6"/>
                    <a:pt x="6" y="6"/>
                    <a:pt x="6" y="6"/>
                  </a:cubicBezTo>
                  <a:cubicBezTo>
                    <a:pt x="6" y="6"/>
                    <a:pt x="6" y="7"/>
                    <a:pt x="7" y="7"/>
                  </a:cubicBezTo>
                  <a:cubicBezTo>
                    <a:pt x="7" y="7"/>
                    <a:pt x="7" y="7"/>
                    <a:pt x="7" y="6"/>
                  </a:cubicBezTo>
                  <a:cubicBezTo>
                    <a:pt x="8" y="5"/>
                    <a:pt x="7" y="5"/>
                    <a:pt x="7" y="4"/>
                  </a:cubicBezTo>
                  <a:cubicBezTo>
                    <a:pt x="7" y="3"/>
                    <a:pt x="6" y="3"/>
                    <a:pt x="5" y="2"/>
                  </a:cubicBezTo>
                  <a:cubicBezTo>
                    <a:pt x="4" y="1"/>
                    <a:pt x="3" y="1"/>
                    <a:pt x="1" y="0"/>
                  </a:cubicBezTo>
                  <a:cubicBezTo>
                    <a:pt x="1" y="0"/>
                    <a:pt x="1" y="0"/>
                    <a:pt x="1" y="0"/>
                  </a:cubicBezTo>
                  <a:cubicBezTo>
                    <a:pt x="1" y="0"/>
                    <a:pt x="0" y="0"/>
                    <a:pt x="0"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426"/>
            <p:cNvSpPr>
              <a:spLocks/>
            </p:cNvSpPr>
            <p:nvPr/>
          </p:nvSpPr>
          <p:spPr bwMode="auto">
            <a:xfrm>
              <a:off x="454025" y="1003300"/>
              <a:ext cx="31750" cy="26987"/>
            </a:xfrm>
            <a:custGeom>
              <a:avLst/>
              <a:gdLst>
                <a:gd name="T0" fmla="*/ 0 w 7"/>
                <a:gd name="T1" fmla="*/ 0 h 6"/>
                <a:gd name="T2" fmla="*/ 2147483646 w 7"/>
                <a:gd name="T3" fmla="*/ 2147483646 h 6"/>
                <a:gd name="T4" fmla="*/ 2147483646 w 7"/>
                <a:gd name="T5" fmla="*/ 2147483646 h 6"/>
                <a:gd name="T6" fmla="*/ 2147483646 w 7"/>
                <a:gd name="T7" fmla="*/ 2147483646 h 6"/>
                <a:gd name="T8" fmla="*/ 2147483646 w 7"/>
                <a:gd name="T9" fmla="*/ 2147483646 h 6"/>
                <a:gd name="T10" fmla="*/ 2147483646 w 7"/>
                <a:gd name="T11" fmla="*/ 2147483646 h 6"/>
                <a:gd name="T12" fmla="*/ 2147483646 w 7"/>
                <a:gd name="T13" fmla="*/ 2147483646 h 6"/>
                <a:gd name="T14" fmla="*/ 2147483646 w 7"/>
                <a:gd name="T15" fmla="*/ 2147483646 h 6"/>
                <a:gd name="T16" fmla="*/ 2147483646 w 7"/>
                <a:gd name="T17" fmla="*/ 2147483646 h 6"/>
                <a:gd name="T18" fmla="*/ 2147483646 w 7"/>
                <a:gd name="T19" fmla="*/ 0 h 6"/>
                <a:gd name="T20" fmla="*/ 2147483646 w 7"/>
                <a:gd name="T21" fmla="*/ 0 h 6"/>
                <a:gd name="T22" fmla="*/ 0 w 7"/>
                <a:gd name="T23" fmla="*/ 0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 h="6">
                  <a:moveTo>
                    <a:pt x="0" y="0"/>
                  </a:moveTo>
                  <a:cubicBezTo>
                    <a:pt x="0" y="1"/>
                    <a:pt x="0" y="1"/>
                    <a:pt x="1" y="1"/>
                  </a:cubicBezTo>
                  <a:cubicBezTo>
                    <a:pt x="2" y="2"/>
                    <a:pt x="3" y="3"/>
                    <a:pt x="4" y="3"/>
                  </a:cubicBezTo>
                  <a:cubicBezTo>
                    <a:pt x="5" y="4"/>
                    <a:pt x="5" y="4"/>
                    <a:pt x="6" y="5"/>
                  </a:cubicBezTo>
                  <a:cubicBezTo>
                    <a:pt x="6" y="5"/>
                    <a:pt x="6" y="5"/>
                    <a:pt x="6" y="6"/>
                  </a:cubicBezTo>
                  <a:cubicBezTo>
                    <a:pt x="6" y="6"/>
                    <a:pt x="6" y="6"/>
                    <a:pt x="6" y="6"/>
                  </a:cubicBezTo>
                  <a:cubicBezTo>
                    <a:pt x="6" y="6"/>
                    <a:pt x="7" y="6"/>
                    <a:pt x="7" y="6"/>
                  </a:cubicBezTo>
                  <a:cubicBezTo>
                    <a:pt x="7" y="6"/>
                    <a:pt x="7" y="6"/>
                    <a:pt x="7" y="6"/>
                  </a:cubicBezTo>
                  <a:cubicBezTo>
                    <a:pt x="7" y="4"/>
                    <a:pt x="6" y="3"/>
                    <a:pt x="5" y="2"/>
                  </a:cubicBezTo>
                  <a:cubicBezTo>
                    <a:pt x="4" y="2"/>
                    <a:pt x="2" y="1"/>
                    <a:pt x="1" y="0"/>
                  </a:cubicBezTo>
                  <a:cubicBezTo>
                    <a:pt x="1" y="0"/>
                    <a:pt x="1" y="0"/>
                    <a:pt x="1" y="0"/>
                  </a:cubicBezTo>
                  <a:cubicBezTo>
                    <a:pt x="1" y="0"/>
                    <a:pt x="1"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427"/>
            <p:cNvSpPr>
              <a:spLocks/>
            </p:cNvSpPr>
            <p:nvPr/>
          </p:nvSpPr>
          <p:spPr bwMode="auto">
            <a:xfrm>
              <a:off x="200025" y="1025525"/>
              <a:ext cx="49213" cy="17462"/>
            </a:xfrm>
            <a:custGeom>
              <a:avLst/>
              <a:gdLst>
                <a:gd name="T0" fmla="*/ 2147483646 w 11"/>
                <a:gd name="T1" fmla="*/ 0 h 4"/>
                <a:gd name="T2" fmla="*/ 2147483646 w 11"/>
                <a:gd name="T3" fmla="*/ 2147483646 h 4"/>
                <a:gd name="T4" fmla="*/ 2147483646 w 11"/>
                <a:gd name="T5" fmla="*/ 2147483646 h 4"/>
                <a:gd name="T6" fmla="*/ 2147483646 w 11"/>
                <a:gd name="T7" fmla="*/ 2147483646 h 4"/>
                <a:gd name="T8" fmla="*/ 2147483646 w 11"/>
                <a:gd name="T9" fmla="*/ 2147483646 h 4"/>
                <a:gd name="T10" fmla="*/ 0 w 11"/>
                <a:gd name="T11" fmla="*/ 2147483646 h 4"/>
                <a:gd name="T12" fmla="*/ 0 w 11"/>
                <a:gd name="T13" fmla="*/ 2147483646 h 4"/>
                <a:gd name="T14" fmla="*/ 0 w 11"/>
                <a:gd name="T15" fmla="*/ 2147483646 h 4"/>
                <a:gd name="T16" fmla="*/ 2147483646 w 11"/>
                <a:gd name="T17" fmla="*/ 2147483646 h 4"/>
                <a:gd name="T18" fmla="*/ 2147483646 w 11"/>
                <a:gd name="T19" fmla="*/ 2147483646 h 4"/>
                <a:gd name="T20" fmla="*/ 2147483646 w 11"/>
                <a:gd name="T21" fmla="*/ 2147483646 h 4"/>
                <a:gd name="T22" fmla="*/ 2147483646 w 11"/>
                <a:gd name="T23" fmla="*/ 0 h 4"/>
                <a:gd name="T24" fmla="*/ 2147483646 w 11"/>
                <a:gd name="T25" fmla="*/ 0 h 4"/>
                <a:gd name="T26" fmla="*/ 2147483646 w 11"/>
                <a:gd name="T27" fmla="*/ 0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 h="4">
                  <a:moveTo>
                    <a:pt x="10" y="0"/>
                  </a:moveTo>
                  <a:cubicBezTo>
                    <a:pt x="9" y="0"/>
                    <a:pt x="8" y="0"/>
                    <a:pt x="7" y="1"/>
                  </a:cubicBezTo>
                  <a:cubicBezTo>
                    <a:pt x="6" y="1"/>
                    <a:pt x="5" y="2"/>
                    <a:pt x="3" y="2"/>
                  </a:cubicBezTo>
                  <a:cubicBezTo>
                    <a:pt x="3" y="3"/>
                    <a:pt x="2" y="3"/>
                    <a:pt x="2" y="3"/>
                  </a:cubicBezTo>
                  <a:cubicBezTo>
                    <a:pt x="1" y="3"/>
                    <a:pt x="1" y="3"/>
                    <a:pt x="1" y="3"/>
                  </a:cubicBezTo>
                  <a:cubicBezTo>
                    <a:pt x="1" y="3"/>
                    <a:pt x="1" y="3"/>
                    <a:pt x="0" y="3"/>
                  </a:cubicBezTo>
                  <a:cubicBezTo>
                    <a:pt x="0" y="3"/>
                    <a:pt x="0" y="3"/>
                    <a:pt x="0" y="3"/>
                  </a:cubicBezTo>
                  <a:cubicBezTo>
                    <a:pt x="0" y="4"/>
                    <a:pt x="0" y="4"/>
                    <a:pt x="0" y="4"/>
                  </a:cubicBezTo>
                  <a:cubicBezTo>
                    <a:pt x="2" y="4"/>
                    <a:pt x="3" y="4"/>
                    <a:pt x="4" y="3"/>
                  </a:cubicBezTo>
                  <a:cubicBezTo>
                    <a:pt x="6" y="3"/>
                    <a:pt x="7" y="2"/>
                    <a:pt x="8" y="1"/>
                  </a:cubicBezTo>
                  <a:cubicBezTo>
                    <a:pt x="9" y="1"/>
                    <a:pt x="10" y="1"/>
                    <a:pt x="11" y="1"/>
                  </a:cubicBezTo>
                  <a:cubicBezTo>
                    <a:pt x="11" y="1"/>
                    <a:pt x="11" y="0"/>
                    <a:pt x="11" y="0"/>
                  </a:cubicBezTo>
                  <a:cubicBezTo>
                    <a:pt x="11" y="0"/>
                    <a:pt x="11" y="0"/>
                    <a:pt x="10" y="0"/>
                  </a:cubicBezTo>
                  <a:cubicBezTo>
                    <a:pt x="10" y="0"/>
                    <a:pt x="10" y="0"/>
                    <a:pt x="1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428"/>
            <p:cNvSpPr>
              <a:spLocks/>
            </p:cNvSpPr>
            <p:nvPr/>
          </p:nvSpPr>
          <p:spPr bwMode="auto">
            <a:xfrm>
              <a:off x="158750" y="974725"/>
              <a:ext cx="50800" cy="14287"/>
            </a:xfrm>
            <a:custGeom>
              <a:avLst/>
              <a:gdLst>
                <a:gd name="T0" fmla="*/ 2147483646 w 11"/>
                <a:gd name="T1" fmla="*/ 0 h 3"/>
                <a:gd name="T2" fmla="*/ 2147483646 w 11"/>
                <a:gd name="T3" fmla="*/ 2147483646 h 3"/>
                <a:gd name="T4" fmla="*/ 0 w 11"/>
                <a:gd name="T5" fmla="*/ 2147483646 h 3"/>
                <a:gd name="T6" fmla="*/ 0 w 11"/>
                <a:gd name="T7" fmla="*/ 2147483646 h 3"/>
                <a:gd name="T8" fmla="*/ 0 w 11"/>
                <a:gd name="T9" fmla="*/ 2147483646 h 3"/>
                <a:gd name="T10" fmla="*/ 2147483646 w 11"/>
                <a:gd name="T11" fmla="*/ 2147483646 h 3"/>
                <a:gd name="T12" fmla="*/ 2147483646 w 11"/>
                <a:gd name="T13" fmla="*/ 2147483646 h 3"/>
                <a:gd name="T14" fmla="*/ 2147483646 w 11"/>
                <a:gd name="T15" fmla="*/ 0 h 3"/>
                <a:gd name="T16" fmla="*/ 2147483646 w 11"/>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3">
                  <a:moveTo>
                    <a:pt x="10" y="0"/>
                  </a:moveTo>
                  <a:cubicBezTo>
                    <a:pt x="8" y="1"/>
                    <a:pt x="7" y="1"/>
                    <a:pt x="6" y="1"/>
                  </a:cubicBezTo>
                  <a:cubicBezTo>
                    <a:pt x="4" y="1"/>
                    <a:pt x="2" y="2"/>
                    <a:pt x="0" y="2"/>
                  </a:cubicBezTo>
                  <a:cubicBezTo>
                    <a:pt x="0" y="2"/>
                    <a:pt x="0" y="2"/>
                    <a:pt x="0" y="2"/>
                  </a:cubicBezTo>
                  <a:cubicBezTo>
                    <a:pt x="0" y="3"/>
                    <a:pt x="0" y="3"/>
                    <a:pt x="0" y="3"/>
                  </a:cubicBezTo>
                  <a:cubicBezTo>
                    <a:pt x="4" y="3"/>
                    <a:pt x="7" y="2"/>
                    <a:pt x="10" y="2"/>
                  </a:cubicBezTo>
                  <a:cubicBezTo>
                    <a:pt x="10" y="2"/>
                    <a:pt x="11" y="1"/>
                    <a:pt x="10" y="1"/>
                  </a:cubicBezTo>
                  <a:cubicBezTo>
                    <a:pt x="10" y="1"/>
                    <a:pt x="10" y="0"/>
                    <a:pt x="10" y="0"/>
                  </a:cubicBezTo>
                  <a:cubicBezTo>
                    <a:pt x="10" y="0"/>
                    <a:pt x="10" y="0"/>
                    <a:pt x="1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429"/>
            <p:cNvSpPr>
              <a:spLocks/>
            </p:cNvSpPr>
            <p:nvPr/>
          </p:nvSpPr>
          <p:spPr bwMode="auto">
            <a:xfrm>
              <a:off x="163512" y="857250"/>
              <a:ext cx="41275" cy="31750"/>
            </a:xfrm>
            <a:custGeom>
              <a:avLst/>
              <a:gdLst>
                <a:gd name="T0" fmla="*/ 0 w 9"/>
                <a:gd name="T1" fmla="*/ 0 h 7"/>
                <a:gd name="T2" fmla="*/ 0 w 9"/>
                <a:gd name="T3" fmla="*/ 2147483646 h 7"/>
                <a:gd name="T4" fmla="*/ 2147483646 w 9"/>
                <a:gd name="T5" fmla="*/ 2147483646 h 7"/>
                <a:gd name="T6" fmla="*/ 2147483646 w 9"/>
                <a:gd name="T7" fmla="*/ 2147483646 h 7"/>
                <a:gd name="T8" fmla="*/ 2147483646 w 9"/>
                <a:gd name="T9" fmla="*/ 2147483646 h 7"/>
                <a:gd name="T10" fmla="*/ 2147483646 w 9"/>
                <a:gd name="T11" fmla="*/ 2147483646 h 7"/>
                <a:gd name="T12" fmla="*/ 2147483646 w 9"/>
                <a:gd name="T13" fmla="*/ 2147483646 h 7"/>
                <a:gd name="T14" fmla="*/ 2147483646 w 9"/>
                <a:gd name="T15" fmla="*/ 2147483646 h 7"/>
                <a:gd name="T16" fmla="*/ 2147483646 w 9"/>
                <a:gd name="T17" fmla="*/ 2147483646 h 7"/>
                <a:gd name="T18" fmla="*/ 2147483646 w 9"/>
                <a:gd name="T19" fmla="*/ 0 h 7"/>
                <a:gd name="T20" fmla="*/ 0 w 9"/>
                <a:gd name="T21" fmla="*/ 0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7">
                  <a:moveTo>
                    <a:pt x="0" y="0"/>
                  </a:moveTo>
                  <a:cubicBezTo>
                    <a:pt x="0" y="1"/>
                    <a:pt x="0" y="1"/>
                    <a:pt x="0" y="1"/>
                  </a:cubicBezTo>
                  <a:cubicBezTo>
                    <a:pt x="1" y="3"/>
                    <a:pt x="2" y="4"/>
                    <a:pt x="4" y="5"/>
                  </a:cubicBezTo>
                  <a:cubicBezTo>
                    <a:pt x="5" y="5"/>
                    <a:pt x="7" y="6"/>
                    <a:pt x="8" y="7"/>
                  </a:cubicBezTo>
                  <a:cubicBezTo>
                    <a:pt x="9" y="7"/>
                    <a:pt x="9" y="7"/>
                    <a:pt x="9" y="7"/>
                  </a:cubicBezTo>
                  <a:cubicBezTo>
                    <a:pt x="9" y="7"/>
                    <a:pt x="9" y="6"/>
                    <a:pt x="9" y="6"/>
                  </a:cubicBezTo>
                  <a:cubicBezTo>
                    <a:pt x="7" y="5"/>
                    <a:pt x="5" y="4"/>
                    <a:pt x="3" y="2"/>
                  </a:cubicBezTo>
                  <a:cubicBezTo>
                    <a:pt x="2" y="2"/>
                    <a:pt x="2" y="2"/>
                    <a:pt x="1" y="1"/>
                  </a:cubicBezTo>
                  <a:cubicBezTo>
                    <a:pt x="1" y="1"/>
                    <a:pt x="1" y="1"/>
                    <a:pt x="1" y="1"/>
                  </a:cubicBezTo>
                  <a:cubicBezTo>
                    <a:pt x="1" y="0"/>
                    <a:pt x="1" y="0"/>
                    <a:pt x="1"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430"/>
            <p:cNvSpPr>
              <a:spLocks/>
            </p:cNvSpPr>
            <p:nvPr/>
          </p:nvSpPr>
          <p:spPr bwMode="auto">
            <a:xfrm>
              <a:off x="222250" y="766763"/>
              <a:ext cx="41275" cy="49212"/>
            </a:xfrm>
            <a:custGeom>
              <a:avLst/>
              <a:gdLst>
                <a:gd name="T0" fmla="*/ 0 w 9"/>
                <a:gd name="T1" fmla="*/ 2147483646 h 11"/>
                <a:gd name="T2" fmla="*/ 2147483646 w 9"/>
                <a:gd name="T3" fmla="*/ 2147483646 h 11"/>
                <a:gd name="T4" fmla="*/ 2147483646 w 9"/>
                <a:gd name="T5" fmla="*/ 2147483646 h 11"/>
                <a:gd name="T6" fmla="*/ 2147483646 w 9"/>
                <a:gd name="T7" fmla="*/ 2147483646 h 11"/>
                <a:gd name="T8" fmla="*/ 2147483646 w 9"/>
                <a:gd name="T9" fmla="*/ 2147483646 h 11"/>
                <a:gd name="T10" fmla="*/ 2147483646 w 9"/>
                <a:gd name="T11" fmla="*/ 2147483646 h 11"/>
                <a:gd name="T12" fmla="*/ 2147483646 w 9"/>
                <a:gd name="T13" fmla="*/ 2147483646 h 11"/>
                <a:gd name="T14" fmla="*/ 2147483646 w 9"/>
                <a:gd name="T15" fmla="*/ 2147483646 h 11"/>
                <a:gd name="T16" fmla="*/ 2147483646 w 9"/>
                <a:gd name="T17" fmla="*/ 2147483646 h 11"/>
                <a:gd name="T18" fmla="*/ 2147483646 w 9"/>
                <a:gd name="T19" fmla="*/ 2147483646 h 11"/>
                <a:gd name="T20" fmla="*/ 2147483646 w 9"/>
                <a:gd name="T21" fmla="*/ 2147483646 h 11"/>
                <a:gd name="T22" fmla="*/ 2147483646 w 9"/>
                <a:gd name="T23" fmla="*/ 2147483646 h 11"/>
                <a:gd name="T24" fmla="*/ 0 w 9"/>
                <a:gd name="T25" fmla="*/ 0 h 11"/>
                <a:gd name="T26" fmla="*/ 0 w 9"/>
                <a:gd name="T27" fmla="*/ 2147483646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 h="11">
                  <a:moveTo>
                    <a:pt x="0" y="1"/>
                  </a:moveTo>
                  <a:cubicBezTo>
                    <a:pt x="0" y="2"/>
                    <a:pt x="0" y="3"/>
                    <a:pt x="1" y="4"/>
                  </a:cubicBezTo>
                  <a:cubicBezTo>
                    <a:pt x="1" y="5"/>
                    <a:pt x="2" y="5"/>
                    <a:pt x="3" y="6"/>
                  </a:cubicBezTo>
                  <a:cubicBezTo>
                    <a:pt x="4" y="7"/>
                    <a:pt x="5" y="8"/>
                    <a:pt x="6" y="9"/>
                  </a:cubicBezTo>
                  <a:cubicBezTo>
                    <a:pt x="7" y="9"/>
                    <a:pt x="7" y="10"/>
                    <a:pt x="8" y="10"/>
                  </a:cubicBezTo>
                  <a:cubicBezTo>
                    <a:pt x="8" y="11"/>
                    <a:pt x="9" y="11"/>
                    <a:pt x="9" y="10"/>
                  </a:cubicBezTo>
                  <a:cubicBezTo>
                    <a:pt x="9" y="10"/>
                    <a:pt x="9" y="10"/>
                    <a:pt x="9" y="10"/>
                  </a:cubicBezTo>
                  <a:cubicBezTo>
                    <a:pt x="8" y="9"/>
                    <a:pt x="7" y="8"/>
                    <a:pt x="6" y="7"/>
                  </a:cubicBezTo>
                  <a:cubicBezTo>
                    <a:pt x="4" y="6"/>
                    <a:pt x="3" y="5"/>
                    <a:pt x="2" y="3"/>
                  </a:cubicBezTo>
                  <a:cubicBezTo>
                    <a:pt x="2" y="3"/>
                    <a:pt x="1" y="2"/>
                    <a:pt x="1" y="2"/>
                  </a:cubicBezTo>
                  <a:cubicBezTo>
                    <a:pt x="1" y="2"/>
                    <a:pt x="1" y="1"/>
                    <a:pt x="1" y="1"/>
                  </a:cubicBezTo>
                  <a:cubicBezTo>
                    <a:pt x="1" y="1"/>
                    <a:pt x="1" y="1"/>
                    <a:pt x="1" y="1"/>
                  </a:cubicBezTo>
                  <a:cubicBezTo>
                    <a:pt x="1" y="0"/>
                    <a:pt x="1" y="0"/>
                    <a:pt x="0" y="0"/>
                  </a:cubicBezTo>
                  <a:cubicBezTo>
                    <a:pt x="0" y="0"/>
                    <a:pt x="0" y="0"/>
                    <a:pt x="0"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431"/>
            <p:cNvSpPr>
              <a:spLocks/>
            </p:cNvSpPr>
            <p:nvPr/>
          </p:nvSpPr>
          <p:spPr bwMode="auto">
            <a:xfrm>
              <a:off x="173037" y="1865313"/>
              <a:ext cx="7938" cy="49212"/>
            </a:xfrm>
            <a:custGeom>
              <a:avLst/>
              <a:gdLst>
                <a:gd name="T0" fmla="*/ 2147483646 w 2"/>
                <a:gd name="T1" fmla="*/ 2147483646 h 11"/>
                <a:gd name="T2" fmla="*/ 0 w 2"/>
                <a:gd name="T3" fmla="*/ 2147483646 h 11"/>
                <a:gd name="T4" fmla="*/ 2147483646 w 2"/>
                <a:gd name="T5" fmla="*/ 2147483646 h 11"/>
                <a:gd name="T6" fmla="*/ 2147483646 w 2"/>
                <a:gd name="T7" fmla="*/ 2147483646 h 11"/>
                <a:gd name="T8" fmla="*/ 2147483646 w 2"/>
                <a:gd name="T9" fmla="*/ 0 h 11"/>
                <a:gd name="T10" fmla="*/ 2147483646 w 2"/>
                <a:gd name="T11" fmla="*/ 2147483646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11">
                  <a:moveTo>
                    <a:pt x="1" y="1"/>
                  </a:moveTo>
                  <a:cubicBezTo>
                    <a:pt x="1" y="4"/>
                    <a:pt x="0" y="7"/>
                    <a:pt x="0" y="10"/>
                  </a:cubicBezTo>
                  <a:cubicBezTo>
                    <a:pt x="0" y="11"/>
                    <a:pt x="1" y="11"/>
                    <a:pt x="1" y="10"/>
                  </a:cubicBezTo>
                  <a:cubicBezTo>
                    <a:pt x="1" y="7"/>
                    <a:pt x="1" y="4"/>
                    <a:pt x="2" y="1"/>
                  </a:cubicBezTo>
                  <a:cubicBezTo>
                    <a:pt x="2" y="0"/>
                    <a:pt x="1" y="0"/>
                    <a:pt x="1" y="0"/>
                  </a:cubicBezTo>
                  <a:cubicBezTo>
                    <a:pt x="1" y="0"/>
                    <a:pt x="1" y="0"/>
                    <a:pt x="1"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432"/>
            <p:cNvSpPr>
              <a:spLocks noEditPoints="1"/>
            </p:cNvSpPr>
            <p:nvPr/>
          </p:nvSpPr>
          <p:spPr bwMode="auto">
            <a:xfrm>
              <a:off x="14287" y="1901825"/>
              <a:ext cx="176213" cy="190500"/>
            </a:xfrm>
            <a:custGeom>
              <a:avLst/>
              <a:gdLst>
                <a:gd name="T0" fmla="*/ 2147483646 w 39"/>
                <a:gd name="T1" fmla="*/ 2147483646 h 42"/>
                <a:gd name="T2" fmla="*/ 2147483646 w 39"/>
                <a:gd name="T3" fmla="*/ 2147483646 h 42"/>
                <a:gd name="T4" fmla="*/ 2147483646 w 39"/>
                <a:gd name="T5" fmla="*/ 2147483646 h 42"/>
                <a:gd name="T6" fmla="*/ 2147483646 w 39"/>
                <a:gd name="T7" fmla="*/ 2147483646 h 42"/>
                <a:gd name="T8" fmla="*/ 2147483646 w 39"/>
                <a:gd name="T9" fmla="*/ 2147483646 h 42"/>
                <a:gd name="T10" fmla="*/ 2147483646 w 39"/>
                <a:gd name="T11" fmla="*/ 2147483646 h 42"/>
                <a:gd name="T12" fmla="*/ 2147483646 w 39"/>
                <a:gd name="T13" fmla="*/ 2147483646 h 42"/>
                <a:gd name="T14" fmla="*/ 2147483646 w 39"/>
                <a:gd name="T15" fmla="*/ 2147483646 h 42"/>
                <a:gd name="T16" fmla="*/ 2147483646 w 39"/>
                <a:gd name="T17" fmla="*/ 2147483646 h 42"/>
                <a:gd name="T18" fmla="*/ 2147483646 w 39"/>
                <a:gd name="T19" fmla="*/ 2147483646 h 42"/>
                <a:gd name="T20" fmla="*/ 2147483646 w 39"/>
                <a:gd name="T21" fmla="*/ 2147483646 h 42"/>
                <a:gd name="T22" fmla="*/ 2147483646 w 39"/>
                <a:gd name="T23" fmla="*/ 2147483646 h 42"/>
                <a:gd name="T24" fmla="*/ 2147483646 w 39"/>
                <a:gd name="T25" fmla="*/ 2147483646 h 42"/>
                <a:gd name="T26" fmla="*/ 2147483646 w 39"/>
                <a:gd name="T27" fmla="*/ 2147483646 h 42"/>
                <a:gd name="T28" fmla="*/ 2147483646 w 39"/>
                <a:gd name="T29" fmla="*/ 2147483646 h 42"/>
                <a:gd name="T30" fmla="*/ 2147483646 w 39"/>
                <a:gd name="T31" fmla="*/ 2147483646 h 42"/>
                <a:gd name="T32" fmla="*/ 2147483646 w 39"/>
                <a:gd name="T33" fmla="*/ 2147483646 h 42"/>
                <a:gd name="T34" fmla="*/ 2147483646 w 39"/>
                <a:gd name="T35" fmla="*/ 2147483646 h 42"/>
                <a:gd name="T36" fmla="*/ 2147483646 w 39"/>
                <a:gd name="T37" fmla="*/ 2147483646 h 42"/>
                <a:gd name="T38" fmla="*/ 2147483646 w 39"/>
                <a:gd name="T39" fmla="*/ 2147483646 h 42"/>
                <a:gd name="T40" fmla="*/ 2147483646 w 39"/>
                <a:gd name="T41" fmla="*/ 2147483646 h 42"/>
                <a:gd name="T42" fmla="*/ 2147483646 w 39"/>
                <a:gd name="T43" fmla="*/ 2147483646 h 42"/>
                <a:gd name="T44" fmla="*/ 2147483646 w 39"/>
                <a:gd name="T45" fmla="*/ 2147483646 h 42"/>
                <a:gd name="T46" fmla="*/ 2147483646 w 39"/>
                <a:gd name="T47" fmla="*/ 2147483646 h 42"/>
                <a:gd name="T48" fmla="*/ 0 w 39"/>
                <a:gd name="T49" fmla="*/ 2147483646 h 42"/>
                <a:gd name="T50" fmla="*/ 2147483646 w 39"/>
                <a:gd name="T51" fmla="*/ 2147483646 h 42"/>
                <a:gd name="T52" fmla="*/ 2147483646 w 39"/>
                <a:gd name="T53" fmla="*/ 2147483646 h 42"/>
                <a:gd name="T54" fmla="*/ 2147483646 w 39"/>
                <a:gd name="T55" fmla="*/ 2147483646 h 42"/>
                <a:gd name="T56" fmla="*/ 2147483646 w 39"/>
                <a:gd name="T57" fmla="*/ 2147483646 h 42"/>
                <a:gd name="T58" fmla="*/ 2147483646 w 39"/>
                <a:gd name="T59" fmla="*/ 2147483646 h 42"/>
                <a:gd name="T60" fmla="*/ 2147483646 w 39"/>
                <a:gd name="T61" fmla="*/ 2147483646 h 42"/>
                <a:gd name="T62" fmla="*/ 2147483646 w 39"/>
                <a:gd name="T63" fmla="*/ 2147483646 h 42"/>
                <a:gd name="T64" fmla="*/ 2147483646 w 39"/>
                <a:gd name="T65" fmla="*/ 2147483646 h 42"/>
                <a:gd name="T66" fmla="*/ 2147483646 w 39"/>
                <a:gd name="T67" fmla="*/ 2147483646 h 42"/>
                <a:gd name="T68" fmla="*/ 2147483646 w 39"/>
                <a:gd name="T69" fmla="*/ 2147483646 h 42"/>
                <a:gd name="T70" fmla="*/ 2147483646 w 39"/>
                <a:gd name="T71" fmla="*/ 2147483646 h 42"/>
                <a:gd name="T72" fmla="*/ 2147483646 w 39"/>
                <a:gd name="T73" fmla="*/ 2147483646 h 42"/>
                <a:gd name="T74" fmla="*/ 2147483646 w 39"/>
                <a:gd name="T75" fmla="*/ 2147483646 h 42"/>
                <a:gd name="T76" fmla="*/ 2147483646 w 39"/>
                <a:gd name="T77" fmla="*/ 0 h 4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9" h="42">
                  <a:moveTo>
                    <a:pt x="19" y="40"/>
                  </a:moveTo>
                  <a:cubicBezTo>
                    <a:pt x="19" y="40"/>
                    <a:pt x="19" y="40"/>
                    <a:pt x="19" y="40"/>
                  </a:cubicBezTo>
                  <a:cubicBezTo>
                    <a:pt x="19" y="40"/>
                    <a:pt x="19" y="40"/>
                    <a:pt x="19" y="40"/>
                  </a:cubicBezTo>
                  <a:cubicBezTo>
                    <a:pt x="19" y="40"/>
                    <a:pt x="19" y="40"/>
                    <a:pt x="19" y="40"/>
                  </a:cubicBezTo>
                  <a:moveTo>
                    <a:pt x="29" y="38"/>
                  </a:moveTo>
                  <a:cubicBezTo>
                    <a:pt x="29" y="38"/>
                    <a:pt x="29" y="38"/>
                    <a:pt x="29" y="38"/>
                  </a:cubicBezTo>
                  <a:cubicBezTo>
                    <a:pt x="29" y="38"/>
                    <a:pt x="29" y="38"/>
                    <a:pt x="29" y="38"/>
                  </a:cubicBezTo>
                  <a:moveTo>
                    <a:pt x="28" y="19"/>
                  </a:moveTo>
                  <a:cubicBezTo>
                    <a:pt x="28" y="19"/>
                    <a:pt x="28" y="19"/>
                    <a:pt x="28" y="19"/>
                  </a:cubicBezTo>
                  <a:cubicBezTo>
                    <a:pt x="28" y="19"/>
                    <a:pt x="28" y="19"/>
                    <a:pt x="28" y="19"/>
                  </a:cubicBezTo>
                  <a:moveTo>
                    <a:pt x="21" y="18"/>
                  </a:moveTo>
                  <a:cubicBezTo>
                    <a:pt x="21" y="18"/>
                    <a:pt x="21" y="18"/>
                    <a:pt x="21" y="18"/>
                  </a:cubicBezTo>
                  <a:cubicBezTo>
                    <a:pt x="21" y="18"/>
                    <a:pt x="21" y="18"/>
                    <a:pt x="21" y="18"/>
                  </a:cubicBezTo>
                  <a:moveTo>
                    <a:pt x="21" y="18"/>
                  </a:moveTo>
                  <a:cubicBezTo>
                    <a:pt x="21" y="18"/>
                    <a:pt x="21" y="18"/>
                    <a:pt x="21" y="18"/>
                  </a:cubicBezTo>
                  <a:cubicBezTo>
                    <a:pt x="21" y="18"/>
                    <a:pt x="21" y="18"/>
                    <a:pt x="21" y="18"/>
                  </a:cubicBezTo>
                  <a:moveTo>
                    <a:pt x="17" y="8"/>
                  </a:moveTo>
                  <a:cubicBezTo>
                    <a:pt x="17" y="8"/>
                    <a:pt x="17" y="8"/>
                    <a:pt x="17" y="8"/>
                  </a:cubicBezTo>
                  <a:cubicBezTo>
                    <a:pt x="17" y="8"/>
                    <a:pt x="17" y="8"/>
                    <a:pt x="17" y="8"/>
                  </a:cubicBezTo>
                  <a:moveTo>
                    <a:pt x="25" y="3"/>
                  </a:moveTo>
                  <a:cubicBezTo>
                    <a:pt x="25" y="3"/>
                    <a:pt x="24" y="3"/>
                    <a:pt x="24" y="3"/>
                  </a:cubicBezTo>
                  <a:cubicBezTo>
                    <a:pt x="24" y="3"/>
                    <a:pt x="25" y="3"/>
                    <a:pt x="25" y="3"/>
                  </a:cubicBezTo>
                  <a:moveTo>
                    <a:pt x="28" y="1"/>
                  </a:moveTo>
                  <a:cubicBezTo>
                    <a:pt x="25" y="1"/>
                    <a:pt x="22" y="3"/>
                    <a:pt x="19" y="5"/>
                  </a:cubicBezTo>
                  <a:cubicBezTo>
                    <a:pt x="17" y="6"/>
                    <a:pt x="15" y="9"/>
                    <a:pt x="14" y="11"/>
                  </a:cubicBezTo>
                  <a:cubicBezTo>
                    <a:pt x="14" y="13"/>
                    <a:pt x="14" y="14"/>
                    <a:pt x="15" y="15"/>
                  </a:cubicBezTo>
                  <a:cubicBezTo>
                    <a:pt x="15" y="16"/>
                    <a:pt x="16" y="17"/>
                    <a:pt x="17" y="18"/>
                  </a:cubicBezTo>
                  <a:cubicBezTo>
                    <a:pt x="19" y="18"/>
                    <a:pt x="21" y="18"/>
                    <a:pt x="22" y="19"/>
                  </a:cubicBezTo>
                  <a:cubicBezTo>
                    <a:pt x="24" y="19"/>
                    <a:pt x="26" y="19"/>
                    <a:pt x="28" y="19"/>
                  </a:cubicBezTo>
                  <a:cubicBezTo>
                    <a:pt x="29" y="19"/>
                    <a:pt x="31" y="19"/>
                    <a:pt x="32" y="20"/>
                  </a:cubicBezTo>
                  <a:cubicBezTo>
                    <a:pt x="33" y="20"/>
                    <a:pt x="33" y="21"/>
                    <a:pt x="34" y="21"/>
                  </a:cubicBezTo>
                  <a:cubicBezTo>
                    <a:pt x="34" y="21"/>
                    <a:pt x="35" y="22"/>
                    <a:pt x="35" y="22"/>
                  </a:cubicBezTo>
                  <a:cubicBezTo>
                    <a:pt x="35" y="23"/>
                    <a:pt x="36" y="24"/>
                    <a:pt x="36" y="24"/>
                  </a:cubicBezTo>
                  <a:cubicBezTo>
                    <a:pt x="37" y="25"/>
                    <a:pt x="37" y="26"/>
                    <a:pt x="37" y="28"/>
                  </a:cubicBezTo>
                  <a:cubicBezTo>
                    <a:pt x="37" y="28"/>
                    <a:pt x="37" y="29"/>
                    <a:pt x="37" y="30"/>
                  </a:cubicBezTo>
                  <a:cubicBezTo>
                    <a:pt x="37" y="30"/>
                    <a:pt x="37" y="31"/>
                    <a:pt x="37" y="32"/>
                  </a:cubicBezTo>
                  <a:cubicBezTo>
                    <a:pt x="36" y="32"/>
                    <a:pt x="36" y="33"/>
                    <a:pt x="35" y="33"/>
                  </a:cubicBezTo>
                  <a:cubicBezTo>
                    <a:pt x="35" y="34"/>
                    <a:pt x="34" y="35"/>
                    <a:pt x="33" y="35"/>
                  </a:cubicBezTo>
                  <a:cubicBezTo>
                    <a:pt x="32" y="36"/>
                    <a:pt x="31" y="37"/>
                    <a:pt x="29" y="38"/>
                  </a:cubicBezTo>
                  <a:cubicBezTo>
                    <a:pt x="26" y="39"/>
                    <a:pt x="23"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5" y="41"/>
                    <a:pt x="10" y="41"/>
                    <a:pt x="6" y="40"/>
                  </a:cubicBezTo>
                  <a:cubicBezTo>
                    <a:pt x="5" y="40"/>
                    <a:pt x="4" y="40"/>
                    <a:pt x="3" y="40"/>
                  </a:cubicBezTo>
                  <a:cubicBezTo>
                    <a:pt x="2" y="37"/>
                    <a:pt x="1" y="35"/>
                    <a:pt x="1" y="32"/>
                  </a:cubicBezTo>
                  <a:cubicBezTo>
                    <a:pt x="1" y="32"/>
                    <a:pt x="1" y="31"/>
                    <a:pt x="1" y="31"/>
                  </a:cubicBezTo>
                  <a:cubicBezTo>
                    <a:pt x="1" y="30"/>
                    <a:pt x="1" y="30"/>
                    <a:pt x="0" y="30"/>
                  </a:cubicBezTo>
                  <a:cubicBezTo>
                    <a:pt x="0" y="30"/>
                    <a:pt x="0" y="30"/>
                    <a:pt x="0" y="31"/>
                  </a:cubicBezTo>
                  <a:cubicBezTo>
                    <a:pt x="0" y="34"/>
                    <a:pt x="1" y="37"/>
                    <a:pt x="2" y="40"/>
                  </a:cubicBezTo>
                  <a:cubicBezTo>
                    <a:pt x="2" y="40"/>
                    <a:pt x="2" y="40"/>
                    <a:pt x="2" y="40"/>
                  </a:cubicBezTo>
                  <a:cubicBezTo>
                    <a:pt x="4" y="41"/>
                    <a:pt x="7" y="41"/>
                    <a:pt x="9" y="41"/>
                  </a:cubicBezTo>
                  <a:cubicBezTo>
                    <a:pt x="12" y="42"/>
                    <a:pt x="15" y="41"/>
                    <a:pt x="18" y="41"/>
                  </a:cubicBezTo>
                  <a:cubicBezTo>
                    <a:pt x="21" y="41"/>
                    <a:pt x="24" y="40"/>
                    <a:pt x="27" y="39"/>
                  </a:cubicBezTo>
                  <a:cubicBezTo>
                    <a:pt x="29" y="39"/>
                    <a:pt x="32" y="38"/>
                    <a:pt x="34" y="36"/>
                  </a:cubicBezTo>
                  <a:cubicBezTo>
                    <a:pt x="36" y="35"/>
                    <a:pt x="37" y="33"/>
                    <a:pt x="38" y="31"/>
                  </a:cubicBezTo>
                  <a:cubicBezTo>
                    <a:pt x="39" y="29"/>
                    <a:pt x="38" y="26"/>
                    <a:pt x="37" y="24"/>
                  </a:cubicBezTo>
                  <a:cubicBezTo>
                    <a:pt x="36" y="23"/>
                    <a:pt x="36" y="22"/>
                    <a:pt x="35" y="21"/>
                  </a:cubicBezTo>
                  <a:cubicBezTo>
                    <a:pt x="34" y="20"/>
                    <a:pt x="32" y="19"/>
                    <a:pt x="31" y="19"/>
                  </a:cubicBezTo>
                  <a:cubicBezTo>
                    <a:pt x="28" y="18"/>
                    <a:pt x="24" y="18"/>
                    <a:pt x="21" y="18"/>
                  </a:cubicBezTo>
                  <a:cubicBezTo>
                    <a:pt x="20" y="17"/>
                    <a:pt x="19" y="17"/>
                    <a:pt x="18" y="17"/>
                  </a:cubicBezTo>
                  <a:cubicBezTo>
                    <a:pt x="18" y="17"/>
                    <a:pt x="17" y="16"/>
                    <a:pt x="17" y="16"/>
                  </a:cubicBezTo>
                  <a:cubicBezTo>
                    <a:pt x="16" y="16"/>
                    <a:pt x="16" y="16"/>
                    <a:pt x="16" y="15"/>
                  </a:cubicBezTo>
                  <a:cubicBezTo>
                    <a:pt x="16" y="15"/>
                    <a:pt x="16" y="15"/>
                    <a:pt x="15" y="14"/>
                  </a:cubicBezTo>
                  <a:cubicBezTo>
                    <a:pt x="15" y="14"/>
                    <a:pt x="15" y="14"/>
                    <a:pt x="15" y="13"/>
                  </a:cubicBezTo>
                  <a:cubicBezTo>
                    <a:pt x="15" y="13"/>
                    <a:pt x="15" y="12"/>
                    <a:pt x="15" y="12"/>
                  </a:cubicBezTo>
                  <a:cubicBezTo>
                    <a:pt x="15" y="11"/>
                    <a:pt x="15" y="11"/>
                    <a:pt x="15" y="10"/>
                  </a:cubicBezTo>
                  <a:cubicBezTo>
                    <a:pt x="16" y="9"/>
                    <a:pt x="16" y="9"/>
                    <a:pt x="17" y="8"/>
                  </a:cubicBezTo>
                  <a:cubicBezTo>
                    <a:pt x="18" y="7"/>
                    <a:pt x="18" y="6"/>
                    <a:pt x="19" y="6"/>
                  </a:cubicBezTo>
                  <a:cubicBezTo>
                    <a:pt x="21" y="4"/>
                    <a:pt x="23" y="4"/>
                    <a:pt x="24" y="3"/>
                  </a:cubicBezTo>
                  <a:cubicBezTo>
                    <a:pt x="26" y="2"/>
                    <a:pt x="28" y="2"/>
                    <a:pt x="30" y="1"/>
                  </a:cubicBezTo>
                  <a:cubicBezTo>
                    <a:pt x="31" y="1"/>
                    <a:pt x="32" y="1"/>
                    <a:pt x="33" y="1"/>
                  </a:cubicBezTo>
                  <a:cubicBezTo>
                    <a:pt x="34" y="2"/>
                    <a:pt x="34" y="2"/>
                    <a:pt x="35" y="2"/>
                  </a:cubicBezTo>
                  <a:cubicBezTo>
                    <a:pt x="35" y="2"/>
                    <a:pt x="36" y="2"/>
                    <a:pt x="36" y="3"/>
                  </a:cubicBezTo>
                  <a:cubicBezTo>
                    <a:pt x="36" y="3"/>
                    <a:pt x="37" y="3"/>
                    <a:pt x="37" y="2"/>
                  </a:cubicBezTo>
                  <a:cubicBezTo>
                    <a:pt x="37" y="2"/>
                    <a:pt x="37" y="2"/>
                    <a:pt x="37" y="2"/>
                  </a:cubicBezTo>
                  <a:cubicBezTo>
                    <a:pt x="35" y="1"/>
                    <a:pt x="33" y="0"/>
                    <a:pt x="32" y="0"/>
                  </a:cubicBezTo>
                  <a:cubicBezTo>
                    <a:pt x="31" y="0"/>
                    <a:pt x="29" y="1"/>
                    <a:pt x="28"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433"/>
            <p:cNvSpPr>
              <a:spLocks noEditPoints="1"/>
            </p:cNvSpPr>
            <p:nvPr/>
          </p:nvSpPr>
          <p:spPr bwMode="auto">
            <a:xfrm>
              <a:off x="4762" y="1865313"/>
              <a:ext cx="173038" cy="180975"/>
            </a:xfrm>
            <a:custGeom>
              <a:avLst/>
              <a:gdLst>
                <a:gd name="T0" fmla="*/ 2147483646 w 38"/>
                <a:gd name="T1" fmla="*/ 2147483646 h 40"/>
                <a:gd name="T2" fmla="*/ 2147483646 w 38"/>
                <a:gd name="T3" fmla="*/ 2147483646 h 40"/>
                <a:gd name="T4" fmla="*/ 2147483646 w 38"/>
                <a:gd name="T5" fmla="*/ 2147483646 h 40"/>
                <a:gd name="T6" fmla="*/ 2147483646 w 38"/>
                <a:gd name="T7" fmla="*/ 2147483646 h 40"/>
                <a:gd name="T8" fmla="*/ 2147483646 w 38"/>
                <a:gd name="T9" fmla="*/ 2147483646 h 40"/>
                <a:gd name="T10" fmla="*/ 2147483646 w 38"/>
                <a:gd name="T11" fmla="*/ 2147483646 h 40"/>
                <a:gd name="T12" fmla="*/ 2147483646 w 38"/>
                <a:gd name="T13" fmla="*/ 2147483646 h 40"/>
                <a:gd name="T14" fmla="*/ 2147483646 w 38"/>
                <a:gd name="T15" fmla="*/ 2147483646 h 40"/>
                <a:gd name="T16" fmla="*/ 2147483646 w 38"/>
                <a:gd name="T17" fmla="*/ 2147483646 h 40"/>
                <a:gd name="T18" fmla="*/ 2147483646 w 38"/>
                <a:gd name="T19" fmla="*/ 2147483646 h 40"/>
                <a:gd name="T20" fmla="*/ 2147483646 w 38"/>
                <a:gd name="T21" fmla="*/ 2147483646 h 40"/>
                <a:gd name="T22" fmla="*/ 2147483646 w 38"/>
                <a:gd name="T23" fmla="*/ 2147483646 h 40"/>
                <a:gd name="T24" fmla="*/ 2147483646 w 38"/>
                <a:gd name="T25" fmla="*/ 2147483646 h 40"/>
                <a:gd name="T26" fmla="*/ 2147483646 w 38"/>
                <a:gd name="T27" fmla="*/ 2147483646 h 40"/>
                <a:gd name="T28" fmla="*/ 2147483646 w 38"/>
                <a:gd name="T29" fmla="*/ 2147483646 h 40"/>
                <a:gd name="T30" fmla="*/ 2147483646 w 38"/>
                <a:gd name="T31" fmla="*/ 2147483646 h 40"/>
                <a:gd name="T32" fmla="*/ 2147483646 w 38"/>
                <a:gd name="T33" fmla="*/ 2147483646 h 40"/>
                <a:gd name="T34" fmla="*/ 2147483646 w 38"/>
                <a:gd name="T35" fmla="*/ 2147483646 h 40"/>
                <a:gd name="T36" fmla="*/ 2147483646 w 38"/>
                <a:gd name="T37" fmla="*/ 2147483646 h 40"/>
                <a:gd name="T38" fmla="*/ 2147483646 w 38"/>
                <a:gd name="T39" fmla="*/ 2147483646 h 40"/>
                <a:gd name="T40" fmla="*/ 2147483646 w 38"/>
                <a:gd name="T41" fmla="*/ 2147483646 h 40"/>
                <a:gd name="T42" fmla="*/ 2147483646 w 38"/>
                <a:gd name="T43" fmla="*/ 2147483646 h 40"/>
                <a:gd name="T44" fmla="*/ 2147483646 w 38"/>
                <a:gd name="T45" fmla="*/ 2147483646 h 40"/>
                <a:gd name="T46" fmla="*/ 2147483646 w 38"/>
                <a:gd name="T47" fmla="*/ 2147483646 h 40"/>
                <a:gd name="T48" fmla="*/ 2147483646 w 38"/>
                <a:gd name="T49" fmla="*/ 2147483646 h 40"/>
                <a:gd name="T50" fmla="*/ 2147483646 w 38"/>
                <a:gd name="T51" fmla="*/ 2147483646 h 40"/>
                <a:gd name="T52" fmla="*/ 2147483646 w 38"/>
                <a:gd name="T53" fmla="*/ 2147483646 h 40"/>
                <a:gd name="T54" fmla="*/ 2147483646 w 38"/>
                <a:gd name="T55" fmla="*/ 2147483646 h 40"/>
                <a:gd name="T56" fmla="*/ 2147483646 w 38"/>
                <a:gd name="T57" fmla="*/ 2147483646 h 40"/>
                <a:gd name="T58" fmla="*/ 2147483646 w 38"/>
                <a:gd name="T59" fmla="*/ 2147483646 h 40"/>
                <a:gd name="T60" fmla="*/ 2147483646 w 38"/>
                <a:gd name="T61" fmla="*/ 0 h 40"/>
                <a:gd name="T62" fmla="*/ 2147483646 w 38"/>
                <a:gd name="T63" fmla="*/ 2147483646 h 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 h="40">
                  <a:moveTo>
                    <a:pt x="6" y="39"/>
                  </a:moveTo>
                  <a:cubicBezTo>
                    <a:pt x="6" y="39"/>
                    <a:pt x="6" y="39"/>
                    <a:pt x="6" y="39"/>
                  </a:cubicBezTo>
                  <a:cubicBezTo>
                    <a:pt x="6" y="39"/>
                    <a:pt x="6" y="39"/>
                    <a:pt x="6" y="39"/>
                  </a:cubicBezTo>
                  <a:moveTo>
                    <a:pt x="6" y="39"/>
                  </a:moveTo>
                  <a:cubicBezTo>
                    <a:pt x="6" y="39"/>
                    <a:pt x="6" y="39"/>
                    <a:pt x="6" y="39"/>
                  </a:cubicBezTo>
                  <a:cubicBezTo>
                    <a:pt x="6" y="39"/>
                    <a:pt x="6" y="39"/>
                    <a:pt x="6" y="39"/>
                  </a:cubicBezTo>
                  <a:moveTo>
                    <a:pt x="20" y="35"/>
                  </a:moveTo>
                  <a:cubicBezTo>
                    <a:pt x="20" y="35"/>
                    <a:pt x="20" y="35"/>
                    <a:pt x="20" y="35"/>
                  </a:cubicBezTo>
                  <a:cubicBezTo>
                    <a:pt x="20" y="35"/>
                    <a:pt x="20" y="35"/>
                    <a:pt x="20" y="35"/>
                  </a:cubicBezTo>
                  <a:moveTo>
                    <a:pt x="3" y="21"/>
                  </a:moveTo>
                  <a:cubicBezTo>
                    <a:pt x="3" y="21"/>
                    <a:pt x="3" y="21"/>
                    <a:pt x="3" y="21"/>
                  </a:cubicBezTo>
                  <a:cubicBezTo>
                    <a:pt x="3" y="21"/>
                    <a:pt x="3" y="21"/>
                    <a:pt x="3" y="21"/>
                  </a:cubicBezTo>
                  <a:moveTo>
                    <a:pt x="3" y="14"/>
                  </a:moveTo>
                  <a:cubicBezTo>
                    <a:pt x="3" y="14"/>
                    <a:pt x="3" y="14"/>
                    <a:pt x="3" y="14"/>
                  </a:cubicBezTo>
                  <a:cubicBezTo>
                    <a:pt x="3" y="14"/>
                    <a:pt x="3" y="14"/>
                    <a:pt x="3" y="14"/>
                  </a:cubicBezTo>
                  <a:moveTo>
                    <a:pt x="9" y="7"/>
                  </a:moveTo>
                  <a:cubicBezTo>
                    <a:pt x="9" y="7"/>
                    <a:pt x="9" y="7"/>
                    <a:pt x="9" y="7"/>
                  </a:cubicBezTo>
                  <a:cubicBezTo>
                    <a:pt x="9" y="7"/>
                    <a:pt x="9" y="7"/>
                    <a:pt x="9" y="7"/>
                  </a:cubicBezTo>
                  <a:moveTo>
                    <a:pt x="15" y="4"/>
                  </a:moveTo>
                  <a:cubicBezTo>
                    <a:pt x="15" y="4"/>
                    <a:pt x="15" y="4"/>
                    <a:pt x="15" y="4"/>
                  </a:cubicBezTo>
                  <a:cubicBezTo>
                    <a:pt x="15" y="4"/>
                    <a:pt x="15" y="4"/>
                    <a:pt x="15" y="4"/>
                  </a:cubicBezTo>
                  <a:moveTo>
                    <a:pt x="20" y="1"/>
                  </a:moveTo>
                  <a:cubicBezTo>
                    <a:pt x="16" y="2"/>
                    <a:pt x="11" y="4"/>
                    <a:pt x="8" y="7"/>
                  </a:cubicBezTo>
                  <a:cubicBezTo>
                    <a:pt x="4" y="10"/>
                    <a:pt x="2" y="13"/>
                    <a:pt x="2" y="17"/>
                  </a:cubicBezTo>
                  <a:cubicBezTo>
                    <a:pt x="1" y="19"/>
                    <a:pt x="2" y="21"/>
                    <a:pt x="3" y="23"/>
                  </a:cubicBezTo>
                  <a:cubicBezTo>
                    <a:pt x="3" y="24"/>
                    <a:pt x="4" y="24"/>
                    <a:pt x="4" y="25"/>
                  </a:cubicBezTo>
                  <a:cubicBezTo>
                    <a:pt x="5" y="25"/>
                    <a:pt x="5" y="25"/>
                    <a:pt x="5" y="26"/>
                  </a:cubicBezTo>
                  <a:cubicBezTo>
                    <a:pt x="7" y="27"/>
                    <a:pt x="10" y="28"/>
                    <a:pt x="12" y="29"/>
                  </a:cubicBezTo>
                  <a:cubicBezTo>
                    <a:pt x="14" y="31"/>
                    <a:pt x="16" y="32"/>
                    <a:pt x="18" y="33"/>
                  </a:cubicBezTo>
                  <a:cubicBezTo>
                    <a:pt x="19" y="34"/>
                    <a:pt x="19" y="34"/>
                    <a:pt x="20" y="35"/>
                  </a:cubicBezTo>
                  <a:cubicBezTo>
                    <a:pt x="20" y="35"/>
                    <a:pt x="20" y="35"/>
                    <a:pt x="20" y="36"/>
                  </a:cubicBezTo>
                  <a:cubicBezTo>
                    <a:pt x="20" y="36"/>
                    <a:pt x="20" y="36"/>
                    <a:pt x="21" y="36"/>
                  </a:cubicBezTo>
                  <a:cubicBezTo>
                    <a:pt x="21" y="36"/>
                    <a:pt x="21" y="36"/>
                    <a:pt x="21" y="37"/>
                  </a:cubicBezTo>
                  <a:cubicBezTo>
                    <a:pt x="20" y="37"/>
                    <a:pt x="20" y="37"/>
                    <a:pt x="20" y="37"/>
                  </a:cubicBezTo>
                  <a:cubicBezTo>
                    <a:pt x="20" y="37"/>
                    <a:pt x="20" y="37"/>
                    <a:pt x="20" y="37"/>
                  </a:cubicBezTo>
                  <a:cubicBezTo>
                    <a:pt x="20" y="37"/>
                    <a:pt x="20" y="38"/>
                    <a:pt x="20" y="38"/>
                  </a:cubicBezTo>
                  <a:cubicBezTo>
                    <a:pt x="19" y="38"/>
                    <a:pt x="19" y="38"/>
                    <a:pt x="19" y="38"/>
                  </a:cubicBezTo>
                  <a:cubicBezTo>
                    <a:pt x="18" y="39"/>
                    <a:pt x="16" y="39"/>
                    <a:pt x="15" y="39"/>
                  </a:cubicBezTo>
                  <a:cubicBezTo>
                    <a:pt x="12" y="39"/>
                    <a:pt x="9" y="39"/>
                    <a:pt x="6" y="39"/>
                  </a:cubicBezTo>
                  <a:cubicBezTo>
                    <a:pt x="5" y="39"/>
                    <a:pt x="3" y="39"/>
                    <a:pt x="2" y="38"/>
                  </a:cubicBezTo>
                  <a:cubicBezTo>
                    <a:pt x="2" y="38"/>
                    <a:pt x="2" y="38"/>
                    <a:pt x="1" y="38"/>
                  </a:cubicBezTo>
                  <a:cubicBezTo>
                    <a:pt x="1" y="38"/>
                    <a:pt x="0" y="38"/>
                    <a:pt x="1" y="39"/>
                  </a:cubicBezTo>
                  <a:cubicBezTo>
                    <a:pt x="2" y="39"/>
                    <a:pt x="3" y="40"/>
                    <a:pt x="5" y="40"/>
                  </a:cubicBezTo>
                  <a:cubicBezTo>
                    <a:pt x="6" y="40"/>
                    <a:pt x="8" y="40"/>
                    <a:pt x="10" y="40"/>
                  </a:cubicBezTo>
                  <a:cubicBezTo>
                    <a:pt x="12" y="40"/>
                    <a:pt x="14" y="40"/>
                    <a:pt x="15" y="40"/>
                  </a:cubicBezTo>
                  <a:cubicBezTo>
                    <a:pt x="17" y="40"/>
                    <a:pt x="18" y="40"/>
                    <a:pt x="20" y="39"/>
                  </a:cubicBezTo>
                  <a:cubicBezTo>
                    <a:pt x="20" y="39"/>
                    <a:pt x="21" y="38"/>
                    <a:pt x="21" y="37"/>
                  </a:cubicBezTo>
                  <a:cubicBezTo>
                    <a:pt x="22" y="36"/>
                    <a:pt x="21" y="35"/>
                    <a:pt x="21" y="35"/>
                  </a:cubicBezTo>
                  <a:cubicBezTo>
                    <a:pt x="20" y="34"/>
                    <a:pt x="19" y="33"/>
                    <a:pt x="18" y="32"/>
                  </a:cubicBezTo>
                  <a:cubicBezTo>
                    <a:pt x="17" y="31"/>
                    <a:pt x="15" y="31"/>
                    <a:pt x="14" y="30"/>
                  </a:cubicBezTo>
                  <a:cubicBezTo>
                    <a:pt x="11" y="28"/>
                    <a:pt x="9" y="27"/>
                    <a:pt x="6" y="25"/>
                  </a:cubicBezTo>
                  <a:cubicBezTo>
                    <a:pt x="6" y="25"/>
                    <a:pt x="5" y="24"/>
                    <a:pt x="5" y="24"/>
                  </a:cubicBezTo>
                  <a:cubicBezTo>
                    <a:pt x="4" y="23"/>
                    <a:pt x="4" y="22"/>
                    <a:pt x="3" y="22"/>
                  </a:cubicBezTo>
                  <a:cubicBezTo>
                    <a:pt x="3" y="21"/>
                    <a:pt x="3" y="20"/>
                    <a:pt x="3" y="19"/>
                  </a:cubicBezTo>
                  <a:cubicBezTo>
                    <a:pt x="2" y="18"/>
                    <a:pt x="2" y="17"/>
                    <a:pt x="3" y="16"/>
                  </a:cubicBezTo>
                  <a:cubicBezTo>
                    <a:pt x="3" y="15"/>
                    <a:pt x="3" y="15"/>
                    <a:pt x="3" y="14"/>
                  </a:cubicBezTo>
                  <a:cubicBezTo>
                    <a:pt x="4" y="13"/>
                    <a:pt x="4" y="12"/>
                    <a:pt x="5" y="11"/>
                  </a:cubicBezTo>
                  <a:cubicBezTo>
                    <a:pt x="6" y="9"/>
                    <a:pt x="8" y="8"/>
                    <a:pt x="9" y="7"/>
                  </a:cubicBezTo>
                  <a:cubicBezTo>
                    <a:pt x="11" y="6"/>
                    <a:pt x="13" y="5"/>
                    <a:pt x="15" y="4"/>
                  </a:cubicBezTo>
                  <a:cubicBezTo>
                    <a:pt x="18" y="3"/>
                    <a:pt x="20" y="2"/>
                    <a:pt x="23" y="2"/>
                  </a:cubicBezTo>
                  <a:cubicBezTo>
                    <a:pt x="28" y="1"/>
                    <a:pt x="33" y="1"/>
                    <a:pt x="37" y="1"/>
                  </a:cubicBezTo>
                  <a:cubicBezTo>
                    <a:pt x="38" y="1"/>
                    <a:pt x="38" y="0"/>
                    <a:pt x="37" y="0"/>
                  </a:cubicBezTo>
                  <a:cubicBezTo>
                    <a:pt x="36" y="0"/>
                    <a:pt x="35" y="0"/>
                    <a:pt x="34" y="0"/>
                  </a:cubicBezTo>
                  <a:cubicBezTo>
                    <a:pt x="30" y="0"/>
                    <a:pt x="25" y="1"/>
                    <a:pt x="20"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434"/>
            <p:cNvSpPr>
              <a:spLocks/>
            </p:cNvSpPr>
            <p:nvPr/>
          </p:nvSpPr>
          <p:spPr bwMode="auto">
            <a:xfrm>
              <a:off x="95250" y="1833563"/>
              <a:ext cx="36513" cy="41275"/>
            </a:xfrm>
            <a:custGeom>
              <a:avLst/>
              <a:gdLst>
                <a:gd name="T0" fmla="*/ 2147483646 w 8"/>
                <a:gd name="T1" fmla="*/ 0 h 9"/>
                <a:gd name="T2" fmla="*/ 2147483646 w 8"/>
                <a:gd name="T3" fmla="*/ 0 h 9"/>
                <a:gd name="T4" fmla="*/ 0 w 8"/>
                <a:gd name="T5" fmla="*/ 2147483646 h 9"/>
                <a:gd name="T6" fmla="*/ 2147483646 w 8"/>
                <a:gd name="T7" fmla="*/ 2147483646 h 9"/>
                <a:gd name="T8" fmla="*/ 2147483646 w 8"/>
                <a:gd name="T9" fmla="*/ 2147483646 h 9"/>
                <a:gd name="T10" fmla="*/ 2147483646 w 8"/>
                <a:gd name="T11" fmla="*/ 2147483646 h 9"/>
                <a:gd name="T12" fmla="*/ 2147483646 w 8"/>
                <a:gd name="T13" fmla="*/ 0 h 9"/>
                <a:gd name="T14" fmla="*/ 2147483646 w 8"/>
                <a:gd name="T15" fmla="*/ 2147483646 h 9"/>
                <a:gd name="T16" fmla="*/ 2147483646 w 8"/>
                <a:gd name="T17" fmla="*/ 2147483646 h 9"/>
                <a:gd name="T18" fmla="*/ 2147483646 w 8"/>
                <a:gd name="T19" fmla="*/ 0 h 9"/>
                <a:gd name="T20" fmla="*/ 2147483646 w 8"/>
                <a:gd name="T21" fmla="*/ 0 h 9"/>
                <a:gd name="T22" fmla="*/ 2147483646 w 8"/>
                <a:gd name="T23" fmla="*/ 0 h 9"/>
                <a:gd name="T24" fmla="*/ 2147483646 w 8"/>
                <a:gd name="T25" fmla="*/ 0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9">
                  <a:moveTo>
                    <a:pt x="1" y="0"/>
                  </a:moveTo>
                  <a:cubicBezTo>
                    <a:pt x="1" y="0"/>
                    <a:pt x="1" y="0"/>
                    <a:pt x="1" y="0"/>
                  </a:cubicBezTo>
                  <a:cubicBezTo>
                    <a:pt x="0" y="3"/>
                    <a:pt x="1" y="6"/>
                    <a:pt x="0" y="8"/>
                  </a:cubicBezTo>
                  <a:cubicBezTo>
                    <a:pt x="0" y="9"/>
                    <a:pt x="1" y="9"/>
                    <a:pt x="1" y="9"/>
                  </a:cubicBezTo>
                  <a:cubicBezTo>
                    <a:pt x="1" y="9"/>
                    <a:pt x="1" y="9"/>
                    <a:pt x="1" y="8"/>
                  </a:cubicBezTo>
                  <a:cubicBezTo>
                    <a:pt x="2" y="6"/>
                    <a:pt x="1" y="3"/>
                    <a:pt x="1" y="1"/>
                  </a:cubicBezTo>
                  <a:cubicBezTo>
                    <a:pt x="3" y="1"/>
                    <a:pt x="5" y="0"/>
                    <a:pt x="7" y="0"/>
                  </a:cubicBezTo>
                  <a:cubicBezTo>
                    <a:pt x="7" y="3"/>
                    <a:pt x="7" y="5"/>
                    <a:pt x="7" y="7"/>
                  </a:cubicBezTo>
                  <a:cubicBezTo>
                    <a:pt x="7" y="7"/>
                    <a:pt x="8" y="7"/>
                    <a:pt x="8" y="7"/>
                  </a:cubicBezTo>
                  <a:cubicBezTo>
                    <a:pt x="8" y="5"/>
                    <a:pt x="8" y="2"/>
                    <a:pt x="8" y="0"/>
                  </a:cubicBezTo>
                  <a:cubicBezTo>
                    <a:pt x="8" y="0"/>
                    <a:pt x="8" y="0"/>
                    <a:pt x="8" y="0"/>
                  </a:cubicBezTo>
                  <a:cubicBezTo>
                    <a:pt x="7" y="0"/>
                    <a:pt x="7" y="0"/>
                    <a:pt x="7" y="0"/>
                  </a:cubicBezTo>
                  <a:cubicBezTo>
                    <a:pt x="5" y="0"/>
                    <a:pt x="3"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435"/>
            <p:cNvSpPr>
              <a:spLocks/>
            </p:cNvSpPr>
            <p:nvPr/>
          </p:nvSpPr>
          <p:spPr bwMode="auto">
            <a:xfrm>
              <a:off x="100012" y="2078038"/>
              <a:ext cx="36513" cy="36512"/>
            </a:xfrm>
            <a:custGeom>
              <a:avLst/>
              <a:gdLst>
                <a:gd name="T0" fmla="*/ 2147483646 w 8"/>
                <a:gd name="T1" fmla="*/ 2147483646 h 8"/>
                <a:gd name="T2" fmla="*/ 2147483646 w 8"/>
                <a:gd name="T3" fmla="*/ 2147483646 h 8"/>
                <a:gd name="T4" fmla="*/ 2147483646 w 8"/>
                <a:gd name="T5" fmla="*/ 2147483646 h 8"/>
                <a:gd name="T6" fmla="*/ 2147483646 w 8"/>
                <a:gd name="T7" fmla="*/ 2147483646 h 8"/>
                <a:gd name="T8" fmla="*/ 2147483646 w 8"/>
                <a:gd name="T9" fmla="*/ 2147483646 h 8"/>
                <a:gd name="T10" fmla="*/ 2147483646 w 8"/>
                <a:gd name="T11" fmla="*/ 2147483646 h 8"/>
                <a:gd name="T12" fmla="*/ 0 w 8"/>
                <a:gd name="T13" fmla="*/ 2147483646 h 8"/>
                <a:gd name="T14" fmla="*/ 2147483646 w 8"/>
                <a:gd name="T15" fmla="*/ 2147483646 h 8"/>
                <a:gd name="T16" fmla="*/ 2147483646 w 8"/>
                <a:gd name="T17" fmla="*/ 2147483646 h 8"/>
                <a:gd name="T18" fmla="*/ 2147483646 w 8"/>
                <a:gd name="T19" fmla="*/ 2147483646 h 8"/>
                <a:gd name="T20" fmla="*/ 2147483646 w 8"/>
                <a:gd name="T21" fmla="*/ 2147483646 h 8"/>
                <a:gd name="T22" fmla="*/ 2147483646 w 8"/>
                <a:gd name="T23" fmla="*/ 0 h 8"/>
                <a:gd name="T24" fmla="*/ 2147483646 w 8"/>
                <a:gd name="T25" fmla="*/ 2147483646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8">
                  <a:moveTo>
                    <a:pt x="7" y="1"/>
                  </a:moveTo>
                  <a:cubicBezTo>
                    <a:pt x="7" y="3"/>
                    <a:pt x="7" y="5"/>
                    <a:pt x="7" y="7"/>
                  </a:cubicBezTo>
                  <a:cubicBezTo>
                    <a:pt x="7" y="7"/>
                    <a:pt x="7" y="7"/>
                    <a:pt x="7" y="7"/>
                  </a:cubicBezTo>
                  <a:cubicBezTo>
                    <a:pt x="5" y="7"/>
                    <a:pt x="3" y="7"/>
                    <a:pt x="1" y="7"/>
                  </a:cubicBezTo>
                  <a:cubicBezTo>
                    <a:pt x="1" y="6"/>
                    <a:pt x="1" y="4"/>
                    <a:pt x="1" y="2"/>
                  </a:cubicBezTo>
                  <a:cubicBezTo>
                    <a:pt x="1" y="2"/>
                    <a:pt x="1" y="2"/>
                    <a:pt x="1" y="2"/>
                  </a:cubicBezTo>
                  <a:cubicBezTo>
                    <a:pt x="0" y="4"/>
                    <a:pt x="0" y="6"/>
                    <a:pt x="0" y="8"/>
                  </a:cubicBezTo>
                  <a:cubicBezTo>
                    <a:pt x="0" y="8"/>
                    <a:pt x="0" y="8"/>
                    <a:pt x="1" y="8"/>
                  </a:cubicBezTo>
                  <a:cubicBezTo>
                    <a:pt x="3" y="8"/>
                    <a:pt x="5" y="8"/>
                    <a:pt x="8" y="8"/>
                  </a:cubicBezTo>
                  <a:cubicBezTo>
                    <a:pt x="8" y="8"/>
                    <a:pt x="8" y="8"/>
                    <a:pt x="8" y="8"/>
                  </a:cubicBezTo>
                  <a:cubicBezTo>
                    <a:pt x="8" y="5"/>
                    <a:pt x="8" y="3"/>
                    <a:pt x="8" y="1"/>
                  </a:cubicBezTo>
                  <a:cubicBezTo>
                    <a:pt x="8" y="0"/>
                    <a:pt x="8" y="0"/>
                    <a:pt x="7" y="0"/>
                  </a:cubicBezTo>
                  <a:cubicBezTo>
                    <a:pt x="7" y="0"/>
                    <a:pt x="7" y="0"/>
                    <a:pt x="7"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436"/>
            <p:cNvSpPr>
              <a:spLocks noEditPoints="1"/>
            </p:cNvSpPr>
            <p:nvPr/>
          </p:nvSpPr>
          <p:spPr bwMode="auto">
            <a:xfrm>
              <a:off x="14287" y="1870075"/>
              <a:ext cx="158750" cy="95250"/>
            </a:xfrm>
            <a:custGeom>
              <a:avLst/>
              <a:gdLst>
                <a:gd name="T0" fmla="*/ 2147483646 w 35"/>
                <a:gd name="T1" fmla="*/ 2147483646 h 21"/>
                <a:gd name="T2" fmla="*/ 2147483646 w 35"/>
                <a:gd name="T3" fmla="*/ 2147483646 h 21"/>
                <a:gd name="T4" fmla="*/ 2147483646 w 35"/>
                <a:gd name="T5" fmla="*/ 2147483646 h 21"/>
                <a:gd name="T6" fmla="*/ 2147483646 w 35"/>
                <a:gd name="T7" fmla="*/ 2147483646 h 21"/>
                <a:gd name="T8" fmla="*/ 2147483646 w 35"/>
                <a:gd name="T9" fmla="*/ 2147483646 h 21"/>
                <a:gd name="T10" fmla="*/ 2147483646 w 35"/>
                <a:gd name="T11" fmla="*/ 2147483646 h 21"/>
                <a:gd name="T12" fmla="*/ 2147483646 w 35"/>
                <a:gd name="T13" fmla="*/ 2147483646 h 21"/>
                <a:gd name="T14" fmla="*/ 2147483646 w 35"/>
                <a:gd name="T15" fmla="*/ 2147483646 h 21"/>
                <a:gd name="T16" fmla="*/ 2147483646 w 35"/>
                <a:gd name="T17" fmla="*/ 2147483646 h 21"/>
                <a:gd name="T18" fmla="*/ 2147483646 w 35"/>
                <a:gd name="T19" fmla="*/ 2147483646 h 21"/>
                <a:gd name="T20" fmla="*/ 2147483646 w 35"/>
                <a:gd name="T21" fmla="*/ 2147483646 h 21"/>
                <a:gd name="T22" fmla="*/ 2147483646 w 35"/>
                <a:gd name="T23" fmla="*/ 2147483646 h 21"/>
                <a:gd name="T24" fmla="*/ 2147483646 w 35"/>
                <a:gd name="T25" fmla="*/ 2147483646 h 21"/>
                <a:gd name="T26" fmla="*/ 2147483646 w 35"/>
                <a:gd name="T27" fmla="*/ 2147483646 h 21"/>
                <a:gd name="T28" fmla="*/ 0 w 35"/>
                <a:gd name="T29" fmla="*/ 2147483646 h 21"/>
                <a:gd name="T30" fmla="*/ 2147483646 w 35"/>
                <a:gd name="T31" fmla="*/ 2147483646 h 21"/>
                <a:gd name="T32" fmla="*/ 2147483646 w 35"/>
                <a:gd name="T33" fmla="*/ 2147483646 h 21"/>
                <a:gd name="T34" fmla="*/ 2147483646 w 35"/>
                <a:gd name="T35" fmla="*/ 2147483646 h 21"/>
                <a:gd name="T36" fmla="*/ 2147483646 w 35"/>
                <a:gd name="T37" fmla="*/ 2147483646 h 21"/>
                <a:gd name="T38" fmla="*/ 2147483646 w 35"/>
                <a:gd name="T39" fmla="*/ 2147483646 h 21"/>
                <a:gd name="T40" fmla="*/ 2147483646 w 35"/>
                <a:gd name="T41" fmla="*/ 2147483646 h 21"/>
                <a:gd name="T42" fmla="*/ 2147483646 w 35"/>
                <a:gd name="T43" fmla="*/ 2147483646 h 21"/>
                <a:gd name="T44" fmla="*/ 2147483646 w 35"/>
                <a:gd name="T45" fmla="*/ 2147483646 h 21"/>
                <a:gd name="T46" fmla="*/ 2147483646 w 35"/>
                <a:gd name="T47" fmla="*/ 2147483646 h 21"/>
                <a:gd name="T48" fmla="*/ 2147483646 w 35"/>
                <a:gd name="T49" fmla="*/ 2147483646 h 21"/>
                <a:gd name="T50" fmla="*/ 2147483646 w 35"/>
                <a:gd name="T51" fmla="*/ 2147483646 h 21"/>
                <a:gd name="T52" fmla="*/ 2147483646 w 35"/>
                <a:gd name="T53" fmla="*/ 2147483646 h 21"/>
                <a:gd name="T54" fmla="*/ 2147483646 w 35"/>
                <a:gd name="T55" fmla="*/ 2147483646 h 21"/>
                <a:gd name="T56" fmla="*/ 2147483646 w 35"/>
                <a:gd name="T57" fmla="*/ 2147483646 h 21"/>
                <a:gd name="T58" fmla="*/ 2147483646 w 35"/>
                <a:gd name="T59" fmla="*/ 2147483646 h 21"/>
                <a:gd name="T60" fmla="*/ 2147483646 w 35"/>
                <a:gd name="T61" fmla="*/ 2147483646 h 21"/>
                <a:gd name="T62" fmla="*/ 2147483646 w 35"/>
                <a:gd name="T63" fmla="*/ 2147483646 h 21"/>
                <a:gd name="T64" fmla="*/ 2147483646 w 35"/>
                <a:gd name="T65" fmla="*/ 2147483646 h 21"/>
                <a:gd name="T66" fmla="*/ 2147483646 w 35"/>
                <a:gd name="T67" fmla="*/ 2147483646 h 21"/>
                <a:gd name="T68" fmla="*/ 2147483646 w 35"/>
                <a:gd name="T69" fmla="*/ 2147483646 h 21"/>
                <a:gd name="T70" fmla="*/ 2147483646 w 35"/>
                <a:gd name="T71" fmla="*/ 2147483646 h 21"/>
                <a:gd name="T72" fmla="*/ 2147483646 w 35"/>
                <a:gd name="T73" fmla="*/ 2147483646 h 21"/>
                <a:gd name="T74" fmla="*/ 2147483646 w 35"/>
                <a:gd name="T75" fmla="*/ 2147483646 h 21"/>
                <a:gd name="T76" fmla="*/ 0 w 35"/>
                <a:gd name="T77" fmla="*/ 2147483646 h 21"/>
                <a:gd name="T78" fmla="*/ 2147483646 w 35"/>
                <a:gd name="T79" fmla="*/ 2147483646 h 21"/>
                <a:gd name="T80" fmla="*/ 2147483646 w 35"/>
                <a:gd name="T81" fmla="*/ 2147483646 h 21"/>
                <a:gd name="T82" fmla="*/ 2147483646 w 35"/>
                <a:gd name="T83" fmla="*/ 2147483646 h 21"/>
                <a:gd name="T84" fmla="*/ 2147483646 w 35"/>
                <a:gd name="T85" fmla="*/ 2147483646 h 21"/>
                <a:gd name="T86" fmla="*/ 2147483646 w 35"/>
                <a:gd name="T87" fmla="*/ 2147483646 h 21"/>
                <a:gd name="T88" fmla="*/ 2147483646 w 35"/>
                <a:gd name="T89" fmla="*/ 2147483646 h 21"/>
                <a:gd name="T90" fmla="*/ 2147483646 w 35"/>
                <a:gd name="T91" fmla="*/ 2147483646 h 21"/>
                <a:gd name="T92" fmla="*/ 2147483646 w 35"/>
                <a:gd name="T93" fmla="*/ 2147483646 h 21"/>
                <a:gd name="T94" fmla="*/ 2147483646 w 35"/>
                <a:gd name="T95" fmla="*/ 2147483646 h 21"/>
                <a:gd name="T96" fmla="*/ 2147483646 w 35"/>
                <a:gd name="T97" fmla="*/ 2147483646 h 21"/>
                <a:gd name="T98" fmla="*/ 2147483646 w 35"/>
                <a:gd name="T99" fmla="*/ 2147483646 h 21"/>
                <a:gd name="T100" fmla="*/ 2147483646 w 35"/>
                <a:gd name="T101" fmla="*/ 2147483646 h 21"/>
                <a:gd name="T102" fmla="*/ 2147483646 w 35"/>
                <a:gd name="T103" fmla="*/ 2147483646 h 21"/>
                <a:gd name="T104" fmla="*/ 2147483646 w 35"/>
                <a:gd name="T105" fmla="*/ 2147483646 h 21"/>
                <a:gd name="T106" fmla="*/ 2147483646 w 35"/>
                <a:gd name="T107" fmla="*/ 2147483646 h 21"/>
                <a:gd name="T108" fmla="*/ 2147483646 w 35"/>
                <a:gd name="T109" fmla="*/ 2147483646 h 21"/>
                <a:gd name="T110" fmla="*/ 2147483646 w 35"/>
                <a:gd name="T111" fmla="*/ 2147483646 h 21"/>
                <a:gd name="T112" fmla="*/ 2147483646 w 35"/>
                <a:gd name="T113" fmla="*/ 2147483646 h 21"/>
                <a:gd name="T114" fmla="*/ 2147483646 w 35"/>
                <a:gd name="T115" fmla="*/ 2147483646 h 21"/>
                <a:gd name="T116" fmla="*/ 2147483646 w 35"/>
                <a:gd name="T117" fmla="*/ 2147483646 h 21"/>
                <a:gd name="T118" fmla="*/ 2147483646 w 35"/>
                <a:gd name="T119" fmla="*/ 2147483646 h 21"/>
                <a:gd name="T120" fmla="*/ 2147483646 w 35"/>
                <a:gd name="T121" fmla="*/ 2147483646 h 21"/>
                <a:gd name="T122" fmla="*/ 2147483646 w 35"/>
                <a:gd name="T123" fmla="*/ 2147483646 h 21"/>
                <a:gd name="T124" fmla="*/ 2147483646 w 35"/>
                <a:gd name="T125" fmla="*/ 2147483646 h 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5" h="21">
                  <a:moveTo>
                    <a:pt x="27" y="1"/>
                  </a:moveTo>
                  <a:cubicBezTo>
                    <a:pt x="27" y="1"/>
                    <a:pt x="27" y="1"/>
                    <a:pt x="27" y="1"/>
                  </a:cubicBezTo>
                  <a:cubicBezTo>
                    <a:pt x="27" y="1"/>
                    <a:pt x="27" y="1"/>
                    <a:pt x="27" y="1"/>
                  </a:cubicBezTo>
                  <a:cubicBezTo>
                    <a:pt x="27" y="1"/>
                    <a:pt x="27" y="1"/>
                    <a:pt x="27" y="1"/>
                  </a:cubicBezTo>
                  <a:moveTo>
                    <a:pt x="33" y="2"/>
                  </a:moveTo>
                  <a:cubicBezTo>
                    <a:pt x="33" y="2"/>
                    <a:pt x="33" y="2"/>
                    <a:pt x="33" y="2"/>
                  </a:cubicBezTo>
                  <a:cubicBezTo>
                    <a:pt x="33" y="2"/>
                    <a:pt x="33" y="2"/>
                    <a:pt x="33" y="2"/>
                  </a:cubicBezTo>
                  <a:moveTo>
                    <a:pt x="17" y="2"/>
                  </a:moveTo>
                  <a:cubicBezTo>
                    <a:pt x="17" y="2"/>
                    <a:pt x="17" y="2"/>
                    <a:pt x="17" y="2"/>
                  </a:cubicBezTo>
                  <a:cubicBezTo>
                    <a:pt x="17" y="2"/>
                    <a:pt x="17" y="2"/>
                    <a:pt x="17" y="2"/>
                  </a:cubicBezTo>
                  <a:moveTo>
                    <a:pt x="32" y="3"/>
                  </a:moveTo>
                  <a:cubicBezTo>
                    <a:pt x="32" y="3"/>
                    <a:pt x="32" y="3"/>
                    <a:pt x="32" y="3"/>
                  </a:cubicBezTo>
                  <a:cubicBezTo>
                    <a:pt x="32" y="3"/>
                    <a:pt x="32" y="3"/>
                    <a:pt x="32" y="3"/>
                  </a:cubicBezTo>
                  <a:cubicBezTo>
                    <a:pt x="32" y="3"/>
                    <a:pt x="32" y="3"/>
                    <a:pt x="32" y="3"/>
                  </a:cubicBezTo>
                  <a:moveTo>
                    <a:pt x="16" y="4"/>
                  </a:moveTo>
                  <a:cubicBezTo>
                    <a:pt x="16" y="4"/>
                    <a:pt x="16" y="4"/>
                    <a:pt x="16" y="4"/>
                  </a:cubicBezTo>
                  <a:cubicBezTo>
                    <a:pt x="16" y="4"/>
                    <a:pt x="16" y="4"/>
                    <a:pt x="16" y="4"/>
                  </a:cubicBezTo>
                  <a:cubicBezTo>
                    <a:pt x="16" y="4"/>
                    <a:pt x="16" y="4"/>
                    <a:pt x="16" y="4"/>
                  </a:cubicBezTo>
                  <a:moveTo>
                    <a:pt x="30" y="4"/>
                  </a:moveTo>
                  <a:cubicBezTo>
                    <a:pt x="30" y="4"/>
                    <a:pt x="30" y="4"/>
                    <a:pt x="30" y="4"/>
                  </a:cubicBezTo>
                  <a:cubicBezTo>
                    <a:pt x="30" y="4"/>
                    <a:pt x="30" y="4"/>
                    <a:pt x="30" y="4"/>
                  </a:cubicBezTo>
                  <a:moveTo>
                    <a:pt x="33" y="4"/>
                  </a:moveTo>
                  <a:cubicBezTo>
                    <a:pt x="33" y="4"/>
                    <a:pt x="33" y="4"/>
                    <a:pt x="33" y="4"/>
                  </a:cubicBezTo>
                  <a:cubicBezTo>
                    <a:pt x="33" y="4"/>
                    <a:pt x="33" y="4"/>
                    <a:pt x="33" y="4"/>
                  </a:cubicBezTo>
                  <a:cubicBezTo>
                    <a:pt x="33" y="4"/>
                    <a:pt x="33" y="4"/>
                    <a:pt x="33" y="4"/>
                  </a:cubicBezTo>
                  <a:moveTo>
                    <a:pt x="34" y="5"/>
                  </a:moveTo>
                  <a:cubicBezTo>
                    <a:pt x="34" y="5"/>
                    <a:pt x="34" y="5"/>
                    <a:pt x="34" y="5"/>
                  </a:cubicBezTo>
                  <a:cubicBezTo>
                    <a:pt x="34" y="5"/>
                    <a:pt x="34" y="5"/>
                    <a:pt x="34" y="5"/>
                  </a:cubicBezTo>
                  <a:cubicBezTo>
                    <a:pt x="34" y="5"/>
                    <a:pt x="34" y="5"/>
                    <a:pt x="34" y="5"/>
                  </a:cubicBezTo>
                  <a:moveTo>
                    <a:pt x="25" y="5"/>
                  </a:moveTo>
                  <a:cubicBezTo>
                    <a:pt x="25" y="5"/>
                    <a:pt x="25" y="5"/>
                    <a:pt x="25" y="5"/>
                  </a:cubicBezTo>
                  <a:cubicBezTo>
                    <a:pt x="25" y="5"/>
                    <a:pt x="25" y="5"/>
                    <a:pt x="25" y="5"/>
                  </a:cubicBezTo>
                  <a:cubicBezTo>
                    <a:pt x="25" y="5"/>
                    <a:pt x="25" y="5"/>
                    <a:pt x="25" y="5"/>
                  </a:cubicBezTo>
                  <a:moveTo>
                    <a:pt x="27" y="5"/>
                  </a:moveTo>
                  <a:cubicBezTo>
                    <a:pt x="27" y="5"/>
                    <a:pt x="27" y="5"/>
                    <a:pt x="27" y="5"/>
                  </a:cubicBezTo>
                  <a:cubicBezTo>
                    <a:pt x="27" y="5"/>
                    <a:pt x="27" y="5"/>
                    <a:pt x="27" y="5"/>
                  </a:cubicBezTo>
                  <a:cubicBezTo>
                    <a:pt x="27" y="5"/>
                    <a:pt x="27" y="5"/>
                    <a:pt x="27" y="5"/>
                  </a:cubicBezTo>
                  <a:moveTo>
                    <a:pt x="8" y="5"/>
                  </a:moveTo>
                  <a:cubicBezTo>
                    <a:pt x="8" y="5"/>
                    <a:pt x="8" y="5"/>
                    <a:pt x="8" y="5"/>
                  </a:cubicBezTo>
                  <a:cubicBezTo>
                    <a:pt x="8" y="5"/>
                    <a:pt x="8" y="5"/>
                    <a:pt x="8" y="5"/>
                  </a:cubicBezTo>
                  <a:cubicBezTo>
                    <a:pt x="8" y="5"/>
                    <a:pt x="8" y="5"/>
                    <a:pt x="8" y="5"/>
                  </a:cubicBezTo>
                  <a:moveTo>
                    <a:pt x="27" y="6"/>
                  </a:moveTo>
                  <a:cubicBezTo>
                    <a:pt x="27" y="6"/>
                    <a:pt x="27" y="6"/>
                    <a:pt x="27" y="6"/>
                  </a:cubicBezTo>
                  <a:cubicBezTo>
                    <a:pt x="27" y="6"/>
                    <a:pt x="27" y="6"/>
                    <a:pt x="27" y="6"/>
                  </a:cubicBezTo>
                  <a:cubicBezTo>
                    <a:pt x="27" y="6"/>
                    <a:pt x="27" y="6"/>
                    <a:pt x="27" y="6"/>
                  </a:cubicBezTo>
                  <a:moveTo>
                    <a:pt x="13" y="6"/>
                  </a:moveTo>
                  <a:cubicBezTo>
                    <a:pt x="13" y="6"/>
                    <a:pt x="13" y="6"/>
                    <a:pt x="13" y="6"/>
                  </a:cubicBezTo>
                  <a:cubicBezTo>
                    <a:pt x="13" y="6"/>
                    <a:pt x="13" y="6"/>
                    <a:pt x="13" y="6"/>
                  </a:cubicBezTo>
                  <a:moveTo>
                    <a:pt x="20" y="7"/>
                  </a:moveTo>
                  <a:cubicBezTo>
                    <a:pt x="20" y="7"/>
                    <a:pt x="20" y="7"/>
                    <a:pt x="20" y="7"/>
                  </a:cubicBezTo>
                  <a:cubicBezTo>
                    <a:pt x="20" y="7"/>
                    <a:pt x="20" y="7"/>
                    <a:pt x="20" y="7"/>
                  </a:cubicBezTo>
                  <a:moveTo>
                    <a:pt x="14" y="7"/>
                  </a:moveTo>
                  <a:cubicBezTo>
                    <a:pt x="14" y="7"/>
                    <a:pt x="14" y="7"/>
                    <a:pt x="14" y="7"/>
                  </a:cubicBezTo>
                  <a:cubicBezTo>
                    <a:pt x="14" y="7"/>
                    <a:pt x="14" y="7"/>
                    <a:pt x="14" y="7"/>
                  </a:cubicBezTo>
                  <a:cubicBezTo>
                    <a:pt x="14" y="7"/>
                    <a:pt x="14" y="7"/>
                    <a:pt x="14" y="7"/>
                  </a:cubicBezTo>
                  <a:moveTo>
                    <a:pt x="21" y="7"/>
                  </a:moveTo>
                  <a:cubicBezTo>
                    <a:pt x="21" y="7"/>
                    <a:pt x="21" y="7"/>
                    <a:pt x="21" y="7"/>
                  </a:cubicBezTo>
                  <a:cubicBezTo>
                    <a:pt x="21" y="7"/>
                    <a:pt x="21" y="7"/>
                    <a:pt x="21" y="7"/>
                  </a:cubicBezTo>
                  <a:cubicBezTo>
                    <a:pt x="21" y="7"/>
                    <a:pt x="21" y="7"/>
                    <a:pt x="21" y="7"/>
                  </a:cubicBezTo>
                  <a:moveTo>
                    <a:pt x="19" y="8"/>
                  </a:moveTo>
                  <a:cubicBezTo>
                    <a:pt x="19" y="8"/>
                    <a:pt x="19" y="8"/>
                    <a:pt x="19" y="8"/>
                  </a:cubicBezTo>
                  <a:cubicBezTo>
                    <a:pt x="19" y="8"/>
                    <a:pt x="19" y="8"/>
                    <a:pt x="19" y="8"/>
                  </a:cubicBezTo>
                  <a:moveTo>
                    <a:pt x="3" y="14"/>
                  </a:moveTo>
                  <a:cubicBezTo>
                    <a:pt x="3" y="14"/>
                    <a:pt x="3" y="14"/>
                    <a:pt x="3" y="14"/>
                  </a:cubicBezTo>
                  <a:cubicBezTo>
                    <a:pt x="3" y="14"/>
                    <a:pt x="3" y="14"/>
                    <a:pt x="3" y="14"/>
                  </a:cubicBezTo>
                  <a:moveTo>
                    <a:pt x="0" y="17"/>
                  </a:moveTo>
                  <a:cubicBezTo>
                    <a:pt x="0" y="17"/>
                    <a:pt x="0" y="17"/>
                    <a:pt x="0" y="17"/>
                  </a:cubicBezTo>
                  <a:cubicBezTo>
                    <a:pt x="0" y="17"/>
                    <a:pt x="0" y="17"/>
                    <a:pt x="0" y="17"/>
                  </a:cubicBezTo>
                  <a:cubicBezTo>
                    <a:pt x="0" y="17"/>
                    <a:pt x="0" y="17"/>
                    <a:pt x="0" y="17"/>
                  </a:cubicBezTo>
                  <a:moveTo>
                    <a:pt x="3" y="15"/>
                  </a:moveTo>
                  <a:cubicBezTo>
                    <a:pt x="2" y="16"/>
                    <a:pt x="2" y="17"/>
                    <a:pt x="1" y="18"/>
                  </a:cubicBezTo>
                  <a:cubicBezTo>
                    <a:pt x="2" y="17"/>
                    <a:pt x="2" y="17"/>
                    <a:pt x="2" y="17"/>
                  </a:cubicBezTo>
                  <a:cubicBezTo>
                    <a:pt x="2" y="16"/>
                    <a:pt x="2" y="16"/>
                    <a:pt x="3" y="15"/>
                  </a:cubicBezTo>
                  <a:moveTo>
                    <a:pt x="4" y="15"/>
                  </a:moveTo>
                  <a:cubicBezTo>
                    <a:pt x="4" y="16"/>
                    <a:pt x="3" y="17"/>
                    <a:pt x="3" y="18"/>
                  </a:cubicBezTo>
                  <a:cubicBezTo>
                    <a:pt x="3" y="18"/>
                    <a:pt x="3" y="17"/>
                    <a:pt x="3" y="17"/>
                  </a:cubicBezTo>
                  <a:cubicBezTo>
                    <a:pt x="3" y="17"/>
                    <a:pt x="3" y="17"/>
                    <a:pt x="3" y="17"/>
                  </a:cubicBezTo>
                  <a:cubicBezTo>
                    <a:pt x="3" y="16"/>
                    <a:pt x="4" y="15"/>
                    <a:pt x="4" y="15"/>
                  </a:cubicBezTo>
                  <a:moveTo>
                    <a:pt x="8" y="13"/>
                  </a:moveTo>
                  <a:cubicBezTo>
                    <a:pt x="8" y="12"/>
                    <a:pt x="9" y="12"/>
                    <a:pt x="9" y="12"/>
                  </a:cubicBezTo>
                  <a:cubicBezTo>
                    <a:pt x="9" y="12"/>
                    <a:pt x="8" y="12"/>
                    <a:pt x="8" y="12"/>
                  </a:cubicBezTo>
                  <a:cubicBezTo>
                    <a:pt x="8" y="14"/>
                    <a:pt x="7" y="15"/>
                    <a:pt x="6" y="17"/>
                  </a:cubicBezTo>
                  <a:cubicBezTo>
                    <a:pt x="5" y="18"/>
                    <a:pt x="5" y="19"/>
                    <a:pt x="4" y="21"/>
                  </a:cubicBezTo>
                  <a:cubicBezTo>
                    <a:pt x="4" y="20"/>
                    <a:pt x="4" y="19"/>
                    <a:pt x="5" y="18"/>
                  </a:cubicBezTo>
                  <a:cubicBezTo>
                    <a:pt x="5" y="18"/>
                    <a:pt x="5" y="18"/>
                    <a:pt x="5" y="18"/>
                  </a:cubicBezTo>
                  <a:cubicBezTo>
                    <a:pt x="6" y="16"/>
                    <a:pt x="7" y="14"/>
                    <a:pt x="8" y="13"/>
                  </a:cubicBezTo>
                  <a:moveTo>
                    <a:pt x="4" y="11"/>
                  </a:moveTo>
                  <a:cubicBezTo>
                    <a:pt x="3" y="12"/>
                    <a:pt x="3" y="13"/>
                    <a:pt x="2" y="14"/>
                  </a:cubicBezTo>
                  <a:cubicBezTo>
                    <a:pt x="2" y="14"/>
                    <a:pt x="2" y="14"/>
                    <a:pt x="2" y="13"/>
                  </a:cubicBezTo>
                  <a:cubicBezTo>
                    <a:pt x="2" y="13"/>
                    <a:pt x="2" y="13"/>
                    <a:pt x="2" y="13"/>
                  </a:cubicBezTo>
                  <a:cubicBezTo>
                    <a:pt x="3" y="12"/>
                    <a:pt x="3" y="12"/>
                    <a:pt x="4" y="11"/>
                  </a:cubicBezTo>
                  <a:moveTo>
                    <a:pt x="15" y="9"/>
                  </a:moveTo>
                  <a:cubicBezTo>
                    <a:pt x="13" y="12"/>
                    <a:pt x="10" y="16"/>
                    <a:pt x="8" y="20"/>
                  </a:cubicBezTo>
                  <a:cubicBezTo>
                    <a:pt x="8" y="20"/>
                    <a:pt x="8" y="20"/>
                    <a:pt x="8" y="20"/>
                  </a:cubicBezTo>
                  <a:cubicBezTo>
                    <a:pt x="8" y="20"/>
                    <a:pt x="8" y="20"/>
                    <a:pt x="8" y="20"/>
                  </a:cubicBezTo>
                  <a:cubicBezTo>
                    <a:pt x="10" y="16"/>
                    <a:pt x="12" y="12"/>
                    <a:pt x="15" y="9"/>
                  </a:cubicBezTo>
                  <a:moveTo>
                    <a:pt x="5" y="8"/>
                  </a:moveTo>
                  <a:cubicBezTo>
                    <a:pt x="4" y="9"/>
                    <a:pt x="4" y="9"/>
                    <a:pt x="4" y="9"/>
                  </a:cubicBezTo>
                  <a:cubicBezTo>
                    <a:pt x="4" y="9"/>
                    <a:pt x="4" y="9"/>
                    <a:pt x="4" y="9"/>
                  </a:cubicBezTo>
                  <a:cubicBezTo>
                    <a:pt x="4" y="9"/>
                    <a:pt x="4" y="9"/>
                    <a:pt x="4" y="9"/>
                  </a:cubicBezTo>
                  <a:cubicBezTo>
                    <a:pt x="4" y="9"/>
                    <a:pt x="4" y="9"/>
                    <a:pt x="4" y="9"/>
                  </a:cubicBezTo>
                  <a:cubicBezTo>
                    <a:pt x="4" y="10"/>
                    <a:pt x="3" y="12"/>
                    <a:pt x="2" y="13"/>
                  </a:cubicBezTo>
                  <a:cubicBezTo>
                    <a:pt x="2" y="13"/>
                    <a:pt x="2" y="14"/>
                    <a:pt x="2" y="15"/>
                  </a:cubicBezTo>
                  <a:cubicBezTo>
                    <a:pt x="1" y="16"/>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6"/>
                    <a:pt x="0" y="15"/>
                    <a:pt x="1" y="14"/>
                  </a:cubicBezTo>
                  <a:cubicBezTo>
                    <a:pt x="1" y="14"/>
                    <a:pt x="1" y="14"/>
                    <a:pt x="1" y="14"/>
                  </a:cubicBezTo>
                  <a:cubicBezTo>
                    <a:pt x="1" y="12"/>
                    <a:pt x="3" y="11"/>
                    <a:pt x="4" y="9"/>
                  </a:cubicBezTo>
                  <a:cubicBezTo>
                    <a:pt x="4" y="9"/>
                    <a:pt x="4" y="9"/>
                    <a:pt x="5" y="8"/>
                  </a:cubicBezTo>
                  <a:moveTo>
                    <a:pt x="7" y="8"/>
                  </a:moveTo>
                  <a:cubicBezTo>
                    <a:pt x="5" y="10"/>
                    <a:pt x="4" y="13"/>
                    <a:pt x="3" y="15"/>
                  </a:cubicBezTo>
                  <a:cubicBezTo>
                    <a:pt x="3" y="15"/>
                    <a:pt x="3" y="15"/>
                    <a:pt x="3" y="16"/>
                  </a:cubicBezTo>
                  <a:cubicBezTo>
                    <a:pt x="2" y="16"/>
                    <a:pt x="2" y="16"/>
                    <a:pt x="2" y="16"/>
                  </a:cubicBezTo>
                  <a:cubicBezTo>
                    <a:pt x="2" y="16"/>
                    <a:pt x="2" y="15"/>
                    <a:pt x="3" y="14"/>
                  </a:cubicBezTo>
                  <a:cubicBezTo>
                    <a:pt x="3" y="14"/>
                    <a:pt x="3" y="14"/>
                    <a:pt x="3" y="14"/>
                  </a:cubicBezTo>
                  <a:cubicBezTo>
                    <a:pt x="4" y="12"/>
                    <a:pt x="5" y="10"/>
                    <a:pt x="7" y="8"/>
                  </a:cubicBezTo>
                  <a:moveTo>
                    <a:pt x="18" y="6"/>
                  </a:moveTo>
                  <a:cubicBezTo>
                    <a:pt x="18" y="7"/>
                    <a:pt x="17" y="8"/>
                    <a:pt x="16" y="9"/>
                  </a:cubicBezTo>
                  <a:cubicBezTo>
                    <a:pt x="15" y="10"/>
                    <a:pt x="14" y="12"/>
                    <a:pt x="14" y="13"/>
                  </a:cubicBezTo>
                  <a:cubicBezTo>
                    <a:pt x="13" y="14"/>
                    <a:pt x="12" y="15"/>
                    <a:pt x="11" y="17"/>
                  </a:cubicBezTo>
                  <a:cubicBezTo>
                    <a:pt x="11" y="17"/>
                    <a:pt x="11" y="17"/>
                    <a:pt x="11" y="17"/>
                  </a:cubicBezTo>
                  <a:cubicBezTo>
                    <a:pt x="13" y="14"/>
                    <a:pt x="15" y="11"/>
                    <a:pt x="17" y="8"/>
                  </a:cubicBezTo>
                  <a:cubicBezTo>
                    <a:pt x="17" y="7"/>
                    <a:pt x="18" y="7"/>
                    <a:pt x="18" y="6"/>
                  </a:cubicBezTo>
                  <a:moveTo>
                    <a:pt x="8" y="6"/>
                  </a:moveTo>
                  <a:cubicBezTo>
                    <a:pt x="7" y="7"/>
                    <a:pt x="7" y="9"/>
                    <a:pt x="6" y="10"/>
                  </a:cubicBezTo>
                  <a:cubicBezTo>
                    <a:pt x="5" y="11"/>
                    <a:pt x="4" y="13"/>
                    <a:pt x="3" y="15"/>
                  </a:cubicBezTo>
                  <a:cubicBezTo>
                    <a:pt x="5" y="12"/>
                    <a:pt x="6" y="9"/>
                    <a:pt x="7" y="7"/>
                  </a:cubicBezTo>
                  <a:cubicBezTo>
                    <a:pt x="7" y="7"/>
                    <a:pt x="8" y="6"/>
                    <a:pt x="8" y="6"/>
                  </a:cubicBezTo>
                  <a:moveTo>
                    <a:pt x="33" y="6"/>
                  </a:moveTo>
                  <a:cubicBezTo>
                    <a:pt x="33" y="6"/>
                    <a:pt x="33" y="6"/>
                    <a:pt x="33" y="6"/>
                  </a:cubicBezTo>
                  <a:cubicBezTo>
                    <a:pt x="33" y="6"/>
                    <a:pt x="33" y="6"/>
                    <a:pt x="33" y="6"/>
                  </a:cubicBezTo>
                  <a:moveTo>
                    <a:pt x="8" y="5"/>
                  </a:moveTo>
                  <a:cubicBezTo>
                    <a:pt x="8" y="5"/>
                    <a:pt x="8" y="6"/>
                    <a:pt x="8" y="6"/>
                  </a:cubicBezTo>
                  <a:cubicBezTo>
                    <a:pt x="8" y="6"/>
                    <a:pt x="8" y="6"/>
                    <a:pt x="7" y="6"/>
                  </a:cubicBezTo>
                  <a:cubicBezTo>
                    <a:pt x="7" y="6"/>
                    <a:pt x="7" y="6"/>
                    <a:pt x="7" y="6"/>
                  </a:cubicBezTo>
                  <a:cubicBezTo>
                    <a:pt x="7" y="7"/>
                    <a:pt x="7" y="7"/>
                    <a:pt x="7" y="7"/>
                  </a:cubicBezTo>
                  <a:cubicBezTo>
                    <a:pt x="5" y="10"/>
                    <a:pt x="3" y="13"/>
                    <a:pt x="2" y="17"/>
                  </a:cubicBezTo>
                  <a:cubicBezTo>
                    <a:pt x="2" y="17"/>
                    <a:pt x="1" y="17"/>
                    <a:pt x="1" y="17"/>
                  </a:cubicBezTo>
                  <a:cubicBezTo>
                    <a:pt x="1" y="16"/>
                    <a:pt x="1" y="16"/>
                    <a:pt x="1" y="16"/>
                  </a:cubicBezTo>
                  <a:cubicBezTo>
                    <a:pt x="1" y="16"/>
                    <a:pt x="1" y="16"/>
                    <a:pt x="1" y="16"/>
                  </a:cubicBezTo>
                  <a:cubicBezTo>
                    <a:pt x="2" y="15"/>
                    <a:pt x="2" y="15"/>
                    <a:pt x="2" y="15"/>
                  </a:cubicBezTo>
                  <a:cubicBezTo>
                    <a:pt x="3" y="13"/>
                    <a:pt x="3" y="12"/>
                    <a:pt x="4" y="10"/>
                  </a:cubicBezTo>
                  <a:cubicBezTo>
                    <a:pt x="4" y="10"/>
                    <a:pt x="4" y="10"/>
                    <a:pt x="4" y="9"/>
                  </a:cubicBezTo>
                  <a:cubicBezTo>
                    <a:pt x="4" y="9"/>
                    <a:pt x="5" y="9"/>
                    <a:pt x="5" y="8"/>
                  </a:cubicBezTo>
                  <a:cubicBezTo>
                    <a:pt x="5" y="8"/>
                    <a:pt x="5" y="8"/>
                    <a:pt x="5" y="8"/>
                  </a:cubicBezTo>
                  <a:cubicBezTo>
                    <a:pt x="6" y="7"/>
                    <a:pt x="7" y="6"/>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moveTo>
                    <a:pt x="16" y="5"/>
                  </a:moveTo>
                  <a:cubicBezTo>
                    <a:pt x="13" y="10"/>
                    <a:pt x="9" y="15"/>
                    <a:pt x="6" y="20"/>
                  </a:cubicBezTo>
                  <a:cubicBezTo>
                    <a:pt x="6" y="20"/>
                    <a:pt x="6" y="20"/>
                    <a:pt x="6" y="20"/>
                  </a:cubicBezTo>
                  <a:cubicBezTo>
                    <a:pt x="6" y="20"/>
                    <a:pt x="6" y="20"/>
                    <a:pt x="6" y="20"/>
                  </a:cubicBezTo>
                  <a:cubicBezTo>
                    <a:pt x="8" y="15"/>
                    <a:pt x="11" y="11"/>
                    <a:pt x="14" y="7"/>
                  </a:cubicBezTo>
                  <a:cubicBezTo>
                    <a:pt x="14" y="7"/>
                    <a:pt x="14" y="7"/>
                    <a:pt x="14" y="7"/>
                  </a:cubicBezTo>
                  <a:cubicBezTo>
                    <a:pt x="14" y="7"/>
                    <a:pt x="14" y="7"/>
                    <a:pt x="14" y="7"/>
                  </a:cubicBezTo>
                  <a:cubicBezTo>
                    <a:pt x="14" y="7"/>
                    <a:pt x="14" y="7"/>
                    <a:pt x="14" y="7"/>
                  </a:cubicBezTo>
                  <a:cubicBezTo>
                    <a:pt x="14" y="7"/>
                    <a:pt x="14" y="7"/>
                    <a:pt x="14" y="7"/>
                  </a:cubicBezTo>
                  <a:cubicBezTo>
                    <a:pt x="15" y="6"/>
                    <a:pt x="15" y="5"/>
                    <a:pt x="16" y="5"/>
                  </a:cubicBezTo>
                  <a:moveTo>
                    <a:pt x="9" y="5"/>
                  </a:moveTo>
                  <a:cubicBezTo>
                    <a:pt x="9" y="5"/>
                    <a:pt x="8" y="6"/>
                    <a:pt x="8" y="6"/>
                  </a:cubicBezTo>
                  <a:cubicBezTo>
                    <a:pt x="8" y="6"/>
                    <a:pt x="8" y="6"/>
                    <a:pt x="8" y="6"/>
                  </a:cubicBezTo>
                  <a:cubicBezTo>
                    <a:pt x="8" y="7"/>
                    <a:pt x="7" y="8"/>
                    <a:pt x="7" y="9"/>
                  </a:cubicBezTo>
                  <a:cubicBezTo>
                    <a:pt x="7" y="8"/>
                    <a:pt x="8" y="7"/>
                    <a:pt x="8" y="6"/>
                  </a:cubicBezTo>
                  <a:cubicBezTo>
                    <a:pt x="8" y="6"/>
                    <a:pt x="9" y="5"/>
                    <a:pt x="9" y="5"/>
                  </a:cubicBezTo>
                  <a:moveTo>
                    <a:pt x="16" y="4"/>
                  </a:moveTo>
                  <a:cubicBezTo>
                    <a:pt x="14" y="6"/>
                    <a:pt x="12" y="8"/>
                    <a:pt x="11" y="11"/>
                  </a:cubicBezTo>
                  <a:cubicBezTo>
                    <a:pt x="10" y="11"/>
                    <a:pt x="10" y="12"/>
                    <a:pt x="9" y="13"/>
                  </a:cubicBezTo>
                  <a:cubicBezTo>
                    <a:pt x="9" y="14"/>
                    <a:pt x="8" y="15"/>
                    <a:pt x="8" y="15"/>
                  </a:cubicBezTo>
                  <a:cubicBezTo>
                    <a:pt x="7" y="17"/>
                    <a:pt x="6" y="19"/>
                    <a:pt x="5" y="20"/>
                  </a:cubicBezTo>
                  <a:cubicBezTo>
                    <a:pt x="6" y="19"/>
                    <a:pt x="6" y="18"/>
                    <a:pt x="7" y="16"/>
                  </a:cubicBezTo>
                  <a:cubicBezTo>
                    <a:pt x="7" y="16"/>
                    <a:pt x="7" y="16"/>
                    <a:pt x="7" y="16"/>
                  </a:cubicBezTo>
                  <a:cubicBezTo>
                    <a:pt x="8" y="13"/>
                    <a:pt x="10" y="10"/>
                    <a:pt x="12" y="8"/>
                  </a:cubicBezTo>
                  <a:cubicBezTo>
                    <a:pt x="13" y="6"/>
                    <a:pt x="14" y="5"/>
                    <a:pt x="16" y="4"/>
                  </a:cubicBezTo>
                  <a:moveTo>
                    <a:pt x="24" y="4"/>
                  </a:moveTo>
                  <a:cubicBezTo>
                    <a:pt x="22" y="6"/>
                    <a:pt x="21" y="8"/>
                    <a:pt x="19" y="10"/>
                  </a:cubicBezTo>
                  <a:cubicBezTo>
                    <a:pt x="20" y="9"/>
                    <a:pt x="20" y="8"/>
                    <a:pt x="21" y="7"/>
                  </a:cubicBezTo>
                  <a:cubicBezTo>
                    <a:pt x="21" y="7"/>
                    <a:pt x="21" y="7"/>
                    <a:pt x="21" y="7"/>
                  </a:cubicBezTo>
                  <a:cubicBezTo>
                    <a:pt x="21" y="7"/>
                    <a:pt x="21" y="7"/>
                    <a:pt x="21" y="7"/>
                  </a:cubicBezTo>
                  <a:cubicBezTo>
                    <a:pt x="21" y="7"/>
                    <a:pt x="21" y="7"/>
                    <a:pt x="21" y="7"/>
                  </a:cubicBezTo>
                  <a:cubicBezTo>
                    <a:pt x="21" y="7"/>
                    <a:pt x="21" y="7"/>
                    <a:pt x="21" y="7"/>
                  </a:cubicBezTo>
                  <a:cubicBezTo>
                    <a:pt x="22" y="6"/>
                    <a:pt x="23" y="5"/>
                    <a:pt x="24" y="4"/>
                  </a:cubicBezTo>
                  <a:moveTo>
                    <a:pt x="28" y="3"/>
                  </a:moveTo>
                  <a:cubicBezTo>
                    <a:pt x="28" y="4"/>
                    <a:pt x="27" y="5"/>
                    <a:pt x="27" y="6"/>
                  </a:cubicBezTo>
                  <a:cubicBezTo>
                    <a:pt x="27" y="6"/>
                    <a:pt x="27" y="6"/>
                    <a:pt x="27" y="6"/>
                  </a:cubicBezTo>
                  <a:cubicBezTo>
                    <a:pt x="27" y="6"/>
                    <a:pt x="27" y="6"/>
                    <a:pt x="27" y="6"/>
                  </a:cubicBezTo>
                  <a:cubicBezTo>
                    <a:pt x="27" y="6"/>
                    <a:pt x="27" y="6"/>
                    <a:pt x="27" y="6"/>
                  </a:cubicBezTo>
                  <a:cubicBezTo>
                    <a:pt x="27" y="6"/>
                    <a:pt x="27" y="6"/>
                    <a:pt x="27" y="6"/>
                  </a:cubicBezTo>
                  <a:cubicBezTo>
                    <a:pt x="26" y="6"/>
                    <a:pt x="26" y="7"/>
                    <a:pt x="25" y="8"/>
                  </a:cubicBezTo>
                  <a:cubicBezTo>
                    <a:pt x="26" y="7"/>
                    <a:pt x="26" y="6"/>
                    <a:pt x="27" y="5"/>
                  </a:cubicBezTo>
                  <a:cubicBezTo>
                    <a:pt x="27" y="5"/>
                    <a:pt x="27" y="5"/>
                    <a:pt x="27" y="5"/>
                  </a:cubicBezTo>
                  <a:cubicBezTo>
                    <a:pt x="27" y="5"/>
                    <a:pt x="27" y="5"/>
                    <a:pt x="27" y="5"/>
                  </a:cubicBezTo>
                  <a:cubicBezTo>
                    <a:pt x="27" y="5"/>
                    <a:pt x="27" y="5"/>
                    <a:pt x="27" y="5"/>
                  </a:cubicBezTo>
                  <a:cubicBezTo>
                    <a:pt x="27" y="5"/>
                    <a:pt x="27" y="5"/>
                    <a:pt x="27" y="5"/>
                  </a:cubicBezTo>
                  <a:cubicBezTo>
                    <a:pt x="27" y="4"/>
                    <a:pt x="28" y="4"/>
                    <a:pt x="28" y="3"/>
                  </a:cubicBezTo>
                  <a:moveTo>
                    <a:pt x="31" y="3"/>
                  </a:moveTo>
                  <a:cubicBezTo>
                    <a:pt x="30" y="4"/>
                    <a:pt x="29" y="6"/>
                    <a:pt x="28" y="7"/>
                  </a:cubicBezTo>
                  <a:cubicBezTo>
                    <a:pt x="28" y="6"/>
                    <a:pt x="29" y="5"/>
                    <a:pt x="30" y="4"/>
                  </a:cubicBezTo>
                  <a:cubicBezTo>
                    <a:pt x="30" y="4"/>
                    <a:pt x="30" y="4"/>
                    <a:pt x="30" y="4"/>
                  </a:cubicBezTo>
                  <a:cubicBezTo>
                    <a:pt x="30" y="4"/>
                    <a:pt x="30" y="4"/>
                    <a:pt x="30" y="4"/>
                  </a:cubicBezTo>
                  <a:cubicBezTo>
                    <a:pt x="30" y="4"/>
                    <a:pt x="30" y="4"/>
                    <a:pt x="30" y="4"/>
                  </a:cubicBezTo>
                  <a:cubicBezTo>
                    <a:pt x="30" y="4"/>
                    <a:pt x="30" y="4"/>
                    <a:pt x="30" y="4"/>
                  </a:cubicBezTo>
                  <a:cubicBezTo>
                    <a:pt x="30" y="3"/>
                    <a:pt x="31" y="3"/>
                    <a:pt x="31" y="3"/>
                  </a:cubicBezTo>
                  <a:moveTo>
                    <a:pt x="26" y="3"/>
                  </a:moveTo>
                  <a:cubicBezTo>
                    <a:pt x="25" y="4"/>
                    <a:pt x="24" y="5"/>
                    <a:pt x="23" y="6"/>
                  </a:cubicBezTo>
                  <a:cubicBezTo>
                    <a:pt x="23" y="6"/>
                    <a:pt x="23" y="6"/>
                    <a:pt x="23" y="6"/>
                  </a:cubicBezTo>
                  <a:cubicBezTo>
                    <a:pt x="22" y="7"/>
                    <a:pt x="22" y="8"/>
                    <a:pt x="21" y="9"/>
                  </a:cubicBezTo>
                  <a:cubicBezTo>
                    <a:pt x="21" y="8"/>
                    <a:pt x="22" y="7"/>
                    <a:pt x="24" y="5"/>
                  </a:cubicBezTo>
                  <a:cubicBezTo>
                    <a:pt x="24" y="4"/>
                    <a:pt x="25" y="3"/>
                    <a:pt x="26" y="3"/>
                  </a:cubicBezTo>
                  <a:moveTo>
                    <a:pt x="33" y="2"/>
                  </a:moveTo>
                  <a:cubicBezTo>
                    <a:pt x="32" y="4"/>
                    <a:pt x="31" y="5"/>
                    <a:pt x="30" y="6"/>
                  </a:cubicBezTo>
                  <a:cubicBezTo>
                    <a:pt x="30" y="6"/>
                    <a:pt x="30" y="6"/>
                    <a:pt x="30" y="5"/>
                  </a:cubicBezTo>
                  <a:cubicBezTo>
                    <a:pt x="31" y="5"/>
                    <a:pt x="31" y="4"/>
                    <a:pt x="32" y="3"/>
                  </a:cubicBezTo>
                  <a:cubicBezTo>
                    <a:pt x="32" y="3"/>
                    <a:pt x="32" y="3"/>
                    <a:pt x="32" y="3"/>
                  </a:cubicBezTo>
                  <a:cubicBezTo>
                    <a:pt x="32" y="3"/>
                    <a:pt x="32" y="3"/>
                    <a:pt x="32" y="3"/>
                  </a:cubicBezTo>
                  <a:cubicBezTo>
                    <a:pt x="32" y="3"/>
                    <a:pt x="32" y="3"/>
                    <a:pt x="32" y="3"/>
                  </a:cubicBezTo>
                  <a:cubicBezTo>
                    <a:pt x="32" y="3"/>
                    <a:pt x="32" y="3"/>
                    <a:pt x="32" y="3"/>
                  </a:cubicBezTo>
                  <a:cubicBezTo>
                    <a:pt x="32" y="3"/>
                    <a:pt x="32" y="3"/>
                    <a:pt x="33" y="2"/>
                  </a:cubicBezTo>
                  <a:moveTo>
                    <a:pt x="28" y="2"/>
                  </a:moveTo>
                  <a:cubicBezTo>
                    <a:pt x="27" y="3"/>
                    <a:pt x="26" y="5"/>
                    <a:pt x="25" y="6"/>
                  </a:cubicBezTo>
                  <a:cubicBezTo>
                    <a:pt x="24" y="7"/>
                    <a:pt x="23" y="8"/>
                    <a:pt x="23" y="9"/>
                  </a:cubicBezTo>
                  <a:cubicBezTo>
                    <a:pt x="23" y="8"/>
                    <a:pt x="24" y="6"/>
                    <a:pt x="25" y="5"/>
                  </a:cubicBezTo>
                  <a:cubicBezTo>
                    <a:pt x="25" y="5"/>
                    <a:pt x="25" y="5"/>
                    <a:pt x="25" y="5"/>
                  </a:cubicBezTo>
                  <a:cubicBezTo>
                    <a:pt x="25" y="5"/>
                    <a:pt x="25" y="5"/>
                    <a:pt x="25" y="5"/>
                  </a:cubicBezTo>
                  <a:cubicBezTo>
                    <a:pt x="25" y="5"/>
                    <a:pt x="25" y="5"/>
                    <a:pt x="25" y="5"/>
                  </a:cubicBezTo>
                  <a:cubicBezTo>
                    <a:pt x="25" y="5"/>
                    <a:pt x="25" y="5"/>
                    <a:pt x="25" y="5"/>
                  </a:cubicBezTo>
                  <a:cubicBezTo>
                    <a:pt x="26" y="4"/>
                    <a:pt x="27" y="3"/>
                    <a:pt x="28" y="2"/>
                  </a:cubicBezTo>
                  <a:moveTo>
                    <a:pt x="29" y="0"/>
                  </a:moveTo>
                  <a:cubicBezTo>
                    <a:pt x="29" y="0"/>
                    <a:pt x="28" y="1"/>
                    <a:pt x="27" y="1"/>
                  </a:cubicBezTo>
                  <a:cubicBezTo>
                    <a:pt x="27" y="2"/>
                    <a:pt x="27" y="2"/>
                    <a:pt x="27" y="2"/>
                  </a:cubicBezTo>
                  <a:cubicBezTo>
                    <a:pt x="27" y="2"/>
                    <a:pt x="27" y="1"/>
                    <a:pt x="27" y="1"/>
                  </a:cubicBezTo>
                  <a:cubicBezTo>
                    <a:pt x="27" y="1"/>
                    <a:pt x="27" y="1"/>
                    <a:pt x="27" y="1"/>
                  </a:cubicBezTo>
                  <a:cubicBezTo>
                    <a:pt x="27" y="1"/>
                    <a:pt x="26" y="2"/>
                    <a:pt x="25" y="3"/>
                  </a:cubicBezTo>
                  <a:cubicBezTo>
                    <a:pt x="26" y="2"/>
                    <a:pt x="26" y="1"/>
                    <a:pt x="27" y="0"/>
                  </a:cubicBezTo>
                  <a:cubicBezTo>
                    <a:pt x="27" y="0"/>
                    <a:pt x="27" y="0"/>
                    <a:pt x="27" y="0"/>
                  </a:cubicBezTo>
                  <a:cubicBezTo>
                    <a:pt x="25" y="2"/>
                    <a:pt x="23" y="4"/>
                    <a:pt x="21" y="6"/>
                  </a:cubicBezTo>
                  <a:cubicBezTo>
                    <a:pt x="19" y="8"/>
                    <a:pt x="17" y="10"/>
                    <a:pt x="16" y="12"/>
                  </a:cubicBezTo>
                  <a:cubicBezTo>
                    <a:pt x="17" y="11"/>
                    <a:pt x="18" y="9"/>
                    <a:pt x="19" y="8"/>
                  </a:cubicBezTo>
                  <a:cubicBezTo>
                    <a:pt x="19" y="8"/>
                    <a:pt x="19" y="8"/>
                    <a:pt x="19" y="8"/>
                  </a:cubicBezTo>
                  <a:cubicBezTo>
                    <a:pt x="21" y="6"/>
                    <a:pt x="22" y="4"/>
                    <a:pt x="24" y="1"/>
                  </a:cubicBezTo>
                  <a:cubicBezTo>
                    <a:pt x="24" y="1"/>
                    <a:pt x="24" y="1"/>
                    <a:pt x="24" y="1"/>
                  </a:cubicBezTo>
                  <a:cubicBezTo>
                    <a:pt x="22" y="2"/>
                    <a:pt x="21" y="3"/>
                    <a:pt x="20" y="5"/>
                  </a:cubicBezTo>
                  <a:cubicBezTo>
                    <a:pt x="20" y="4"/>
                    <a:pt x="21" y="3"/>
                    <a:pt x="22" y="2"/>
                  </a:cubicBezTo>
                  <a:cubicBezTo>
                    <a:pt x="22" y="2"/>
                    <a:pt x="22" y="2"/>
                    <a:pt x="22" y="2"/>
                  </a:cubicBezTo>
                  <a:cubicBezTo>
                    <a:pt x="20" y="3"/>
                    <a:pt x="18" y="5"/>
                    <a:pt x="16" y="7"/>
                  </a:cubicBezTo>
                  <a:cubicBezTo>
                    <a:pt x="17" y="6"/>
                    <a:pt x="18" y="4"/>
                    <a:pt x="19" y="2"/>
                  </a:cubicBezTo>
                  <a:cubicBezTo>
                    <a:pt x="19" y="1"/>
                    <a:pt x="19" y="1"/>
                    <a:pt x="19" y="1"/>
                  </a:cubicBezTo>
                  <a:cubicBezTo>
                    <a:pt x="18" y="2"/>
                    <a:pt x="17" y="3"/>
                    <a:pt x="16" y="4"/>
                  </a:cubicBezTo>
                  <a:cubicBezTo>
                    <a:pt x="17" y="4"/>
                    <a:pt x="17" y="3"/>
                    <a:pt x="17" y="3"/>
                  </a:cubicBezTo>
                  <a:cubicBezTo>
                    <a:pt x="17" y="3"/>
                    <a:pt x="17" y="3"/>
                    <a:pt x="17" y="3"/>
                  </a:cubicBezTo>
                  <a:cubicBezTo>
                    <a:pt x="17" y="3"/>
                    <a:pt x="16" y="3"/>
                    <a:pt x="16" y="4"/>
                  </a:cubicBezTo>
                  <a:cubicBezTo>
                    <a:pt x="16" y="3"/>
                    <a:pt x="17" y="2"/>
                    <a:pt x="17" y="2"/>
                  </a:cubicBezTo>
                  <a:cubicBezTo>
                    <a:pt x="17" y="2"/>
                    <a:pt x="17" y="2"/>
                    <a:pt x="17" y="2"/>
                  </a:cubicBezTo>
                  <a:cubicBezTo>
                    <a:pt x="15" y="4"/>
                    <a:pt x="13" y="6"/>
                    <a:pt x="11" y="8"/>
                  </a:cubicBezTo>
                  <a:cubicBezTo>
                    <a:pt x="12" y="7"/>
                    <a:pt x="13" y="5"/>
                    <a:pt x="13" y="3"/>
                  </a:cubicBezTo>
                  <a:cubicBezTo>
                    <a:pt x="13" y="3"/>
                    <a:pt x="13" y="3"/>
                    <a:pt x="13" y="3"/>
                  </a:cubicBezTo>
                  <a:cubicBezTo>
                    <a:pt x="10" y="5"/>
                    <a:pt x="8" y="8"/>
                    <a:pt x="6" y="11"/>
                  </a:cubicBezTo>
                  <a:cubicBezTo>
                    <a:pt x="6" y="11"/>
                    <a:pt x="6" y="12"/>
                    <a:pt x="6" y="12"/>
                  </a:cubicBezTo>
                  <a:cubicBezTo>
                    <a:pt x="6" y="11"/>
                    <a:pt x="6" y="10"/>
                    <a:pt x="7" y="10"/>
                  </a:cubicBezTo>
                  <a:cubicBezTo>
                    <a:pt x="8" y="8"/>
                    <a:pt x="8" y="6"/>
                    <a:pt x="9" y="4"/>
                  </a:cubicBezTo>
                  <a:cubicBezTo>
                    <a:pt x="9" y="4"/>
                    <a:pt x="9" y="4"/>
                    <a:pt x="9" y="4"/>
                  </a:cubicBezTo>
                  <a:cubicBezTo>
                    <a:pt x="9" y="5"/>
                    <a:pt x="8" y="5"/>
                    <a:pt x="8" y="6"/>
                  </a:cubicBezTo>
                  <a:cubicBezTo>
                    <a:pt x="8" y="6"/>
                    <a:pt x="8" y="5"/>
                    <a:pt x="8" y="5"/>
                  </a:cubicBezTo>
                  <a:cubicBezTo>
                    <a:pt x="8" y="5"/>
                    <a:pt x="8" y="5"/>
                    <a:pt x="8" y="5"/>
                  </a:cubicBezTo>
                  <a:cubicBezTo>
                    <a:pt x="6" y="7"/>
                    <a:pt x="4" y="9"/>
                    <a:pt x="3" y="11"/>
                  </a:cubicBezTo>
                  <a:cubicBezTo>
                    <a:pt x="2" y="12"/>
                    <a:pt x="1" y="13"/>
                    <a:pt x="0" y="14"/>
                  </a:cubicBezTo>
                  <a:cubicBezTo>
                    <a:pt x="0" y="15"/>
                    <a:pt x="0" y="16"/>
                    <a:pt x="0" y="18"/>
                  </a:cubicBezTo>
                  <a:cubicBezTo>
                    <a:pt x="0" y="18"/>
                    <a:pt x="0" y="18"/>
                    <a:pt x="0" y="18"/>
                  </a:cubicBezTo>
                  <a:cubicBezTo>
                    <a:pt x="0" y="17"/>
                    <a:pt x="1" y="16"/>
                    <a:pt x="2" y="15"/>
                  </a:cubicBezTo>
                  <a:cubicBezTo>
                    <a:pt x="1" y="16"/>
                    <a:pt x="1" y="16"/>
                    <a:pt x="1" y="17"/>
                  </a:cubicBezTo>
                  <a:cubicBezTo>
                    <a:pt x="1" y="17"/>
                    <a:pt x="1" y="17"/>
                    <a:pt x="1" y="17"/>
                  </a:cubicBezTo>
                  <a:cubicBezTo>
                    <a:pt x="1" y="17"/>
                    <a:pt x="2" y="17"/>
                    <a:pt x="2" y="17"/>
                  </a:cubicBezTo>
                  <a:cubicBezTo>
                    <a:pt x="1" y="17"/>
                    <a:pt x="1" y="18"/>
                    <a:pt x="1" y="18"/>
                  </a:cubicBezTo>
                  <a:cubicBezTo>
                    <a:pt x="1" y="18"/>
                    <a:pt x="1" y="18"/>
                    <a:pt x="1" y="18"/>
                  </a:cubicBezTo>
                  <a:cubicBezTo>
                    <a:pt x="2" y="17"/>
                    <a:pt x="3" y="16"/>
                    <a:pt x="3" y="15"/>
                  </a:cubicBezTo>
                  <a:cubicBezTo>
                    <a:pt x="4" y="14"/>
                    <a:pt x="5" y="12"/>
                    <a:pt x="6" y="11"/>
                  </a:cubicBezTo>
                  <a:cubicBezTo>
                    <a:pt x="6" y="11"/>
                    <a:pt x="6" y="11"/>
                    <a:pt x="6" y="10"/>
                  </a:cubicBezTo>
                  <a:cubicBezTo>
                    <a:pt x="6" y="11"/>
                    <a:pt x="5" y="12"/>
                    <a:pt x="5" y="13"/>
                  </a:cubicBezTo>
                  <a:cubicBezTo>
                    <a:pt x="4" y="15"/>
                    <a:pt x="2" y="18"/>
                    <a:pt x="2" y="20"/>
                  </a:cubicBezTo>
                  <a:cubicBezTo>
                    <a:pt x="2" y="20"/>
                    <a:pt x="2" y="20"/>
                    <a:pt x="2" y="20"/>
                  </a:cubicBezTo>
                  <a:cubicBezTo>
                    <a:pt x="2" y="20"/>
                    <a:pt x="2" y="19"/>
                    <a:pt x="2" y="18"/>
                  </a:cubicBezTo>
                  <a:cubicBezTo>
                    <a:pt x="2" y="18"/>
                    <a:pt x="2" y="18"/>
                    <a:pt x="2" y="18"/>
                  </a:cubicBezTo>
                  <a:cubicBezTo>
                    <a:pt x="3" y="17"/>
                    <a:pt x="4" y="15"/>
                    <a:pt x="5" y="13"/>
                  </a:cubicBezTo>
                  <a:cubicBezTo>
                    <a:pt x="6" y="11"/>
                    <a:pt x="7" y="10"/>
                    <a:pt x="8" y="8"/>
                  </a:cubicBezTo>
                  <a:cubicBezTo>
                    <a:pt x="10" y="7"/>
                    <a:pt x="11" y="5"/>
                    <a:pt x="13" y="4"/>
                  </a:cubicBezTo>
                  <a:cubicBezTo>
                    <a:pt x="13" y="4"/>
                    <a:pt x="13" y="4"/>
                    <a:pt x="13" y="3"/>
                  </a:cubicBezTo>
                  <a:cubicBezTo>
                    <a:pt x="13" y="4"/>
                    <a:pt x="13" y="5"/>
                    <a:pt x="13" y="6"/>
                  </a:cubicBezTo>
                  <a:cubicBezTo>
                    <a:pt x="13" y="6"/>
                    <a:pt x="13" y="5"/>
                    <a:pt x="13" y="5"/>
                  </a:cubicBezTo>
                  <a:cubicBezTo>
                    <a:pt x="12" y="7"/>
                    <a:pt x="11" y="8"/>
                    <a:pt x="10" y="9"/>
                  </a:cubicBezTo>
                  <a:cubicBezTo>
                    <a:pt x="10" y="10"/>
                    <a:pt x="9" y="11"/>
                    <a:pt x="9" y="12"/>
                  </a:cubicBezTo>
                  <a:cubicBezTo>
                    <a:pt x="8" y="13"/>
                    <a:pt x="6" y="15"/>
                    <a:pt x="6" y="16"/>
                  </a:cubicBezTo>
                  <a:cubicBezTo>
                    <a:pt x="5" y="18"/>
                    <a:pt x="4" y="19"/>
                    <a:pt x="4" y="21"/>
                  </a:cubicBezTo>
                  <a:cubicBezTo>
                    <a:pt x="4" y="21"/>
                    <a:pt x="4" y="21"/>
                    <a:pt x="4" y="21"/>
                  </a:cubicBezTo>
                  <a:cubicBezTo>
                    <a:pt x="5" y="19"/>
                    <a:pt x="6" y="18"/>
                    <a:pt x="6" y="16"/>
                  </a:cubicBezTo>
                  <a:cubicBezTo>
                    <a:pt x="7" y="15"/>
                    <a:pt x="8" y="13"/>
                    <a:pt x="9" y="12"/>
                  </a:cubicBezTo>
                  <a:cubicBezTo>
                    <a:pt x="10" y="11"/>
                    <a:pt x="10" y="10"/>
                    <a:pt x="11" y="9"/>
                  </a:cubicBezTo>
                  <a:cubicBezTo>
                    <a:pt x="11" y="8"/>
                    <a:pt x="12" y="7"/>
                    <a:pt x="13" y="6"/>
                  </a:cubicBezTo>
                  <a:cubicBezTo>
                    <a:pt x="13" y="6"/>
                    <a:pt x="13" y="6"/>
                    <a:pt x="13" y="6"/>
                  </a:cubicBezTo>
                  <a:cubicBezTo>
                    <a:pt x="14" y="5"/>
                    <a:pt x="15" y="3"/>
                    <a:pt x="17" y="2"/>
                  </a:cubicBezTo>
                  <a:cubicBezTo>
                    <a:pt x="17" y="2"/>
                    <a:pt x="17" y="2"/>
                    <a:pt x="17" y="2"/>
                  </a:cubicBezTo>
                  <a:cubicBezTo>
                    <a:pt x="17" y="2"/>
                    <a:pt x="17" y="2"/>
                    <a:pt x="17" y="2"/>
                  </a:cubicBezTo>
                  <a:cubicBezTo>
                    <a:pt x="16" y="3"/>
                    <a:pt x="16" y="3"/>
                    <a:pt x="16" y="4"/>
                  </a:cubicBezTo>
                  <a:cubicBezTo>
                    <a:pt x="15" y="4"/>
                    <a:pt x="14" y="5"/>
                    <a:pt x="13" y="6"/>
                  </a:cubicBezTo>
                  <a:cubicBezTo>
                    <a:pt x="12" y="8"/>
                    <a:pt x="11" y="9"/>
                    <a:pt x="10" y="11"/>
                  </a:cubicBezTo>
                  <a:cubicBezTo>
                    <a:pt x="8" y="12"/>
                    <a:pt x="7" y="14"/>
                    <a:pt x="7" y="16"/>
                  </a:cubicBezTo>
                  <a:cubicBezTo>
                    <a:pt x="6" y="18"/>
                    <a:pt x="5" y="19"/>
                    <a:pt x="5" y="21"/>
                  </a:cubicBezTo>
                  <a:cubicBezTo>
                    <a:pt x="5" y="21"/>
                    <a:pt x="5" y="21"/>
                    <a:pt x="5" y="21"/>
                  </a:cubicBezTo>
                  <a:cubicBezTo>
                    <a:pt x="6" y="19"/>
                    <a:pt x="7" y="17"/>
                    <a:pt x="8" y="16"/>
                  </a:cubicBezTo>
                  <a:cubicBezTo>
                    <a:pt x="9" y="14"/>
                    <a:pt x="10" y="12"/>
                    <a:pt x="11" y="10"/>
                  </a:cubicBezTo>
                  <a:cubicBezTo>
                    <a:pt x="13" y="8"/>
                    <a:pt x="14" y="6"/>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3"/>
                    <a:pt x="17" y="3"/>
                  </a:cubicBezTo>
                  <a:cubicBezTo>
                    <a:pt x="17" y="4"/>
                    <a:pt x="16" y="4"/>
                    <a:pt x="16" y="4"/>
                  </a:cubicBezTo>
                  <a:cubicBezTo>
                    <a:pt x="14" y="6"/>
                    <a:pt x="13" y="8"/>
                    <a:pt x="11" y="10"/>
                  </a:cubicBezTo>
                  <a:cubicBezTo>
                    <a:pt x="9" y="14"/>
                    <a:pt x="7" y="17"/>
                    <a:pt x="6" y="21"/>
                  </a:cubicBezTo>
                  <a:cubicBezTo>
                    <a:pt x="6" y="21"/>
                    <a:pt x="6" y="21"/>
                    <a:pt x="6" y="21"/>
                  </a:cubicBezTo>
                  <a:cubicBezTo>
                    <a:pt x="9" y="15"/>
                    <a:pt x="13" y="10"/>
                    <a:pt x="16" y="4"/>
                  </a:cubicBezTo>
                  <a:cubicBezTo>
                    <a:pt x="17" y="3"/>
                    <a:pt x="18" y="3"/>
                    <a:pt x="19" y="2"/>
                  </a:cubicBezTo>
                  <a:cubicBezTo>
                    <a:pt x="18" y="4"/>
                    <a:pt x="17" y="6"/>
                    <a:pt x="15" y="8"/>
                  </a:cubicBezTo>
                  <a:cubicBezTo>
                    <a:pt x="15" y="9"/>
                    <a:pt x="14" y="10"/>
                    <a:pt x="13" y="10"/>
                  </a:cubicBezTo>
                  <a:cubicBezTo>
                    <a:pt x="11" y="14"/>
                    <a:pt x="9" y="17"/>
                    <a:pt x="8" y="21"/>
                  </a:cubicBezTo>
                  <a:cubicBezTo>
                    <a:pt x="8" y="21"/>
                    <a:pt x="8" y="21"/>
                    <a:pt x="8" y="21"/>
                  </a:cubicBezTo>
                  <a:cubicBezTo>
                    <a:pt x="8" y="21"/>
                    <a:pt x="8" y="21"/>
                    <a:pt x="8" y="21"/>
                  </a:cubicBezTo>
                  <a:cubicBezTo>
                    <a:pt x="8" y="21"/>
                    <a:pt x="8" y="21"/>
                    <a:pt x="8" y="21"/>
                  </a:cubicBezTo>
                  <a:cubicBezTo>
                    <a:pt x="8" y="21"/>
                    <a:pt x="8" y="21"/>
                    <a:pt x="8" y="21"/>
                  </a:cubicBezTo>
                  <a:cubicBezTo>
                    <a:pt x="10" y="17"/>
                    <a:pt x="13" y="12"/>
                    <a:pt x="16" y="8"/>
                  </a:cubicBezTo>
                  <a:cubicBezTo>
                    <a:pt x="17" y="6"/>
                    <a:pt x="19" y="4"/>
                    <a:pt x="22" y="2"/>
                  </a:cubicBezTo>
                  <a:cubicBezTo>
                    <a:pt x="21" y="3"/>
                    <a:pt x="20" y="4"/>
                    <a:pt x="19" y="5"/>
                  </a:cubicBezTo>
                  <a:cubicBezTo>
                    <a:pt x="16" y="9"/>
                    <a:pt x="13" y="13"/>
                    <a:pt x="10" y="17"/>
                  </a:cubicBezTo>
                  <a:cubicBezTo>
                    <a:pt x="10" y="17"/>
                    <a:pt x="10" y="18"/>
                    <a:pt x="11" y="17"/>
                  </a:cubicBezTo>
                  <a:cubicBezTo>
                    <a:pt x="13" y="15"/>
                    <a:pt x="14" y="12"/>
                    <a:pt x="16" y="10"/>
                  </a:cubicBezTo>
                  <a:cubicBezTo>
                    <a:pt x="17" y="8"/>
                    <a:pt x="18" y="7"/>
                    <a:pt x="19" y="5"/>
                  </a:cubicBezTo>
                  <a:cubicBezTo>
                    <a:pt x="21" y="4"/>
                    <a:pt x="22" y="3"/>
                    <a:pt x="24" y="1"/>
                  </a:cubicBezTo>
                  <a:cubicBezTo>
                    <a:pt x="23" y="3"/>
                    <a:pt x="21" y="5"/>
                    <a:pt x="20" y="7"/>
                  </a:cubicBezTo>
                  <a:cubicBezTo>
                    <a:pt x="20" y="7"/>
                    <a:pt x="20" y="7"/>
                    <a:pt x="20" y="7"/>
                  </a:cubicBezTo>
                  <a:cubicBezTo>
                    <a:pt x="18" y="9"/>
                    <a:pt x="17" y="11"/>
                    <a:pt x="15" y="13"/>
                  </a:cubicBezTo>
                  <a:cubicBezTo>
                    <a:pt x="15" y="13"/>
                    <a:pt x="15" y="13"/>
                    <a:pt x="15" y="13"/>
                  </a:cubicBezTo>
                  <a:cubicBezTo>
                    <a:pt x="17" y="11"/>
                    <a:pt x="18" y="9"/>
                    <a:pt x="20" y="7"/>
                  </a:cubicBezTo>
                  <a:cubicBezTo>
                    <a:pt x="22" y="5"/>
                    <a:pt x="23" y="3"/>
                    <a:pt x="25" y="2"/>
                  </a:cubicBezTo>
                  <a:cubicBezTo>
                    <a:pt x="26" y="1"/>
                    <a:pt x="26" y="1"/>
                    <a:pt x="27" y="1"/>
                  </a:cubicBezTo>
                  <a:cubicBezTo>
                    <a:pt x="27" y="1"/>
                    <a:pt x="26" y="1"/>
                    <a:pt x="26" y="2"/>
                  </a:cubicBezTo>
                  <a:cubicBezTo>
                    <a:pt x="26" y="2"/>
                    <a:pt x="26" y="2"/>
                    <a:pt x="26" y="2"/>
                  </a:cubicBezTo>
                  <a:cubicBezTo>
                    <a:pt x="25" y="2"/>
                    <a:pt x="25" y="3"/>
                    <a:pt x="25" y="3"/>
                  </a:cubicBezTo>
                  <a:cubicBezTo>
                    <a:pt x="22" y="5"/>
                    <a:pt x="20" y="8"/>
                    <a:pt x="19" y="10"/>
                  </a:cubicBezTo>
                  <a:cubicBezTo>
                    <a:pt x="19" y="10"/>
                    <a:pt x="19" y="10"/>
                    <a:pt x="19" y="10"/>
                  </a:cubicBezTo>
                  <a:cubicBezTo>
                    <a:pt x="21" y="8"/>
                    <a:pt x="23" y="6"/>
                    <a:pt x="25" y="3"/>
                  </a:cubicBezTo>
                  <a:cubicBezTo>
                    <a:pt x="25" y="3"/>
                    <a:pt x="26" y="2"/>
                    <a:pt x="27" y="1"/>
                  </a:cubicBezTo>
                  <a:cubicBezTo>
                    <a:pt x="27" y="2"/>
                    <a:pt x="27" y="2"/>
                    <a:pt x="26" y="2"/>
                  </a:cubicBezTo>
                  <a:cubicBezTo>
                    <a:pt x="26" y="3"/>
                    <a:pt x="25" y="4"/>
                    <a:pt x="24" y="4"/>
                  </a:cubicBezTo>
                  <a:cubicBezTo>
                    <a:pt x="23" y="6"/>
                    <a:pt x="21" y="8"/>
                    <a:pt x="20" y="10"/>
                  </a:cubicBezTo>
                  <a:cubicBezTo>
                    <a:pt x="20" y="10"/>
                    <a:pt x="20" y="10"/>
                    <a:pt x="20" y="10"/>
                  </a:cubicBezTo>
                  <a:cubicBezTo>
                    <a:pt x="22" y="7"/>
                    <a:pt x="24" y="5"/>
                    <a:pt x="26" y="2"/>
                  </a:cubicBezTo>
                  <a:cubicBezTo>
                    <a:pt x="27" y="2"/>
                    <a:pt x="27" y="2"/>
                    <a:pt x="27" y="1"/>
                  </a:cubicBezTo>
                  <a:cubicBezTo>
                    <a:pt x="27" y="1"/>
                    <a:pt x="27" y="1"/>
                    <a:pt x="27" y="1"/>
                  </a:cubicBezTo>
                  <a:cubicBezTo>
                    <a:pt x="27" y="1"/>
                    <a:pt x="27" y="1"/>
                    <a:pt x="27" y="1"/>
                  </a:cubicBezTo>
                  <a:cubicBezTo>
                    <a:pt x="27" y="1"/>
                    <a:pt x="27" y="1"/>
                    <a:pt x="27" y="1"/>
                  </a:cubicBezTo>
                  <a:cubicBezTo>
                    <a:pt x="27" y="1"/>
                    <a:pt x="27" y="1"/>
                    <a:pt x="27" y="1"/>
                  </a:cubicBezTo>
                  <a:cubicBezTo>
                    <a:pt x="28" y="1"/>
                    <a:pt x="28" y="1"/>
                    <a:pt x="29" y="0"/>
                  </a:cubicBezTo>
                  <a:cubicBezTo>
                    <a:pt x="29" y="0"/>
                    <a:pt x="29" y="0"/>
                    <a:pt x="29" y="0"/>
                  </a:cubicBezTo>
                  <a:cubicBezTo>
                    <a:pt x="29" y="1"/>
                    <a:pt x="29" y="1"/>
                    <a:pt x="28" y="2"/>
                  </a:cubicBezTo>
                  <a:cubicBezTo>
                    <a:pt x="27" y="3"/>
                    <a:pt x="26" y="4"/>
                    <a:pt x="26" y="5"/>
                  </a:cubicBezTo>
                  <a:cubicBezTo>
                    <a:pt x="24" y="6"/>
                    <a:pt x="23" y="8"/>
                    <a:pt x="22" y="9"/>
                  </a:cubicBezTo>
                  <a:cubicBezTo>
                    <a:pt x="22" y="10"/>
                    <a:pt x="22" y="10"/>
                    <a:pt x="22" y="10"/>
                  </a:cubicBezTo>
                  <a:cubicBezTo>
                    <a:pt x="25" y="7"/>
                    <a:pt x="27" y="5"/>
                    <a:pt x="28" y="2"/>
                  </a:cubicBezTo>
                  <a:cubicBezTo>
                    <a:pt x="29" y="2"/>
                    <a:pt x="29" y="1"/>
                    <a:pt x="30" y="1"/>
                  </a:cubicBezTo>
                  <a:cubicBezTo>
                    <a:pt x="29" y="2"/>
                    <a:pt x="29" y="2"/>
                    <a:pt x="29" y="3"/>
                  </a:cubicBezTo>
                  <a:cubicBezTo>
                    <a:pt x="28" y="3"/>
                    <a:pt x="28" y="3"/>
                    <a:pt x="28" y="4"/>
                  </a:cubicBezTo>
                  <a:cubicBezTo>
                    <a:pt x="27" y="5"/>
                    <a:pt x="26" y="7"/>
                    <a:pt x="25" y="8"/>
                  </a:cubicBezTo>
                  <a:cubicBezTo>
                    <a:pt x="25" y="8"/>
                    <a:pt x="25" y="8"/>
                    <a:pt x="25" y="8"/>
                  </a:cubicBezTo>
                  <a:cubicBezTo>
                    <a:pt x="26" y="7"/>
                    <a:pt x="28" y="5"/>
                    <a:pt x="29" y="3"/>
                  </a:cubicBezTo>
                  <a:cubicBezTo>
                    <a:pt x="29" y="2"/>
                    <a:pt x="30" y="2"/>
                    <a:pt x="30" y="2"/>
                  </a:cubicBezTo>
                  <a:cubicBezTo>
                    <a:pt x="31" y="1"/>
                    <a:pt x="31" y="1"/>
                    <a:pt x="32" y="1"/>
                  </a:cubicBezTo>
                  <a:cubicBezTo>
                    <a:pt x="32" y="1"/>
                    <a:pt x="32" y="1"/>
                    <a:pt x="32" y="1"/>
                  </a:cubicBezTo>
                  <a:cubicBezTo>
                    <a:pt x="32" y="1"/>
                    <a:pt x="32" y="1"/>
                    <a:pt x="32" y="1"/>
                  </a:cubicBezTo>
                  <a:cubicBezTo>
                    <a:pt x="32" y="2"/>
                    <a:pt x="31" y="2"/>
                    <a:pt x="31" y="2"/>
                  </a:cubicBezTo>
                  <a:cubicBezTo>
                    <a:pt x="31" y="3"/>
                    <a:pt x="30" y="3"/>
                    <a:pt x="30" y="4"/>
                  </a:cubicBezTo>
                  <a:cubicBezTo>
                    <a:pt x="29" y="5"/>
                    <a:pt x="28" y="6"/>
                    <a:pt x="27" y="7"/>
                  </a:cubicBezTo>
                  <a:cubicBezTo>
                    <a:pt x="27" y="7"/>
                    <a:pt x="27" y="8"/>
                    <a:pt x="28" y="7"/>
                  </a:cubicBezTo>
                  <a:cubicBezTo>
                    <a:pt x="29" y="6"/>
                    <a:pt x="30" y="4"/>
                    <a:pt x="31" y="2"/>
                  </a:cubicBezTo>
                  <a:cubicBezTo>
                    <a:pt x="32" y="2"/>
                    <a:pt x="32" y="2"/>
                    <a:pt x="32" y="1"/>
                  </a:cubicBezTo>
                  <a:cubicBezTo>
                    <a:pt x="33" y="1"/>
                    <a:pt x="33" y="1"/>
                    <a:pt x="33" y="1"/>
                  </a:cubicBezTo>
                  <a:cubicBezTo>
                    <a:pt x="33" y="1"/>
                    <a:pt x="33" y="1"/>
                    <a:pt x="33" y="2"/>
                  </a:cubicBezTo>
                  <a:cubicBezTo>
                    <a:pt x="33" y="2"/>
                    <a:pt x="33" y="2"/>
                    <a:pt x="33" y="2"/>
                  </a:cubicBezTo>
                  <a:cubicBezTo>
                    <a:pt x="33" y="2"/>
                    <a:pt x="33" y="2"/>
                    <a:pt x="33" y="2"/>
                  </a:cubicBezTo>
                  <a:cubicBezTo>
                    <a:pt x="32" y="2"/>
                    <a:pt x="32" y="3"/>
                    <a:pt x="32" y="3"/>
                  </a:cubicBezTo>
                  <a:cubicBezTo>
                    <a:pt x="31" y="4"/>
                    <a:pt x="30" y="5"/>
                    <a:pt x="30" y="6"/>
                  </a:cubicBezTo>
                  <a:cubicBezTo>
                    <a:pt x="30" y="6"/>
                    <a:pt x="30" y="7"/>
                    <a:pt x="30" y="6"/>
                  </a:cubicBezTo>
                  <a:cubicBezTo>
                    <a:pt x="31" y="5"/>
                    <a:pt x="32" y="4"/>
                    <a:pt x="33" y="2"/>
                  </a:cubicBezTo>
                  <a:cubicBezTo>
                    <a:pt x="33" y="2"/>
                    <a:pt x="33" y="2"/>
                    <a:pt x="33" y="2"/>
                  </a:cubicBezTo>
                  <a:cubicBezTo>
                    <a:pt x="34" y="2"/>
                    <a:pt x="34" y="1"/>
                    <a:pt x="34" y="1"/>
                  </a:cubicBezTo>
                  <a:cubicBezTo>
                    <a:pt x="34" y="2"/>
                    <a:pt x="33" y="3"/>
                    <a:pt x="33" y="3"/>
                  </a:cubicBezTo>
                  <a:cubicBezTo>
                    <a:pt x="33" y="4"/>
                    <a:pt x="32" y="5"/>
                    <a:pt x="31" y="6"/>
                  </a:cubicBezTo>
                  <a:cubicBezTo>
                    <a:pt x="31" y="6"/>
                    <a:pt x="31" y="6"/>
                    <a:pt x="31" y="6"/>
                  </a:cubicBezTo>
                  <a:cubicBezTo>
                    <a:pt x="32" y="6"/>
                    <a:pt x="32" y="5"/>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4" y="4"/>
                  </a:cubicBezTo>
                  <a:cubicBezTo>
                    <a:pt x="34" y="3"/>
                    <a:pt x="34" y="3"/>
                    <a:pt x="34" y="3"/>
                  </a:cubicBezTo>
                  <a:cubicBezTo>
                    <a:pt x="34" y="3"/>
                    <a:pt x="34" y="3"/>
                    <a:pt x="34" y="3"/>
                  </a:cubicBezTo>
                  <a:cubicBezTo>
                    <a:pt x="34" y="4"/>
                    <a:pt x="34" y="5"/>
                    <a:pt x="34" y="6"/>
                  </a:cubicBezTo>
                  <a:cubicBezTo>
                    <a:pt x="33" y="6"/>
                    <a:pt x="33" y="6"/>
                    <a:pt x="33" y="7"/>
                  </a:cubicBezTo>
                  <a:cubicBezTo>
                    <a:pt x="33" y="7"/>
                    <a:pt x="33" y="7"/>
                    <a:pt x="33" y="7"/>
                  </a:cubicBezTo>
                  <a:cubicBezTo>
                    <a:pt x="33" y="6"/>
                    <a:pt x="34" y="6"/>
                    <a:pt x="34" y="6"/>
                  </a:cubicBezTo>
                  <a:cubicBezTo>
                    <a:pt x="34" y="5"/>
                    <a:pt x="34" y="5"/>
                    <a:pt x="34" y="5"/>
                  </a:cubicBezTo>
                  <a:cubicBezTo>
                    <a:pt x="34" y="5"/>
                    <a:pt x="34" y="5"/>
                    <a:pt x="34" y="5"/>
                  </a:cubicBezTo>
                  <a:cubicBezTo>
                    <a:pt x="34" y="5"/>
                    <a:pt x="34" y="5"/>
                    <a:pt x="34" y="5"/>
                  </a:cubicBezTo>
                  <a:cubicBezTo>
                    <a:pt x="34" y="5"/>
                    <a:pt x="34" y="5"/>
                    <a:pt x="34" y="5"/>
                  </a:cubicBezTo>
                  <a:cubicBezTo>
                    <a:pt x="34" y="5"/>
                    <a:pt x="34" y="5"/>
                    <a:pt x="34" y="5"/>
                  </a:cubicBezTo>
                  <a:cubicBezTo>
                    <a:pt x="34" y="5"/>
                    <a:pt x="35" y="4"/>
                    <a:pt x="35" y="4"/>
                  </a:cubicBezTo>
                  <a:cubicBezTo>
                    <a:pt x="35" y="5"/>
                    <a:pt x="35" y="5"/>
                    <a:pt x="35" y="5"/>
                  </a:cubicBezTo>
                  <a:cubicBezTo>
                    <a:pt x="35" y="5"/>
                    <a:pt x="35" y="5"/>
                    <a:pt x="35" y="5"/>
                  </a:cubicBezTo>
                  <a:cubicBezTo>
                    <a:pt x="35" y="5"/>
                    <a:pt x="35" y="5"/>
                    <a:pt x="35" y="4"/>
                  </a:cubicBezTo>
                  <a:cubicBezTo>
                    <a:pt x="35" y="4"/>
                    <a:pt x="35" y="4"/>
                    <a:pt x="35" y="4"/>
                  </a:cubicBezTo>
                  <a:cubicBezTo>
                    <a:pt x="34" y="5"/>
                    <a:pt x="34" y="5"/>
                    <a:pt x="34" y="5"/>
                  </a:cubicBezTo>
                  <a:cubicBezTo>
                    <a:pt x="34" y="5"/>
                    <a:pt x="34" y="4"/>
                    <a:pt x="34" y="3"/>
                  </a:cubicBezTo>
                  <a:cubicBezTo>
                    <a:pt x="34" y="3"/>
                    <a:pt x="34" y="3"/>
                    <a:pt x="34" y="3"/>
                  </a:cubicBezTo>
                  <a:cubicBezTo>
                    <a:pt x="34" y="3"/>
                    <a:pt x="33" y="4"/>
                    <a:pt x="33" y="4"/>
                  </a:cubicBezTo>
                  <a:cubicBezTo>
                    <a:pt x="33" y="3"/>
                    <a:pt x="34" y="2"/>
                    <a:pt x="34" y="1"/>
                  </a:cubicBezTo>
                  <a:cubicBezTo>
                    <a:pt x="34" y="1"/>
                    <a:pt x="34" y="1"/>
                    <a:pt x="34" y="1"/>
                  </a:cubicBezTo>
                  <a:cubicBezTo>
                    <a:pt x="34" y="1"/>
                    <a:pt x="33" y="2"/>
                    <a:pt x="33" y="2"/>
                  </a:cubicBezTo>
                  <a:cubicBezTo>
                    <a:pt x="33" y="1"/>
                    <a:pt x="33" y="1"/>
                    <a:pt x="33" y="1"/>
                  </a:cubicBezTo>
                  <a:cubicBezTo>
                    <a:pt x="33" y="1"/>
                    <a:pt x="33" y="1"/>
                    <a:pt x="33" y="1"/>
                  </a:cubicBezTo>
                  <a:cubicBezTo>
                    <a:pt x="33" y="1"/>
                    <a:pt x="32" y="2"/>
                    <a:pt x="31" y="2"/>
                  </a:cubicBezTo>
                  <a:cubicBezTo>
                    <a:pt x="32" y="2"/>
                    <a:pt x="32" y="1"/>
                    <a:pt x="32" y="1"/>
                  </a:cubicBezTo>
                  <a:cubicBezTo>
                    <a:pt x="32" y="1"/>
                    <a:pt x="32" y="0"/>
                    <a:pt x="32" y="1"/>
                  </a:cubicBezTo>
                  <a:cubicBezTo>
                    <a:pt x="31" y="1"/>
                    <a:pt x="30" y="2"/>
                    <a:pt x="29" y="3"/>
                  </a:cubicBezTo>
                  <a:cubicBezTo>
                    <a:pt x="29" y="2"/>
                    <a:pt x="30" y="2"/>
                    <a:pt x="30" y="1"/>
                  </a:cubicBezTo>
                  <a:cubicBezTo>
                    <a:pt x="30" y="1"/>
                    <a:pt x="30" y="1"/>
                    <a:pt x="30" y="1"/>
                  </a:cubicBezTo>
                  <a:cubicBezTo>
                    <a:pt x="29" y="1"/>
                    <a:pt x="29" y="1"/>
                    <a:pt x="29" y="2"/>
                  </a:cubicBezTo>
                  <a:cubicBezTo>
                    <a:pt x="29" y="1"/>
                    <a:pt x="29" y="1"/>
                    <a:pt x="29" y="0"/>
                  </a:cubicBezTo>
                  <a:cubicBezTo>
                    <a:pt x="29" y="0"/>
                    <a:pt x="29" y="0"/>
                    <a:pt x="29" y="0"/>
                  </a:cubicBezTo>
                  <a:cubicBezTo>
                    <a:pt x="29" y="0"/>
                    <a:pt x="29" y="0"/>
                    <a:pt x="2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437"/>
            <p:cNvSpPr>
              <a:spLocks noEditPoints="1"/>
            </p:cNvSpPr>
            <p:nvPr/>
          </p:nvSpPr>
          <p:spPr bwMode="auto">
            <a:xfrm>
              <a:off x="26987" y="1938338"/>
              <a:ext cx="31750" cy="39687"/>
            </a:xfrm>
            <a:custGeom>
              <a:avLst/>
              <a:gdLst>
                <a:gd name="T0" fmla="*/ 2147483646 w 7"/>
                <a:gd name="T1" fmla="*/ 2147483646 h 9"/>
                <a:gd name="T2" fmla="*/ 2147483646 w 7"/>
                <a:gd name="T3" fmla="*/ 2147483646 h 9"/>
                <a:gd name="T4" fmla="*/ 2147483646 w 7"/>
                <a:gd name="T5" fmla="*/ 2147483646 h 9"/>
                <a:gd name="T6" fmla="*/ 2147483646 w 7"/>
                <a:gd name="T7" fmla="*/ 2147483646 h 9"/>
                <a:gd name="T8" fmla="*/ 2147483646 w 7"/>
                <a:gd name="T9" fmla="*/ 2147483646 h 9"/>
                <a:gd name="T10" fmla="*/ 2147483646 w 7"/>
                <a:gd name="T11" fmla="*/ 2147483646 h 9"/>
                <a:gd name="T12" fmla="*/ 2147483646 w 7"/>
                <a:gd name="T13" fmla="*/ 2147483646 h 9"/>
                <a:gd name="T14" fmla="*/ 2147483646 w 7"/>
                <a:gd name="T15" fmla="*/ 2147483646 h 9"/>
                <a:gd name="T16" fmla="*/ 2147483646 w 7"/>
                <a:gd name="T17" fmla="*/ 2147483646 h 9"/>
                <a:gd name="T18" fmla="*/ 2147483646 w 7"/>
                <a:gd name="T19" fmla="*/ 2147483646 h 9"/>
                <a:gd name="T20" fmla="*/ 2147483646 w 7"/>
                <a:gd name="T21" fmla="*/ 2147483646 h 9"/>
                <a:gd name="T22" fmla="*/ 2147483646 w 7"/>
                <a:gd name="T23" fmla="*/ 2147483646 h 9"/>
                <a:gd name="T24" fmla="*/ 2147483646 w 7"/>
                <a:gd name="T25" fmla="*/ 2147483646 h 9"/>
                <a:gd name="T26" fmla="*/ 2147483646 w 7"/>
                <a:gd name="T27" fmla="*/ 2147483646 h 9"/>
                <a:gd name="T28" fmla="*/ 2147483646 w 7"/>
                <a:gd name="T29" fmla="*/ 2147483646 h 9"/>
                <a:gd name="T30" fmla="*/ 2147483646 w 7"/>
                <a:gd name="T31" fmla="*/ 0 h 9"/>
                <a:gd name="T32" fmla="*/ 0 w 7"/>
                <a:gd name="T33" fmla="*/ 2147483646 h 9"/>
                <a:gd name="T34" fmla="*/ 2147483646 w 7"/>
                <a:gd name="T35" fmla="*/ 2147483646 h 9"/>
                <a:gd name="T36" fmla="*/ 2147483646 w 7"/>
                <a:gd name="T37" fmla="*/ 2147483646 h 9"/>
                <a:gd name="T38" fmla="*/ 2147483646 w 7"/>
                <a:gd name="T39" fmla="*/ 2147483646 h 9"/>
                <a:gd name="T40" fmla="*/ 2147483646 w 7"/>
                <a:gd name="T41" fmla="*/ 2147483646 h 9"/>
                <a:gd name="T42" fmla="*/ 2147483646 w 7"/>
                <a:gd name="T43" fmla="*/ 2147483646 h 9"/>
                <a:gd name="T44" fmla="*/ 2147483646 w 7"/>
                <a:gd name="T45" fmla="*/ 2147483646 h 9"/>
                <a:gd name="T46" fmla="*/ 2147483646 w 7"/>
                <a:gd name="T47" fmla="*/ 2147483646 h 9"/>
                <a:gd name="T48" fmla="*/ 2147483646 w 7"/>
                <a:gd name="T49" fmla="*/ 2147483646 h 9"/>
                <a:gd name="T50" fmla="*/ 2147483646 w 7"/>
                <a:gd name="T51" fmla="*/ 2147483646 h 9"/>
                <a:gd name="T52" fmla="*/ 2147483646 w 7"/>
                <a:gd name="T53" fmla="*/ 2147483646 h 9"/>
                <a:gd name="T54" fmla="*/ 2147483646 w 7"/>
                <a:gd name="T55" fmla="*/ 2147483646 h 9"/>
                <a:gd name="T56" fmla="*/ 2147483646 w 7"/>
                <a:gd name="T57" fmla="*/ 2147483646 h 9"/>
                <a:gd name="T58" fmla="*/ 2147483646 w 7"/>
                <a:gd name="T59" fmla="*/ 2147483646 h 9"/>
                <a:gd name="T60" fmla="*/ 2147483646 w 7"/>
                <a:gd name="T61" fmla="*/ 2147483646 h 9"/>
                <a:gd name="T62" fmla="*/ 2147483646 w 7"/>
                <a:gd name="T63" fmla="*/ 2147483646 h 9"/>
                <a:gd name="T64" fmla="*/ 2147483646 w 7"/>
                <a:gd name="T65" fmla="*/ 2147483646 h 9"/>
                <a:gd name="T66" fmla="*/ 2147483646 w 7"/>
                <a:gd name="T67" fmla="*/ 2147483646 h 9"/>
                <a:gd name="T68" fmla="*/ 2147483646 w 7"/>
                <a:gd name="T69" fmla="*/ 2147483646 h 9"/>
                <a:gd name="T70" fmla="*/ 2147483646 w 7"/>
                <a:gd name="T71" fmla="*/ 2147483646 h 9"/>
                <a:gd name="T72" fmla="*/ 2147483646 w 7"/>
                <a:gd name="T73" fmla="*/ 2147483646 h 9"/>
                <a:gd name="T74" fmla="*/ 2147483646 w 7"/>
                <a:gd name="T75" fmla="*/ 2147483646 h 9"/>
                <a:gd name="T76" fmla="*/ 2147483646 w 7"/>
                <a:gd name="T77" fmla="*/ 2147483646 h 9"/>
                <a:gd name="T78" fmla="*/ 0 w 7"/>
                <a:gd name="T79" fmla="*/ 2147483646 h 9"/>
                <a:gd name="T80" fmla="*/ 2147483646 w 7"/>
                <a:gd name="T81" fmla="*/ 2147483646 h 9"/>
                <a:gd name="T82" fmla="*/ 2147483646 w 7"/>
                <a:gd name="T83" fmla="*/ 0 h 9"/>
                <a:gd name="T84" fmla="*/ 2147483646 w 7"/>
                <a:gd name="T85" fmla="*/ 0 h 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 h="9">
                  <a:moveTo>
                    <a:pt x="5" y="5"/>
                  </a:moveTo>
                  <a:cubicBezTo>
                    <a:pt x="5" y="5"/>
                    <a:pt x="5" y="5"/>
                    <a:pt x="5" y="5"/>
                  </a:cubicBezTo>
                  <a:cubicBezTo>
                    <a:pt x="5" y="5"/>
                    <a:pt x="5" y="5"/>
                    <a:pt x="5" y="5"/>
                  </a:cubicBezTo>
                  <a:cubicBezTo>
                    <a:pt x="5" y="5"/>
                    <a:pt x="5" y="5"/>
                    <a:pt x="5" y="5"/>
                  </a:cubicBezTo>
                  <a:moveTo>
                    <a:pt x="1" y="7"/>
                  </a:moveTo>
                  <a:cubicBezTo>
                    <a:pt x="1" y="7"/>
                    <a:pt x="1" y="7"/>
                    <a:pt x="1" y="7"/>
                  </a:cubicBezTo>
                  <a:cubicBezTo>
                    <a:pt x="1" y="7"/>
                    <a:pt x="1" y="7"/>
                    <a:pt x="1" y="7"/>
                  </a:cubicBezTo>
                  <a:cubicBezTo>
                    <a:pt x="1" y="7"/>
                    <a:pt x="1" y="7"/>
                    <a:pt x="1" y="7"/>
                  </a:cubicBezTo>
                  <a:moveTo>
                    <a:pt x="3" y="8"/>
                  </a:moveTo>
                  <a:cubicBezTo>
                    <a:pt x="3" y="8"/>
                    <a:pt x="3" y="8"/>
                    <a:pt x="3" y="8"/>
                  </a:cubicBezTo>
                  <a:cubicBezTo>
                    <a:pt x="3" y="8"/>
                    <a:pt x="3" y="8"/>
                    <a:pt x="3" y="8"/>
                  </a:cubicBezTo>
                  <a:cubicBezTo>
                    <a:pt x="3" y="8"/>
                    <a:pt x="3" y="8"/>
                    <a:pt x="3" y="8"/>
                  </a:cubicBezTo>
                  <a:moveTo>
                    <a:pt x="5" y="8"/>
                  </a:moveTo>
                  <a:cubicBezTo>
                    <a:pt x="5" y="8"/>
                    <a:pt x="5" y="8"/>
                    <a:pt x="5" y="8"/>
                  </a:cubicBezTo>
                  <a:cubicBezTo>
                    <a:pt x="5" y="8"/>
                    <a:pt x="5" y="8"/>
                    <a:pt x="5" y="8"/>
                  </a:cubicBezTo>
                  <a:moveTo>
                    <a:pt x="3" y="7"/>
                  </a:moveTo>
                  <a:cubicBezTo>
                    <a:pt x="3" y="7"/>
                    <a:pt x="3" y="7"/>
                    <a:pt x="3" y="7"/>
                  </a:cubicBezTo>
                  <a:cubicBezTo>
                    <a:pt x="3" y="7"/>
                    <a:pt x="3" y="7"/>
                    <a:pt x="3" y="7"/>
                  </a:cubicBezTo>
                  <a:moveTo>
                    <a:pt x="1" y="6"/>
                  </a:moveTo>
                  <a:cubicBezTo>
                    <a:pt x="1" y="6"/>
                    <a:pt x="1" y="6"/>
                    <a:pt x="1" y="6"/>
                  </a:cubicBezTo>
                  <a:cubicBezTo>
                    <a:pt x="1" y="6"/>
                    <a:pt x="1" y="6"/>
                    <a:pt x="1" y="6"/>
                  </a:cubicBezTo>
                  <a:moveTo>
                    <a:pt x="7" y="3"/>
                  </a:moveTo>
                  <a:cubicBezTo>
                    <a:pt x="6" y="3"/>
                    <a:pt x="6" y="4"/>
                    <a:pt x="6" y="4"/>
                  </a:cubicBezTo>
                  <a:cubicBezTo>
                    <a:pt x="6" y="4"/>
                    <a:pt x="6" y="4"/>
                    <a:pt x="6" y="4"/>
                  </a:cubicBezTo>
                  <a:cubicBezTo>
                    <a:pt x="6" y="5"/>
                    <a:pt x="6" y="5"/>
                    <a:pt x="5" y="6"/>
                  </a:cubicBezTo>
                  <a:cubicBezTo>
                    <a:pt x="5" y="6"/>
                    <a:pt x="5" y="6"/>
                    <a:pt x="5" y="5"/>
                  </a:cubicBezTo>
                  <a:cubicBezTo>
                    <a:pt x="5" y="5"/>
                    <a:pt x="5" y="5"/>
                    <a:pt x="5" y="5"/>
                  </a:cubicBezTo>
                  <a:cubicBezTo>
                    <a:pt x="5" y="5"/>
                    <a:pt x="5" y="5"/>
                    <a:pt x="5" y="5"/>
                  </a:cubicBezTo>
                  <a:cubicBezTo>
                    <a:pt x="5" y="5"/>
                    <a:pt x="5" y="5"/>
                    <a:pt x="5" y="5"/>
                  </a:cubicBezTo>
                  <a:cubicBezTo>
                    <a:pt x="5" y="5"/>
                    <a:pt x="5" y="5"/>
                    <a:pt x="5" y="5"/>
                  </a:cubicBezTo>
                  <a:cubicBezTo>
                    <a:pt x="6" y="5"/>
                    <a:pt x="6" y="4"/>
                    <a:pt x="7" y="3"/>
                  </a:cubicBezTo>
                  <a:moveTo>
                    <a:pt x="2" y="0"/>
                  </a:moveTo>
                  <a:cubicBezTo>
                    <a:pt x="2" y="1"/>
                    <a:pt x="1" y="2"/>
                    <a:pt x="1" y="3"/>
                  </a:cubicBezTo>
                  <a:cubicBezTo>
                    <a:pt x="0" y="4"/>
                    <a:pt x="0" y="5"/>
                    <a:pt x="0" y="6"/>
                  </a:cubicBezTo>
                  <a:cubicBezTo>
                    <a:pt x="0" y="6"/>
                    <a:pt x="0" y="6"/>
                    <a:pt x="0" y="6"/>
                  </a:cubicBezTo>
                  <a:cubicBezTo>
                    <a:pt x="1" y="5"/>
                    <a:pt x="2" y="4"/>
                    <a:pt x="3" y="2"/>
                  </a:cubicBezTo>
                  <a:cubicBezTo>
                    <a:pt x="3" y="3"/>
                    <a:pt x="2" y="4"/>
                    <a:pt x="2" y="5"/>
                  </a:cubicBezTo>
                  <a:cubicBezTo>
                    <a:pt x="1" y="6"/>
                    <a:pt x="1" y="8"/>
                    <a:pt x="1" y="9"/>
                  </a:cubicBezTo>
                  <a:cubicBezTo>
                    <a:pt x="1" y="9"/>
                    <a:pt x="1" y="9"/>
                    <a:pt x="1" y="9"/>
                  </a:cubicBezTo>
                  <a:cubicBezTo>
                    <a:pt x="2" y="8"/>
                    <a:pt x="3" y="7"/>
                    <a:pt x="3" y="6"/>
                  </a:cubicBezTo>
                  <a:cubicBezTo>
                    <a:pt x="3" y="7"/>
                    <a:pt x="3" y="8"/>
                    <a:pt x="3" y="9"/>
                  </a:cubicBezTo>
                  <a:cubicBezTo>
                    <a:pt x="3" y="9"/>
                    <a:pt x="3" y="9"/>
                    <a:pt x="3" y="9"/>
                  </a:cubicBezTo>
                  <a:cubicBezTo>
                    <a:pt x="4" y="8"/>
                    <a:pt x="4" y="7"/>
                    <a:pt x="5" y="7"/>
                  </a:cubicBezTo>
                  <a:cubicBezTo>
                    <a:pt x="5" y="7"/>
                    <a:pt x="5" y="8"/>
                    <a:pt x="5" y="9"/>
                  </a:cubicBezTo>
                  <a:cubicBezTo>
                    <a:pt x="5" y="9"/>
                    <a:pt x="5" y="9"/>
                    <a:pt x="5" y="9"/>
                  </a:cubicBezTo>
                  <a:cubicBezTo>
                    <a:pt x="5" y="8"/>
                    <a:pt x="5" y="8"/>
                    <a:pt x="5" y="8"/>
                  </a:cubicBezTo>
                  <a:cubicBezTo>
                    <a:pt x="5" y="7"/>
                    <a:pt x="5" y="7"/>
                    <a:pt x="5" y="6"/>
                  </a:cubicBezTo>
                  <a:cubicBezTo>
                    <a:pt x="6" y="5"/>
                    <a:pt x="6" y="4"/>
                    <a:pt x="7" y="2"/>
                  </a:cubicBezTo>
                  <a:cubicBezTo>
                    <a:pt x="7" y="2"/>
                    <a:pt x="7" y="2"/>
                    <a:pt x="7" y="2"/>
                  </a:cubicBezTo>
                  <a:cubicBezTo>
                    <a:pt x="6" y="3"/>
                    <a:pt x="6" y="4"/>
                    <a:pt x="5" y="5"/>
                  </a:cubicBezTo>
                  <a:cubicBezTo>
                    <a:pt x="5" y="6"/>
                    <a:pt x="5" y="6"/>
                    <a:pt x="5" y="6"/>
                  </a:cubicBezTo>
                  <a:cubicBezTo>
                    <a:pt x="4" y="7"/>
                    <a:pt x="4" y="8"/>
                    <a:pt x="3" y="9"/>
                  </a:cubicBezTo>
                  <a:cubicBezTo>
                    <a:pt x="3" y="9"/>
                    <a:pt x="3" y="9"/>
                    <a:pt x="3" y="9"/>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7"/>
                  </a:cubicBezTo>
                  <a:cubicBezTo>
                    <a:pt x="3" y="7"/>
                    <a:pt x="4" y="6"/>
                    <a:pt x="4" y="6"/>
                  </a:cubicBezTo>
                  <a:cubicBezTo>
                    <a:pt x="4" y="6"/>
                    <a:pt x="4" y="6"/>
                    <a:pt x="4" y="6"/>
                  </a:cubicBezTo>
                  <a:cubicBezTo>
                    <a:pt x="4" y="6"/>
                    <a:pt x="4" y="6"/>
                    <a:pt x="4" y="6"/>
                  </a:cubicBezTo>
                  <a:cubicBezTo>
                    <a:pt x="4" y="5"/>
                    <a:pt x="5" y="4"/>
                    <a:pt x="5" y="4"/>
                  </a:cubicBezTo>
                  <a:cubicBezTo>
                    <a:pt x="5" y="4"/>
                    <a:pt x="5" y="3"/>
                    <a:pt x="5" y="4"/>
                  </a:cubicBezTo>
                  <a:cubicBezTo>
                    <a:pt x="4" y="4"/>
                    <a:pt x="4" y="5"/>
                    <a:pt x="4" y="6"/>
                  </a:cubicBezTo>
                  <a:cubicBezTo>
                    <a:pt x="3" y="6"/>
                    <a:pt x="3" y="7"/>
                    <a:pt x="2" y="8"/>
                  </a:cubicBezTo>
                  <a:cubicBezTo>
                    <a:pt x="2" y="8"/>
                    <a:pt x="2" y="8"/>
                    <a:pt x="1" y="9"/>
                  </a:cubicBezTo>
                  <a:cubicBezTo>
                    <a:pt x="1" y="9"/>
                    <a:pt x="1" y="8"/>
                    <a:pt x="1" y="8"/>
                  </a:cubicBezTo>
                  <a:cubicBezTo>
                    <a:pt x="1" y="8"/>
                    <a:pt x="1" y="8"/>
                    <a:pt x="1" y="7"/>
                  </a:cubicBezTo>
                  <a:cubicBezTo>
                    <a:pt x="1" y="7"/>
                    <a:pt x="1" y="7"/>
                    <a:pt x="1" y="7"/>
                  </a:cubicBezTo>
                  <a:cubicBezTo>
                    <a:pt x="1" y="7"/>
                    <a:pt x="1" y="7"/>
                    <a:pt x="1" y="7"/>
                  </a:cubicBezTo>
                  <a:cubicBezTo>
                    <a:pt x="1" y="7"/>
                    <a:pt x="1" y="7"/>
                    <a:pt x="1" y="7"/>
                  </a:cubicBezTo>
                  <a:cubicBezTo>
                    <a:pt x="1" y="7"/>
                    <a:pt x="1" y="7"/>
                    <a:pt x="1" y="7"/>
                  </a:cubicBezTo>
                  <a:cubicBezTo>
                    <a:pt x="2" y="6"/>
                    <a:pt x="2" y="5"/>
                    <a:pt x="2" y="4"/>
                  </a:cubicBezTo>
                  <a:cubicBezTo>
                    <a:pt x="2" y="4"/>
                    <a:pt x="2" y="4"/>
                    <a:pt x="2" y="4"/>
                  </a:cubicBezTo>
                  <a:cubicBezTo>
                    <a:pt x="3" y="4"/>
                    <a:pt x="3" y="3"/>
                    <a:pt x="3" y="2"/>
                  </a:cubicBezTo>
                  <a:cubicBezTo>
                    <a:pt x="3" y="2"/>
                    <a:pt x="3" y="2"/>
                    <a:pt x="3" y="2"/>
                  </a:cubicBezTo>
                  <a:cubicBezTo>
                    <a:pt x="2" y="3"/>
                    <a:pt x="2" y="5"/>
                    <a:pt x="1" y="6"/>
                  </a:cubicBezTo>
                  <a:cubicBezTo>
                    <a:pt x="1" y="6"/>
                    <a:pt x="0" y="6"/>
                    <a:pt x="0" y="6"/>
                  </a:cubicBezTo>
                  <a:cubicBezTo>
                    <a:pt x="0" y="5"/>
                    <a:pt x="0" y="5"/>
                    <a:pt x="0" y="4"/>
                  </a:cubicBezTo>
                  <a:cubicBezTo>
                    <a:pt x="0" y="5"/>
                    <a:pt x="0" y="5"/>
                    <a:pt x="0" y="5"/>
                  </a:cubicBezTo>
                  <a:cubicBezTo>
                    <a:pt x="1" y="4"/>
                    <a:pt x="1" y="3"/>
                    <a:pt x="1" y="2"/>
                  </a:cubicBezTo>
                  <a:cubicBezTo>
                    <a:pt x="1" y="2"/>
                    <a:pt x="1" y="2"/>
                    <a:pt x="1" y="2"/>
                  </a:cubicBezTo>
                  <a:cubicBezTo>
                    <a:pt x="2" y="1"/>
                    <a:pt x="2" y="0"/>
                    <a:pt x="2" y="0"/>
                  </a:cubicBezTo>
                  <a:cubicBezTo>
                    <a:pt x="2" y="0"/>
                    <a:pt x="2" y="0"/>
                    <a:pt x="2" y="0"/>
                  </a:cubicBezTo>
                  <a:cubicBezTo>
                    <a:pt x="2" y="0"/>
                    <a:pt x="2" y="0"/>
                    <a:pt x="2"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438"/>
            <p:cNvSpPr>
              <a:spLocks noEditPoints="1"/>
            </p:cNvSpPr>
            <p:nvPr/>
          </p:nvSpPr>
          <p:spPr bwMode="auto">
            <a:xfrm>
              <a:off x="22225" y="1928813"/>
              <a:ext cx="158750" cy="153987"/>
            </a:xfrm>
            <a:custGeom>
              <a:avLst/>
              <a:gdLst>
                <a:gd name="T0" fmla="*/ 2147483646 w 35"/>
                <a:gd name="T1" fmla="*/ 2147483646 h 34"/>
                <a:gd name="T2" fmla="*/ 2147483646 w 35"/>
                <a:gd name="T3" fmla="*/ 2147483646 h 34"/>
                <a:gd name="T4" fmla="*/ 2147483646 w 35"/>
                <a:gd name="T5" fmla="*/ 2147483646 h 34"/>
                <a:gd name="T6" fmla="*/ 2147483646 w 35"/>
                <a:gd name="T7" fmla="*/ 2147483646 h 34"/>
                <a:gd name="T8" fmla="*/ 2147483646 w 35"/>
                <a:gd name="T9" fmla="*/ 2147483646 h 34"/>
                <a:gd name="T10" fmla="*/ 2147483646 w 35"/>
                <a:gd name="T11" fmla="*/ 2147483646 h 34"/>
                <a:gd name="T12" fmla="*/ 2147483646 w 35"/>
                <a:gd name="T13" fmla="*/ 2147483646 h 34"/>
                <a:gd name="T14" fmla="*/ 2147483646 w 35"/>
                <a:gd name="T15" fmla="*/ 2147483646 h 34"/>
                <a:gd name="T16" fmla="*/ 0 w 35"/>
                <a:gd name="T17" fmla="*/ 2147483646 h 34"/>
                <a:gd name="T18" fmla="*/ 2147483646 w 35"/>
                <a:gd name="T19" fmla="*/ 2147483646 h 34"/>
                <a:gd name="T20" fmla="*/ 0 w 35"/>
                <a:gd name="T21" fmla="*/ 2147483646 h 34"/>
                <a:gd name="T22" fmla="*/ 2147483646 w 35"/>
                <a:gd name="T23" fmla="*/ 2147483646 h 34"/>
                <a:gd name="T24" fmla="*/ 2147483646 w 35"/>
                <a:gd name="T25" fmla="*/ 2147483646 h 34"/>
                <a:gd name="T26" fmla="*/ 2147483646 w 35"/>
                <a:gd name="T27" fmla="*/ 2147483646 h 34"/>
                <a:gd name="T28" fmla="*/ 2147483646 w 35"/>
                <a:gd name="T29" fmla="*/ 2147483646 h 34"/>
                <a:gd name="T30" fmla="*/ 2147483646 w 35"/>
                <a:gd name="T31" fmla="*/ 2147483646 h 34"/>
                <a:gd name="T32" fmla="*/ 2147483646 w 35"/>
                <a:gd name="T33" fmla="*/ 2147483646 h 34"/>
                <a:gd name="T34" fmla="*/ 2147483646 w 35"/>
                <a:gd name="T35" fmla="*/ 2147483646 h 34"/>
                <a:gd name="T36" fmla="*/ 2147483646 w 35"/>
                <a:gd name="T37" fmla="*/ 2147483646 h 34"/>
                <a:gd name="T38" fmla="*/ 2147483646 w 35"/>
                <a:gd name="T39" fmla="*/ 2147483646 h 34"/>
                <a:gd name="T40" fmla="*/ 2147483646 w 35"/>
                <a:gd name="T41" fmla="*/ 2147483646 h 34"/>
                <a:gd name="T42" fmla="*/ 2147483646 w 35"/>
                <a:gd name="T43" fmla="*/ 2147483646 h 34"/>
                <a:gd name="T44" fmla="*/ 2147483646 w 35"/>
                <a:gd name="T45" fmla="*/ 2147483646 h 34"/>
                <a:gd name="T46" fmla="*/ 2147483646 w 35"/>
                <a:gd name="T47" fmla="*/ 2147483646 h 34"/>
                <a:gd name="T48" fmla="*/ 2147483646 w 35"/>
                <a:gd name="T49" fmla="*/ 2147483646 h 34"/>
                <a:gd name="T50" fmla="*/ 2147483646 w 35"/>
                <a:gd name="T51" fmla="*/ 2147483646 h 34"/>
                <a:gd name="T52" fmla="*/ 2147483646 w 35"/>
                <a:gd name="T53" fmla="*/ 2147483646 h 34"/>
                <a:gd name="T54" fmla="*/ 2147483646 w 35"/>
                <a:gd name="T55" fmla="*/ 2147483646 h 34"/>
                <a:gd name="T56" fmla="*/ 2147483646 w 35"/>
                <a:gd name="T57" fmla="*/ 2147483646 h 34"/>
                <a:gd name="T58" fmla="*/ 2147483646 w 35"/>
                <a:gd name="T59" fmla="*/ 2147483646 h 34"/>
                <a:gd name="T60" fmla="*/ 2147483646 w 35"/>
                <a:gd name="T61" fmla="*/ 2147483646 h 34"/>
                <a:gd name="T62" fmla="*/ 2147483646 w 35"/>
                <a:gd name="T63" fmla="*/ 2147483646 h 34"/>
                <a:gd name="T64" fmla="*/ 2147483646 w 35"/>
                <a:gd name="T65" fmla="*/ 2147483646 h 34"/>
                <a:gd name="T66" fmla="*/ 2147483646 w 35"/>
                <a:gd name="T67" fmla="*/ 2147483646 h 34"/>
                <a:gd name="T68" fmla="*/ 2147483646 w 35"/>
                <a:gd name="T69" fmla="*/ 2147483646 h 34"/>
                <a:gd name="T70" fmla="*/ 2147483646 w 35"/>
                <a:gd name="T71" fmla="*/ 2147483646 h 34"/>
                <a:gd name="T72" fmla="*/ 2147483646 w 35"/>
                <a:gd name="T73" fmla="*/ 2147483646 h 34"/>
                <a:gd name="T74" fmla="*/ 2147483646 w 35"/>
                <a:gd name="T75" fmla="*/ 2147483646 h 34"/>
                <a:gd name="T76" fmla="*/ 2147483646 w 35"/>
                <a:gd name="T77" fmla="*/ 2147483646 h 34"/>
                <a:gd name="T78" fmla="*/ 2147483646 w 35"/>
                <a:gd name="T79" fmla="*/ 2147483646 h 34"/>
                <a:gd name="T80" fmla="*/ 2147483646 w 35"/>
                <a:gd name="T81" fmla="*/ 2147483646 h 34"/>
                <a:gd name="T82" fmla="*/ 2147483646 w 35"/>
                <a:gd name="T83" fmla="*/ 2147483646 h 34"/>
                <a:gd name="T84" fmla="*/ 2147483646 w 35"/>
                <a:gd name="T85" fmla="*/ 2147483646 h 34"/>
                <a:gd name="T86" fmla="*/ 2147483646 w 35"/>
                <a:gd name="T87" fmla="*/ 2147483646 h 34"/>
                <a:gd name="T88" fmla="*/ 2147483646 w 35"/>
                <a:gd name="T89" fmla="*/ 2147483646 h 34"/>
                <a:gd name="T90" fmla="*/ 2147483646 w 35"/>
                <a:gd name="T91" fmla="*/ 2147483646 h 34"/>
                <a:gd name="T92" fmla="*/ 0 w 35"/>
                <a:gd name="T93" fmla="*/ 2147483646 h 34"/>
                <a:gd name="T94" fmla="*/ 2147483646 w 35"/>
                <a:gd name="T95" fmla="*/ 2147483646 h 34"/>
                <a:gd name="T96" fmla="*/ 2147483646 w 35"/>
                <a:gd name="T97" fmla="*/ 2147483646 h 34"/>
                <a:gd name="T98" fmla="*/ 2147483646 w 35"/>
                <a:gd name="T99" fmla="*/ 2147483646 h 34"/>
                <a:gd name="T100" fmla="*/ 2147483646 w 35"/>
                <a:gd name="T101" fmla="*/ 2147483646 h 34"/>
                <a:gd name="T102" fmla="*/ 2147483646 w 35"/>
                <a:gd name="T103" fmla="*/ 2147483646 h 34"/>
                <a:gd name="T104" fmla="*/ 2147483646 w 35"/>
                <a:gd name="T105" fmla="*/ 2147483646 h 34"/>
                <a:gd name="T106" fmla="*/ 2147483646 w 35"/>
                <a:gd name="T107" fmla="*/ 2147483646 h 34"/>
                <a:gd name="T108" fmla="*/ 2147483646 w 35"/>
                <a:gd name="T109" fmla="*/ 2147483646 h 34"/>
                <a:gd name="T110" fmla="*/ 2147483646 w 35"/>
                <a:gd name="T111" fmla="*/ 2147483646 h 34"/>
                <a:gd name="T112" fmla="*/ 2147483646 w 35"/>
                <a:gd name="T113" fmla="*/ 2147483646 h 34"/>
                <a:gd name="T114" fmla="*/ 2147483646 w 35"/>
                <a:gd name="T115" fmla="*/ 2147483646 h 34"/>
                <a:gd name="T116" fmla="*/ 2147483646 w 35"/>
                <a:gd name="T117" fmla="*/ 2147483646 h 34"/>
                <a:gd name="T118" fmla="*/ 2147483646 w 35"/>
                <a:gd name="T119" fmla="*/ 2147483646 h 34"/>
                <a:gd name="T120" fmla="*/ 2147483646 w 35"/>
                <a:gd name="T121" fmla="*/ 2147483646 h 3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 h="34">
                  <a:moveTo>
                    <a:pt x="11" y="2"/>
                  </a:moveTo>
                  <a:cubicBezTo>
                    <a:pt x="11" y="2"/>
                    <a:pt x="11" y="2"/>
                    <a:pt x="11" y="2"/>
                  </a:cubicBezTo>
                  <a:cubicBezTo>
                    <a:pt x="11" y="2"/>
                    <a:pt x="11" y="2"/>
                    <a:pt x="11" y="2"/>
                  </a:cubicBezTo>
                  <a:cubicBezTo>
                    <a:pt x="11" y="2"/>
                    <a:pt x="11" y="2"/>
                    <a:pt x="11" y="2"/>
                  </a:cubicBezTo>
                  <a:moveTo>
                    <a:pt x="10" y="11"/>
                  </a:moveTo>
                  <a:cubicBezTo>
                    <a:pt x="10" y="11"/>
                    <a:pt x="10" y="11"/>
                    <a:pt x="10" y="11"/>
                  </a:cubicBezTo>
                  <a:cubicBezTo>
                    <a:pt x="10" y="11"/>
                    <a:pt x="10" y="11"/>
                    <a:pt x="10" y="11"/>
                  </a:cubicBezTo>
                  <a:cubicBezTo>
                    <a:pt x="10" y="11"/>
                    <a:pt x="10" y="11"/>
                    <a:pt x="10" y="11"/>
                  </a:cubicBezTo>
                  <a:moveTo>
                    <a:pt x="12" y="11"/>
                  </a:moveTo>
                  <a:cubicBezTo>
                    <a:pt x="12" y="11"/>
                    <a:pt x="12" y="11"/>
                    <a:pt x="12" y="11"/>
                  </a:cubicBezTo>
                  <a:cubicBezTo>
                    <a:pt x="12" y="11"/>
                    <a:pt x="12" y="11"/>
                    <a:pt x="12" y="11"/>
                  </a:cubicBezTo>
                  <a:cubicBezTo>
                    <a:pt x="12" y="11"/>
                    <a:pt x="12" y="11"/>
                    <a:pt x="12" y="11"/>
                  </a:cubicBezTo>
                  <a:moveTo>
                    <a:pt x="25" y="14"/>
                  </a:moveTo>
                  <a:cubicBezTo>
                    <a:pt x="25" y="14"/>
                    <a:pt x="25" y="14"/>
                    <a:pt x="25" y="14"/>
                  </a:cubicBezTo>
                  <a:cubicBezTo>
                    <a:pt x="25" y="14"/>
                    <a:pt x="25" y="14"/>
                    <a:pt x="25" y="14"/>
                  </a:cubicBezTo>
                  <a:cubicBezTo>
                    <a:pt x="25" y="14"/>
                    <a:pt x="25" y="14"/>
                    <a:pt x="25" y="14"/>
                  </a:cubicBezTo>
                  <a:moveTo>
                    <a:pt x="21" y="14"/>
                  </a:moveTo>
                  <a:cubicBezTo>
                    <a:pt x="21" y="14"/>
                    <a:pt x="21" y="14"/>
                    <a:pt x="21" y="14"/>
                  </a:cubicBezTo>
                  <a:cubicBezTo>
                    <a:pt x="21" y="14"/>
                    <a:pt x="21" y="14"/>
                    <a:pt x="21" y="14"/>
                  </a:cubicBezTo>
                  <a:cubicBezTo>
                    <a:pt x="21" y="14"/>
                    <a:pt x="21" y="14"/>
                    <a:pt x="21" y="14"/>
                  </a:cubicBezTo>
                  <a:moveTo>
                    <a:pt x="22" y="16"/>
                  </a:moveTo>
                  <a:cubicBezTo>
                    <a:pt x="22" y="16"/>
                    <a:pt x="22" y="16"/>
                    <a:pt x="22" y="16"/>
                  </a:cubicBezTo>
                  <a:cubicBezTo>
                    <a:pt x="22" y="16"/>
                    <a:pt x="22" y="16"/>
                    <a:pt x="22" y="16"/>
                  </a:cubicBezTo>
                  <a:moveTo>
                    <a:pt x="24" y="18"/>
                  </a:moveTo>
                  <a:cubicBezTo>
                    <a:pt x="24" y="18"/>
                    <a:pt x="24" y="18"/>
                    <a:pt x="24" y="18"/>
                  </a:cubicBezTo>
                  <a:cubicBezTo>
                    <a:pt x="24" y="18"/>
                    <a:pt x="24" y="18"/>
                    <a:pt x="24" y="18"/>
                  </a:cubicBezTo>
                  <a:cubicBezTo>
                    <a:pt x="24" y="18"/>
                    <a:pt x="24" y="18"/>
                    <a:pt x="24" y="18"/>
                  </a:cubicBezTo>
                  <a:moveTo>
                    <a:pt x="25" y="19"/>
                  </a:moveTo>
                  <a:cubicBezTo>
                    <a:pt x="25" y="19"/>
                    <a:pt x="25" y="19"/>
                    <a:pt x="25" y="19"/>
                  </a:cubicBezTo>
                  <a:cubicBezTo>
                    <a:pt x="25" y="19"/>
                    <a:pt x="25" y="19"/>
                    <a:pt x="25" y="19"/>
                  </a:cubicBezTo>
                  <a:moveTo>
                    <a:pt x="22" y="20"/>
                  </a:moveTo>
                  <a:cubicBezTo>
                    <a:pt x="22" y="20"/>
                    <a:pt x="22" y="20"/>
                    <a:pt x="22" y="20"/>
                  </a:cubicBezTo>
                  <a:cubicBezTo>
                    <a:pt x="22" y="20"/>
                    <a:pt x="22" y="20"/>
                    <a:pt x="22" y="20"/>
                  </a:cubicBezTo>
                  <a:cubicBezTo>
                    <a:pt x="22" y="20"/>
                    <a:pt x="22" y="20"/>
                    <a:pt x="22" y="20"/>
                  </a:cubicBezTo>
                  <a:moveTo>
                    <a:pt x="18" y="20"/>
                  </a:moveTo>
                  <a:cubicBezTo>
                    <a:pt x="18" y="20"/>
                    <a:pt x="18" y="20"/>
                    <a:pt x="18" y="20"/>
                  </a:cubicBezTo>
                  <a:cubicBezTo>
                    <a:pt x="18" y="20"/>
                    <a:pt x="18" y="20"/>
                    <a:pt x="18" y="20"/>
                  </a:cubicBezTo>
                  <a:moveTo>
                    <a:pt x="18" y="23"/>
                  </a:moveTo>
                  <a:cubicBezTo>
                    <a:pt x="18" y="23"/>
                    <a:pt x="18" y="23"/>
                    <a:pt x="18" y="23"/>
                  </a:cubicBezTo>
                  <a:cubicBezTo>
                    <a:pt x="18" y="23"/>
                    <a:pt x="18" y="23"/>
                    <a:pt x="18" y="23"/>
                  </a:cubicBezTo>
                  <a:moveTo>
                    <a:pt x="16" y="23"/>
                  </a:moveTo>
                  <a:cubicBezTo>
                    <a:pt x="16" y="23"/>
                    <a:pt x="16" y="23"/>
                    <a:pt x="16" y="23"/>
                  </a:cubicBezTo>
                  <a:cubicBezTo>
                    <a:pt x="16" y="23"/>
                    <a:pt x="16" y="23"/>
                    <a:pt x="16" y="23"/>
                  </a:cubicBezTo>
                  <a:cubicBezTo>
                    <a:pt x="16" y="23"/>
                    <a:pt x="16" y="23"/>
                    <a:pt x="16" y="23"/>
                  </a:cubicBezTo>
                  <a:moveTo>
                    <a:pt x="30" y="24"/>
                  </a:moveTo>
                  <a:cubicBezTo>
                    <a:pt x="30" y="24"/>
                    <a:pt x="30" y="24"/>
                    <a:pt x="30" y="24"/>
                  </a:cubicBezTo>
                  <a:cubicBezTo>
                    <a:pt x="30" y="24"/>
                    <a:pt x="30" y="24"/>
                    <a:pt x="30" y="24"/>
                  </a:cubicBezTo>
                  <a:moveTo>
                    <a:pt x="2" y="27"/>
                  </a:moveTo>
                  <a:cubicBezTo>
                    <a:pt x="2" y="27"/>
                    <a:pt x="2" y="27"/>
                    <a:pt x="2" y="27"/>
                  </a:cubicBezTo>
                  <a:cubicBezTo>
                    <a:pt x="2" y="27"/>
                    <a:pt x="2" y="27"/>
                    <a:pt x="2" y="27"/>
                  </a:cubicBezTo>
                  <a:cubicBezTo>
                    <a:pt x="2" y="27"/>
                    <a:pt x="2" y="27"/>
                    <a:pt x="2" y="27"/>
                  </a:cubicBezTo>
                  <a:moveTo>
                    <a:pt x="5" y="27"/>
                  </a:moveTo>
                  <a:cubicBezTo>
                    <a:pt x="5" y="27"/>
                    <a:pt x="5" y="27"/>
                    <a:pt x="5" y="27"/>
                  </a:cubicBezTo>
                  <a:cubicBezTo>
                    <a:pt x="5" y="27"/>
                    <a:pt x="5" y="27"/>
                    <a:pt x="5" y="27"/>
                  </a:cubicBezTo>
                  <a:cubicBezTo>
                    <a:pt x="5" y="27"/>
                    <a:pt x="5" y="27"/>
                    <a:pt x="5" y="27"/>
                  </a:cubicBezTo>
                  <a:moveTo>
                    <a:pt x="11" y="27"/>
                  </a:moveTo>
                  <a:cubicBezTo>
                    <a:pt x="11" y="27"/>
                    <a:pt x="11" y="27"/>
                    <a:pt x="11" y="27"/>
                  </a:cubicBezTo>
                  <a:cubicBezTo>
                    <a:pt x="11" y="27"/>
                    <a:pt x="11" y="27"/>
                    <a:pt x="11" y="27"/>
                  </a:cubicBezTo>
                  <a:cubicBezTo>
                    <a:pt x="11" y="27"/>
                    <a:pt x="11" y="27"/>
                    <a:pt x="11" y="27"/>
                  </a:cubicBezTo>
                  <a:moveTo>
                    <a:pt x="7" y="27"/>
                  </a:moveTo>
                  <a:cubicBezTo>
                    <a:pt x="7" y="27"/>
                    <a:pt x="7" y="27"/>
                    <a:pt x="7" y="27"/>
                  </a:cubicBezTo>
                  <a:cubicBezTo>
                    <a:pt x="7" y="27"/>
                    <a:pt x="7" y="27"/>
                    <a:pt x="7" y="27"/>
                  </a:cubicBezTo>
                  <a:cubicBezTo>
                    <a:pt x="7" y="27"/>
                    <a:pt x="7" y="27"/>
                    <a:pt x="7" y="27"/>
                  </a:cubicBezTo>
                  <a:moveTo>
                    <a:pt x="2" y="27"/>
                  </a:moveTo>
                  <a:cubicBezTo>
                    <a:pt x="2" y="27"/>
                    <a:pt x="2" y="27"/>
                    <a:pt x="2" y="27"/>
                  </a:cubicBezTo>
                  <a:cubicBezTo>
                    <a:pt x="2" y="27"/>
                    <a:pt x="2" y="27"/>
                    <a:pt x="2" y="27"/>
                  </a:cubicBezTo>
                  <a:cubicBezTo>
                    <a:pt x="2" y="27"/>
                    <a:pt x="2" y="27"/>
                    <a:pt x="2" y="27"/>
                  </a:cubicBezTo>
                  <a:moveTo>
                    <a:pt x="4" y="28"/>
                  </a:moveTo>
                  <a:cubicBezTo>
                    <a:pt x="4" y="28"/>
                    <a:pt x="4" y="28"/>
                    <a:pt x="4" y="28"/>
                  </a:cubicBezTo>
                  <a:cubicBezTo>
                    <a:pt x="4" y="28"/>
                    <a:pt x="4" y="28"/>
                    <a:pt x="4" y="28"/>
                  </a:cubicBezTo>
                  <a:cubicBezTo>
                    <a:pt x="4" y="28"/>
                    <a:pt x="4" y="28"/>
                    <a:pt x="4" y="28"/>
                  </a:cubicBezTo>
                  <a:moveTo>
                    <a:pt x="13" y="29"/>
                  </a:moveTo>
                  <a:cubicBezTo>
                    <a:pt x="13" y="29"/>
                    <a:pt x="13" y="29"/>
                    <a:pt x="13" y="29"/>
                  </a:cubicBezTo>
                  <a:cubicBezTo>
                    <a:pt x="13" y="29"/>
                    <a:pt x="13" y="29"/>
                    <a:pt x="13" y="29"/>
                  </a:cubicBezTo>
                  <a:cubicBezTo>
                    <a:pt x="13" y="29"/>
                    <a:pt x="13" y="29"/>
                    <a:pt x="13" y="29"/>
                  </a:cubicBezTo>
                  <a:moveTo>
                    <a:pt x="18" y="29"/>
                  </a:moveTo>
                  <a:cubicBezTo>
                    <a:pt x="18" y="29"/>
                    <a:pt x="18" y="29"/>
                    <a:pt x="18" y="29"/>
                  </a:cubicBezTo>
                  <a:cubicBezTo>
                    <a:pt x="18" y="29"/>
                    <a:pt x="18" y="29"/>
                    <a:pt x="18" y="29"/>
                  </a:cubicBezTo>
                  <a:cubicBezTo>
                    <a:pt x="18" y="29"/>
                    <a:pt x="18" y="29"/>
                    <a:pt x="18" y="29"/>
                  </a:cubicBezTo>
                  <a:moveTo>
                    <a:pt x="14" y="29"/>
                  </a:moveTo>
                  <a:cubicBezTo>
                    <a:pt x="14" y="29"/>
                    <a:pt x="14" y="29"/>
                    <a:pt x="14" y="29"/>
                  </a:cubicBezTo>
                  <a:cubicBezTo>
                    <a:pt x="14" y="29"/>
                    <a:pt x="14" y="29"/>
                    <a:pt x="14" y="29"/>
                  </a:cubicBezTo>
                  <a:cubicBezTo>
                    <a:pt x="14" y="29"/>
                    <a:pt x="14" y="29"/>
                    <a:pt x="14" y="29"/>
                  </a:cubicBezTo>
                  <a:moveTo>
                    <a:pt x="5" y="29"/>
                  </a:moveTo>
                  <a:cubicBezTo>
                    <a:pt x="5" y="29"/>
                    <a:pt x="5" y="29"/>
                    <a:pt x="5" y="29"/>
                  </a:cubicBezTo>
                  <a:cubicBezTo>
                    <a:pt x="5" y="29"/>
                    <a:pt x="5" y="29"/>
                    <a:pt x="5" y="29"/>
                  </a:cubicBezTo>
                  <a:cubicBezTo>
                    <a:pt x="5" y="29"/>
                    <a:pt x="5" y="29"/>
                    <a:pt x="5" y="29"/>
                  </a:cubicBezTo>
                  <a:moveTo>
                    <a:pt x="2" y="30"/>
                  </a:moveTo>
                  <a:cubicBezTo>
                    <a:pt x="2" y="30"/>
                    <a:pt x="2" y="30"/>
                    <a:pt x="2" y="30"/>
                  </a:cubicBezTo>
                  <a:cubicBezTo>
                    <a:pt x="2" y="30"/>
                    <a:pt x="2" y="30"/>
                    <a:pt x="2" y="30"/>
                  </a:cubicBezTo>
                  <a:moveTo>
                    <a:pt x="8" y="31"/>
                  </a:moveTo>
                  <a:cubicBezTo>
                    <a:pt x="8" y="31"/>
                    <a:pt x="8" y="31"/>
                    <a:pt x="8" y="31"/>
                  </a:cubicBezTo>
                  <a:cubicBezTo>
                    <a:pt x="8" y="31"/>
                    <a:pt x="8" y="31"/>
                    <a:pt x="8" y="31"/>
                  </a:cubicBezTo>
                  <a:cubicBezTo>
                    <a:pt x="8" y="31"/>
                    <a:pt x="8" y="31"/>
                    <a:pt x="8" y="31"/>
                  </a:cubicBezTo>
                  <a:moveTo>
                    <a:pt x="4" y="32"/>
                  </a:moveTo>
                  <a:cubicBezTo>
                    <a:pt x="4" y="32"/>
                    <a:pt x="4" y="32"/>
                    <a:pt x="4" y="32"/>
                  </a:cubicBezTo>
                  <a:cubicBezTo>
                    <a:pt x="4" y="32"/>
                    <a:pt x="4" y="32"/>
                    <a:pt x="4" y="32"/>
                  </a:cubicBezTo>
                  <a:moveTo>
                    <a:pt x="2" y="32"/>
                  </a:moveTo>
                  <a:cubicBezTo>
                    <a:pt x="2" y="32"/>
                    <a:pt x="2" y="32"/>
                    <a:pt x="2" y="32"/>
                  </a:cubicBezTo>
                  <a:cubicBezTo>
                    <a:pt x="2" y="32"/>
                    <a:pt x="2" y="32"/>
                    <a:pt x="2" y="32"/>
                  </a:cubicBezTo>
                  <a:cubicBezTo>
                    <a:pt x="2" y="32"/>
                    <a:pt x="2" y="32"/>
                    <a:pt x="2" y="32"/>
                  </a:cubicBezTo>
                  <a:moveTo>
                    <a:pt x="10" y="32"/>
                  </a:moveTo>
                  <a:cubicBezTo>
                    <a:pt x="10" y="32"/>
                    <a:pt x="10" y="32"/>
                    <a:pt x="10" y="32"/>
                  </a:cubicBezTo>
                  <a:cubicBezTo>
                    <a:pt x="10" y="32"/>
                    <a:pt x="10" y="32"/>
                    <a:pt x="10" y="32"/>
                  </a:cubicBezTo>
                  <a:cubicBezTo>
                    <a:pt x="10" y="32"/>
                    <a:pt x="10" y="32"/>
                    <a:pt x="10" y="32"/>
                  </a:cubicBezTo>
                  <a:moveTo>
                    <a:pt x="11" y="31"/>
                  </a:moveTo>
                  <a:cubicBezTo>
                    <a:pt x="11" y="32"/>
                    <a:pt x="11" y="32"/>
                    <a:pt x="10" y="33"/>
                  </a:cubicBezTo>
                  <a:cubicBezTo>
                    <a:pt x="10" y="33"/>
                    <a:pt x="11" y="32"/>
                    <a:pt x="11" y="32"/>
                  </a:cubicBezTo>
                  <a:cubicBezTo>
                    <a:pt x="11" y="31"/>
                    <a:pt x="11" y="31"/>
                    <a:pt x="11" y="31"/>
                  </a:cubicBezTo>
                  <a:moveTo>
                    <a:pt x="5" y="30"/>
                  </a:moveTo>
                  <a:cubicBezTo>
                    <a:pt x="4" y="31"/>
                    <a:pt x="4" y="32"/>
                    <a:pt x="4" y="33"/>
                  </a:cubicBezTo>
                  <a:cubicBezTo>
                    <a:pt x="4" y="32"/>
                    <a:pt x="4" y="32"/>
                    <a:pt x="4" y="32"/>
                  </a:cubicBezTo>
                  <a:cubicBezTo>
                    <a:pt x="4" y="32"/>
                    <a:pt x="4" y="32"/>
                    <a:pt x="4" y="32"/>
                  </a:cubicBezTo>
                  <a:cubicBezTo>
                    <a:pt x="4" y="31"/>
                    <a:pt x="4" y="30"/>
                    <a:pt x="5" y="30"/>
                  </a:cubicBezTo>
                  <a:moveTo>
                    <a:pt x="15" y="29"/>
                  </a:moveTo>
                  <a:cubicBezTo>
                    <a:pt x="15" y="30"/>
                    <a:pt x="14" y="31"/>
                    <a:pt x="14" y="32"/>
                  </a:cubicBezTo>
                  <a:cubicBezTo>
                    <a:pt x="14" y="31"/>
                    <a:pt x="15" y="30"/>
                    <a:pt x="15" y="30"/>
                  </a:cubicBezTo>
                  <a:cubicBezTo>
                    <a:pt x="15" y="30"/>
                    <a:pt x="15" y="29"/>
                    <a:pt x="15" y="29"/>
                  </a:cubicBezTo>
                  <a:moveTo>
                    <a:pt x="10" y="29"/>
                  </a:moveTo>
                  <a:cubicBezTo>
                    <a:pt x="10" y="30"/>
                    <a:pt x="9" y="31"/>
                    <a:pt x="9" y="32"/>
                  </a:cubicBezTo>
                  <a:cubicBezTo>
                    <a:pt x="9" y="31"/>
                    <a:pt x="10" y="30"/>
                    <a:pt x="10" y="29"/>
                  </a:cubicBezTo>
                  <a:moveTo>
                    <a:pt x="0" y="28"/>
                  </a:moveTo>
                  <a:cubicBezTo>
                    <a:pt x="0" y="29"/>
                    <a:pt x="0" y="29"/>
                    <a:pt x="0" y="29"/>
                  </a:cubicBezTo>
                  <a:cubicBezTo>
                    <a:pt x="0" y="30"/>
                    <a:pt x="0" y="30"/>
                    <a:pt x="0" y="30"/>
                  </a:cubicBezTo>
                  <a:cubicBezTo>
                    <a:pt x="0" y="30"/>
                    <a:pt x="0" y="30"/>
                    <a:pt x="0" y="30"/>
                  </a:cubicBezTo>
                  <a:cubicBezTo>
                    <a:pt x="0" y="30"/>
                    <a:pt x="0" y="29"/>
                    <a:pt x="0" y="29"/>
                  </a:cubicBezTo>
                  <a:cubicBezTo>
                    <a:pt x="0" y="29"/>
                    <a:pt x="0" y="29"/>
                    <a:pt x="0" y="28"/>
                  </a:cubicBezTo>
                  <a:moveTo>
                    <a:pt x="6" y="28"/>
                  </a:moveTo>
                  <a:cubicBezTo>
                    <a:pt x="6" y="28"/>
                    <a:pt x="6" y="28"/>
                    <a:pt x="5" y="29"/>
                  </a:cubicBezTo>
                  <a:cubicBezTo>
                    <a:pt x="5" y="28"/>
                    <a:pt x="5" y="28"/>
                    <a:pt x="5" y="28"/>
                  </a:cubicBezTo>
                  <a:cubicBezTo>
                    <a:pt x="5" y="29"/>
                    <a:pt x="5" y="29"/>
                    <a:pt x="5" y="29"/>
                  </a:cubicBezTo>
                  <a:cubicBezTo>
                    <a:pt x="5" y="29"/>
                    <a:pt x="5" y="29"/>
                    <a:pt x="5" y="29"/>
                  </a:cubicBezTo>
                  <a:cubicBezTo>
                    <a:pt x="5" y="29"/>
                    <a:pt x="5" y="28"/>
                    <a:pt x="6" y="28"/>
                  </a:cubicBezTo>
                  <a:cubicBezTo>
                    <a:pt x="6" y="28"/>
                    <a:pt x="6" y="28"/>
                    <a:pt x="6" y="28"/>
                  </a:cubicBezTo>
                  <a:moveTo>
                    <a:pt x="5" y="28"/>
                  </a:moveTo>
                  <a:cubicBezTo>
                    <a:pt x="5" y="28"/>
                    <a:pt x="5" y="28"/>
                    <a:pt x="5" y="28"/>
                  </a:cubicBezTo>
                  <a:cubicBezTo>
                    <a:pt x="5" y="28"/>
                    <a:pt x="5" y="28"/>
                    <a:pt x="5" y="28"/>
                  </a:cubicBezTo>
                  <a:moveTo>
                    <a:pt x="32" y="28"/>
                  </a:moveTo>
                  <a:cubicBezTo>
                    <a:pt x="31" y="28"/>
                    <a:pt x="31" y="28"/>
                    <a:pt x="31" y="28"/>
                  </a:cubicBezTo>
                  <a:cubicBezTo>
                    <a:pt x="31" y="28"/>
                    <a:pt x="31" y="28"/>
                    <a:pt x="32" y="28"/>
                  </a:cubicBezTo>
                  <a:moveTo>
                    <a:pt x="2" y="28"/>
                  </a:moveTo>
                  <a:cubicBezTo>
                    <a:pt x="2" y="28"/>
                    <a:pt x="2" y="29"/>
                    <a:pt x="2" y="30"/>
                  </a:cubicBezTo>
                  <a:cubicBezTo>
                    <a:pt x="2" y="30"/>
                    <a:pt x="2" y="30"/>
                    <a:pt x="2" y="30"/>
                  </a:cubicBezTo>
                  <a:cubicBezTo>
                    <a:pt x="2" y="30"/>
                    <a:pt x="2" y="30"/>
                    <a:pt x="2" y="31"/>
                  </a:cubicBezTo>
                  <a:cubicBezTo>
                    <a:pt x="2" y="31"/>
                    <a:pt x="2" y="31"/>
                    <a:pt x="2" y="31"/>
                  </a:cubicBezTo>
                  <a:cubicBezTo>
                    <a:pt x="2" y="31"/>
                    <a:pt x="2" y="30"/>
                    <a:pt x="2" y="30"/>
                  </a:cubicBezTo>
                  <a:cubicBezTo>
                    <a:pt x="2" y="30"/>
                    <a:pt x="2" y="30"/>
                    <a:pt x="2" y="30"/>
                  </a:cubicBezTo>
                  <a:cubicBezTo>
                    <a:pt x="2" y="29"/>
                    <a:pt x="2" y="28"/>
                    <a:pt x="2" y="28"/>
                  </a:cubicBezTo>
                  <a:moveTo>
                    <a:pt x="1" y="28"/>
                  </a:moveTo>
                  <a:cubicBezTo>
                    <a:pt x="1" y="28"/>
                    <a:pt x="1" y="28"/>
                    <a:pt x="0" y="29"/>
                  </a:cubicBezTo>
                  <a:cubicBezTo>
                    <a:pt x="0" y="29"/>
                    <a:pt x="0" y="29"/>
                    <a:pt x="0" y="29"/>
                  </a:cubicBezTo>
                  <a:cubicBezTo>
                    <a:pt x="0" y="29"/>
                    <a:pt x="0" y="29"/>
                    <a:pt x="0" y="29"/>
                  </a:cubicBezTo>
                  <a:cubicBezTo>
                    <a:pt x="0" y="29"/>
                    <a:pt x="0" y="29"/>
                    <a:pt x="0" y="29"/>
                  </a:cubicBezTo>
                  <a:cubicBezTo>
                    <a:pt x="0" y="29"/>
                    <a:pt x="0" y="29"/>
                    <a:pt x="0" y="29"/>
                  </a:cubicBezTo>
                  <a:cubicBezTo>
                    <a:pt x="0" y="29"/>
                    <a:pt x="0" y="28"/>
                    <a:pt x="1" y="28"/>
                  </a:cubicBezTo>
                  <a:cubicBezTo>
                    <a:pt x="1" y="28"/>
                    <a:pt x="1" y="28"/>
                    <a:pt x="1" y="28"/>
                  </a:cubicBezTo>
                  <a:cubicBezTo>
                    <a:pt x="1" y="28"/>
                    <a:pt x="1" y="28"/>
                    <a:pt x="1" y="28"/>
                  </a:cubicBezTo>
                  <a:cubicBezTo>
                    <a:pt x="1" y="28"/>
                    <a:pt x="1" y="28"/>
                    <a:pt x="1" y="28"/>
                  </a:cubicBezTo>
                  <a:moveTo>
                    <a:pt x="2" y="27"/>
                  </a:moveTo>
                  <a:cubicBezTo>
                    <a:pt x="2" y="27"/>
                    <a:pt x="2" y="27"/>
                    <a:pt x="2" y="27"/>
                  </a:cubicBezTo>
                  <a:cubicBezTo>
                    <a:pt x="2" y="27"/>
                    <a:pt x="2" y="27"/>
                    <a:pt x="2" y="27"/>
                  </a:cubicBezTo>
                  <a:cubicBezTo>
                    <a:pt x="2" y="27"/>
                    <a:pt x="2" y="27"/>
                    <a:pt x="2" y="27"/>
                  </a:cubicBezTo>
                  <a:moveTo>
                    <a:pt x="1" y="27"/>
                  </a:moveTo>
                  <a:cubicBezTo>
                    <a:pt x="1" y="27"/>
                    <a:pt x="1" y="27"/>
                    <a:pt x="1" y="27"/>
                  </a:cubicBezTo>
                  <a:cubicBezTo>
                    <a:pt x="1" y="27"/>
                    <a:pt x="1" y="27"/>
                    <a:pt x="1" y="27"/>
                  </a:cubicBezTo>
                  <a:moveTo>
                    <a:pt x="5" y="27"/>
                  </a:moveTo>
                  <a:cubicBezTo>
                    <a:pt x="6" y="27"/>
                    <a:pt x="6" y="27"/>
                    <a:pt x="5" y="28"/>
                  </a:cubicBezTo>
                  <a:cubicBezTo>
                    <a:pt x="5" y="28"/>
                    <a:pt x="5" y="28"/>
                    <a:pt x="5" y="28"/>
                  </a:cubicBezTo>
                  <a:cubicBezTo>
                    <a:pt x="4" y="29"/>
                    <a:pt x="3" y="31"/>
                    <a:pt x="2" y="32"/>
                  </a:cubicBezTo>
                  <a:cubicBezTo>
                    <a:pt x="2" y="32"/>
                    <a:pt x="2" y="32"/>
                    <a:pt x="2" y="32"/>
                  </a:cubicBezTo>
                  <a:cubicBezTo>
                    <a:pt x="2" y="32"/>
                    <a:pt x="2" y="32"/>
                    <a:pt x="2" y="32"/>
                  </a:cubicBezTo>
                  <a:cubicBezTo>
                    <a:pt x="2" y="32"/>
                    <a:pt x="2" y="32"/>
                    <a:pt x="2" y="32"/>
                  </a:cubicBezTo>
                  <a:cubicBezTo>
                    <a:pt x="2" y="32"/>
                    <a:pt x="2" y="32"/>
                    <a:pt x="2" y="32"/>
                  </a:cubicBezTo>
                  <a:cubicBezTo>
                    <a:pt x="2" y="32"/>
                    <a:pt x="2" y="32"/>
                    <a:pt x="2" y="32"/>
                  </a:cubicBezTo>
                  <a:cubicBezTo>
                    <a:pt x="2" y="32"/>
                    <a:pt x="2" y="32"/>
                    <a:pt x="2" y="32"/>
                  </a:cubicBezTo>
                  <a:cubicBezTo>
                    <a:pt x="2" y="31"/>
                    <a:pt x="2" y="31"/>
                    <a:pt x="2" y="31"/>
                  </a:cubicBezTo>
                  <a:cubicBezTo>
                    <a:pt x="2" y="31"/>
                    <a:pt x="2" y="31"/>
                    <a:pt x="2" y="31"/>
                  </a:cubicBezTo>
                  <a:cubicBezTo>
                    <a:pt x="2" y="31"/>
                    <a:pt x="2" y="31"/>
                    <a:pt x="2" y="31"/>
                  </a:cubicBezTo>
                  <a:cubicBezTo>
                    <a:pt x="3" y="30"/>
                    <a:pt x="3" y="29"/>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moveTo>
                    <a:pt x="11" y="27"/>
                  </a:moveTo>
                  <a:cubicBezTo>
                    <a:pt x="11" y="27"/>
                    <a:pt x="11" y="27"/>
                    <a:pt x="11" y="27"/>
                  </a:cubicBezTo>
                  <a:cubicBezTo>
                    <a:pt x="11" y="27"/>
                    <a:pt x="11" y="27"/>
                    <a:pt x="11" y="27"/>
                  </a:cubicBezTo>
                  <a:cubicBezTo>
                    <a:pt x="11" y="27"/>
                    <a:pt x="11" y="27"/>
                    <a:pt x="11" y="27"/>
                  </a:cubicBezTo>
                  <a:cubicBezTo>
                    <a:pt x="11" y="27"/>
                    <a:pt x="11" y="27"/>
                    <a:pt x="11" y="27"/>
                  </a:cubicBezTo>
                  <a:cubicBezTo>
                    <a:pt x="11" y="27"/>
                    <a:pt x="11" y="27"/>
                    <a:pt x="11" y="27"/>
                  </a:cubicBezTo>
                  <a:cubicBezTo>
                    <a:pt x="11" y="28"/>
                    <a:pt x="11" y="28"/>
                    <a:pt x="11" y="29"/>
                  </a:cubicBezTo>
                  <a:cubicBezTo>
                    <a:pt x="10" y="30"/>
                    <a:pt x="9" y="31"/>
                    <a:pt x="9" y="32"/>
                  </a:cubicBezTo>
                  <a:cubicBezTo>
                    <a:pt x="9" y="32"/>
                    <a:pt x="9" y="32"/>
                    <a:pt x="9" y="32"/>
                  </a:cubicBezTo>
                  <a:cubicBezTo>
                    <a:pt x="9" y="32"/>
                    <a:pt x="9" y="32"/>
                    <a:pt x="9" y="32"/>
                  </a:cubicBezTo>
                  <a:cubicBezTo>
                    <a:pt x="9" y="31"/>
                    <a:pt x="9" y="31"/>
                    <a:pt x="9" y="30"/>
                  </a:cubicBezTo>
                  <a:cubicBezTo>
                    <a:pt x="9" y="30"/>
                    <a:pt x="9" y="30"/>
                    <a:pt x="9" y="30"/>
                  </a:cubicBezTo>
                  <a:cubicBezTo>
                    <a:pt x="10" y="29"/>
                    <a:pt x="11" y="28"/>
                    <a:pt x="11" y="27"/>
                  </a:cubicBezTo>
                  <a:moveTo>
                    <a:pt x="8" y="26"/>
                  </a:moveTo>
                  <a:cubicBezTo>
                    <a:pt x="8" y="27"/>
                    <a:pt x="8" y="27"/>
                    <a:pt x="8" y="28"/>
                  </a:cubicBezTo>
                  <a:cubicBezTo>
                    <a:pt x="8" y="28"/>
                    <a:pt x="8" y="28"/>
                    <a:pt x="8" y="28"/>
                  </a:cubicBezTo>
                  <a:cubicBezTo>
                    <a:pt x="8" y="29"/>
                    <a:pt x="7" y="30"/>
                    <a:pt x="7" y="32"/>
                  </a:cubicBezTo>
                  <a:cubicBezTo>
                    <a:pt x="6" y="32"/>
                    <a:pt x="6" y="33"/>
                    <a:pt x="5" y="33"/>
                  </a:cubicBezTo>
                  <a:cubicBezTo>
                    <a:pt x="5" y="33"/>
                    <a:pt x="5" y="33"/>
                    <a:pt x="4" y="34"/>
                  </a:cubicBezTo>
                  <a:cubicBezTo>
                    <a:pt x="4" y="33"/>
                    <a:pt x="4" y="33"/>
                    <a:pt x="4" y="32"/>
                  </a:cubicBezTo>
                  <a:cubicBezTo>
                    <a:pt x="4" y="32"/>
                    <a:pt x="4" y="32"/>
                    <a:pt x="4" y="32"/>
                  </a:cubicBezTo>
                  <a:cubicBezTo>
                    <a:pt x="5" y="31"/>
                    <a:pt x="5" y="30"/>
                    <a:pt x="5" y="29"/>
                  </a:cubicBezTo>
                  <a:cubicBezTo>
                    <a:pt x="6" y="29"/>
                    <a:pt x="6" y="29"/>
                    <a:pt x="6" y="29"/>
                  </a:cubicBezTo>
                  <a:cubicBezTo>
                    <a:pt x="6" y="29"/>
                    <a:pt x="6" y="29"/>
                    <a:pt x="6" y="29"/>
                  </a:cubicBezTo>
                  <a:cubicBezTo>
                    <a:pt x="6" y="28"/>
                    <a:pt x="7" y="27"/>
                    <a:pt x="7" y="27"/>
                  </a:cubicBezTo>
                  <a:cubicBezTo>
                    <a:pt x="7" y="27"/>
                    <a:pt x="7" y="27"/>
                    <a:pt x="7" y="27"/>
                  </a:cubicBezTo>
                  <a:cubicBezTo>
                    <a:pt x="7" y="27"/>
                    <a:pt x="7" y="27"/>
                    <a:pt x="7" y="27"/>
                  </a:cubicBezTo>
                  <a:cubicBezTo>
                    <a:pt x="7" y="27"/>
                    <a:pt x="7" y="27"/>
                    <a:pt x="7" y="27"/>
                  </a:cubicBezTo>
                  <a:cubicBezTo>
                    <a:pt x="7" y="27"/>
                    <a:pt x="7" y="27"/>
                    <a:pt x="7" y="27"/>
                  </a:cubicBezTo>
                  <a:cubicBezTo>
                    <a:pt x="8" y="27"/>
                    <a:pt x="8" y="27"/>
                    <a:pt x="8" y="26"/>
                  </a:cubicBezTo>
                  <a:moveTo>
                    <a:pt x="2" y="26"/>
                  </a:moveTo>
                  <a:cubicBezTo>
                    <a:pt x="2" y="27"/>
                    <a:pt x="2" y="27"/>
                    <a:pt x="2" y="27"/>
                  </a:cubicBezTo>
                  <a:cubicBezTo>
                    <a:pt x="2" y="27"/>
                    <a:pt x="2" y="27"/>
                    <a:pt x="2" y="27"/>
                  </a:cubicBezTo>
                  <a:cubicBezTo>
                    <a:pt x="2" y="27"/>
                    <a:pt x="2" y="27"/>
                    <a:pt x="2" y="27"/>
                  </a:cubicBezTo>
                  <a:cubicBezTo>
                    <a:pt x="2" y="27"/>
                    <a:pt x="2" y="27"/>
                    <a:pt x="2" y="27"/>
                  </a:cubicBezTo>
                  <a:cubicBezTo>
                    <a:pt x="2" y="27"/>
                    <a:pt x="2" y="27"/>
                    <a:pt x="2" y="27"/>
                  </a:cubicBezTo>
                  <a:cubicBezTo>
                    <a:pt x="2" y="27"/>
                    <a:pt x="2" y="27"/>
                    <a:pt x="2" y="27"/>
                  </a:cubicBezTo>
                  <a:cubicBezTo>
                    <a:pt x="2" y="28"/>
                    <a:pt x="1" y="29"/>
                    <a:pt x="1" y="30"/>
                  </a:cubicBezTo>
                  <a:cubicBezTo>
                    <a:pt x="1" y="30"/>
                    <a:pt x="0" y="30"/>
                    <a:pt x="0" y="30"/>
                  </a:cubicBezTo>
                  <a:cubicBezTo>
                    <a:pt x="0" y="30"/>
                    <a:pt x="0" y="30"/>
                    <a:pt x="0" y="29"/>
                  </a:cubicBezTo>
                  <a:cubicBezTo>
                    <a:pt x="1" y="29"/>
                    <a:pt x="1" y="28"/>
                    <a:pt x="1" y="27"/>
                  </a:cubicBezTo>
                  <a:cubicBezTo>
                    <a:pt x="1" y="27"/>
                    <a:pt x="1" y="27"/>
                    <a:pt x="2" y="27"/>
                  </a:cubicBezTo>
                  <a:cubicBezTo>
                    <a:pt x="2" y="27"/>
                    <a:pt x="2" y="27"/>
                    <a:pt x="2" y="27"/>
                  </a:cubicBezTo>
                  <a:cubicBezTo>
                    <a:pt x="2" y="27"/>
                    <a:pt x="2" y="27"/>
                    <a:pt x="2" y="27"/>
                  </a:cubicBezTo>
                  <a:cubicBezTo>
                    <a:pt x="2" y="27"/>
                    <a:pt x="2" y="27"/>
                    <a:pt x="2" y="27"/>
                  </a:cubicBezTo>
                  <a:cubicBezTo>
                    <a:pt x="2" y="27"/>
                    <a:pt x="2" y="27"/>
                    <a:pt x="2" y="27"/>
                  </a:cubicBezTo>
                  <a:cubicBezTo>
                    <a:pt x="2" y="27"/>
                    <a:pt x="2" y="27"/>
                    <a:pt x="2" y="26"/>
                  </a:cubicBezTo>
                  <a:moveTo>
                    <a:pt x="19" y="26"/>
                  </a:moveTo>
                  <a:cubicBezTo>
                    <a:pt x="19" y="27"/>
                    <a:pt x="18" y="28"/>
                    <a:pt x="18" y="29"/>
                  </a:cubicBezTo>
                  <a:cubicBezTo>
                    <a:pt x="18" y="29"/>
                    <a:pt x="18" y="29"/>
                    <a:pt x="18" y="29"/>
                  </a:cubicBezTo>
                  <a:cubicBezTo>
                    <a:pt x="18" y="29"/>
                    <a:pt x="18" y="29"/>
                    <a:pt x="19" y="29"/>
                  </a:cubicBezTo>
                  <a:cubicBezTo>
                    <a:pt x="18" y="30"/>
                    <a:pt x="17" y="31"/>
                    <a:pt x="17" y="32"/>
                  </a:cubicBezTo>
                  <a:cubicBezTo>
                    <a:pt x="17" y="31"/>
                    <a:pt x="18" y="29"/>
                    <a:pt x="18" y="28"/>
                  </a:cubicBezTo>
                  <a:cubicBezTo>
                    <a:pt x="18" y="28"/>
                    <a:pt x="18" y="28"/>
                    <a:pt x="18" y="28"/>
                  </a:cubicBezTo>
                  <a:cubicBezTo>
                    <a:pt x="19" y="27"/>
                    <a:pt x="19" y="27"/>
                    <a:pt x="19" y="26"/>
                  </a:cubicBezTo>
                  <a:moveTo>
                    <a:pt x="1" y="26"/>
                  </a:moveTo>
                  <a:cubicBezTo>
                    <a:pt x="1" y="26"/>
                    <a:pt x="1" y="27"/>
                    <a:pt x="1" y="27"/>
                  </a:cubicBezTo>
                  <a:cubicBezTo>
                    <a:pt x="1" y="27"/>
                    <a:pt x="1" y="27"/>
                    <a:pt x="1" y="27"/>
                  </a:cubicBezTo>
                  <a:cubicBezTo>
                    <a:pt x="1" y="28"/>
                    <a:pt x="1" y="28"/>
                    <a:pt x="1" y="28"/>
                  </a:cubicBezTo>
                  <a:cubicBezTo>
                    <a:pt x="1" y="27"/>
                    <a:pt x="1" y="27"/>
                    <a:pt x="1" y="26"/>
                  </a:cubicBezTo>
                  <a:moveTo>
                    <a:pt x="14" y="26"/>
                  </a:moveTo>
                  <a:cubicBezTo>
                    <a:pt x="14" y="27"/>
                    <a:pt x="13" y="27"/>
                    <a:pt x="13" y="28"/>
                  </a:cubicBezTo>
                  <a:cubicBezTo>
                    <a:pt x="13" y="28"/>
                    <a:pt x="13" y="28"/>
                    <a:pt x="13" y="28"/>
                  </a:cubicBezTo>
                  <a:cubicBezTo>
                    <a:pt x="13" y="29"/>
                    <a:pt x="12" y="30"/>
                    <a:pt x="12" y="31"/>
                  </a:cubicBezTo>
                  <a:cubicBezTo>
                    <a:pt x="11" y="31"/>
                    <a:pt x="11" y="31"/>
                    <a:pt x="11" y="31"/>
                  </a:cubicBezTo>
                  <a:cubicBezTo>
                    <a:pt x="11" y="31"/>
                    <a:pt x="11" y="31"/>
                    <a:pt x="11" y="31"/>
                  </a:cubicBezTo>
                  <a:cubicBezTo>
                    <a:pt x="11" y="31"/>
                    <a:pt x="11" y="31"/>
                    <a:pt x="11" y="31"/>
                  </a:cubicBezTo>
                  <a:cubicBezTo>
                    <a:pt x="12" y="30"/>
                    <a:pt x="13" y="28"/>
                    <a:pt x="14" y="26"/>
                  </a:cubicBezTo>
                  <a:moveTo>
                    <a:pt x="18" y="26"/>
                  </a:moveTo>
                  <a:cubicBezTo>
                    <a:pt x="17" y="28"/>
                    <a:pt x="16" y="29"/>
                    <a:pt x="16" y="31"/>
                  </a:cubicBezTo>
                  <a:cubicBezTo>
                    <a:pt x="16" y="30"/>
                    <a:pt x="16" y="29"/>
                    <a:pt x="17" y="28"/>
                  </a:cubicBezTo>
                  <a:cubicBezTo>
                    <a:pt x="17" y="28"/>
                    <a:pt x="17" y="28"/>
                    <a:pt x="17" y="28"/>
                  </a:cubicBezTo>
                  <a:cubicBezTo>
                    <a:pt x="17" y="28"/>
                    <a:pt x="17" y="28"/>
                    <a:pt x="17" y="27"/>
                  </a:cubicBezTo>
                  <a:cubicBezTo>
                    <a:pt x="18" y="27"/>
                    <a:pt x="18" y="27"/>
                    <a:pt x="18" y="26"/>
                  </a:cubicBezTo>
                  <a:moveTo>
                    <a:pt x="31" y="26"/>
                  </a:moveTo>
                  <a:cubicBezTo>
                    <a:pt x="30" y="27"/>
                    <a:pt x="29" y="29"/>
                    <a:pt x="28" y="30"/>
                  </a:cubicBezTo>
                  <a:cubicBezTo>
                    <a:pt x="29" y="29"/>
                    <a:pt x="30" y="27"/>
                    <a:pt x="31" y="26"/>
                  </a:cubicBezTo>
                  <a:moveTo>
                    <a:pt x="11" y="26"/>
                  </a:moveTo>
                  <a:cubicBezTo>
                    <a:pt x="11" y="26"/>
                    <a:pt x="11" y="26"/>
                    <a:pt x="11" y="26"/>
                  </a:cubicBezTo>
                  <a:cubicBezTo>
                    <a:pt x="10" y="28"/>
                    <a:pt x="9" y="29"/>
                    <a:pt x="8" y="31"/>
                  </a:cubicBezTo>
                  <a:cubicBezTo>
                    <a:pt x="8" y="31"/>
                    <a:pt x="8" y="31"/>
                    <a:pt x="8" y="31"/>
                  </a:cubicBezTo>
                  <a:cubicBezTo>
                    <a:pt x="8" y="31"/>
                    <a:pt x="8" y="31"/>
                    <a:pt x="8" y="31"/>
                  </a:cubicBezTo>
                  <a:cubicBezTo>
                    <a:pt x="8" y="31"/>
                    <a:pt x="8" y="31"/>
                    <a:pt x="8" y="31"/>
                  </a:cubicBezTo>
                  <a:cubicBezTo>
                    <a:pt x="8" y="31"/>
                    <a:pt x="8" y="31"/>
                    <a:pt x="8" y="31"/>
                  </a:cubicBezTo>
                  <a:cubicBezTo>
                    <a:pt x="8" y="31"/>
                    <a:pt x="7" y="31"/>
                    <a:pt x="7" y="31"/>
                  </a:cubicBezTo>
                  <a:cubicBezTo>
                    <a:pt x="8" y="30"/>
                    <a:pt x="9" y="29"/>
                    <a:pt x="10" y="28"/>
                  </a:cubicBezTo>
                  <a:cubicBezTo>
                    <a:pt x="10" y="27"/>
                    <a:pt x="11" y="26"/>
                    <a:pt x="11" y="26"/>
                  </a:cubicBezTo>
                  <a:moveTo>
                    <a:pt x="17" y="26"/>
                  </a:moveTo>
                  <a:cubicBezTo>
                    <a:pt x="17" y="26"/>
                    <a:pt x="16" y="27"/>
                    <a:pt x="16" y="27"/>
                  </a:cubicBezTo>
                  <a:cubicBezTo>
                    <a:pt x="16" y="27"/>
                    <a:pt x="16" y="27"/>
                    <a:pt x="16" y="27"/>
                  </a:cubicBezTo>
                  <a:cubicBezTo>
                    <a:pt x="16" y="28"/>
                    <a:pt x="16" y="28"/>
                    <a:pt x="15" y="29"/>
                  </a:cubicBezTo>
                  <a:cubicBezTo>
                    <a:pt x="15" y="29"/>
                    <a:pt x="15" y="29"/>
                    <a:pt x="15" y="29"/>
                  </a:cubicBezTo>
                  <a:cubicBezTo>
                    <a:pt x="16" y="28"/>
                    <a:pt x="16" y="27"/>
                    <a:pt x="17" y="26"/>
                  </a:cubicBezTo>
                  <a:moveTo>
                    <a:pt x="31" y="26"/>
                  </a:moveTo>
                  <a:cubicBezTo>
                    <a:pt x="31" y="26"/>
                    <a:pt x="31" y="26"/>
                    <a:pt x="31" y="26"/>
                  </a:cubicBezTo>
                  <a:cubicBezTo>
                    <a:pt x="31" y="26"/>
                    <a:pt x="31" y="26"/>
                    <a:pt x="31" y="26"/>
                  </a:cubicBezTo>
                  <a:moveTo>
                    <a:pt x="22" y="26"/>
                  </a:moveTo>
                  <a:cubicBezTo>
                    <a:pt x="22" y="26"/>
                    <a:pt x="22" y="26"/>
                    <a:pt x="22" y="27"/>
                  </a:cubicBezTo>
                  <a:cubicBezTo>
                    <a:pt x="21" y="28"/>
                    <a:pt x="20" y="29"/>
                    <a:pt x="20" y="31"/>
                  </a:cubicBezTo>
                  <a:cubicBezTo>
                    <a:pt x="20" y="30"/>
                    <a:pt x="20" y="30"/>
                    <a:pt x="20" y="29"/>
                  </a:cubicBezTo>
                  <a:cubicBezTo>
                    <a:pt x="20" y="29"/>
                    <a:pt x="20" y="29"/>
                    <a:pt x="20" y="29"/>
                  </a:cubicBezTo>
                  <a:cubicBezTo>
                    <a:pt x="21" y="28"/>
                    <a:pt x="22" y="27"/>
                    <a:pt x="22" y="26"/>
                  </a:cubicBezTo>
                  <a:moveTo>
                    <a:pt x="14" y="25"/>
                  </a:moveTo>
                  <a:cubicBezTo>
                    <a:pt x="14" y="26"/>
                    <a:pt x="14" y="26"/>
                    <a:pt x="14" y="26"/>
                  </a:cubicBezTo>
                  <a:cubicBezTo>
                    <a:pt x="14" y="26"/>
                    <a:pt x="13" y="27"/>
                    <a:pt x="13" y="27"/>
                  </a:cubicBezTo>
                  <a:cubicBezTo>
                    <a:pt x="12" y="28"/>
                    <a:pt x="12" y="29"/>
                    <a:pt x="11" y="31"/>
                  </a:cubicBezTo>
                  <a:cubicBezTo>
                    <a:pt x="11" y="31"/>
                    <a:pt x="11" y="31"/>
                    <a:pt x="11" y="32"/>
                  </a:cubicBezTo>
                  <a:cubicBezTo>
                    <a:pt x="10" y="32"/>
                    <a:pt x="10" y="32"/>
                    <a:pt x="10" y="32"/>
                  </a:cubicBezTo>
                  <a:cubicBezTo>
                    <a:pt x="10" y="32"/>
                    <a:pt x="10" y="32"/>
                    <a:pt x="10" y="32"/>
                  </a:cubicBezTo>
                  <a:cubicBezTo>
                    <a:pt x="10" y="32"/>
                    <a:pt x="10" y="32"/>
                    <a:pt x="10" y="32"/>
                  </a:cubicBezTo>
                  <a:cubicBezTo>
                    <a:pt x="10" y="32"/>
                    <a:pt x="10" y="32"/>
                    <a:pt x="10" y="32"/>
                  </a:cubicBezTo>
                  <a:cubicBezTo>
                    <a:pt x="10" y="32"/>
                    <a:pt x="10" y="32"/>
                    <a:pt x="10" y="32"/>
                  </a:cubicBezTo>
                  <a:cubicBezTo>
                    <a:pt x="9" y="33"/>
                    <a:pt x="9" y="33"/>
                    <a:pt x="9" y="33"/>
                  </a:cubicBezTo>
                  <a:cubicBezTo>
                    <a:pt x="9" y="33"/>
                    <a:pt x="9" y="33"/>
                    <a:pt x="9" y="33"/>
                  </a:cubicBezTo>
                  <a:cubicBezTo>
                    <a:pt x="9" y="32"/>
                    <a:pt x="10" y="31"/>
                    <a:pt x="10" y="30"/>
                  </a:cubicBezTo>
                  <a:cubicBezTo>
                    <a:pt x="10" y="29"/>
                    <a:pt x="11" y="29"/>
                    <a:pt x="11" y="29"/>
                  </a:cubicBezTo>
                  <a:cubicBezTo>
                    <a:pt x="11" y="28"/>
                    <a:pt x="11" y="28"/>
                    <a:pt x="12" y="27"/>
                  </a:cubicBezTo>
                  <a:cubicBezTo>
                    <a:pt x="12" y="27"/>
                    <a:pt x="13" y="26"/>
                    <a:pt x="13" y="26"/>
                  </a:cubicBezTo>
                  <a:cubicBezTo>
                    <a:pt x="13" y="26"/>
                    <a:pt x="13" y="26"/>
                    <a:pt x="13" y="26"/>
                  </a:cubicBezTo>
                  <a:cubicBezTo>
                    <a:pt x="13" y="26"/>
                    <a:pt x="14" y="26"/>
                    <a:pt x="14" y="25"/>
                  </a:cubicBezTo>
                  <a:moveTo>
                    <a:pt x="21" y="24"/>
                  </a:moveTo>
                  <a:cubicBezTo>
                    <a:pt x="20" y="25"/>
                    <a:pt x="20" y="26"/>
                    <a:pt x="20" y="27"/>
                  </a:cubicBezTo>
                  <a:cubicBezTo>
                    <a:pt x="20" y="26"/>
                    <a:pt x="20" y="25"/>
                    <a:pt x="21" y="24"/>
                  </a:cubicBezTo>
                  <a:moveTo>
                    <a:pt x="30" y="23"/>
                  </a:moveTo>
                  <a:cubicBezTo>
                    <a:pt x="30" y="23"/>
                    <a:pt x="30" y="23"/>
                    <a:pt x="30" y="24"/>
                  </a:cubicBezTo>
                  <a:cubicBezTo>
                    <a:pt x="30" y="24"/>
                    <a:pt x="30" y="24"/>
                    <a:pt x="30" y="24"/>
                  </a:cubicBezTo>
                  <a:cubicBezTo>
                    <a:pt x="29" y="26"/>
                    <a:pt x="28" y="28"/>
                    <a:pt x="27" y="30"/>
                  </a:cubicBezTo>
                  <a:cubicBezTo>
                    <a:pt x="27" y="29"/>
                    <a:pt x="27" y="29"/>
                    <a:pt x="27" y="28"/>
                  </a:cubicBezTo>
                  <a:cubicBezTo>
                    <a:pt x="27" y="28"/>
                    <a:pt x="27" y="28"/>
                    <a:pt x="27" y="28"/>
                  </a:cubicBezTo>
                  <a:cubicBezTo>
                    <a:pt x="28" y="26"/>
                    <a:pt x="29" y="25"/>
                    <a:pt x="30" y="23"/>
                  </a:cubicBezTo>
                  <a:moveTo>
                    <a:pt x="18" y="23"/>
                  </a:moveTo>
                  <a:cubicBezTo>
                    <a:pt x="18" y="23"/>
                    <a:pt x="18" y="23"/>
                    <a:pt x="18" y="23"/>
                  </a:cubicBezTo>
                  <a:cubicBezTo>
                    <a:pt x="18" y="23"/>
                    <a:pt x="18" y="23"/>
                    <a:pt x="18" y="23"/>
                  </a:cubicBezTo>
                  <a:cubicBezTo>
                    <a:pt x="17" y="24"/>
                    <a:pt x="17" y="25"/>
                    <a:pt x="17" y="25"/>
                  </a:cubicBezTo>
                  <a:cubicBezTo>
                    <a:pt x="16" y="27"/>
                    <a:pt x="15" y="28"/>
                    <a:pt x="15" y="30"/>
                  </a:cubicBezTo>
                  <a:cubicBezTo>
                    <a:pt x="15" y="30"/>
                    <a:pt x="15" y="30"/>
                    <a:pt x="14" y="30"/>
                  </a:cubicBezTo>
                  <a:cubicBezTo>
                    <a:pt x="14" y="30"/>
                    <a:pt x="14" y="30"/>
                    <a:pt x="14" y="30"/>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5" y="28"/>
                    <a:pt x="15" y="28"/>
                  </a:cubicBezTo>
                  <a:cubicBezTo>
                    <a:pt x="15" y="28"/>
                    <a:pt x="15" y="28"/>
                    <a:pt x="15" y="28"/>
                  </a:cubicBezTo>
                  <a:cubicBezTo>
                    <a:pt x="15" y="27"/>
                    <a:pt x="16" y="25"/>
                    <a:pt x="17" y="24"/>
                  </a:cubicBezTo>
                  <a:cubicBezTo>
                    <a:pt x="17" y="24"/>
                    <a:pt x="17" y="24"/>
                    <a:pt x="17" y="24"/>
                  </a:cubicBezTo>
                  <a:cubicBezTo>
                    <a:pt x="16" y="26"/>
                    <a:pt x="14" y="27"/>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2" y="30"/>
                    <a:pt x="12" y="30"/>
                  </a:cubicBezTo>
                  <a:cubicBezTo>
                    <a:pt x="13" y="29"/>
                    <a:pt x="13" y="27"/>
                    <a:pt x="14" y="26"/>
                  </a:cubicBezTo>
                  <a:cubicBezTo>
                    <a:pt x="14" y="26"/>
                    <a:pt x="14" y="25"/>
                    <a:pt x="15" y="25"/>
                  </a:cubicBezTo>
                  <a:cubicBezTo>
                    <a:pt x="15" y="24"/>
                    <a:pt x="16" y="24"/>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7" y="23"/>
                    <a:pt x="17" y="23"/>
                    <a:pt x="17" y="23"/>
                  </a:cubicBezTo>
                  <a:cubicBezTo>
                    <a:pt x="17" y="23"/>
                    <a:pt x="17" y="23"/>
                    <a:pt x="17" y="23"/>
                  </a:cubicBezTo>
                  <a:cubicBezTo>
                    <a:pt x="17" y="23"/>
                    <a:pt x="17" y="23"/>
                    <a:pt x="18" y="23"/>
                  </a:cubicBezTo>
                  <a:cubicBezTo>
                    <a:pt x="18" y="23"/>
                    <a:pt x="18" y="23"/>
                    <a:pt x="18" y="23"/>
                  </a:cubicBezTo>
                  <a:cubicBezTo>
                    <a:pt x="18" y="23"/>
                    <a:pt x="18" y="23"/>
                    <a:pt x="18" y="23"/>
                  </a:cubicBezTo>
                  <a:moveTo>
                    <a:pt x="29" y="23"/>
                  </a:moveTo>
                  <a:cubicBezTo>
                    <a:pt x="28" y="25"/>
                    <a:pt x="26" y="28"/>
                    <a:pt x="25" y="30"/>
                  </a:cubicBezTo>
                  <a:cubicBezTo>
                    <a:pt x="25" y="30"/>
                    <a:pt x="25" y="29"/>
                    <a:pt x="26" y="28"/>
                  </a:cubicBezTo>
                  <a:cubicBezTo>
                    <a:pt x="26" y="28"/>
                    <a:pt x="26" y="28"/>
                    <a:pt x="26" y="28"/>
                  </a:cubicBezTo>
                  <a:cubicBezTo>
                    <a:pt x="27" y="26"/>
                    <a:pt x="28" y="24"/>
                    <a:pt x="29" y="23"/>
                  </a:cubicBezTo>
                  <a:moveTo>
                    <a:pt x="18" y="22"/>
                  </a:moveTo>
                  <a:cubicBezTo>
                    <a:pt x="18" y="23"/>
                    <a:pt x="18" y="23"/>
                    <a:pt x="18" y="23"/>
                  </a:cubicBezTo>
                  <a:cubicBezTo>
                    <a:pt x="18" y="23"/>
                    <a:pt x="18" y="23"/>
                    <a:pt x="18" y="23"/>
                  </a:cubicBezTo>
                  <a:cubicBezTo>
                    <a:pt x="18" y="23"/>
                    <a:pt x="18" y="24"/>
                    <a:pt x="18" y="24"/>
                  </a:cubicBezTo>
                  <a:cubicBezTo>
                    <a:pt x="18" y="24"/>
                    <a:pt x="18" y="23"/>
                    <a:pt x="18" y="23"/>
                  </a:cubicBezTo>
                  <a:cubicBezTo>
                    <a:pt x="18" y="23"/>
                    <a:pt x="18" y="23"/>
                    <a:pt x="18" y="23"/>
                  </a:cubicBezTo>
                  <a:cubicBezTo>
                    <a:pt x="18" y="23"/>
                    <a:pt x="18" y="23"/>
                    <a:pt x="18" y="22"/>
                  </a:cubicBezTo>
                  <a:moveTo>
                    <a:pt x="20" y="22"/>
                  </a:moveTo>
                  <a:cubicBezTo>
                    <a:pt x="20" y="23"/>
                    <a:pt x="20" y="23"/>
                    <a:pt x="19" y="24"/>
                  </a:cubicBezTo>
                  <a:cubicBezTo>
                    <a:pt x="19" y="24"/>
                    <a:pt x="19" y="24"/>
                    <a:pt x="19" y="24"/>
                  </a:cubicBezTo>
                  <a:cubicBezTo>
                    <a:pt x="19" y="25"/>
                    <a:pt x="19" y="25"/>
                    <a:pt x="18" y="26"/>
                  </a:cubicBezTo>
                  <a:cubicBezTo>
                    <a:pt x="18" y="26"/>
                    <a:pt x="18" y="26"/>
                    <a:pt x="18" y="26"/>
                  </a:cubicBezTo>
                  <a:cubicBezTo>
                    <a:pt x="18" y="26"/>
                    <a:pt x="18" y="26"/>
                    <a:pt x="18" y="26"/>
                  </a:cubicBezTo>
                  <a:cubicBezTo>
                    <a:pt x="18" y="26"/>
                    <a:pt x="18" y="27"/>
                    <a:pt x="17" y="27"/>
                  </a:cubicBezTo>
                  <a:cubicBezTo>
                    <a:pt x="18" y="25"/>
                    <a:pt x="19" y="24"/>
                    <a:pt x="20" y="22"/>
                  </a:cubicBezTo>
                  <a:moveTo>
                    <a:pt x="20" y="21"/>
                  </a:moveTo>
                  <a:cubicBezTo>
                    <a:pt x="20" y="21"/>
                    <a:pt x="20" y="22"/>
                    <a:pt x="20" y="22"/>
                  </a:cubicBezTo>
                  <a:cubicBezTo>
                    <a:pt x="20" y="23"/>
                    <a:pt x="19" y="24"/>
                    <a:pt x="18" y="25"/>
                  </a:cubicBezTo>
                  <a:cubicBezTo>
                    <a:pt x="18" y="26"/>
                    <a:pt x="17" y="27"/>
                    <a:pt x="17" y="27"/>
                  </a:cubicBezTo>
                  <a:cubicBezTo>
                    <a:pt x="17" y="28"/>
                    <a:pt x="16" y="28"/>
                    <a:pt x="16" y="29"/>
                  </a:cubicBezTo>
                  <a:cubicBezTo>
                    <a:pt x="16" y="29"/>
                    <a:pt x="16" y="28"/>
                    <a:pt x="16" y="28"/>
                  </a:cubicBezTo>
                  <a:cubicBezTo>
                    <a:pt x="16" y="27"/>
                    <a:pt x="17" y="26"/>
                    <a:pt x="17" y="25"/>
                  </a:cubicBezTo>
                  <a:cubicBezTo>
                    <a:pt x="18" y="25"/>
                    <a:pt x="18" y="24"/>
                    <a:pt x="19" y="23"/>
                  </a:cubicBezTo>
                  <a:cubicBezTo>
                    <a:pt x="19" y="23"/>
                    <a:pt x="19" y="23"/>
                    <a:pt x="19" y="23"/>
                  </a:cubicBezTo>
                  <a:cubicBezTo>
                    <a:pt x="19" y="22"/>
                    <a:pt x="20" y="22"/>
                    <a:pt x="20" y="21"/>
                  </a:cubicBezTo>
                  <a:moveTo>
                    <a:pt x="28" y="20"/>
                  </a:moveTo>
                  <a:cubicBezTo>
                    <a:pt x="26" y="24"/>
                    <a:pt x="24" y="28"/>
                    <a:pt x="22" y="32"/>
                  </a:cubicBezTo>
                  <a:cubicBezTo>
                    <a:pt x="22" y="31"/>
                    <a:pt x="23" y="29"/>
                    <a:pt x="24" y="28"/>
                  </a:cubicBezTo>
                  <a:cubicBezTo>
                    <a:pt x="24" y="28"/>
                    <a:pt x="24" y="28"/>
                    <a:pt x="24" y="28"/>
                  </a:cubicBezTo>
                  <a:cubicBezTo>
                    <a:pt x="25" y="25"/>
                    <a:pt x="26" y="23"/>
                    <a:pt x="28" y="20"/>
                  </a:cubicBezTo>
                  <a:moveTo>
                    <a:pt x="22" y="20"/>
                  </a:moveTo>
                  <a:cubicBezTo>
                    <a:pt x="21" y="21"/>
                    <a:pt x="21" y="21"/>
                    <a:pt x="21" y="22"/>
                  </a:cubicBezTo>
                  <a:cubicBezTo>
                    <a:pt x="21" y="22"/>
                    <a:pt x="21" y="22"/>
                    <a:pt x="21" y="22"/>
                  </a:cubicBezTo>
                  <a:cubicBezTo>
                    <a:pt x="20" y="23"/>
                    <a:pt x="20" y="24"/>
                    <a:pt x="19" y="25"/>
                  </a:cubicBezTo>
                  <a:cubicBezTo>
                    <a:pt x="19" y="24"/>
                    <a:pt x="20" y="23"/>
                    <a:pt x="20" y="22"/>
                  </a:cubicBezTo>
                  <a:cubicBezTo>
                    <a:pt x="21" y="21"/>
                    <a:pt x="21" y="21"/>
                    <a:pt x="22" y="20"/>
                  </a:cubicBezTo>
                  <a:moveTo>
                    <a:pt x="23" y="20"/>
                  </a:moveTo>
                  <a:cubicBezTo>
                    <a:pt x="23" y="20"/>
                    <a:pt x="23" y="20"/>
                    <a:pt x="22" y="21"/>
                  </a:cubicBezTo>
                  <a:cubicBezTo>
                    <a:pt x="22" y="21"/>
                    <a:pt x="22" y="21"/>
                    <a:pt x="22" y="22"/>
                  </a:cubicBezTo>
                  <a:cubicBezTo>
                    <a:pt x="21" y="24"/>
                    <a:pt x="20" y="26"/>
                    <a:pt x="19" y="28"/>
                  </a:cubicBezTo>
                  <a:cubicBezTo>
                    <a:pt x="19" y="28"/>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9" y="27"/>
                    <a:pt x="19" y="26"/>
                  </a:cubicBezTo>
                  <a:cubicBezTo>
                    <a:pt x="19" y="26"/>
                    <a:pt x="19" y="26"/>
                    <a:pt x="19" y="26"/>
                  </a:cubicBezTo>
                  <a:cubicBezTo>
                    <a:pt x="20" y="24"/>
                    <a:pt x="21" y="22"/>
                    <a:pt x="23" y="20"/>
                  </a:cubicBezTo>
                  <a:moveTo>
                    <a:pt x="22" y="19"/>
                  </a:moveTo>
                  <a:cubicBezTo>
                    <a:pt x="22" y="19"/>
                    <a:pt x="22" y="19"/>
                    <a:pt x="22" y="19"/>
                  </a:cubicBezTo>
                  <a:cubicBezTo>
                    <a:pt x="22" y="19"/>
                    <a:pt x="22" y="19"/>
                    <a:pt x="22" y="19"/>
                  </a:cubicBezTo>
                  <a:cubicBezTo>
                    <a:pt x="22" y="20"/>
                    <a:pt x="22" y="21"/>
                    <a:pt x="21" y="21"/>
                  </a:cubicBezTo>
                  <a:cubicBezTo>
                    <a:pt x="21" y="21"/>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19"/>
                    <a:pt x="22" y="19"/>
                  </a:cubicBezTo>
                  <a:moveTo>
                    <a:pt x="28" y="18"/>
                  </a:moveTo>
                  <a:cubicBezTo>
                    <a:pt x="28" y="19"/>
                    <a:pt x="28" y="19"/>
                    <a:pt x="28" y="19"/>
                  </a:cubicBezTo>
                  <a:cubicBezTo>
                    <a:pt x="28" y="19"/>
                    <a:pt x="28" y="19"/>
                    <a:pt x="28" y="19"/>
                  </a:cubicBezTo>
                  <a:cubicBezTo>
                    <a:pt x="26" y="23"/>
                    <a:pt x="23" y="27"/>
                    <a:pt x="21" y="31"/>
                  </a:cubicBezTo>
                  <a:cubicBezTo>
                    <a:pt x="22" y="30"/>
                    <a:pt x="22" y="29"/>
                    <a:pt x="22" y="28"/>
                  </a:cubicBezTo>
                  <a:cubicBezTo>
                    <a:pt x="22" y="28"/>
                    <a:pt x="22" y="28"/>
                    <a:pt x="22" y="28"/>
                  </a:cubicBezTo>
                  <a:cubicBezTo>
                    <a:pt x="24" y="25"/>
                    <a:pt x="26" y="21"/>
                    <a:pt x="28" y="18"/>
                  </a:cubicBezTo>
                  <a:moveTo>
                    <a:pt x="24" y="18"/>
                  </a:moveTo>
                  <a:cubicBezTo>
                    <a:pt x="24" y="18"/>
                    <a:pt x="23" y="19"/>
                    <a:pt x="23" y="20"/>
                  </a:cubicBezTo>
                  <a:cubicBezTo>
                    <a:pt x="22" y="20"/>
                    <a:pt x="22" y="21"/>
                    <a:pt x="22" y="22"/>
                  </a:cubicBezTo>
                  <a:cubicBezTo>
                    <a:pt x="21" y="22"/>
                    <a:pt x="21" y="23"/>
                    <a:pt x="20" y="24"/>
                  </a:cubicBezTo>
                  <a:cubicBezTo>
                    <a:pt x="21" y="22"/>
                    <a:pt x="22" y="21"/>
                    <a:pt x="23" y="19"/>
                  </a:cubicBezTo>
                  <a:cubicBezTo>
                    <a:pt x="23" y="18"/>
                    <a:pt x="23" y="18"/>
                    <a:pt x="24" y="18"/>
                  </a:cubicBezTo>
                  <a:moveTo>
                    <a:pt x="21" y="17"/>
                  </a:moveTo>
                  <a:cubicBezTo>
                    <a:pt x="21" y="19"/>
                    <a:pt x="20" y="20"/>
                    <a:pt x="19" y="21"/>
                  </a:cubicBezTo>
                  <a:cubicBezTo>
                    <a:pt x="19" y="20"/>
                    <a:pt x="20" y="18"/>
                    <a:pt x="21" y="17"/>
                  </a:cubicBezTo>
                  <a:moveTo>
                    <a:pt x="20" y="17"/>
                  </a:moveTo>
                  <a:cubicBezTo>
                    <a:pt x="19" y="18"/>
                    <a:pt x="19" y="19"/>
                    <a:pt x="18" y="20"/>
                  </a:cubicBezTo>
                  <a:cubicBezTo>
                    <a:pt x="18" y="20"/>
                    <a:pt x="18" y="20"/>
                    <a:pt x="18" y="20"/>
                  </a:cubicBezTo>
                  <a:cubicBezTo>
                    <a:pt x="18" y="20"/>
                    <a:pt x="18" y="20"/>
                    <a:pt x="18" y="20"/>
                  </a:cubicBezTo>
                  <a:cubicBezTo>
                    <a:pt x="18" y="19"/>
                    <a:pt x="19" y="18"/>
                    <a:pt x="20" y="17"/>
                  </a:cubicBezTo>
                  <a:moveTo>
                    <a:pt x="20" y="17"/>
                  </a:moveTo>
                  <a:cubicBezTo>
                    <a:pt x="20" y="17"/>
                    <a:pt x="20" y="17"/>
                    <a:pt x="20" y="17"/>
                  </a:cubicBezTo>
                  <a:cubicBezTo>
                    <a:pt x="20" y="17"/>
                    <a:pt x="20" y="17"/>
                    <a:pt x="20" y="17"/>
                  </a:cubicBezTo>
                  <a:cubicBezTo>
                    <a:pt x="20" y="17"/>
                    <a:pt x="20" y="17"/>
                    <a:pt x="20" y="17"/>
                  </a:cubicBezTo>
                  <a:moveTo>
                    <a:pt x="23" y="15"/>
                  </a:moveTo>
                  <a:cubicBezTo>
                    <a:pt x="22" y="17"/>
                    <a:pt x="21" y="20"/>
                    <a:pt x="19" y="22"/>
                  </a:cubicBezTo>
                  <a:cubicBezTo>
                    <a:pt x="19" y="22"/>
                    <a:pt x="19" y="22"/>
                    <a:pt x="19" y="23"/>
                  </a:cubicBezTo>
                  <a:cubicBezTo>
                    <a:pt x="19" y="23"/>
                    <a:pt x="19" y="23"/>
                    <a:pt x="18" y="23"/>
                  </a:cubicBezTo>
                  <a:cubicBezTo>
                    <a:pt x="18" y="23"/>
                    <a:pt x="18" y="23"/>
                    <a:pt x="18" y="23"/>
                  </a:cubicBezTo>
                  <a:cubicBezTo>
                    <a:pt x="18" y="23"/>
                    <a:pt x="18" y="22"/>
                    <a:pt x="19" y="22"/>
                  </a:cubicBezTo>
                  <a:cubicBezTo>
                    <a:pt x="20" y="20"/>
                    <a:pt x="21" y="19"/>
                    <a:pt x="22" y="17"/>
                  </a:cubicBezTo>
                  <a:cubicBezTo>
                    <a:pt x="22" y="17"/>
                    <a:pt x="22" y="17"/>
                    <a:pt x="22" y="17"/>
                  </a:cubicBezTo>
                  <a:cubicBezTo>
                    <a:pt x="22" y="16"/>
                    <a:pt x="23" y="16"/>
                    <a:pt x="23" y="15"/>
                  </a:cubicBezTo>
                  <a:moveTo>
                    <a:pt x="24" y="14"/>
                  </a:moveTo>
                  <a:cubicBezTo>
                    <a:pt x="24" y="16"/>
                    <a:pt x="23" y="17"/>
                    <a:pt x="22" y="19"/>
                  </a:cubicBezTo>
                  <a:cubicBezTo>
                    <a:pt x="22" y="19"/>
                    <a:pt x="22" y="19"/>
                    <a:pt x="22" y="20"/>
                  </a:cubicBezTo>
                  <a:cubicBezTo>
                    <a:pt x="22" y="20"/>
                    <a:pt x="22" y="20"/>
                    <a:pt x="22" y="20"/>
                  </a:cubicBezTo>
                  <a:cubicBezTo>
                    <a:pt x="21" y="20"/>
                    <a:pt x="20" y="21"/>
                    <a:pt x="20" y="22"/>
                  </a:cubicBezTo>
                  <a:cubicBezTo>
                    <a:pt x="21" y="20"/>
                    <a:pt x="22" y="17"/>
                    <a:pt x="23" y="15"/>
                  </a:cubicBezTo>
                  <a:cubicBezTo>
                    <a:pt x="24" y="15"/>
                    <a:pt x="24" y="14"/>
                    <a:pt x="24" y="14"/>
                  </a:cubicBezTo>
                  <a:moveTo>
                    <a:pt x="24" y="13"/>
                  </a:moveTo>
                  <a:cubicBezTo>
                    <a:pt x="24" y="14"/>
                    <a:pt x="24" y="14"/>
                    <a:pt x="24" y="14"/>
                  </a:cubicBezTo>
                  <a:cubicBezTo>
                    <a:pt x="24" y="14"/>
                    <a:pt x="24" y="14"/>
                    <a:pt x="24" y="14"/>
                  </a:cubicBezTo>
                  <a:cubicBezTo>
                    <a:pt x="24" y="14"/>
                    <a:pt x="24" y="14"/>
                    <a:pt x="24" y="13"/>
                  </a:cubicBezTo>
                  <a:moveTo>
                    <a:pt x="25" y="13"/>
                  </a:moveTo>
                  <a:cubicBezTo>
                    <a:pt x="26" y="13"/>
                    <a:pt x="26" y="13"/>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5"/>
                    <a:pt x="25" y="16"/>
                    <a:pt x="25" y="16"/>
                  </a:cubicBezTo>
                  <a:cubicBezTo>
                    <a:pt x="25" y="16"/>
                    <a:pt x="25" y="16"/>
                    <a:pt x="25" y="16"/>
                  </a:cubicBezTo>
                  <a:cubicBezTo>
                    <a:pt x="24" y="17"/>
                    <a:pt x="24" y="18"/>
                    <a:pt x="23" y="19"/>
                  </a:cubicBezTo>
                  <a:cubicBezTo>
                    <a:pt x="24" y="19"/>
                    <a:pt x="24" y="18"/>
                    <a:pt x="24" y="17"/>
                  </a:cubicBezTo>
                  <a:cubicBezTo>
                    <a:pt x="24" y="17"/>
                    <a:pt x="24" y="17"/>
                    <a:pt x="24" y="17"/>
                  </a:cubicBezTo>
                  <a:cubicBezTo>
                    <a:pt x="24" y="18"/>
                    <a:pt x="23" y="18"/>
                    <a:pt x="23" y="19"/>
                  </a:cubicBezTo>
                  <a:cubicBezTo>
                    <a:pt x="23" y="17"/>
                    <a:pt x="24" y="16"/>
                    <a:pt x="24" y="14"/>
                  </a:cubicBezTo>
                  <a:cubicBezTo>
                    <a:pt x="25" y="14"/>
                    <a:pt x="25" y="13"/>
                    <a:pt x="25" y="13"/>
                  </a:cubicBezTo>
                  <a:moveTo>
                    <a:pt x="15" y="13"/>
                  </a:moveTo>
                  <a:cubicBezTo>
                    <a:pt x="15" y="13"/>
                    <a:pt x="15" y="13"/>
                    <a:pt x="15" y="13"/>
                  </a:cubicBezTo>
                  <a:cubicBezTo>
                    <a:pt x="15" y="13"/>
                    <a:pt x="15" y="13"/>
                    <a:pt x="15" y="13"/>
                  </a:cubicBezTo>
                  <a:moveTo>
                    <a:pt x="8" y="11"/>
                  </a:moveTo>
                  <a:cubicBezTo>
                    <a:pt x="8" y="12"/>
                    <a:pt x="8" y="13"/>
                    <a:pt x="7" y="14"/>
                  </a:cubicBezTo>
                  <a:cubicBezTo>
                    <a:pt x="7" y="13"/>
                    <a:pt x="8" y="13"/>
                    <a:pt x="8" y="13"/>
                  </a:cubicBezTo>
                  <a:cubicBezTo>
                    <a:pt x="8" y="12"/>
                    <a:pt x="8" y="12"/>
                    <a:pt x="8" y="11"/>
                  </a:cubicBezTo>
                  <a:moveTo>
                    <a:pt x="8" y="11"/>
                  </a:moveTo>
                  <a:cubicBezTo>
                    <a:pt x="8" y="11"/>
                    <a:pt x="8" y="11"/>
                    <a:pt x="8" y="11"/>
                  </a:cubicBezTo>
                  <a:cubicBezTo>
                    <a:pt x="8" y="11"/>
                    <a:pt x="8" y="11"/>
                    <a:pt x="8" y="11"/>
                  </a:cubicBezTo>
                  <a:moveTo>
                    <a:pt x="14" y="10"/>
                  </a:moveTo>
                  <a:cubicBezTo>
                    <a:pt x="14" y="10"/>
                    <a:pt x="14" y="10"/>
                    <a:pt x="14" y="10"/>
                  </a:cubicBezTo>
                  <a:cubicBezTo>
                    <a:pt x="14" y="10"/>
                    <a:pt x="14" y="10"/>
                    <a:pt x="14" y="10"/>
                  </a:cubicBezTo>
                  <a:moveTo>
                    <a:pt x="11" y="5"/>
                  </a:moveTo>
                  <a:cubicBezTo>
                    <a:pt x="11" y="5"/>
                    <a:pt x="11" y="5"/>
                    <a:pt x="11" y="6"/>
                  </a:cubicBezTo>
                  <a:cubicBezTo>
                    <a:pt x="11" y="6"/>
                    <a:pt x="11" y="6"/>
                    <a:pt x="11" y="6"/>
                  </a:cubicBezTo>
                  <a:cubicBezTo>
                    <a:pt x="11" y="6"/>
                    <a:pt x="11" y="6"/>
                    <a:pt x="11" y="6"/>
                  </a:cubicBezTo>
                  <a:cubicBezTo>
                    <a:pt x="10" y="7"/>
                    <a:pt x="10" y="7"/>
                    <a:pt x="9" y="8"/>
                  </a:cubicBezTo>
                  <a:cubicBezTo>
                    <a:pt x="9" y="9"/>
                    <a:pt x="8" y="10"/>
                    <a:pt x="8" y="12"/>
                  </a:cubicBezTo>
                  <a:cubicBezTo>
                    <a:pt x="8" y="11"/>
                    <a:pt x="8" y="11"/>
                    <a:pt x="8" y="11"/>
                  </a:cubicBezTo>
                  <a:cubicBezTo>
                    <a:pt x="8" y="10"/>
                    <a:pt x="8" y="9"/>
                    <a:pt x="8" y="9"/>
                  </a:cubicBezTo>
                  <a:cubicBezTo>
                    <a:pt x="8" y="9"/>
                    <a:pt x="8" y="9"/>
                    <a:pt x="8" y="9"/>
                  </a:cubicBezTo>
                  <a:cubicBezTo>
                    <a:pt x="9" y="7"/>
                    <a:pt x="10" y="6"/>
                    <a:pt x="11" y="5"/>
                  </a:cubicBezTo>
                  <a:moveTo>
                    <a:pt x="12" y="0"/>
                  </a:moveTo>
                  <a:cubicBezTo>
                    <a:pt x="11" y="2"/>
                    <a:pt x="9" y="4"/>
                    <a:pt x="8" y="6"/>
                  </a:cubicBezTo>
                  <a:cubicBezTo>
                    <a:pt x="7" y="8"/>
                    <a:pt x="7" y="10"/>
                    <a:pt x="7" y="13"/>
                  </a:cubicBezTo>
                  <a:cubicBezTo>
                    <a:pt x="7" y="13"/>
                    <a:pt x="7" y="13"/>
                    <a:pt x="7" y="13"/>
                  </a:cubicBezTo>
                  <a:cubicBezTo>
                    <a:pt x="7" y="12"/>
                    <a:pt x="7" y="12"/>
                    <a:pt x="7" y="12"/>
                  </a:cubicBezTo>
                  <a:cubicBezTo>
                    <a:pt x="7" y="12"/>
                    <a:pt x="7" y="12"/>
                    <a:pt x="7" y="12"/>
                  </a:cubicBezTo>
                  <a:cubicBezTo>
                    <a:pt x="7" y="11"/>
                    <a:pt x="7" y="11"/>
                    <a:pt x="7" y="10"/>
                  </a:cubicBezTo>
                  <a:cubicBezTo>
                    <a:pt x="7" y="10"/>
                    <a:pt x="7" y="10"/>
                    <a:pt x="7" y="10"/>
                  </a:cubicBezTo>
                  <a:cubicBezTo>
                    <a:pt x="7" y="9"/>
                    <a:pt x="8" y="7"/>
                    <a:pt x="8" y="6"/>
                  </a:cubicBezTo>
                  <a:cubicBezTo>
                    <a:pt x="8" y="6"/>
                    <a:pt x="8" y="6"/>
                    <a:pt x="8" y="6"/>
                  </a:cubicBezTo>
                  <a:cubicBezTo>
                    <a:pt x="9" y="5"/>
                    <a:pt x="10" y="3"/>
                    <a:pt x="11" y="2"/>
                  </a:cubicBezTo>
                  <a:cubicBezTo>
                    <a:pt x="11" y="2"/>
                    <a:pt x="11" y="2"/>
                    <a:pt x="11" y="2"/>
                  </a:cubicBezTo>
                  <a:cubicBezTo>
                    <a:pt x="11" y="2"/>
                    <a:pt x="11" y="2"/>
                    <a:pt x="11" y="2"/>
                  </a:cubicBezTo>
                  <a:cubicBezTo>
                    <a:pt x="11" y="2"/>
                    <a:pt x="11" y="2"/>
                    <a:pt x="11" y="2"/>
                  </a:cubicBezTo>
                  <a:cubicBezTo>
                    <a:pt x="11" y="2"/>
                    <a:pt x="11" y="2"/>
                    <a:pt x="11" y="2"/>
                  </a:cubicBezTo>
                  <a:cubicBezTo>
                    <a:pt x="12" y="1"/>
                    <a:pt x="12" y="1"/>
                    <a:pt x="12" y="0"/>
                  </a:cubicBezTo>
                  <a:cubicBezTo>
                    <a:pt x="12" y="1"/>
                    <a:pt x="12" y="1"/>
                    <a:pt x="12" y="1"/>
                  </a:cubicBezTo>
                  <a:cubicBezTo>
                    <a:pt x="12" y="1"/>
                    <a:pt x="12" y="1"/>
                    <a:pt x="12" y="1"/>
                  </a:cubicBezTo>
                  <a:cubicBezTo>
                    <a:pt x="12" y="2"/>
                    <a:pt x="12" y="3"/>
                    <a:pt x="12" y="4"/>
                  </a:cubicBezTo>
                  <a:cubicBezTo>
                    <a:pt x="12" y="4"/>
                    <a:pt x="12" y="4"/>
                    <a:pt x="12" y="4"/>
                  </a:cubicBezTo>
                  <a:cubicBezTo>
                    <a:pt x="11" y="5"/>
                    <a:pt x="11" y="5"/>
                    <a:pt x="11" y="6"/>
                  </a:cubicBezTo>
                  <a:cubicBezTo>
                    <a:pt x="11" y="5"/>
                    <a:pt x="11" y="5"/>
                    <a:pt x="11" y="4"/>
                  </a:cubicBezTo>
                  <a:cubicBezTo>
                    <a:pt x="11" y="4"/>
                    <a:pt x="11" y="4"/>
                    <a:pt x="11" y="4"/>
                  </a:cubicBezTo>
                  <a:cubicBezTo>
                    <a:pt x="10" y="6"/>
                    <a:pt x="9" y="7"/>
                    <a:pt x="8" y="8"/>
                  </a:cubicBezTo>
                  <a:cubicBezTo>
                    <a:pt x="8" y="9"/>
                    <a:pt x="7" y="11"/>
                    <a:pt x="7" y="12"/>
                  </a:cubicBezTo>
                  <a:cubicBezTo>
                    <a:pt x="7" y="12"/>
                    <a:pt x="8" y="12"/>
                    <a:pt x="8" y="12"/>
                  </a:cubicBezTo>
                  <a:cubicBezTo>
                    <a:pt x="8" y="12"/>
                    <a:pt x="8" y="11"/>
                    <a:pt x="8" y="11"/>
                  </a:cubicBezTo>
                  <a:cubicBezTo>
                    <a:pt x="8" y="11"/>
                    <a:pt x="8" y="11"/>
                    <a:pt x="8" y="11"/>
                  </a:cubicBezTo>
                  <a:cubicBezTo>
                    <a:pt x="9" y="9"/>
                    <a:pt x="10" y="8"/>
                    <a:pt x="11" y="6"/>
                  </a:cubicBezTo>
                  <a:cubicBezTo>
                    <a:pt x="10" y="7"/>
                    <a:pt x="10" y="8"/>
                    <a:pt x="10" y="9"/>
                  </a:cubicBezTo>
                  <a:cubicBezTo>
                    <a:pt x="10" y="9"/>
                    <a:pt x="10" y="9"/>
                    <a:pt x="10" y="9"/>
                  </a:cubicBezTo>
                  <a:cubicBezTo>
                    <a:pt x="9" y="10"/>
                    <a:pt x="9" y="10"/>
                    <a:pt x="9" y="11"/>
                  </a:cubicBezTo>
                  <a:cubicBezTo>
                    <a:pt x="8" y="12"/>
                    <a:pt x="7" y="13"/>
                    <a:pt x="7" y="14"/>
                  </a:cubicBezTo>
                  <a:cubicBezTo>
                    <a:pt x="7" y="14"/>
                    <a:pt x="7" y="14"/>
                    <a:pt x="7" y="14"/>
                  </a:cubicBezTo>
                  <a:cubicBezTo>
                    <a:pt x="7" y="14"/>
                    <a:pt x="8" y="13"/>
                    <a:pt x="8" y="13"/>
                  </a:cubicBezTo>
                  <a:cubicBezTo>
                    <a:pt x="8" y="13"/>
                    <a:pt x="8" y="13"/>
                    <a:pt x="8" y="13"/>
                  </a:cubicBezTo>
                  <a:cubicBezTo>
                    <a:pt x="8" y="12"/>
                    <a:pt x="9" y="11"/>
                    <a:pt x="9" y="11"/>
                  </a:cubicBezTo>
                  <a:cubicBezTo>
                    <a:pt x="9" y="10"/>
                    <a:pt x="10" y="10"/>
                    <a:pt x="10" y="9"/>
                  </a:cubicBezTo>
                  <a:cubicBezTo>
                    <a:pt x="10" y="10"/>
                    <a:pt x="10" y="10"/>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2"/>
                    <a:pt x="9" y="13"/>
                    <a:pt x="9" y="14"/>
                  </a:cubicBezTo>
                  <a:cubicBezTo>
                    <a:pt x="9" y="14"/>
                    <a:pt x="9" y="14"/>
                    <a:pt x="9" y="14"/>
                  </a:cubicBezTo>
                  <a:cubicBezTo>
                    <a:pt x="9" y="14"/>
                    <a:pt x="9" y="14"/>
                    <a:pt x="9" y="13"/>
                  </a:cubicBezTo>
                  <a:cubicBezTo>
                    <a:pt x="9" y="14"/>
                    <a:pt x="9" y="14"/>
                    <a:pt x="9" y="14"/>
                  </a:cubicBezTo>
                  <a:cubicBezTo>
                    <a:pt x="10" y="13"/>
                    <a:pt x="10" y="12"/>
                    <a:pt x="11" y="11"/>
                  </a:cubicBezTo>
                  <a:cubicBezTo>
                    <a:pt x="11" y="11"/>
                    <a:pt x="11" y="11"/>
                    <a:pt x="12" y="10"/>
                  </a:cubicBezTo>
                  <a:cubicBezTo>
                    <a:pt x="12" y="10"/>
                    <a:pt x="12" y="10"/>
                    <a:pt x="12" y="10"/>
                  </a:cubicBezTo>
                  <a:cubicBezTo>
                    <a:pt x="12" y="10"/>
                    <a:pt x="12"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2"/>
                    <a:pt x="11" y="14"/>
                    <a:pt x="11" y="15"/>
                  </a:cubicBezTo>
                  <a:cubicBezTo>
                    <a:pt x="11" y="15"/>
                    <a:pt x="11" y="15"/>
                    <a:pt x="11" y="15"/>
                  </a:cubicBezTo>
                  <a:cubicBezTo>
                    <a:pt x="11" y="15"/>
                    <a:pt x="11" y="15"/>
                    <a:pt x="11" y="15"/>
                  </a:cubicBezTo>
                  <a:cubicBezTo>
                    <a:pt x="11" y="15"/>
                    <a:pt x="11" y="15"/>
                    <a:pt x="11" y="15"/>
                  </a:cubicBezTo>
                  <a:cubicBezTo>
                    <a:pt x="12" y="13"/>
                    <a:pt x="13" y="12"/>
                    <a:pt x="14" y="10"/>
                  </a:cubicBezTo>
                  <a:cubicBezTo>
                    <a:pt x="14" y="10"/>
                    <a:pt x="14" y="10"/>
                    <a:pt x="14" y="10"/>
                  </a:cubicBezTo>
                  <a:cubicBezTo>
                    <a:pt x="15" y="11"/>
                    <a:pt x="15" y="11"/>
                    <a:pt x="14" y="12"/>
                  </a:cubicBezTo>
                  <a:cubicBezTo>
                    <a:pt x="14" y="12"/>
                    <a:pt x="14" y="12"/>
                    <a:pt x="14" y="12"/>
                  </a:cubicBezTo>
                  <a:cubicBezTo>
                    <a:pt x="14" y="14"/>
                    <a:pt x="13" y="15"/>
                    <a:pt x="13" y="17"/>
                  </a:cubicBezTo>
                  <a:cubicBezTo>
                    <a:pt x="13" y="17"/>
                    <a:pt x="13" y="17"/>
                    <a:pt x="13" y="17"/>
                  </a:cubicBezTo>
                  <a:cubicBezTo>
                    <a:pt x="13" y="16"/>
                    <a:pt x="13" y="16"/>
                    <a:pt x="14" y="15"/>
                  </a:cubicBezTo>
                  <a:cubicBezTo>
                    <a:pt x="14" y="15"/>
                    <a:pt x="14" y="15"/>
                    <a:pt x="14" y="15"/>
                  </a:cubicBezTo>
                  <a:cubicBezTo>
                    <a:pt x="14" y="14"/>
                    <a:pt x="14" y="14"/>
                    <a:pt x="15" y="13"/>
                  </a:cubicBezTo>
                  <a:cubicBezTo>
                    <a:pt x="15" y="12"/>
                    <a:pt x="16" y="12"/>
                    <a:pt x="16" y="12"/>
                  </a:cubicBezTo>
                  <a:cubicBezTo>
                    <a:pt x="16" y="12"/>
                    <a:pt x="16" y="12"/>
                    <a:pt x="16" y="12"/>
                  </a:cubicBezTo>
                  <a:cubicBezTo>
                    <a:pt x="16" y="12"/>
                    <a:pt x="16" y="12"/>
                    <a:pt x="16" y="12"/>
                  </a:cubicBezTo>
                  <a:cubicBezTo>
                    <a:pt x="16" y="13"/>
                    <a:pt x="16" y="13"/>
                    <a:pt x="16" y="14"/>
                  </a:cubicBezTo>
                  <a:cubicBezTo>
                    <a:pt x="16" y="14"/>
                    <a:pt x="16" y="14"/>
                    <a:pt x="16" y="14"/>
                  </a:cubicBezTo>
                  <a:cubicBezTo>
                    <a:pt x="16" y="15"/>
                    <a:pt x="16" y="16"/>
                    <a:pt x="16" y="17"/>
                  </a:cubicBezTo>
                  <a:cubicBezTo>
                    <a:pt x="15" y="17"/>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7"/>
                    <a:pt x="16" y="17"/>
                  </a:cubicBezTo>
                  <a:cubicBezTo>
                    <a:pt x="16" y="15"/>
                    <a:pt x="17" y="14"/>
                    <a:pt x="18" y="13"/>
                  </a:cubicBezTo>
                  <a:cubicBezTo>
                    <a:pt x="18" y="13"/>
                    <a:pt x="18" y="13"/>
                    <a:pt x="18" y="14"/>
                  </a:cubicBezTo>
                  <a:cubicBezTo>
                    <a:pt x="18" y="14"/>
                    <a:pt x="18" y="14"/>
                    <a:pt x="18" y="14"/>
                  </a:cubicBezTo>
                  <a:cubicBezTo>
                    <a:pt x="18" y="14"/>
                    <a:pt x="18" y="14"/>
                    <a:pt x="18" y="15"/>
                  </a:cubicBezTo>
                  <a:cubicBezTo>
                    <a:pt x="18" y="15"/>
                    <a:pt x="18" y="15"/>
                    <a:pt x="18" y="15"/>
                  </a:cubicBezTo>
                  <a:cubicBezTo>
                    <a:pt x="18" y="16"/>
                    <a:pt x="18" y="16"/>
                    <a:pt x="17" y="17"/>
                  </a:cubicBezTo>
                  <a:cubicBezTo>
                    <a:pt x="17" y="17"/>
                    <a:pt x="17" y="17"/>
                    <a:pt x="17" y="17"/>
                  </a:cubicBezTo>
                  <a:cubicBezTo>
                    <a:pt x="17" y="18"/>
                    <a:pt x="17" y="19"/>
                    <a:pt x="16" y="19"/>
                  </a:cubicBezTo>
                  <a:cubicBezTo>
                    <a:pt x="16" y="19"/>
                    <a:pt x="16" y="19"/>
                    <a:pt x="16" y="19"/>
                  </a:cubicBezTo>
                  <a:cubicBezTo>
                    <a:pt x="17" y="18"/>
                    <a:pt x="18" y="17"/>
                    <a:pt x="19" y="16"/>
                  </a:cubicBezTo>
                  <a:cubicBezTo>
                    <a:pt x="19" y="15"/>
                    <a:pt x="19" y="15"/>
                    <a:pt x="20" y="14"/>
                  </a:cubicBezTo>
                  <a:cubicBezTo>
                    <a:pt x="20" y="14"/>
                    <a:pt x="20" y="14"/>
                    <a:pt x="21" y="14"/>
                  </a:cubicBezTo>
                  <a:cubicBezTo>
                    <a:pt x="21" y="14"/>
                    <a:pt x="21" y="14"/>
                    <a:pt x="21" y="14"/>
                  </a:cubicBezTo>
                  <a:cubicBezTo>
                    <a:pt x="21" y="14"/>
                    <a:pt x="21" y="14"/>
                    <a:pt x="21" y="14"/>
                  </a:cubicBezTo>
                  <a:cubicBezTo>
                    <a:pt x="21" y="14"/>
                    <a:pt x="21" y="14"/>
                    <a:pt x="21" y="14"/>
                  </a:cubicBezTo>
                  <a:cubicBezTo>
                    <a:pt x="21" y="14"/>
                    <a:pt x="21" y="14"/>
                    <a:pt x="21" y="14"/>
                  </a:cubicBezTo>
                  <a:cubicBezTo>
                    <a:pt x="21" y="14"/>
                    <a:pt x="21" y="14"/>
                    <a:pt x="21" y="14"/>
                  </a:cubicBezTo>
                  <a:cubicBezTo>
                    <a:pt x="21" y="14"/>
                    <a:pt x="21" y="14"/>
                    <a:pt x="21" y="14"/>
                  </a:cubicBezTo>
                  <a:cubicBezTo>
                    <a:pt x="21" y="14"/>
                    <a:pt x="21" y="14"/>
                    <a:pt x="21" y="14"/>
                  </a:cubicBezTo>
                  <a:cubicBezTo>
                    <a:pt x="21" y="15"/>
                    <a:pt x="21" y="16"/>
                    <a:pt x="20" y="16"/>
                  </a:cubicBezTo>
                  <a:cubicBezTo>
                    <a:pt x="20" y="16"/>
                    <a:pt x="20" y="16"/>
                    <a:pt x="20" y="16"/>
                  </a:cubicBezTo>
                  <a:cubicBezTo>
                    <a:pt x="20" y="17"/>
                    <a:pt x="20" y="17"/>
                    <a:pt x="20" y="17"/>
                  </a:cubicBezTo>
                  <a:cubicBezTo>
                    <a:pt x="19" y="18"/>
                    <a:pt x="18" y="19"/>
                    <a:pt x="17" y="21"/>
                  </a:cubicBezTo>
                  <a:cubicBezTo>
                    <a:pt x="17" y="21"/>
                    <a:pt x="18" y="21"/>
                    <a:pt x="18" y="21"/>
                  </a:cubicBezTo>
                  <a:cubicBezTo>
                    <a:pt x="18" y="20"/>
                    <a:pt x="19" y="18"/>
                    <a:pt x="20" y="17"/>
                  </a:cubicBezTo>
                  <a:cubicBezTo>
                    <a:pt x="20" y="17"/>
                    <a:pt x="20" y="17"/>
                    <a:pt x="20" y="17"/>
                  </a:cubicBezTo>
                  <a:cubicBezTo>
                    <a:pt x="21" y="16"/>
                    <a:pt x="22" y="15"/>
                    <a:pt x="23" y="14"/>
                  </a:cubicBezTo>
                  <a:cubicBezTo>
                    <a:pt x="22" y="15"/>
                    <a:pt x="22" y="15"/>
                    <a:pt x="22" y="16"/>
                  </a:cubicBezTo>
                  <a:cubicBezTo>
                    <a:pt x="22" y="16"/>
                    <a:pt x="22" y="16"/>
                    <a:pt x="22" y="16"/>
                  </a:cubicBezTo>
                  <a:cubicBezTo>
                    <a:pt x="22" y="16"/>
                    <a:pt x="22" y="16"/>
                    <a:pt x="22" y="17"/>
                  </a:cubicBezTo>
                  <a:cubicBezTo>
                    <a:pt x="21" y="17"/>
                    <a:pt x="21" y="17"/>
                    <a:pt x="21" y="18"/>
                  </a:cubicBezTo>
                  <a:cubicBezTo>
                    <a:pt x="20" y="19"/>
                    <a:pt x="19" y="20"/>
                    <a:pt x="18" y="22"/>
                  </a:cubicBezTo>
                  <a:cubicBezTo>
                    <a:pt x="18" y="23"/>
                    <a:pt x="18" y="23"/>
                    <a:pt x="18" y="24"/>
                  </a:cubicBezTo>
                  <a:cubicBezTo>
                    <a:pt x="18" y="24"/>
                    <a:pt x="18" y="24"/>
                    <a:pt x="18" y="24"/>
                  </a:cubicBezTo>
                  <a:cubicBezTo>
                    <a:pt x="18" y="24"/>
                    <a:pt x="18" y="23"/>
                    <a:pt x="18" y="23"/>
                  </a:cubicBezTo>
                  <a:cubicBezTo>
                    <a:pt x="19" y="23"/>
                    <a:pt x="19" y="23"/>
                    <a:pt x="19" y="23"/>
                  </a:cubicBezTo>
                  <a:cubicBezTo>
                    <a:pt x="20" y="22"/>
                    <a:pt x="21" y="21"/>
                    <a:pt x="21" y="20"/>
                  </a:cubicBezTo>
                  <a:cubicBezTo>
                    <a:pt x="21" y="21"/>
                    <a:pt x="21" y="21"/>
                    <a:pt x="20" y="21"/>
                  </a:cubicBezTo>
                  <a:cubicBezTo>
                    <a:pt x="20" y="21"/>
                    <a:pt x="20" y="21"/>
                    <a:pt x="20" y="21"/>
                  </a:cubicBezTo>
                  <a:cubicBezTo>
                    <a:pt x="20" y="21"/>
                    <a:pt x="20" y="21"/>
                    <a:pt x="20" y="21"/>
                  </a:cubicBezTo>
                  <a:cubicBezTo>
                    <a:pt x="19" y="22"/>
                    <a:pt x="18" y="24"/>
                    <a:pt x="17" y="25"/>
                  </a:cubicBezTo>
                  <a:cubicBezTo>
                    <a:pt x="17" y="24"/>
                    <a:pt x="18" y="23"/>
                    <a:pt x="18" y="23"/>
                  </a:cubicBezTo>
                  <a:cubicBezTo>
                    <a:pt x="18" y="23"/>
                    <a:pt x="18" y="22"/>
                    <a:pt x="18" y="22"/>
                  </a:cubicBezTo>
                  <a:cubicBezTo>
                    <a:pt x="17" y="23"/>
                    <a:pt x="16" y="23"/>
                    <a:pt x="16" y="24"/>
                  </a:cubicBezTo>
                  <a:cubicBezTo>
                    <a:pt x="15" y="24"/>
                    <a:pt x="14" y="25"/>
                    <a:pt x="14" y="26"/>
                  </a:cubicBezTo>
                  <a:cubicBezTo>
                    <a:pt x="14" y="26"/>
                    <a:pt x="14" y="25"/>
                    <a:pt x="14" y="25"/>
                  </a:cubicBezTo>
                  <a:cubicBezTo>
                    <a:pt x="14" y="25"/>
                    <a:pt x="14" y="25"/>
                    <a:pt x="14" y="25"/>
                  </a:cubicBezTo>
                  <a:cubicBezTo>
                    <a:pt x="13" y="26"/>
                    <a:pt x="12" y="27"/>
                    <a:pt x="11" y="28"/>
                  </a:cubicBezTo>
                  <a:cubicBezTo>
                    <a:pt x="11" y="28"/>
                    <a:pt x="11" y="27"/>
                    <a:pt x="11" y="26"/>
                  </a:cubicBezTo>
                  <a:cubicBezTo>
                    <a:pt x="11" y="26"/>
                    <a:pt x="11" y="26"/>
                    <a:pt x="11" y="26"/>
                  </a:cubicBezTo>
                  <a:cubicBezTo>
                    <a:pt x="11" y="26"/>
                    <a:pt x="11" y="26"/>
                    <a:pt x="11" y="26"/>
                  </a:cubicBezTo>
                  <a:cubicBezTo>
                    <a:pt x="11" y="26"/>
                    <a:pt x="11" y="26"/>
                    <a:pt x="11" y="26"/>
                  </a:cubicBezTo>
                  <a:cubicBezTo>
                    <a:pt x="11" y="26"/>
                    <a:pt x="11" y="26"/>
                    <a:pt x="11" y="26"/>
                  </a:cubicBezTo>
                  <a:cubicBezTo>
                    <a:pt x="9" y="27"/>
                    <a:pt x="8" y="29"/>
                    <a:pt x="7" y="31"/>
                  </a:cubicBezTo>
                  <a:cubicBezTo>
                    <a:pt x="7" y="31"/>
                    <a:pt x="7" y="31"/>
                    <a:pt x="7" y="31"/>
                  </a:cubicBezTo>
                  <a:cubicBezTo>
                    <a:pt x="8" y="30"/>
                    <a:pt x="8" y="28"/>
                    <a:pt x="8" y="26"/>
                  </a:cubicBezTo>
                  <a:cubicBezTo>
                    <a:pt x="8" y="26"/>
                    <a:pt x="8" y="26"/>
                    <a:pt x="8" y="26"/>
                  </a:cubicBezTo>
                  <a:cubicBezTo>
                    <a:pt x="7" y="27"/>
                    <a:pt x="6" y="28"/>
                    <a:pt x="6" y="29"/>
                  </a:cubicBezTo>
                  <a:cubicBezTo>
                    <a:pt x="6" y="28"/>
                    <a:pt x="6" y="28"/>
                    <a:pt x="6" y="28"/>
                  </a:cubicBezTo>
                  <a:cubicBezTo>
                    <a:pt x="6" y="28"/>
                    <a:pt x="6" y="28"/>
                    <a:pt x="6" y="28"/>
                  </a:cubicBezTo>
                  <a:cubicBezTo>
                    <a:pt x="6" y="28"/>
                    <a:pt x="6" y="28"/>
                    <a:pt x="6" y="28"/>
                  </a:cubicBezTo>
                  <a:cubicBezTo>
                    <a:pt x="6" y="27"/>
                    <a:pt x="6" y="27"/>
                    <a:pt x="6" y="27"/>
                  </a:cubicBezTo>
                  <a:cubicBezTo>
                    <a:pt x="6" y="26"/>
                    <a:pt x="6" y="26"/>
                    <a:pt x="6" y="26"/>
                  </a:cubicBezTo>
                  <a:cubicBezTo>
                    <a:pt x="4" y="27"/>
                    <a:pt x="4" y="28"/>
                    <a:pt x="3" y="29"/>
                  </a:cubicBezTo>
                  <a:cubicBezTo>
                    <a:pt x="3" y="29"/>
                    <a:pt x="2" y="30"/>
                    <a:pt x="2" y="30"/>
                  </a:cubicBezTo>
                  <a:cubicBezTo>
                    <a:pt x="2" y="29"/>
                    <a:pt x="3" y="28"/>
                    <a:pt x="2" y="27"/>
                  </a:cubicBezTo>
                  <a:cubicBezTo>
                    <a:pt x="2" y="27"/>
                    <a:pt x="3" y="27"/>
                    <a:pt x="3" y="27"/>
                  </a:cubicBezTo>
                  <a:cubicBezTo>
                    <a:pt x="3" y="27"/>
                    <a:pt x="3" y="26"/>
                    <a:pt x="3" y="27"/>
                  </a:cubicBezTo>
                  <a:cubicBezTo>
                    <a:pt x="2" y="27"/>
                    <a:pt x="2" y="27"/>
                    <a:pt x="2" y="27"/>
                  </a:cubicBezTo>
                  <a:cubicBezTo>
                    <a:pt x="2" y="27"/>
                    <a:pt x="2" y="27"/>
                    <a:pt x="2" y="26"/>
                  </a:cubicBezTo>
                  <a:cubicBezTo>
                    <a:pt x="2" y="26"/>
                    <a:pt x="2" y="26"/>
                    <a:pt x="2" y="26"/>
                  </a:cubicBezTo>
                  <a:cubicBezTo>
                    <a:pt x="2" y="27"/>
                    <a:pt x="1" y="27"/>
                    <a:pt x="1" y="27"/>
                  </a:cubicBezTo>
                  <a:cubicBezTo>
                    <a:pt x="1" y="27"/>
                    <a:pt x="1" y="26"/>
                    <a:pt x="1" y="26"/>
                  </a:cubicBezTo>
                  <a:cubicBezTo>
                    <a:pt x="1" y="26"/>
                    <a:pt x="1" y="26"/>
                    <a:pt x="1" y="26"/>
                  </a:cubicBezTo>
                  <a:cubicBezTo>
                    <a:pt x="1" y="27"/>
                    <a:pt x="1" y="27"/>
                    <a:pt x="0" y="28"/>
                  </a:cubicBezTo>
                  <a:cubicBezTo>
                    <a:pt x="0" y="28"/>
                    <a:pt x="0" y="28"/>
                    <a:pt x="0" y="28"/>
                  </a:cubicBezTo>
                  <a:cubicBezTo>
                    <a:pt x="0" y="29"/>
                    <a:pt x="0" y="30"/>
                    <a:pt x="0" y="31"/>
                  </a:cubicBezTo>
                  <a:cubicBezTo>
                    <a:pt x="0" y="31"/>
                    <a:pt x="0" y="31"/>
                    <a:pt x="0" y="31"/>
                  </a:cubicBezTo>
                  <a:cubicBezTo>
                    <a:pt x="0" y="30"/>
                    <a:pt x="0" y="30"/>
                    <a:pt x="0" y="29"/>
                  </a:cubicBezTo>
                  <a:cubicBezTo>
                    <a:pt x="0" y="30"/>
                    <a:pt x="0" y="30"/>
                    <a:pt x="0" y="30"/>
                  </a:cubicBezTo>
                  <a:cubicBezTo>
                    <a:pt x="0" y="30"/>
                    <a:pt x="0" y="30"/>
                    <a:pt x="0" y="30"/>
                  </a:cubicBezTo>
                  <a:cubicBezTo>
                    <a:pt x="1" y="29"/>
                    <a:pt x="2" y="28"/>
                    <a:pt x="2" y="27"/>
                  </a:cubicBezTo>
                  <a:cubicBezTo>
                    <a:pt x="2" y="27"/>
                    <a:pt x="2" y="27"/>
                    <a:pt x="2" y="27"/>
                  </a:cubicBezTo>
                  <a:cubicBezTo>
                    <a:pt x="2" y="29"/>
                    <a:pt x="2" y="30"/>
                    <a:pt x="2" y="31"/>
                  </a:cubicBezTo>
                  <a:cubicBezTo>
                    <a:pt x="2" y="32"/>
                    <a:pt x="1" y="32"/>
                    <a:pt x="1" y="33"/>
                  </a:cubicBezTo>
                  <a:cubicBezTo>
                    <a:pt x="1" y="33"/>
                    <a:pt x="1" y="33"/>
                    <a:pt x="1" y="33"/>
                  </a:cubicBezTo>
                  <a:cubicBezTo>
                    <a:pt x="2" y="33"/>
                    <a:pt x="2" y="32"/>
                    <a:pt x="2" y="32"/>
                  </a:cubicBezTo>
                  <a:cubicBezTo>
                    <a:pt x="2" y="32"/>
                    <a:pt x="2" y="32"/>
                    <a:pt x="2" y="33"/>
                  </a:cubicBezTo>
                  <a:cubicBezTo>
                    <a:pt x="2" y="33"/>
                    <a:pt x="2" y="33"/>
                    <a:pt x="2" y="33"/>
                  </a:cubicBezTo>
                  <a:cubicBezTo>
                    <a:pt x="3" y="31"/>
                    <a:pt x="4" y="30"/>
                    <a:pt x="5" y="29"/>
                  </a:cubicBezTo>
                  <a:cubicBezTo>
                    <a:pt x="5" y="29"/>
                    <a:pt x="5" y="29"/>
                    <a:pt x="5" y="29"/>
                  </a:cubicBezTo>
                  <a:cubicBezTo>
                    <a:pt x="5" y="29"/>
                    <a:pt x="5" y="29"/>
                    <a:pt x="5" y="29"/>
                  </a:cubicBezTo>
                  <a:cubicBezTo>
                    <a:pt x="5" y="29"/>
                    <a:pt x="5" y="29"/>
                    <a:pt x="5" y="29"/>
                  </a:cubicBezTo>
                  <a:cubicBezTo>
                    <a:pt x="5" y="29"/>
                    <a:pt x="5" y="29"/>
                    <a:pt x="5" y="29"/>
                  </a:cubicBezTo>
                  <a:cubicBezTo>
                    <a:pt x="5" y="29"/>
                    <a:pt x="5" y="29"/>
                    <a:pt x="5" y="28"/>
                  </a:cubicBezTo>
                  <a:cubicBezTo>
                    <a:pt x="5" y="29"/>
                    <a:pt x="5" y="29"/>
                    <a:pt x="5" y="29"/>
                  </a:cubicBezTo>
                  <a:cubicBezTo>
                    <a:pt x="4" y="31"/>
                    <a:pt x="3" y="32"/>
                    <a:pt x="3" y="34"/>
                  </a:cubicBezTo>
                  <a:cubicBezTo>
                    <a:pt x="3" y="34"/>
                    <a:pt x="3" y="34"/>
                    <a:pt x="3" y="34"/>
                  </a:cubicBezTo>
                  <a:cubicBezTo>
                    <a:pt x="3" y="34"/>
                    <a:pt x="3" y="33"/>
                    <a:pt x="3" y="33"/>
                  </a:cubicBezTo>
                  <a:cubicBezTo>
                    <a:pt x="4" y="32"/>
                    <a:pt x="5" y="31"/>
                    <a:pt x="5" y="29"/>
                  </a:cubicBezTo>
                  <a:cubicBezTo>
                    <a:pt x="5" y="29"/>
                    <a:pt x="5" y="29"/>
                    <a:pt x="5" y="29"/>
                  </a:cubicBezTo>
                  <a:cubicBezTo>
                    <a:pt x="5" y="30"/>
                    <a:pt x="5" y="30"/>
                    <a:pt x="5" y="31"/>
                  </a:cubicBezTo>
                  <a:cubicBezTo>
                    <a:pt x="4" y="32"/>
                    <a:pt x="4" y="33"/>
                    <a:pt x="4" y="34"/>
                  </a:cubicBezTo>
                  <a:cubicBezTo>
                    <a:pt x="4" y="34"/>
                    <a:pt x="4" y="34"/>
                    <a:pt x="4" y="34"/>
                  </a:cubicBezTo>
                  <a:cubicBezTo>
                    <a:pt x="5" y="33"/>
                    <a:pt x="6" y="33"/>
                    <a:pt x="7" y="32"/>
                  </a:cubicBezTo>
                  <a:cubicBezTo>
                    <a:pt x="7" y="32"/>
                    <a:pt x="6" y="33"/>
                    <a:pt x="6" y="33"/>
                  </a:cubicBezTo>
                  <a:cubicBezTo>
                    <a:pt x="6" y="33"/>
                    <a:pt x="6" y="33"/>
                    <a:pt x="6" y="33"/>
                  </a:cubicBezTo>
                  <a:cubicBezTo>
                    <a:pt x="6" y="33"/>
                    <a:pt x="7" y="33"/>
                    <a:pt x="7" y="32"/>
                  </a:cubicBezTo>
                  <a:cubicBezTo>
                    <a:pt x="7" y="32"/>
                    <a:pt x="7" y="32"/>
                    <a:pt x="7" y="32"/>
                  </a:cubicBezTo>
                  <a:cubicBezTo>
                    <a:pt x="7" y="32"/>
                    <a:pt x="7" y="32"/>
                    <a:pt x="7" y="32"/>
                  </a:cubicBezTo>
                  <a:cubicBezTo>
                    <a:pt x="8" y="30"/>
                    <a:pt x="9" y="29"/>
                    <a:pt x="11" y="27"/>
                  </a:cubicBezTo>
                  <a:cubicBezTo>
                    <a:pt x="11" y="27"/>
                    <a:pt x="11" y="27"/>
                    <a:pt x="11" y="27"/>
                  </a:cubicBezTo>
                  <a:cubicBezTo>
                    <a:pt x="10" y="28"/>
                    <a:pt x="9" y="30"/>
                    <a:pt x="9" y="32"/>
                  </a:cubicBezTo>
                  <a:cubicBezTo>
                    <a:pt x="8" y="33"/>
                    <a:pt x="8" y="33"/>
                    <a:pt x="8" y="34"/>
                  </a:cubicBezTo>
                  <a:cubicBezTo>
                    <a:pt x="8" y="34"/>
                    <a:pt x="8" y="34"/>
                    <a:pt x="8" y="34"/>
                  </a:cubicBezTo>
                  <a:cubicBezTo>
                    <a:pt x="8" y="33"/>
                    <a:pt x="8" y="33"/>
                    <a:pt x="9" y="33"/>
                  </a:cubicBezTo>
                  <a:cubicBezTo>
                    <a:pt x="9" y="33"/>
                    <a:pt x="9" y="33"/>
                    <a:pt x="9" y="33"/>
                  </a:cubicBezTo>
                  <a:cubicBezTo>
                    <a:pt x="9" y="33"/>
                    <a:pt x="9" y="33"/>
                    <a:pt x="9" y="33"/>
                  </a:cubicBezTo>
                  <a:cubicBezTo>
                    <a:pt x="9" y="33"/>
                    <a:pt x="10" y="32"/>
                    <a:pt x="11" y="32"/>
                  </a:cubicBezTo>
                  <a:cubicBezTo>
                    <a:pt x="10" y="32"/>
                    <a:pt x="10" y="33"/>
                    <a:pt x="10" y="34"/>
                  </a:cubicBezTo>
                  <a:cubicBezTo>
                    <a:pt x="10" y="34"/>
                    <a:pt x="10" y="34"/>
                    <a:pt x="10" y="34"/>
                  </a:cubicBezTo>
                  <a:cubicBezTo>
                    <a:pt x="11" y="33"/>
                    <a:pt x="11" y="32"/>
                    <a:pt x="12" y="31"/>
                  </a:cubicBezTo>
                  <a:cubicBezTo>
                    <a:pt x="14" y="29"/>
                    <a:pt x="15" y="27"/>
                    <a:pt x="16" y="25"/>
                  </a:cubicBezTo>
                  <a:cubicBezTo>
                    <a:pt x="16" y="26"/>
                    <a:pt x="15" y="26"/>
                    <a:pt x="15" y="27"/>
                  </a:cubicBezTo>
                  <a:cubicBezTo>
                    <a:pt x="14" y="28"/>
                    <a:pt x="14" y="29"/>
                    <a:pt x="14" y="30"/>
                  </a:cubicBezTo>
                  <a:cubicBezTo>
                    <a:pt x="14" y="30"/>
                    <a:pt x="14" y="30"/>
                    <a:pt x="14" y="30"/>
                  </a:cubicBezTo>
                  <a:cubicBezTo>
                    <a:pt x="15" y="30"/>
                    <a:pt x="15" y="30"/>
                    <a:pt x="15" y="30"/>
                  </a:cubicBezTo>
                  <a:cubicBezTo>
                    <a:pt x="14" y="31"/>
                    <a:pt x="14" y="32"/>
                    <a:pt x="13" y="33"/>
                  </a:cubicBezTo>
                  <a:cubicBezTo>
                    <a:pt x="13" y="33"/>
                    <a:pt x="13" y="34"/>
                    <a:pt x="13" y="33"/>
                  </a:cubicBezTo>
                  <a:cubicBezTo>
                    <a:pt x="14" y="32"/>
                    <a:pt x="15" y="31"/>
                    <a:pt x="15" y="29"/>
                  </a:cubicBezTo>
                  <a:cubicBezTo>
                    <a:pt x="16" y="29"/>
                    <a:pt x="16" y="28"/>
                    <a:pt x="17" y="28"/>
                  </a:cubicBezTo>
                  <a:cubicBezTo>
                    <a:pt x="16" y="29"/>
                    <a:pt x="16" y="31"/>
                    <a:pt x="15" y="33"/>
                  </a:cubicBezTo>
                  <a:cubicBezTo>
                    <a:pt x="15" y="33"/>
                    <a:pt x="15" y="33"/>
                    <a:pt x="15" y="34"/>
                  </a:cubicBezTo>
                  <a:cubicBezTo>
                    <a:pt x="14" y="34"/>
                    <a:pt x="15" y="34"/>
                    <a:pt x="15" y="34"/>
                  </a:cubicBezTo>
                  <a:cubicBezTo>
                    <a:pt x="15" y="33"/>
                    <a:pt x="15" y="33"/>
                    <a:pt x="15" y="32"/>
                  </a:cubicBezTo>
                  <a:cubicBezTo>
                    <a:pt x="15" y="32"/>
                    <a:pt x="15" y="32"/>
                    <a:pt x="15" y="32"/>
                  </a:cubicBezTo>
                  <a:cubicBezTo>
                    <a:pt x="15" y="32"/>
                    <a:pt x="15" y="32"/>
                    <a:pt x="15" y="32"/>
                  </a:cubicBezTo>
                  <a:cubicBezTo>
                    <a:pt x="16" y="30"/>
                    <a:pt x="17" y="28"/>
                    <a:pt x="19" y="26"/>
                  </a:cubicBezTo>
                  <a:cubicBezTo>
                    <a:pt x="19" y="26"/>
                    <a:pt x="19" y="25"/>
                    <a:pt x="19" y="25"/>
                  </a:cubicBezTo>
                  <a:cubicBezTo>
                    <a:pt x="20" y="25"/>
                    <a:pt x="20" y="24"/>
                    <a:pt x="21" y="23"/>
                  </a:cubicBezTo>
                  <a:cubicBezTo>
                    <a:pt x="19" y="26"/>
                    <a:pt x="17" y="29"/>
                    <a:pt x="16" y="33"/>
                  </a:cubicBezTo>
                  <a:cubicBezTo>
                    <a:pt x="16" y="33"/>
                    <a:pt x="16" y="33"/>
                    <a:pt x="16" y="33"/>
                  </a:cubicBezTo>
                  <a:cubicBezTo>
                    <a:pt x="17" y="31"/>
                    <a:pt x="18" y="30"/>
                    <a:pt x="19" y="28"/>
                  </a:cubicBezTo>
                  <a:cubicBezTo>
                    <a:pt x="20" y="26"/>
                    <a:pt x="21" y="24"/>
                    <a:pt x="22" y="22"/>
                  </a:cubicBezTo>
                  <a:cubicBezTo>
                    <a:pt x="22" y="22"/>
                    <a:pt x="22" y="22"/>
                    <a:pt x="22" y="22"/>
                  </a:cubicBezTo>
                  <a:cubicBezTo>
                    <a:pt x="22" y="22"/>
                    <a:pt x="22" y="22"/>
                    <a:pt x="22" y="21"/>
                  </a:cubicBezTo>
                  <a:cubicBezTo>
                    <a:pt x="22" y="21"/>
                    <a:pt x="22" y="21"/>
                    <a:pt x="22" y="21"/>
                  </a:cubicBezTo>
                  <a:cubicBezTo>
                    <a:pt x="23" y="21"/>
                    <a:pt x="23" y="20"/>
                    <a:pt x="23" y="20"/>
                  </a:cubicBezTo>
                  <a:cubicBezTo>
                    <a:pt x="23" y="20"/>
                    <a:pt x="23" y="20"/>
                    <a:pt x="23" y="19"/>
                  </a:cubicBezTo>
                  <a:cubicBezTo>
                    <a:pt x="24" y="19"/>
                    <a:pt x="24" y="19"/>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5" y="17"/>
                    <a:pt x="26" y="16"/>
                    <a:pt x="27" y="15"/>
                  </a:cubicBezTo>
                  <a:cubicBezTo>
                    <a:pt x="26" y="17"/>
                    <a:pt x="26" y="18"/>
                    <a:pt x="25" y="19"/>
                  </a:cubicBezTo>
                  <a:cubicBezTo>
                    <a:pt x="25" y="19"/>
                    <a:pt x="25" y="19"/>
                    <a:pt x="25" y="19"/>
                  </a:cubicBezTo>
                  <a:cubicBezTo>
                    <a:pt x="25" y="20"/>
                    <a:pt x="25" y="21"/>
                    <a:pt x="24" y="21"/>
                  </a:cubicBezTo>
                  <a:cubicBezTo>
                    <a:pt x="24" y="22"/>
                    <a:pt x="24" y="22"/>
                    <a:pt x="24" y="22"/>
                  </a:cubicBezTo>
                  <a:cubicBezTo>
                    <a:pt x="24" y="23"/>
                    <a:pt x="23" y="23"/>
                    <a:pt x="23" y="24"/>
                  </a:cubicBezTo>
                  <a:cubicBezTo>
                    <a:pt x="22" y="26"/>
                    <a:pt x="20" y="29"/>
                    <a:pt x="19" y="31"/>
                  </a:cubicBezTo>
                  <a:cubicBezTo>
                    <a:pt x="19" y="32"/>
                    <a:pt x="19" y="32"/>
                    <a:pt x="19" y="32"/>
                  </a:cubicBezTo>
                  <a:cubicBezTo>
                    <a:pt x="21" y="29"/>
                    <a:pt x="22" y="27"/>
                    <a:pt x="23" y="24"/>
                  </a:cubicBezTo>
                  <a:cubicBezTo>
                    <a:pt x="24" y="23"/>
                    <a:pt x="24" y="22"/>
                    <a:pt x="25" y="21"/>
                  </a:cubicBezTo>
                  <a:cubicBezTo>
                    <a:pt x="26" y="19"/>
                    <a:pt x="28" y="17"/>
                    <a:pt x="29" y="15"/>
                  </a:cubicBezTo>
                  <a:cubicBezTo>
                    <a:pt x="29" y="16"/>
                    <a:pt x="29" y="17"/>
                    <a:pt x="28" y="18"/>
                  </a:cubicBezTo>
                  <a:cubicBezTo>
                    <a:pt x="25" y="22"/>
                    <a:pt x="23" y="27"/>
                    <a:pt x="21" y="31"/>
                  </a:cubicBezTo>
                  <a:cubicBezTo>
                    <a:pt x="21" y="31"/>
                    <a:pt x="21" y="32"/>
                    <a:pt x="21" y="31"/>
                  </a:cubicBezTo>
                  <a:cubicBezTo>
                    <a:pt x="23" y="29"/>
                    <a:pt x="24" y="26"/>
                    <a:pt x="26" y="23"/>
                  </a:cubicBezTo>
                  <a:cubicBezTo>
                    <a:pt x="27" y="22"/>
                    <a:pt x="28" y="20"/>
                    <a:pt x="28" y="18"/>
                  </a:cubicBezTo>
                  <a:cubicBezTo>
                    <a:pt x="29" y="18"/>
                    <a:pt x="29" y="17"/>
                    <a:pt x="30" y="17"/>
                  </a:cubicBezTo>
                  <a:cubicBezTo>
                    <a:pt x="29" y="17"/>
                    <a:pt x="29" y="18"/>
                    <a:pt x="28" y="19"/>
                  </a:cubicBezTo>
                  <a:cubicBezTo>
                    <a:pt x="28" y="19"/>
                    <a:pt x="28" y="19"/>
                    <a:pt x="28" y="19"/>
                  </a:cubicBezTo>
                  <a:cubicBezTo>
                    <a:pt x="28" y="20"/>
                    <a:pt x="28" y="20"/>
                    <a:pt x="28" y="20"/>
                  </a:cubicBezTo>
                  <a:cubicBezTo>
                    <a:pt x="27" y="21"/>
                    <a:pt x="26" y="22"/>
                    <a:pt x="26" y="24"/>
                  </a:cubicBezTo>
                  <a:cubicBezTo>
                    <a:pt x="25" y="25"/>
                    <a:pt x="24" y="26"/>
                    <a:pt x="23" y="28"/>
                  </a:cubicBezTo>
                  <a:cubicBezTo>
                    <a:pt x="23" y="29"/>
                    <a:pt x="22" y="31"/>
                    <a:pt x="22" y="32"/>
                  </a:cubicBezTo>
                  <a:cubicBezTo>
                    <a:pt x="22" y="32"/>
                    <a:pt x="22" y="32"/>
                    <a:pt x="22" y="32"/>
                  </a:cubicBezTo>
                  <a:cubicBezTo>
                    <a:pt x="24" y="28"/>
                    <a:pt x="26" y="24"/>
                    <a:pt x="28" y="20"/>
                  </a:cubicBezTo>
                  <a:cubicBezTo>
                    <a:pt x="28" y="20"/>
                    <a:pt x="28" y="20"/>
                    <a:pt x="28" y="20"/>
                  </a:cubicBezTo>
                  <a:cubicBezTo>
                    <a:pt x="29" y="18"/>
                    <a:pt x="31" y="17"/>
                    <a:pt x="32" y="16"/>
                  </a:cubicBezTo>
                  <a:cubicBezTo>
                    <a:pt x="31" y="17"/>
                    <a:pt x="31" y="18"/>
                    <a:pt x="31" y="19"/>
                  </a:cubicBezTo>
                  <a:cubicBezTo>
                    <a:pt x="31" y="19"/>
                    <a:pt x="31" y="19"/>
                    <a:pt x="31" y="19"/>
                  </a:cubicBezTo>
                  <a:cubicBezTo>
                    <a:pt x="30" y="20"/>
                    <a:pt x="30" y="21"/>
                    <a:pt x="29" y="22"/>
                  </a:cubicBezTo>
                  <a:cubicBezTo>
                    <a:pt x="27" y="25"/>
                    <a:pt x="26" y="27"/>
                    <a:pt x="25" y="31"/>
                  </a:cubicBezTo>
                  <a:cubicBezTo>
                    <a:pt x="25" y="31"/>
                    <a:pt x="25" y="31"/>
                    <a:pt x="25" y="31"/>
                  </a:cubicBezTo>
                  <a:cubicBezTo>
                    <a:pt x="26" y="28"/>
                    <a:pt x="28" y="25"/>
                    <a:pt x="29" y="22"/>
                  </a:cubicBezTo>
                  <a:cubicBezTo>
                    <a:pt x="30" y="21"/>
                    <a:pt x="31" y="19"/>
                    <a:pt x="32" y="18"/>
                  </a:cubicBezTo>
                  <a:cubicBezTo>
                    <a:pt x="32" y="20"/>
                    <a:pt x="31" y="21"/>
                    <a:pt x="30" y="23"/>
                  </a:cubicBezTo>
                  <a:cubicBezTo>
                    <a:pt x="30" y="23"/>
                    <a:pt x="30" y="24"/>
                    <a:pt x="30" y="24"/>
                  </a:cubicBezTo>
                  <a:cubicBezTo>
                    <a:pt x="28" y="26"/>
                    <a:pt x="27" y="28"/>
                    <a:pt x="27" y="30"/>
                  </a:cubicBezTo>
                  <a:cubicBezTo>
                    <a:pt x="27" y="30"/>
                    <a:pt x="27" y="30"/>
                    <a:pt x="27" y="30"/>
                  </a:cubicBezTo>
                  <a:cubicBezTo>
                    <a:pt x="28" y="28"/>
                    <a:pt x="29" y="26"/>
                    <a:pt x="30" y="24"/>
                  </a:cubicBezTo>
                  <a:cubicBezTo>
                    <a:pt x="30" y="24"/>
                    <a:pt x="30" y="23"/>
                    <a:pt x="31" y="23"/>
                  </a:cubicBezTo>
                  <a:cubicBezTo>
                    <a:pt x="31" y="22"/>
                    <a:pt x="32" y="21"/>
                    <a:pt x="32" y="20"/>
                  </a:cubicBezTo>
                  <a:cubicBezTo>
                    <a:pt x="32" y="20"/>
                    <a:pt x="32" y="20"/>
                    <a:pt x="32" y="20"/>
                  </a:cubicBezTo>
                  <a:cubicBezTo>
                    <a:pt x="33" y="20"/>
                    <a:pt x="33" y="19"/>
                    <a:pt x="33" y="19"/>
                  </a:cubicBezTo>
                  <a:cubicBezTo>
                    <a:pt x="33" y="21"/>
                    <a:pt x="32" y="23"/>
                    <a:pt x="31" y="25"/>
                  </a:cubicBezTo>
                  <a:cubicBezTo>
                    <a:pt x="30" y="27"/>
                    <a:pt x="29" y="29"/>
                    <a:pt x="28" y="30"/>
                  </a:cubicBezTo>
                  <a:cubicBezTo>
                    <a:pt x="28" y="31"/>
                    <a:pt x="28" y="31"/>
                    <a:pt x="28" y="30"/>
                  </a:cubicBezTo>
                  <a:cubicBezTo>
                    <a:pt x="29" y="29"/>
                    <a:pt x="30" y="27"/>
                    <a:pt x="31" y="26"/>
                  </a:cubicBezTo>
                  <a:cubicBezTo>
                    <a:pt x="32" y="25"/>
                    <a:pt x="32" y="24"/>
                    <a:pt x="33" y="23"/>
                  </a:cubicBezTo>
                  <a:cubicBezTo>
                    <a:pt x="33" y="22"/>
                    <a:pt x="34" y="22"/>
                    <a:pt x="34" y="21"/>
                  </a:cubicBezTo>
                  <a:cubicBezTo>
                    <a:pt x="34" y="23"/>
                    <a:pt x="33" y="24"/>
                    <a:pt x="33" y="26"/>
                  </a:cubicBezTo>
                  <a:cubicBezTo>
                    <a:pt x="33" y="26"/>
                    <a:pt x="33" y="26"/>
                    <a:pt x="33" y="26"/>
                  </a:cubicBezTo>
                  <a:cubicBezTo>
                    <a:pt x="32" y="26"/>
                    <a:pt x="32" y="26"/>
                    <a:pt x="32" y="26"/>
                  </a:cubicBezTo>
                  <a:cubicBezTo>
                    <a:pt x="32" y="27"/>
                    <a:pt x="31" y="29"/>
                    <a:pt x="30" y="30"/>
                  </a:cubicBezTo>
                  <a:cubicBezTo>
                    <a:pt x="30" y="30"/>
                    <a:pt x="30" y="30"/>
                    <a:pt x="30" y="30"/>
                  </a:cubicBezTo>
                  <a:cubicBezTo>
                    <a:pt x="31" y="29"/>
                    <a:pt x="32" y="28"/>
                    <a:pt x="32" y="26"/>
                  </a:cubicBezTo>
                  <a:cubicBezTo>
                    <a:pt x="33" y="26"/>
                    <a:pt x="34" y="25"/>
                    <a:pt x="34" y="24"/>
                  </a:cubicBezTo>
                  <a:cubicBezTo>
                    <a:pt x="34" y="24"/>
                    <a:pt x="35" y="23"/>
                    <a:pt x="35" y="23"/>
                  </a:cubicBezTo>
                  <a:cubicBezTo>
                    <a:pt x="35" y="24"/>
                    <a:pt x="34" y="24"/>
                    <a:pt x="34" y="25"/>
                  </a:cubicBezTo>
                  <a:cubicBezTo>
                    <a:pt x="34" y="26"/>
                    <a:pt x="33" y="28"/>
                    <a:pt x="32" y="29"/>
                  </a:cubicBezTo>
                  <a:cubicBezTo>
                    <a:pt x="32" y="29"/>
                    <a:pt x="32" y="28"/>
                    <a:pt x="32" y="28"/>
                  </a:cubicBezTo>
                  <a:cubicBezTo>
                    <a:pt x="32" y="28"/>
                    <a:pt x="32" y="28"/>
                    <a:pt x="32" y="28"/>
                  </a:cubicBezTo>
                  <a:cubicBezTo>
                    <a:pt x="32" y="28"/>
                    <a:pt x="32" y="29"/>
                    <a:pt x="31" y="30"/>
                  </a:cubicBezTo>
                  <a:cubicBezTo>
                    <a:pt x="31" y="30"/>
                    <a:pt x="31" y="30"/>
                    <a:pt x="31" y="30"/>
                  </a:cubicBezTo>
                  <a:cubicBezTo>
                    <a:pt x="32" y="29"/>
                    <a:pt x="33" y="27"/>
                    <a:pt x="33" y="26"/>
                  </a:cubicBezTo>
                  <a:cubicBezTo>
                    <a:pt x="34" y="25"/>
                    <a:pt x="35" y="24"/>
                    <a:pt x="35" y="23"/>
                  </a:cubicBezTo>
                  <a:cubicBezTo>
                    <a:pt x="35" y="23"/>
                    <a:pt x="35" y="23"/>
                    <a:pt x="35" y="23"/>
                  </a:cubicBezTo>
                  <a:cubicBezTo>
                    <a:pt x="34" y="24"/>
                    <a:pt x="33" y="25"/>
                    <a:pt x="33" y="26"/>
                  </a:cubicBezTo>
                  <a:cubicBezTo>
                    <a:pt x="33" y="24"/>
                    <a:pt x="34" y="23"/>
                    <a:pt x="34" y="21"/>
                  </a:cubicBezTo>
                  <a:cubicBezTo>
                    <a:pt x="34" y="21"/>
                    <a:pt x="34" y="21"/>
                    <a:pt x="34" y="21"/>
                  </a:cubicBezTo>
                  <a:cubicBezTo>
                    <a:pt x="33" y="22"/>
                    <a:pt x="32" y="24"/>
                    <a:pt x="31" y="25"/>
                  </a:cubicBezTo>
                  <a:cubicBezTo>
                    <a:pt x="32" y="23"/>
                    <a:pt x="33" y="21"/>
                    <a:pt x="34" y="19"/>
                  </a:cubicBezTo>
                  <a:cubicBezTo>
                    <a:pt x="34" y="19"/>
                    <a:pt x="34" y="19"/>
                    <a:pt x="34" y="19"/>
                  </a:cubicBezTo>
                  <a:cubicBezTo>
                    <a:pt x="33" y="20"/>
                    <a:pt x="32" y="21"/>
                    <a:pt x="31" y="22"/>
                  </a:cubicBezTo>
                  <a:cubicBezTo>
                    <a:pt x="31" y="21"/>
                    <a:pt x="32" y="19"/>
                    <a:pt x="32" y="18"/>
                  </a:cubicBezTo>
                  <a:cubicBezTo>
                    <a:pt x="32" y="18"/>
                    <a:pt x="32" y="18"/>
                    <a:pt x="32" y="18"/>
                  </a:cubicBezTo>
                  <a:cubicBezTo>
                    <a:pt x="31" y="19"/>
                    <a:pt x="30" y="20"/>
                    <a:pt x="30" y="21"/>
                  </a:cubicBezTo>
                  <a:cubicBezTo>
                    <a:pt x="31" y="20"/>
                    <a:pt x="31" y="18"/>
                    <a:pt x="32" y="16"/>
                  </a:cubicBezTo>
                  <a:cubicBezTo>
                    <a:pt x="32" y="16"/>
                    <a:pt x="32" y="16"/>
                    <a:pt x="32" y="16"/>
                  </a:cubicBezTo>
                  <a:cubicBezTo>
                    <a:pt x="31" y="17"/>
                    <a:pt x="30" y="18"/>
                    <a:pt x="29" y="19"/>
                  </a:cubicBezTo>
                  <a:cubicBezTo>
                    <a:pt x="28" y="19"/>
                    <a:pt x="28" y="20"/>
                    <a:pt x="28" y="20"/>
                  </a:cubicBezTo>
                  <a:cubicBezTo>
                    <a:pt x="29" y="19"/>
                    <a:pt x="29" y="17"/>
                    <a:pt x="30" y="16"/>
                  </a:cubicBezTo>
                  <a:cubicBezTo>
                    <a:pt x="30" y="16"/>
                    <a:pt x="30" y="16"/>
                    <a:pt x="30" y="16"/>
                  </a:cubicBezTo>
                  <a:cubicBezTo>
                    <a:pt x="30" y="16"/>
                    <a:pt x="30" y="16"/>
                    <a:pt x="30" y="16"/>
                  </a:cubicBezTo>
                  <a:cubicBezTo>
                    <a:pt x="30" y="16"/>
                    <a:pt x="30" y="16"/>
                    <a:pt x="30" y="16"/>
                  </a:cubicBezTo>
                  <a:cubicBezTo>
                    <a:pt x="30" y="16"/>
                    <a:pt x="30" y="16"/>
                    <a:pt x="30" y="16"/>
                  </a:cubicBezTo>
                  <a:cubicBezTo>
                    <a:pt x="29" y="17"/>
                    <a:pt x="29" y="17"/>
                    <a:pt x="28" y="18"/>
                  </a:cubicBezTo>
                  <a:cubicBezTo>
                    <a:pt x="29" y="17"/>
                    <a:pt x="29" y="16"/>
                    <a:pt x="29" y="15"/>
                  </a:cubicBezTo>
                  <a:cubicBezTo>
                    <a:pt x="29" y="15"/>
                    <a:pt x="29" y="15"/>
                    <a:pt x="29" y="15"/>
                  </a:cubicBezTo>
                  <a:cubicBezTo>
                    <a:pt x="28" y="17"/>
                    <a:pt x="26" y="19"/>
                    <a:pt x="25" y="21"/>
                  </a:cubicBezTo>
                  <a:cubicBezTo>
                    <a:pt x="26" y="19"/>
                    <a:pt x="26" y="17"/>
                    <a:pt x="27" y="15"/>
                  </a:cubicBezTo>
                  <a:cubicBezTo>
                    <a:pt x="27" y="15"/>
                    <a:pt x="27" y="15"/>
                    <a:pt x="27" y="15"/>
                  </a:cubicBezTo>
                  <a:cubicBezTo>
                    <a:pt x="26" y="16"/>
                    <a:pt x="25" y="18"/>
                    <a:pt x="24" y="19"/>
                  </a:cubicBezTo>
                  <a:cubicBezTo>
                    <a:pt x="24" y="18"/>
                    <a:pt x="24" y="18"/>
                    <a:pt x="24" y="18"/>
                  </a:cubicBezTo>
                  <a:cubicBezTo>
                    <a:pt x="25" y="16"/>
                    <a:pt x="26" y="14"/>
                    <a:pt x="26" y="13"/>
                  </a:cubicBezTo>
                  <a:cubicBezTo>
                    <a:pt x="26" y="13"/>
                    <a:pt x="26" y="13"/>
                    <a:pt x="25" y="13"/>
                  </a:cubicBezTo>
                  <a:cubicBezTo>
                    <a:pt x="25" y="13"/>
                    <a:pt x="25" y="13"/>
                    <a:pt x="24" y="14"/>
                  </a:cubicBezTo>
                  <a:cubicBezTo>
                    <a:pt x="24" y="14"/>
                    <a:pt x="24" y="13"/>
                    <a:pt x="24" y="13"/>
                  </a:cubicBezTo>
                  <a:cubicBezTo>
                    <a:pt x="25" y="13"/>
                    <a:pt x="24" y="13"/>
                    <a:pt x="24" y="13"/>
                  </a:cubicBezTo>
                  <a:cubicBezTo>
                    <a:pt x="24" y="14"/>
                    <a:pt x="24" y="14"/>
                    <a:pt x="23" y="15"/>
                  </a:cubicBezTo>
                  <a:cubicBezTo>
                    <a:pt x="23" y="15"/>
                    <a:pt x="22" y="16"/>
                    <a:pt x="22" y="16"/>
                  </a:cubicBezTo>
                  <a:cubicBezTo>
                    <a:pt x="22" y="16"/>
                    <a:pt x="23" y="15"/>
                    <a:pt x="23" y="14"/>
                  </a:cubicBezTo>
                  <a:cubicBezTo>
                    <a:pt x="23" y="14"/>
                    <a:pt x="23" y="14"/>
                    <a:pt x="23" y="14"/>
                  </a:cubicBezTo>
                  <a:cubicBezTo>
                    <a:pt x="22" y="15"/>
                    <a:pt x="21" y="15"/>
                    <a:pt x="20" y="16"/>
                  </a:cubicBezTo>
                  <a:cubicBezTo>
                    <a:pt x="21" y="15"/>
                    <a:pt x="21" y="15"/>
                    <a:pt x="21" y="14"/>
                  </a:cubicBezTo>
                  <a:cubicBezTo>
                    <a:pt x="21" y="14"/>
                    <a:pt x="21" y="14"/>
                    <a:pt x="21" y="14"/>
                  </a:cubicBezTo>
                  <a:cubicBezTo>
                    <a:pt x="20" y="14"/>
                    <a:pt x="19" y="15"/>
                    <a:pt x="18" y="16"/>
                  </a:cubicBezTo>
                  <a:cubicBezTo>
                    <a:pt x="18" y="16"/>
                    <a:pt x="17" y="17"/>
                    <a:pt x="17" y="18"/>
                  </a:cubicBezTo>
                  <a:cubicBezTo>
                    <a:pt x="17" y="17"/>
                    <a:pt x="17" y="17"/>
                    <a:pt x="18" y="16"/>
                  </a:cubicBezTo>
                  <a:cubicBezTo>
                    <a:pt x="18" y="15"/>
                    <a:pt x="18" y="14"/>
                    <a:pt x="18" y="13"/>
                  </a:cubicBezTo>
                  <a:cubicBezTo>
                    <a:pt x="18" y="13"/>
                    <a:pt x="18" y="13"/>
                    <a:pt x="18" y="13"/>
                  </a:cubicBezTo>
                  <a:cubicBezTo>
                    <a:pt x="17" y="14"/>
                    <a:pt x="16" y="15"/>
                    <a:pt x="16" y="16"/>
                  </a:cubicBezTo>
                  <a:cubicBezTo>
                    <a:pt x="16" y="16"/>
                    <a:pt x="16" y="15"/>
                    <a:pt x="16" y="15"/>
                  </a:cubicBezTo>
                  <a:cubicBezTo>
                    <a:pt x="16" y="14"/>
                    <a:pt x="16" y="13"/>
                    <a:pt x="16" y="12"/>
                  </a:cubicBezTo>
                  <a:cubicBezTo>
                    <a:pt x="16" y="12"/>
                    <a:pt x="16" y="11"/>
                    <a:pt x="16" y="12"/>
                  </a:cubicBezTo>
                  <a:cubicBezTo>
                    <a:pt x="15" y="12"/>
                    <a:pt x="14" y="13"/>
                    <a:pt x="14" y="14"/>
                  </a:cubicBezTo>
                  <a:cubicBezTo>
                    <a:pt x="14" y="13"/>
                    <a:pt x="15" y="11"/>
                    <a:pt x="15" y="10"/>
                  </a:cubicBezTo>
                  <a:cubicBezTo>
                    <a:pt x="15" y="10"/>
                    <a:pt x="14" y="10"/>
                    <a:pt x="14" y="10"/>
                  </a:cubicBezTo>
                  <a:cubicBezTo>
                    <a:pt x="13" y="11"/>
                    <a:pt x="12" y="13"/>
                    <a:pt x="11" y="14"/>
                  </a:cubicBezTo>
                  <a:cubicBezTo>
                    <a:pt x="12" y="13"/>
                    <a:pt x="12" y="11"/>
                    <a:pt x="12" y="10"/>
                  </a:cubicBezTo>
                  <a:cubicBezTo>
                    <a:pt x="12" y="10"/>
                    <a:pt x="12" y="10"/>
                    <a:pt x="12" y="10"/>
                  </a:cubicBezTo>
                  <a:cubicBezTo>
                    <a:pt x="11" y="10"/>
                    <a:pt x="11" y="11"/>
                    <a:pt x="10" y="12"/>
                  </a:cubicBezTo>
                  <a:cubicBezTo>
                    <a:pt x="10" y="12"/>
                    <a:pt x="9" y="13"/>
                    <a:pt x="9" y="13"/>
                  </a:cubicBezTo>
                  <a:cubicBezTo>
                    <a:pt x="9" y="13"/>
                    <a:pt x="10" y="12"/>
                    <a:pt x="10" y="12"/>
                  </a:cubicBezTo>
                  <a:cubicBezTo>
                    <a:pt x="10" y="11"/>
                    <a:pt x="10" y="10"/>
                    <a:pt x="10" y="9"/>
                  </a:cubicBezTo>
                  <a:cubicBezTo>
                    <a:pt x="10" y="9"/>
                    <a:pt x="10" y="9"/>
                    <a:pt x="10" y="9"/>
                  </a:cubicBezTo>
                  <a:cubicBezTo>
                    <a:pt x="10" y="10"/>
                    <a:pt x="9" y="10"/>
                    <a:pt x="9" y="10"/>
                  </a:cubicBezTo>
                  <a:cubicBezTo>
                    <a:pt x="10" y="9"/>
                    <a:pt x="10" y="7"/>
                    <a:pt x="11" y="6"/>
                  </a:cubicBezTo>
                  <a:cubicBezTo>
                    <a:pt x="11" y="6"/>
                    <a:pt x="11" y="6"/>
                    <a:pt x="11" y="5"/>
                  </a:cubicBezTo>
                  <a:cubicBezTo>
                    <a:pt x="12" y="4"/>
                    <a:pt x="13" y="2"/>
                    <a:pt x="13" y="0"/>
                  </a:cubicBezTo>
                  <a:cubicBezTo>
                    <a:pt x="13" y="0"/>
                    <a:pt x="12" y="0"/>
                    <a:pt x="12" y="0"/>
                  </a:cubicBezTo>
                  <a:cubicBezTo>
                    <a:pt x="12" y="0"/>
                    <a:pt x="12" y="0"/>
                    <a:pt x="12"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502"/>
            <p:cNvSpPr>
              <a:spLocks/>
            </p:cNvSpPr>
            <p:nvPr/>
          </p:nvSpPr>
          <p:spPr bwMode="auto">
            <a:xfrm>
              <a:off x="3133725" y="2727325"/>
              <a:ext cx="155575" cy="168275"/>
            </a:xfrm>
            <a:custGeom>
              <a:avLst/>
              <a:gdLst>
                <a:gd name="T0" fmla="*/ 2147483646 w 34"/>
                <a:gd name="T1" fmla="*/ 2147483646 h 37"/>
                <a:gd name="T2" fmla="*/ 2147483646 w 34"/>
                <a:gd name="T3" fmla="*/ 2147483646 h 37"/>
                <a:gd name="T4" fmla="*/ 2147483646 w 34"/>
                <a:gd name="T5" fmla="*/ 2147483646 h 37"/>
                <a:gd name="T6" fmla="*/ 2147483646 w 34"/>
                <a:gd name="T7" fmla="*/ 2147483646 h 37"/>
                <a:gd name="T8" fmla="*/ 2147483646 w 34"/>
                <a:gd name="T9" fmla="*/ 2147483646 h 37"/>
                <a:gd name="T10" fmla="*/ 2147483646 w 34"/>
                <a:gd name="T11" fmla="*/ 2147483646 h 37"/>
                <a:gd name="T12" fmla="*/ 2147483646 w 34"/>
                <a:gd name="T13" fmla="*/ 2147483646 h 37"/>
                <a:gd name="T14" fmla="*/ 2147483646 w 34"/>
                <a:gd name="T15" fmla="*/ 2147483646 h 37"/>
                <a:gd name="T16" fmla="*/ 2147483646 w 34"/>
                <a:gd name="T17" fmla="*/ 2147483646 h 37"/>
                <a:gd name="T18" fmla="*/ 2147483646 w 34"/>
                <a:gd name="T19" fmla="*/ 2147483646 h 37"/>
                <a:gd name="T20" fmla="*/ 2147483646 w 34"/>
                <a:gd name="T21" fmla="*/ 2147483646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37">
                  <a:moveTo>
                    <a:pt x="23" y="5"/>
                  </a:moveTo>
                  <a:cubicBezTo>
                    <a:pt x="13" y="0"/>
                    <a:pt x="3" y="8"/>
                    <a:pt x="2" y="19"/>
                  </a:cubicBezTo>
                  <a:cubicBezTo>
                    <a:pt x="0" y="30"/>
                    <a:pt x="13" y="37"/>
                    <a:pt x="22" y="33"/>
                  </a:cubicBezTo>
                  <a:cubicBezTo>
                    <a:pt x="30" y="30"/>
                    <a:pt x="34" y="21"/>
                    <a:pt x="33" y="13"/>
                  </a:cubicBezTo>
                  <a:cubicBezTo>
                    <a:pt x="31" y="2"/>
                    <a:pt x="19" y="2"/>
                    <a:pt x="11" y="5"/>
                  </a:cubicBezTo>
                  <a:cubicBezTo>
                    <a:pt x="9" y="5"/>
                    <a:pt x="10" y="9"/>
                    <a:pt x="12" y="8"/>
                  </a:cubicBezTo>
                  <a:cubicBezTo>
                    <a:pt x="18" y="6"/>
                    <a:pt x="27" y="5"/>
                    <a:pt x="29" y="13"/>
                  </a:cubicBezTo>
                  <a:cubicBezTo>
                    <a:pt x="31" y="18"/>
                    <a:pt x="28" y="24"/>
                    <a:pt x="24" y="28"/>
                  </a:cubicBezTo>
                  <a:cubicBezTo>
                    <a:pt x="18" y="33"/>
                    <a:pt x="8" y="30"/>
                    <a:pt x="6" y="23"/>
                  </a:cubicBezTo>
                  <a:cubicBezTo>
                    <a:pt x="3" y="14"/>
                    <a:pt x="13" y="4"/>
                    <a:pt x="22" y="8"/>
                  </a:cubicBezTo>
                  <a:cubicBezTo>
                    <a:pt x="24" y="9"/>
                    <a:pt x="26" y="6"/>
                    <a:pt x="2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504"/>
            <p:cNvSpPr>
              <a:spLocks/>
            </p:cNvSpPr>
            <p:nvPr/>
          </p:nvSpPr>
          <p:spPr bwMode="auto">
            <a:xfrm>
              <a:off x="3143250" y="2749550"/>
              <a:ext cx="100013" cy="77787"/>
            </a:xfrm>
            <a:custGeom>
              <a:avLst/>
              <a:gdLst>
                <a:gd name="T0" fmla="*/ 2147483646 w 22"/>
                <a:gd name="T1" fmla="*/ 2147483646 h 17"/>
                <a:gd name="T2" fmla="*/ 2147483646 w 22"/>
                <a:gd name="T3" fmla="*/ 2147483646 h 17"/>
                <a:gd name="T4" fmla="*/ 2147483646 w 22"/>
                <a:gd name="T5" fmla="*/ 2147483646 h 17"/>
                <a:gd name="T6" fmla="*/ 2147483646 w 22"/>
                <a:gd name="T7" fmla="*/ 2147483646 h 17"/>
                <a:gd name="T8" fmla="*/ 2147483646 w 22"/>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7">
                  <a:moveTo>
                    <a:pt x="2" y="16"/>
                  </a:moveTo>
                  <a:cubicBezTo>
                    <a:pt x="9" y="12"/>
                    <a:pt x="14" y="5"/>
                    <a:pt x="21" y="2"/>
                  </a:cubicBezTo>
                  <a:cubicBezTo>
                    <a:pt x="22" y="1"/>
                    <a:pt x="21" y="0"/>
                    <a:pt x="20" y="1"/>
                  </a:cubicBezTo>
                  <a:cubicBezTo>
                    <a:pt x="13" y="4"/>
                    <a:pt x="8" y="11"/>
                    <a:pt x="1" y="15"/>
                  </a:cubicBezTo>
                  <a:cubicBezTo>
                    <a:pt x="0" y="15"/>
                    <a:pt x="1" y="17"/>
                    <a:pt x="2"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505"/>
            <p:cNvSpPr>
              <a:spLocks/>
            </p:cNvSpPr>
            <p:nvPr/>
          </p:nvSpPr>
          <p:spPr bwMode="auto">
            <a:xfrm>
              <a:off x="3143250" y="2749550"/>
              <a:ext cx="117475" cy="92075"/>
            </a:xfrm>
            <a:custGeom>
              <a:avLst/>
              <a:gdLst>
                <a:gd name="T0" fmla="*/ 2147483646 w 26"/>
                <a:gd name="T1" fmla="*/ 2147483646 h 20"/>
                <a:gd name="T2" fmla="*/ 2147483646 w 26"/>
                <a:gd name="T3" fmla="*/ 2147483646 h 20"/>
                <a:gd name="T4" fmla="*/ 2147483646 w 26"/>
                <a:gd name="T5" fmla="*/ 0 h 20"/>
                <a:gd name="T6" fmla="*/ 2147483646 w 26"/>
                <a:gd name="T7" fmla="*/ 2147483646 h 20"/>
                <a:gd name="T8" fmla="*/ 2147483646 w 26"/>
                <a:gd name="T9" fmla="*/ 2147483646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0">
                  <a:moveTo>
                    <a:pt x="2" y="20"/>
                  </a:moveTo>
                  <a:cubicBezTo>
                    <a:pt x="11" y="16"/>
                    <a:pt x="17" y="7"/>
                    <a:pt x="25" y="1"/>
                  </a:cubicBezTo>
                  <a:cubicBezTo>
                    <a:pt x="26" y="1"/>
                    <a:pt x="25" y="0"/>
                    <a:pt x="25" y="0"/>
                  </a:cubicBezTo>
                  <a:cubicBezTo>
                    <a:pt x="16" y="5"/>
                    <a:pt x="11" y="15"/>
                    <a:pt x="1" y="18"/>
                  </a:cubicBezTo>
                  <a:cubicBezTo>
                    <a:pt x="0" y="19"/>
                    <a:pt x="1" y="20"/>
                    <a:pt x="2"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53" name="组合 456"/>
          <p:cNvGrpSpPr>
            <a:grpSpLocks/>
          </p:cNvGrpSpPr>
          <p:nvPr/>
        </p:nvGrpSpPr>
        <p:grpSpPr bwMode="auto">
          <a:xfrm>
            <a:off x="5744766" y="1095376"/>
            <a:ext cx="1075134" cy="576263"/>
            <a:chOff x="0" y="0"/>
            <a:chExt cx="1433513" cy="768350"/>
          </a:xfrm>
        </p:grpSpPr>
        <p:sp>
          <p:nvSpPr>
            <p:cNvPr id="454" name="Freeform 464"/>
            <p:cNvSpPr>
              <a:spLocks/>
            </p:cNvSpPr>
            <p:nvPr/>
          </p:nvSpPr>
          <p:spPr bwMode="auto">
            <a:xfrm>
              <a:off x="68263" y="0"/>
              <a:ext cx="1365250" cy="690562"/>
            </a:xfrm>
            <a:custGeom>
              <a:avLst/>
              <a:gdLst>
                <a:gd name="T0" fmla="*/ 2147483646 w 301"/>
                <a:gd name="T1" fmla="*/ 2147483646 h 152"/>
                <a:gd name="T2" fmla="*/ 2147483646 w 301"/>
                <a:gd name="T3" fmla="*/ 2147483646 h 152"/>
                <a:gd name="T4" fmla="*/ 2147483646 w 301"/>
                <a:gd name="T5" fmla="*/ 2147483646 h 152"/>
                <a:gd name="T6" fmla="*/ 2147483646 w 301"/>
                <a:gd name="T7" fmla="*/ 2147483646 h 152"/>
                <a:gd name="T8" fmla="*/ 2147483646 w 301"/>
                <a:gd name="T9" fmla="*/ 2147483646 h 152"/>
                <a:gd name="T10" fmla="*/ 2147483646 w 301"/>
                <a:gd name="T11" fmla="*/ 2147483646 h 152"/>
                <a:gd name="T12" fmla="*/ 2147483646 w 301"/>
                <a:gd name="T13" fmla="*/ 2147483646 h 152"/>
                <a:gd name="T14" fmla="*/ 2147483646 w 301"/>
                <a:gd name="T15" fmla="*/ 2147483646 h 152"/>
                <a:gd name="T16" fmla="*/ 2147483646 w 301"/>
                <a:gd name="T17" fmla="*/ 2147483646 h 152"/>
                <a:gd name="T18" fmla="*/ 2147483646 w 301"/>
                <a:gd name="T19" fmla="*/ 2147483646 h 152"/>
                <a:gd name="T20" fmla="*/ 2147483646 w 301"/>
                <a:gd name="T21" fmla="*/ 2147483646 h 152"/>
                <a:gd name="T22" fmla="*/ 2147483646 w 301"/>
                <a:gd name="T23" fmla="*/ 2147483646 h 152"/>
                <a:gd name="T24" fmla="*/ 2147483646 w 301"/>
                <a:gd name="T25" fmla="*/ 2147483646 h 152"/>
                <a:gd name="T26" fmla="*/ 2147483646 w 301"/>
                <a:gd name="T27" fmla="*/ 2147483646 h 152"/>
                <a:gd name="T28" fmla="*/ 2147483646 w 301"/>
                <a:gd name="T29" fmla="*/ 2147483646 h 152"/>
                <a:gd name="T30" fmla="*/ 2147483646 w 301"/>
                <a:gd name="T31" fmla="*/ 2147483646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01" h="152">
                  <a:moveTo>
                    <a:pt x="298" y="22"/>
                  </a:moveTo>
                  <a:cubicBezTo>
                    <a:pt x="280" y="16"/>
                    <a:pt x="262" y="8"/>
                    <a:pt x="243" y="1"/>
                  </a:cubicBezTo>
                  <a:cubicBezTo>
                    <a:pt x="240" y="0"/>
                    <a:pt x="238" y="5"/>
                    <a:pt x="242" y="7"/>
                  </a:cubicBezTo>
                  <a:cubicBezTo>
                    <a:pt x="253" y="11"/>
                    <a:pt x="263" y="17"/>
                    <a:pt x="273" y="22"/>
                  </a:cubicBezTo>
                  <a:cubicBezTo>
                    <a:pt x="222" y="23"/>
                    <a:pt x="173" y="34"/>
                    <a:pt x="125" y="53"/>
                  </a:cubicBezTo>
                  <a:cubicBezTo>
                    <a:pt x="102" y="63"/>
                    <a:pt x="81" y="74"/>
                    <a:pt x="61" y="88"/>
                  </a:cubicBezTo>
                  <a:cubicBezTo>
                    <a:pt x="38" y="104"/>
                    <a:pt x="25" y="129"/>
                    <a:pt x="3" y="145"/>
                  </a:cubicBezTo>
                  <a:cubicBezTo>
                    <a:pt x="0" y="147"/>
                    <a:pt x="3" y="152"/>
                    <a:pt x="6" y="150"/>
                  </a:cubicBezTo>
                  <a:cubicBezTo>
                    <a:pt x="23" y="137"/>
                    <a:pt x="34" y="119"/>
                    <a:pt x="49" y="105"/>
                  </a:cubicBezTo>
                  <a:cubicBezTo>
                    <a:pt x="71" y="84"/>
                    <a:pt x="99" y="71"/>
                    <a:pt x="127" y="59"/>
                  </a:cubicBezTo>
                  <a:cubicBezTo>
                    <a:pt x="178" y="38"/>
                    <a:pt x="234" y="27"/>
                    <a:pt x="290" y="28"/>
                  </a:cubicBezTo>
                  <a:cubicBezTo>
                    <a:pt x="290" y="28"/>
                    <a:pt x="290" y="28"/>
                    <a:pt x="290" y="28"/>
                  </a:cubicBezTo>
                  <a:cubicBezTo>
                    <a:pt x="277" y="41"/>
                    <a:pt x="262" y="50"/>
                    <a:pt x="246" y="60"/>
                  </a:cubicBezTo>
                  <a:cubicBezTo>
                    <a:pt x="242" y="62"/>
                    <a:pt x="245" y="67"/>
                    <a:pt x="249" y="65"/>
                  </a:cubicBezTo>
                  <a:cubicBezTo>
                    <a:pt x="267" y="54"/>
                    <a:pt x="285" y="43"/>
                    <a:pt x="299" y="27"/>
                  </a:cubicBezTo>
                  <a:cubicBezTo>
                    <a:pt x="301" y="26"/>
                    <a:pt x="300" y="23"/>
                    <a:pt x="298"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5" name="Freeform 467"/>
            <p:cNvSpPr>
              <a:spLocks/>
            </p:cNvSpPr>
            <p:nvPr/>
          </p:nvSpPr>
          <p:spPr bwMode="auto">
            <a:xfrm>
              <a:off x="0" y="600075"/>
              <a:ext cx="149225" cy="168275"/>
            </a:xfrm>
            <a:custGeom>
              <a:avLst/>
              <a:gdLst>
                <a:gd name="T0" fmla="*/ 2147483646 w 33"/>
                <a:gd name="T1" fmla="*/ 2147483646 h 37"/>
                <a:gd name="T2" fmla="*/ 2147483646 w 33"/>
                <a:gd name="T3" fmla="*/ 2147483646 h 37"/>
                <a:gd name="T4" fmla="*/ 2147483646 w 33"/>
                <a:gd name="T5" fmla="*/ 2147483646 h 37"/>
                <a:gd name="T6" fmla="*/ 2147483646 w 33"/>
                <a:gd name="T7" fmla="*/ 2147483646 h 37"/>
                <a:gd name="T8" fmla="*/ 2147483646 w 33"/>
                <a:gd name="T9" fmla="*/ 2147483646 h 37"/>
                <a:gd name="T10" fmla="*/ 2147483646 w 33"/>
                <a:gd name="T11" fmla="*/ 2147483646 h 37"/>
                <a:gd name="T12" fmla="*/ 2147483646 w 33"/>
                <a:gd name="T13" fmla="*/ 2147483646 h 37"/>
                <a:gd name="T14" fmla="*/ 2147483646 w 33"/>
                <a:gd name="T15" fmla="*/ 2147483646 h 37"/>
                <a:gd name="T16" fmla="*/ 2147483646 w 33"/>
                <a:gd name="T17" fmla="*/ 2147483646 h 37"/>
                <a:gd name="T18" fmla="*/ 2147483646 w 33"/>
                <a:gd name="T19" fmla="*/ 2147483646 h 37"/>
                <a:gd name="T20" fmla="*/ 2147483646 w 33"/>
                <a:gd name="T21" fmla="*/ 2147483646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7">
                  <a:moveTo>
                    <a:pt x="23" y="4"/>
                  </a:moveTo>
                  <a:cubicBezTo>
                    <a:pt x="12" y="0"/>
                    <a:pt x="2" y="8"/>
                    <a:pt x="1" y="19"/>
                  </a:cubicBezTo>
                  <a:cubicBezTo>
                    <a:pt x="0" y="29"/>
                    <a:pt x="12" y="37"/>
                    <a:pt x="21" y="33"/>
                  </a:cubicBezTo>
                  <a:cubicBezTo>
                    <a:pt x="29" y="30"/>
                    <a:pt x="33" y="21"/>
                    <a:pt x="32" y="13"/>
                  </a:cubicBezTo>
                  <a:cubicBezTo>
                    <a:pt x="31" y="2"/>
                    <a:pt x="18" y="2"/>
                    <a:pt x="10" y="4"/>
                  </a:cubicBezTo>
                  <a:cubicBezTo>
                    <a:pt x="8" y="5"/>
                    <a:pt x="9" y="9"/>
                    <a:pt x="11" y="8"/>
                  </a:cubicBezTo>
                  <a:cubicBezTo>
                    <a:pt x="17" y="6"/>
                    <a:pt x="26" y="5"/>
                    <a:pt x="28" y="12"/>
                  </a:cubicBezTo>
                  <a:cubicBezTo>
                    <a:pt x="30" y="18"/>
                    <a:pt x="27" y="24"/>
                    <a:pt x="23" y="28"/>
                  </a:cubicBezTo>
                  <a:cubicBezTo>
                    <a:pt x="17" y="33"/>
                    <a:pt x="7" y="30"/>
                    <a:pt x="5" y="23"/>
                  </a:cubicBezTo>
                  <a:cubicBezTo>
                    <a:pt x="2" y="14"/>
                    <a:pt x="12" y="4"/>
                    <a:pt x="21" y="8"/>
                  </a:cubicBezTo>
                  <a:cubicBezTo>
                    <a:pt x="23" y="9"/>
                    <a:pt x="25" y="5"/>
                    <a:pt x="23"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6" name="Freeform 468"/>
            <p:cNvSpPr>
              <a:spLocks/>
            </p:cNvSpPr>
            <p:nvPr/>
          </p:nvSpPr>
          <p:spPr bwMode="auto">
            <a:xfrm>
              <a:off x="14288" y="622300"/>
              <a:ext cx="66675" cy="53975"/>
            </a:xfrm>
            <a:custGeom>
              <a:avLst/>
              <a:gdLst>
                <a:gd name="T0" fmla="*/ 2147483646 w 15"/>
                <a:gd name="T1" fmla="*/ 2147483646 h 12"/>
                <a:gd name="T2" fmla="*/ 2147483646 w 15"/>
                <a:gd name="T3" fmla="*/ 2147483646 h 12"/>
                <a:gd name="T4" fmla="*/ 2147483646 w 15"/>
                <a:gd name="T5" fmla="*/ 2147483646 h 12"/>
                <a:gd name="T6" fmla="*/ 0 w 15"/>
                <a:gd name="T7" fmla="*/ 2147483646 h 12"/>
                <a:gd name="T8" fmla="*/ 2147483646 w 15"/>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2">
                  <a:moveTo>
                    <a:pt x="1" y="12"/>
                  </a:moveTo>
                  <a:cubicBezTo>
                    <a:pt x="6" y="8"/>
                    <a:pt x="10" y="5"/>
                    <a:pt x="14" y="2"/>
                  </a:cubicBezTo>
                  <a:cubicBezTo>
                    <a:pt x="15" y="1"/>
                    <a:pt x="15" y="0"/>
                    <a:pt x="14" y="1"/>
                  </a:cubicBezTo>
                  <a:cubicBezTo>
                    <a:pt x="9" y="4"/>
                    <a:pt x="5" y="7"/>
                    <a:pt x="0" y="11"/>
                  </a:cubicBezTo>
                  <a:cubicBezTo>
                    <a:pt x="0" y="11"/>
                    <a:pt x="1" y="12"/>
                    <a:pt x="1"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7" name="Freeform 469"/>
            <p:cNvSpPr>
              <a:spLocks/>
            </p:cNvSpPr>
            <p:nvPr/>
          </p:nvSpPr>
          <p:spPr bwMode="auto">
            <a:xfrm>
              <a:off x="4763" y="622300"/>
              <a:ext cx="100013" cy="73025"/>
            </a:xfrm>
            <a:custGeom>
              <a:avLst/>
              <a:gdLst>
                <a:gd name="T0" fmla="*/ 2147483646 w 22"/>
                <a:gd name="T1" fmla="*/ 2147483646 h 16"/>
                <a:gd name="T2" fmla="*/ 2147483646 w 22"/>
                <a:gd name="T3" fmla="*/ 2147483646 h 16"/>
                <a:gd name="T4" fmla="*/ 2147483646 w 22"/>
                <a:gd name="T5" fmla="*/ 0 h 16"/>
                <a:gd name="T6" fmla="*/ 2147483646 w 22"/>
                <a:gd name="T7" fmla="*/ 2147483646 h 16"/>
                <a:gd name="T8" fmla="*/ 2147483646 w 22"/>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6">
                  <a:moveTo>
                    <a:pt x="2" y="16"/>
                  </a:moveTo>
                  <a:cubicBezTo>
                    <a:pt x="9" y="12"/>
                    <a:pt x="14" y="5"/>
                    <a:pt x="21" y="1"/>
                  </a:cubicBezTo>
                  <a:cubicBezTo>
                    <a:pt x="22" y="1"/>
                    <a:pt x="21" y="0"/>
                    <a:pt x="20" y="0"/>
                  </a:cubicBezTo>
                  <a:cubicBezTo>
                    <a:pt x="13" y="4"/>
                    <a:pt x="8" y="11"/>
                    <a:pt x="1" y="15"/>
                  </a:cubicBezTo>
                  <a:cubicBezTo>
                    <a:pt x="0" y="15"/>
                    <a:pt x="1" y="16"/>
                    <a:pt x="2"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8" name="Freeform 470"/>
            <p:cNvSpPr>
              <a:spLocks/>
            </p:cNvSpPr>
            <p:nvPr/>
          </p:nvSpPr>
          <p:spPr bwMode="auto">
            <a:xfrm>
              <a:off x="9525" y="617538"/>
              <a:ext cx="112713" cy="95250"/>
            </a:xfrm>
            <a:custGeom>
              <a:avLst/>
              <a:gdLst>
                <a:gd name="T0" fmla="*/ 2147483646 w 25"/>
                <a:gd name="T1" fmla="*/ 2147483646 h 21"/>
                <a:gd name="T2" fmla="*/ 2147483646 w 25"/>
                <a:gd name="T3" fmla="*/ 2147483646 h 21"/>
                <a:gd name="T4" fmla="*/ 2147483646 w 25"/>
                <a:gd name="T5" fmla="*/ 2147483646 h 21"/>
                <a:gd name="T6" fmla="*/ 0 w 25"/>
                <a:gd name="T7" fmla="*/ 2147483646 h 21"/>
                <a:gd name="T8" fmla="*/ 2147483646 w 25"/>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1">
                  <a:moveTo>
                    <a:pt x="1" y="20"/>
                  </a:moveTo>
                  <a:cubicBezTo>
                    <a:pt x="10" y="17"/>
                    <a:pt x="16" y="7"/>
                    <a:pt x="24" y="2"/>
                  </a:cubicBezTo>
                  <a:cubicBezTo>
                    <a:pt x="25" y="2"/>
                    <a:pt x="24" y="0"/>
                    <a:pt x="24" y="1"/>
                  </a:cubicBezTo>
                  <a:cubicBezTo>
                    <a:pt x="15" y="6"/>
                    <a:pt x="10" y="15"/>
                    <a:pt x="0" y="19"/>
                  </a:cubicBezTo>
                  <a:cubicBezTo>
                    <a:pt x="0" y="19"/>
                    <a:pt x="0" y="21"/>
                    <a:pt x="1"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9" name="Freeform 471"/>
            <p:cNvSpPr>
              <a:spLocks/>
            </p:cNvSpPr>
            <p:nvPr/>
          </p:nvSpPr>
          <p:spPr bwMode="auto">
            <a:xfrm>
              <a:off x="17463" y="627063"/>
              <a:ext cx="114300" cy="95250"/>
            </a:xfrm>
            <a:custGeom>
              <a:avLst/>
              <a:gdLst>
                <a:gd name="T0" fmla="*/ 2147483646 w 25"/>
                <a:gd name="T1" fmla="*/ 2147483646 h 21"/>
                <a:gd name="T2" fmla="*/ 2147483646 w 25"/>
                <a:gd name="T3" fmla="*/ 2147483646 h 21"/>
                <a:gd name="T4" fmla="*/ 2147483646 w 25"/>
                <a:gd name="T5" fmla="*/ 0 h 21"/>
                <a:gd name="T6" fmla="*/ 0 w 25"/>
                <a:gd name="T7" fmla="*/ 2147483646 h 21"/>
                <a:gd name="T8" fmla="*/ 2147483646 w 25"/>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1">
                  <a:moveTo>
                    <a:pt x="1" y="21"/>
                  </a:moveTo>
                  <a:cubicBezTo>
                    <a:pt x="9" y="15"/>
                    <a:pt x="16" y="7"/>
                    <a:pt x="24" y="2"/>
                  </a:cubicBezTo>
                  <a:cubicBezTo>
                    <a:pt x="25" y="1"/>
                    <a:pt x="24" y="0"/>
                    <a:pt x="23" y="0"/>
                  </a:cubicBezTo>
                  <a:cubicBezTo>
                    <a:pt x="15" y="6"/>
                    <a:pt x="8" y="14"/>
                    <a:pt x="0" y="20"/>
                  </a:cubicBezTo>
                  <a:cubicBezTo>
                    <a:pt x="0" y="20"/>
                    <a:pt x="0" y="21"/>
                    <a:pt x="1"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0" name="Freeform 472"/>
            <p:cNvSpPr>
              <a:spLocks/>
            </p:cNvSpPr>
            <p:nvPr/>
          </p:nvSpPr>
          <p:spPr bwMode="auto">
            <a:xfrm>
              <a:off x="17463" y="641350"/>
              <a:ext cx="114300" cy="95250"/>
            </a:xfrm>
            <a:custGeom>
              <a:avLst/>
              <a:gdLst>
                <a:gd name="T0" fmla="*/ 2147483646 w 25"/>
                <a:gd name="T1" fmla="*/ 2147483646 h 21"/>
                <a:gd name="T2" fmla="*/ 2147483646 w 25"/>
                <a:gd name="T3" fmla="*/ 2147483646 h 21"/>
                <a:gd name="T4" fmla="*/ 2147483646 w 25"/>
                <a:gd name="T5" fmla="*/ 2147483646 h 21"/>
                <a:gd name="T6" fmla="*/ 2147483646 w 25"/>
                <a:gd name="T7" fmla="*/ 2147483646 h 21"/>
                <a:gd name="T8" fmla="*/ 2147483646 w 25"/>
                <a:gd name="T9" fmla="*/ 2147483646 h 21"/>
                <a:gd name="T10" fmla="*/ 2147483646 w 25"/>
                <a:gd name="T11" fmla="*/ 2147483646 h 21"/>
                <a:gd name="T12" fmla="*/ 2147483646 w 25"/>
                <a:gd name="T13" fmla="*/ 0 h 21"/>
                <a:gd name="T14" fmla="*/ 2147483646 w 25"/>
                <a:gd name="T15" fmla="*/ 2147483646 h 21"/>
                <a:gd name="T16" fmla="*/ 2147483646 w 25"/>
                <a:gd name="T17" fmla="*/ 2147483646 h 21"/>
                <a:gd name="T18" fmla="*/ 2147483646 w 25"/>
                <a:gd name="T19" fmla="*/ 2147483646 h 21"/>
                <a:gd name="T20" fmla="*/ 2147483646 w 25"/>
                <a:gd name="T21" fmla="*/ 2147483646 h 21"/>
                <a:gd name="T22" fmla="*/ 2147483646 w 25"/>
                <a:gd name="T23" fmla="*/ 2147483646 h 21"/>
                <a:gd name="T24" fmla="*/ 2147483646 w 25"/>
                <a:gd name="T25" fmla="*/ 214748364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 h="21">
                  <a:moveTo>
                    <a:pt x="2" y="19"/>
                  </a:moveTo>
                  <a:cubicBezTo>
                    <a:pt x="1" y="19"/>
                    <a:pt x="1" y="19"/>
                    <a:pt x="1" y="20"/>
                  </a:cubicBezTo>
                  <a:cubicBezTo>
                    <a:pt x="1" y="20"/>
                    <a:pt x="2" y="20"/>
                    <a:pt x="2" y="21"/>
                  </a:cubicBezTo>
                  <a:cubicBezTo>
                    <a:pt x="3" y="19"/>
                    <a:pt x="7" y="17"/>
                    <a:pt x="8" y="16"/>
                  </a:cubicBezTo>
                  <a:cubicBezTo>
                    <a:pt x="10" y="15"/>
                    <a:pt x="12" y="13"/>
                    <a:pt x="14" y="12"/>
                  </a:cubicBezTo>
                  <a:cubicBezTo>
                    <a:pt x="18" y="9"/>
                    <a:pt x="22" y="5"/>
                    <a:pt x="24" y="1"/>
                  </a:cubicBezTo>
                  <a:cubicBezTo>
                    <a:pt x="25" y="0"/>
                    <a:pt x="24" y="0"/>
                    <a:pt x="23" y="0"/>
                  </a:cubicBezTo>
                  <a:cubicBezTo>
                    <a:pt x="20" y="5"/>
                    <a:pt x="16" y="8"/>
                    <a:pt x="12" y="12"/>
                  </a:cubicBezTo>
                  <a:cubicBezTo>
                    <a:pt x="10" y="14"/>
                    <a:pt x="7" y="15"/>
                    <a:pt x="4" y="17"/>
                  </a:cubicBezTo>
                  <a:cubicBezTo>
                    <a:pt x="3" y="18"/>
                    <a:pt x="2" y="19"/>
                    <a:pt x="1" y="20"/>
                  </a:cubicBezTo>
                  <a:cubicBezTo>
                    <a:pt x="0" y="20"/>
                    <a:pt x="1" y="21"/>
                    <a:pt x="2" y="21"/>
                  </a:cubicBezTo>
                  <a:cubicBezTo>
                    <a:pt x="2" y="21"/>
                    <a:pt x="2" y="21"/>
                    <a:pt x="2" y="20"/>
                  </a:cubicBezTo>
                  <a:cubicBezTo>
                    <a:pt x="3" y="20"/>
                    <a:pt x="2" y="19"/>
                    <a:pt x="2"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 name="Freeform 473"/>
            <p:cNvSpPr>
              <a:spLocks/>
            </p:cNvSpPr>
            <p:nvPr/>
          </p:nvSpPr>
          <p:spPr bwMode="auto">
            <a:xfrm>
              <a:off x="36513" y="663575"/>
              <a:ext cx="95250" cy="80962"/>
            </a:xfrm>
            <a:custGeom>
              <a:avLst/>
              <a:gdLst>
                <a:gd name="T0" fmla="*/ 2147483646 w 21"/>
                <a:gd name="T1" fmla="*/ 2147483646 h 18"/>
                <a:gd name="T2" fmla="*/ 2147483646 w 21"/>
                <a:gd name="T3" fmla="*/ 2147483646 h 18"/>
                <a:gd name="T4" fmla="*/ 2147483646 w 21"/>
                <a:gd name="T5" fmla="*/ 0 h 18"/>
                <a:gd name="T6" fmla="*/ 2147483646 w 21"/>
                <a:gd name="T7" fmla="*/ 2147483646 h 18"/>
                <a:gd name="T8" fmla="*/ 2147483646 w 21"/>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8">
                  <a:moveTo>
                    <a:pt x="1" y="17"/>
                  </a:moveTo>
                  <a:cubicBezTo>
                    <a:pt x="8" y="12"/>
                    <a:pt x="15" y="7"/>
                    <a:pt x="20" y="1"/>
                  </a:cubicBezTo>
                  <a:cubicBezTo>
                    <a:pt x="21" y="1"/>
                    <a:pt x="20" y="0"/>
                    <a:pt x="19" y="0"/>
                  </a:cubicBezTo>
                  <a:cubicBezTo>
                    <a:pt x="14" y="6"/>
                    <a:pt x="7" y="11"/>
                    <a:pt x="1" y="16"/>
                  </a:cubicBezTo>
                  <a:cubicBezTo>
                    <a:pt x="0" y="16"/>
                    <a:pt x="1" y="18"/>
                    <a:pt x="1"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2" name="Freeform 474"/>
            <p:cNvSpPr>
              <a:spLocks/>
            </p:cNvSpPr>
            <p:nvPr/>
          </p:nvSpPr>
          <p:spPr bwMode="auto">
            <a:xfrm>
              <a:off x="58738" y="685800"/>
              <a:ext cx="77788" cy="58737"/>
            </a:xfrm>
            <a:custGeom>
              <a:avLst/>
              <a:gdLst>
                <a:gd name="T0" fmla="*/ 2147483646 w 17"/>
                <a:gd name="T1" fmla="*/ 2147483646 h 13"/>
                <a:gd name="T2" fmla="*/ 2147483646 w 17"/>
                <a:gd name="T3" fmla="*/ 2147483646 h 13"/>
                <a:gd name="T4" fmla="*/ 2147483646 w 17"/>
                <a:gd name="T5" fmla="*/ 0 h 13"/>
                <a:gd name="T6" fmla="*/ 0 w 17"/>
                <a:gd name="T7" fmla="*/ 2147483646 h 13"/>
                <a:gd name="T8" fmla="*/ 2147483646 w 17"/>
                <a:gd name="T9" fmla="*/ 2147483646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3">
                  <a:moveTo>
                    <a:pt x="1" y="13"/>
                  </a:moveTo>
                  <a:cubicBezTo>
                    <a:pt x="7" y="10"/>
                    <a:pt x="11" y="5"/>
                    <a:pt x="16" y="2"/>
                  </a:cubicBezTo>
                  <a:cubicBezTo>
                    <a:pt x="17" y="1"/>
                    <a:pt x="16" y="0"/>
                    <a:pt x="15" y="0"/>
                  </a:cubicBezTo>
                  <a:cubicBezTo>
                    <a:pt x="10" y="4"/>
                    <a:pt x="6" y="9"/>
                    <a:pt x="0" y="11"/>
                  </a:cubicBezTo>
                  <a:cubicBezTo>
                    <a:pt x="0" y="12"/>
                    <a:pt x="0" y="13"/>
                    <a:pt x="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3" name="Freeform 475"/>
            <p:cNvSpPr>
              <a:spLocks/>
            </p:cNvSpPr>
            <p:nvPr/>
          </p:nvSpPr>
          <p:spPr bwMode="auto">
            <a:xfrm>
              <a:off x="9525" y="668338"/>
              <a:ext cx="53975" cy="73025"/>
            </a:xfrm>
            <a:custGeom>
              <a:avLst/>
              <a:gdLst>
                <a:gd name="T0" fmla="*/ 2147483646 w 12"/>
                <a:gd name="T1" fmla="*/ 2147483646 h 16"/>
                <a:gd name="T2" fmla="*/ 2147483646 w 12"/>
                <a:gd name="T3" fmla="*/ 2147483646 h 16"/>
                <a:gd name="T4" fmla="*/ 2147483646 w 12"/>
                <a:gd name="T5" fmla="*/ 2147483646 h 16"/>
                <a:gd name="T6" fmla="*/ 2147483646 w 12"/>
                <a:gd name="T7" fmla="*/ 2147483646 h 16"/>
                <a:gd name="T8" fmla="*/ 2147483646 w 12"/>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6">
                  <a:moveTo>
                    <a:pt x="1" y="4"/>
                  </a:moveTo>
                  <a:cubicBezTo>
                    <a:pt x="4" y="3"/>
                    <a:pt x="8" y="14"/>
                    <a:pt x="10" y="16"/>
                  </a:cubicBezTo>
                  <a:cubicBezTo>
                    <a:pt x="11" y="16"/>
                    <a:pt x="12" y="15"/>
                    <a:pt x="11" y="15"/>
                  </a:cubicBezTo>
                  <a:cubicBezTo>
                    <a:pt x="8" y="12"/>
                    <a:pt x="6" y="0"/>
                    <a:pt x="1" y="3"/>
                  </a:cubicBezTo>
                  <a:cubicBezTo>
                    <a:pt x="0" y="3"/>
                    <a:pt x="1" y="5"/>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4" name="Freeform 476"/>
            <p:cNvSpPr>
              <a:spLocks/>
            </p:cNvSpPr>
            <p:nvPr/>
          </p:nvSpPr>
          <p:spPr bwMode="auto">
            <a:xfrm>
              <a:off x="17463" y="654050"/>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2147483646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 h="20">
                  <a:moveTo>
                    <a:pt x="1" y="2"/>
                  </a:moveTo>
                  <a:cubicBezTo>
                    <a:pt x="4" y="4"/>
                    <a:pt x="6" y="8"/>
                    <a:pt x="8" y="11"/>
                  </a:cubicBezTo>
                  <a:cubicBezTo>
                    <a:pt x="10" y="14"/>
                    <a:pt x="11" y="17"/>
                    <a:pt x="13" y="19"/>
                  </a:cubicBezTo>
                  <a:cubicBezTo>
                    <a:pt x="13" y="20"/>
                    <a:pt x="15" y="19"/>
                    <a:pt x="14" y="19"/>
                  </a:cubicBezTo>
                  <a:cubicBezTo>
                    <a:pt x="11" y="13"/>
                    <a:pt x="8" y="3"/>
                    <a:pt x="1" y="1"/>
                  </a:cubicBezTo>
                  <a:cubicBezTo>
                    <a:pt x="0" y="0"/>
                    <a:pt x="0"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5" name="Freeform 477"/>
            <p:cNvSpPr>
              <a:spLocks/>
            </p:cNvSpPr>
            <p:nvPr/>
          </p:nvSpPr>
          <p:spPr bwMode="auto">
            <a:xfrm>
              <a:off x="31750" y="641350"/>
              <a:ext cx="73025" cy="100012"/>
            </a:xfrm>
            <a:custGeom>
              <a:avLst/>
              <a:gdLst>
                <a:gd name="T0" fmla="*/ 2147483646 w 16"/>
                <a:gd name="T1" fmla="*/ 2147483646 h 22"/>
                <a:gd name="T2" fmla="*/ 2147483646 w 16"/>
                <a:gd name="T3" fmla="*/ 2147483646 h 22"/>
                <a:gd name="T4" fmla="*/ 2147483646 w 16"/>
                <a:gd name="T5" fmla="*/ 2147483646 h 22"/>
                <a:gd name="T6" fmla="*/ 2147483646 w 16"/>
                <a:gd name="T7" fmla="*/ 0 h 22"/>
                <a:gd name="T8" fmla="*/ 2147483646 w 16"/>
                <a:gd name="T9" fmla="*/ 214748364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22">
                  <a:moveTo>
                    <a:pt x="1" y="2"/>
                  </a:moveTo>
                  <a:cubicBezTo>
                    <a:pt x="7" y="7"/>
                    <a:pt x="10" y="15"/>
                    <a:pt x="15" y="21"/>
                  </a:cubicBezTo>
                  <a:cubicBezTo>
                    <a:pt x="15" y="22"/>
                    <a:pt x="16" y="22"/>
                    <a:pt x="16" y="21"/>
                  </a:cubicBezTo>
                  <a:cubicBezTo>
                    <a:pt x="11" y="14"/>
                    <a:pt x="8" y="6"/>
                    <a:pt x="2" y="0"/>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6" name="Freeform 478"/>
            <p:cNvSpPr>
              <a:spLocks/>
            </p:cNvSpPr>
            <p:nvPr/>
          </p:nvSpPr>
          <p:spPr bwMode="auto">
            <a:xfrm>
              <a:off x="49213" y="631825"/>
              <a:ext cx="68263" cy="104775"/>
            </a:xfrm>
            <a:custGeom>
              <a:avLst/>
              <a:gdLst>
                <a:gd name="T0" fmla="*/ 0 w 15"/>
                <a:gd name="T1" fmla="*/ 2147483646 h 23"/>
                <a:gd name="T2" fmla="*/ 2147483646 w 15"/>
                <a:gd name="T3" fmla="*/ 2147483646 h 23"/>
                <a:gd name="T4" fmla="*/ 2147483646 w 15"/>
                <a:gd name="T5" fmla="*/ 2147483646 h 23"/>
                <a:gd name="T6" fmla="*/ 2147483646 w 15"/>
                <a:gd name="T7" fmla="*/ 2147483646 h 23"/>
                <a:gd name="T8" fmla="*/ 2147483646 w 15"/>
                <a:gd name="T9" fmla="*/ 2147483646 h 23"/>
                <a:gd name="T10" fmla="*/ 2147483646 w 15"/>
                <a:gd name="T11" fmla="*/ 2147483646 h 23"/>
                <a:gd name="T12" fmla="*/ 2147483646 w 15"/>
                <a:gd name="T13" fmla="*/ 2147483646 h 23"/>
                <a:gd name="T14" fmla="*/ 2147483646 w 15"/>
                <a:gd name="T15" fmla="*/ 2147483646 h 23"/>
                <a:gd name="T16" fmla="*/ 0 w 15"/>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23">
                  <a:moveTo>
                    <a:pt x="0" y="2"/>
                  </a:moveTo>
                  <a:cubicBezTo>
                    <a:pt x="0" y="3"/>
                    <a:pt x="1" y="4"/>
                    <a:pt x="1" y="4"/>
                  </a:cubicBezTo>
                  <a:cubicBezTo>
                    <a:pt x="3" y="7"/>
                    <a:pt x="4" y="9"/>
                    <a:pt x="5" y="11"/>
                  </a:cubicBezTo>
                  <a:cubicBezTo>
                    <a:pt x="8" y="15"/>
                    <a:pt x="10" y="19"/>
                    <a:pt x="13" y="22"/>
                  </a:cubicBezTo>
                  <a:cubicBezTo>
                    <a:pt x="14" y="23"/>
                    <a:pt x="15" y="22"/>
                    <a:pt x="14" y="21"/>
                  </a:cubicBezTo>
                  <a:cubicBezTo>
                    <a:pt x="11" y="18"/>
                    <a:pt x="9" y="14"/>
                    <a:pt x="7" y="10"/>
                  </a:cubicBezTo>
                  <a:cubicBezTo>
                    <a:pt x="5" y="8"/>
                    <a:pt x="4" y="6"/>
                    <a:pt x="3" y="4"/>
                  </a:cubicBezTo>
                  <a:cubicBezTo>
                    <a:pt x="2" y="3"/>
                    <a:pt x="1" y="2"/>
                    <a:pt x="1" y="1"/>
                  </a:cubicBezTo>
                  <a:cubicBezTo>
                    <a:pt x="1"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7" name="Freeform 479"/>
            <p:cNvSpPr>
              <a:spLocks/>
            </p:cNvSpPr>
            <p:nvPr/>
          </p:nvSpPr>
          <p:spPr bwMode="auto">
            <a:xfrm>
              <a:off x="58738" y="631825"/>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0 h 20"/>
                <a:gd name="T12" fmla="*/ 2147483646 w 1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0">
                  <a:moveTo>
                    <a:pt x="1" y="1"/>
                  </a:moveTo>
                  <a:cubicBezTo>
                    <a:pt x="4" y="3"/>
                    <a:pt x="6" y="7"/>
                    <a:pt x="7" y="10"/>
                  </a:cubicBezTo>
                  <a:cubicBezTo>
                    <a:pt x="9" y="13"/>
                    <a:pt x="11" y="16"/>
                    <a:pt x="13" y="19"/>
                  </a:cubicBezTo>
                  <a:cubicBezTo>
                    <a:pt x="14" y="20"/>
                    <a:pt x="15" y="19"/>
                    <a:pt x="14" y="18"/>
                  </a:cubicBezTo>
                  <a:cubicBezTo>
                    <a:pt x="11" y="15"/>
                    <a:pt x="10" y="11"/>
                    <a:pt x="8" y="7"/>
                  </a:cubicBezTo>
                  <a:cubicBezTo>
                    <a:pt x="6" y="5"/>
                    <a:pt x="5" y="1"/>
                    <a:pt x="2" y="0"/>
                  </a:cubicBezTo>
                  <a:cubicBezTo>
                    <a:pt x="1"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8" name="Freeform 480"/>
            <p:cNvSpPr>
              <a:spLocks/>
            </p:cNvSpPr>
            <p:nvPr/>
          </p:nvSpPr>
          <p:spPr bwMode="auto">
            <a:xfrm>
              <a:off x="85725" y="622300"/>
              <a:ext cx="55563" cy="77787"/>
            </a:xfrm>
            <a:custGeom>
              <a:avLst/>
              <a:gdLst>
                <a:gd name="T0" fmla="*/ 0 w 12"/>
                <a:gd name="T1" fmla="*/ 2147483646 h 17"/>
                <a:gd name="T2" fmla="*/ 2147483646 w 12"/>
                <a:gd name="T3" fmla="*/ 2147483646 h 17"/>
                <a:gd name="T4" fmla="*/ 2147483646 w 12"/>
                <a:gd name="T5" fmla="*/ 2147483646 h 17"/>
                <a:gd name="T6" fmla="*/ 2147483646 w 12"/>
                <a:gd name="T7" fmla="*/ 2147483646 h 17"/>
                <a:gd name="T8" fmla="*/ 0 w 12"/>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7">
                  <a:moveTo>
                    <a:pt x="0" y="1"/>
                  </a:moveTo>
                  <a:cubicBezTo>
                    <a:pt x="2" y="7"/>
                    <a:pt x="7" y="11"/>
                    <a:pt x="10" y="17"/>
                  </a:cubicBezTo>
                  <a:cubicBezTo>
                    <a:pt x="10" y="17"/>
                    <a:pt x="12" y="17"/>
                    <a:pt x="11" y="16"/>
                  </a:cubicBezTo>
                  <a:cubicBezTo>
                    <a:pt x="8" y="11"/>
                    <a:pt x="3" y="6"/>
                    <a:pt x="1"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9" name="Freeform 481"/>
            <p:cNvSpPr>
              <a:spLocks/>
            </p:cNvSpPr>
            <p:nvPr/>
          </p:nvSpPr>
          <p:spPr bwMode="auto">
            <a:xfrm>
              <a:off x="100013" y="627063"/>
              <a:ext cx="36513" cy="53975"/>
            </a:xfrm>
            <a:custGeom>
              <a:avLst/>
              <a:gdLst>
                <a:gd name="T0" fmla="*/ 2147483646 w 8"/>
                <a:gd name="T1" fmla="*/ 2147483646 h 12"/>
                <a:gd name="T2" fmla="*/ 2147483646 w 8"/>
                <a:gd name="T3" fmla="*/ 2147483646 h 12"/>
                <a:gd name="T4" fmla="*/ 2147483646 w 8"/>
                <a:gd name="T5" fmla="*/ 2147483646 h 12"/>
                <a:gd name="T6" fmla="*/ 2147483646 w 8"/>
                <a:gd name="T7" fmla="*/ 2147483646 h 12"/>
                <a:gd name="T8" fmla="*/ 2147483646 w 8"/>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2">
                  <a:moveTo>
                    <a:pt x="1" y="2"/>
                  </a:moveTo>
                  <a:cubicBezTo>
                    <a:pt x="3" y="5"/>
                    <a:pt x="4" y="8"/>
                    <a:pt x="6" y="11"/>
                  </a:cubicBezTo>
                  <a:cubicBezTo>
                    <a:pt x="7" y="12"/>
                    <a:pt x="8" y="11"/>
                    <a:pt x="8" y="11"/>
                  </a:cubicBezTo>
                  <a:cubicBezTo>
                    <a:pt x="6" y="7"/>
                    <a:pt x="4" y="4"/>
                    <a:pt x="2" y="1"/>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70" name="组合 473"/>
          <p:cNvGrpSpPr>
            <a:grpSpLocks/>
          </p:cNvGrpSpPr>
          <p:nvPr/>
        </p:nvGrpSpPr>
        <p:grpSpPr bwMode="auto">
          <a:xfrm>
            <a:off x="6169820" y="2372916"/>
            <a:ext cx="633413" cy="197644"/>
            <a:chOff x="0" y="0"/>
            <a:chExt cx="844550" cy="263525"/>
          </a:xfrm>
        </p:grpSpPr>
        <p:sp>
          <p:nvSpPr>
            <p:cNvPr id="471" name="Freeform 465"/>
            <p:cNvSpPr>
              <a:spLocks/>
            </p:cNvSpPr>
            <p:nvPr/>
          </p:nvSpPr>
          <p:spPr bwMode="auto">
            <a:xfrm>
              <a:off x="58737" y="0"/>
              <a:ext cx="785813" cy="263525"/>
            </a:xfrm>
            <a:custGeom>
              <a:avLst/>
              <a:gdLst>
                <a:gd name="T0" fmla="*/ 2147483646 w 173"/>
                <a:gd name="T1" fmla="*/ 0 h 58"/>
                <a:gd name="T2" fmla="*/ 2147483646 w 173"/>
                <a:gd name="T3" fmla="*/ 2147483646 h 58"/>
                <a:gd name="T4" fmla="*/ 2147483646 w 173"/>
                <a:gd name="T5" fmla="*/ 2147483646 h 58"/>
                <a:gd name="T6" fmla="*/ 2147483646 w 173"/>
                <a:gd name="T7" fmla="*/ 2147483646 h 58"/>
                <a:gd name="T8" fmla="*/ 2147483646 w 173"/>
                <a:gd name="T9" fmla="*/ 2147483646 h 58"/>
                <a:gd name="T10" fmla="*/ 2147483646 w 173"/>
                <a:gd name="T11" fmla="*/ 2147483646 h 58"/>
                <a:gd name="T12" fmla="*/ 2147483646 w 173"/>
                <a:gd name="T13" fmla="*/ 2147483646 h 58"/>
                <a:gd name="T14" fmla="*/ 2147483646 w 173"/>
                <a:gd name="T15" fmla="*/ 2147483646 h 58"/>
                <a:gd name="T16" fmla="*/ 2147483646 w 173"/>
                <a:gd name="T17" fmla="*/ 2147483646 h 58"/>
                <a:gd name="T18" fmla="*/ 2147483646 w 173"/>
                <a:gd name="T19" fmla="*/ 2147483646 h 58"/>
                <a:gd name="T20" fmla="*/ 2147483646 w 173"/>
                <a:gd name="T21" fmla="*/ 0 h 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3" h="58">
                  <a:moveTo>
                    <a:pt x="120" y="0"/>
                  </a:moveTo>
                  <a:cubicBezTo>
                    <a:pt x="117" y="0"/>
                    <a:pt x="116" y="4"/>
                    <a:pt x="119" y="6"/>
                  </a:cubicBezTo>
                  <a:cubicBezTo>
                    <a:pt x="130" y="10"/>
                    <a:pt x="140" y="16"/>
                    <a:pt x="150" y="22"/>
                  </a:cubicBezTo>
                  <a:cubicBezTo>
                    <a:pt x="103" y="26"/>
                    <a:pt x="50" y="36"/>
                    <a:pt x="5" y="19"/>
                  </a:cubicBezTo>
                  <a:cubicBezTo>
                    <a:pt x="1" y="18"/>
                    <a:pt x="0" y="23"/>
                    <a:pt x="3" y="25"/>
                  </a:cubicBezTo>
                  <a:cubicBezTo>
                    <a:pt x="52" y="43"/>
                    <a:pt x="109" y="31"/>
                    <a:pt x="159" y="27"/>
                  </a:cubicBezTo>
                  <a:cubicBezTo>
                    <a:pt x="152" y="36"/>
                    <a:pt x="128" y="49"/>
                    <a:pt x="123" y="51"/>
                  </a:cubicBezTo>
                  <a:cubicBezTo>
                    <a:pt x="120" y="52"/>
                    <a:pt x="122" y="58"/>
                    <a:pt x="125" y="57"/>
                  </a:cubicBezTo>
                  <a:cubicBezTo>
                    <a:pt x="142" y="50"/>
                    <a:pt x="156" y="38"/>
                    <a:pt x="171" y="27"/>
                  </a:cubicBezTo>
                  <a:cubicBezTo>
                    <a:pt x="172" y="26"/>
                    <a:pt x="173" y="24"/>
                    <a:pt x="171" y="22"/>
                  </a:cubicBezTo>
                  <a:cubicBezTo>
                    <a:pt x="157" y="10"/>
                    <a:pt x="139" y="3"/>
                    <a:pt x="12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2" name="Freeform 487"/>
            <p:cNvSpPr>
              <a:spLocks/>
            </p:cNvSpPr>
            <p:nvPr/>
          </p:nvSpPr>
          <p:spPr bwMode="auto">
            <a:xfrm>
              <a:off x="0" y="12700"/>
              <a:ext cx="153988" cy="168275"/>
            </a:xfrm>
            <a:custGeom>
              <a:avLst/>
              <a:gdLst>
                <a:gd name="T0" fmla="*/ 2147483646 w 34"/>
                <a:gd name="T1" fmla="*/ 2147483646 h 37"/>
                <a:gd name="T2" fmla="*/ 2147483646 w 34"/>
                <a:gd name="T3" fmla="*/ 2147483646 h 37"/>
                <a:gd name="T4" fmla="*/ 2147483646 w 34"/>
                <a:gd name="T5" fmla="*/ 2147483646 h 37"/>
                <a:gd name="T6" fmla="*/ 2147483646 w 34"/>
                <a:gd name="T7" fmla="*/ 2147483646 h 37"/>
                <a:gd name="T8" fmla="*/ 2147483646 w 34"/>
                <a:gd name="T9" fmla="*/ 2147483646 h 37"/>
                <a:gd name="T10" fmla="*/ 2147483646 w 34"/>
                <a:gd name="T11" fmla="*/ 2147483646 h 37"/>
                <a:gd name="T12" fmla="*/ 2147483646 w 34"/>
                <a:gd name="T13" fmla="*/ 2147483646 h 37"/>
                <a:gd name="T14" fmla="*/ 2147483646 w 34"/>
                <a:gd name="T15" fmla="*/ 2147483646 h 37"/>
                <a:gd name="T16" fmla="*/ 2147483646 w 34"/>
                <a:gd name="T17" fmla="*/ 2147483646 h 37"/>
                <a:gd name="T18" fmla="*/ 2147483646 w 34"/>
                <a:gd name="T19" fmla="*/ 2147483646 h 37"/>
                <a:gd name="T20" fmla="*/ 2147483646 w 34"/>
                <a:gd name="T21" fmla="*/ 2147483646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37">
                  <a:moveTo>
                    <a:pt x="23" y="5"/>
                  </a:moveTo>
                  <a:cubicBezTo>
                    <a:pt x="13" y="0"/>
                    <a:pt x="3" y="9"/>
                    <a:pt x="2" y="19"/>
                  </a:cubicBezTo>
                  <a:cubicBezTo>
                    <a:pt x="0" y="30"/>
                    <a:pt x="13" y="37"/>
                    <a:pt x="22" y="33"/>
                  </a:cubicBezTo>
                  <a:cubicBezTo>
                    <a:pt x="30" y="30"/>
                    <a:pt x="34" y="21"/>
                    <a:pt x="33" y="13"/>
                  </a:cubicBezTo>
                  <a:cubicBezTo>
                    <a:pt x="31" y="2"/>
                    <a:pt x="19" y="2"/>
                    <a:pt x="11" y="5"/>
                  </a:cubicBezTo>
                  <a:cubicBezTo>
                    <a:pt x="9" y="5"/>
                    <a:pt x="10" y="9"/>
                    <a:pt x="12" y="8"/>
                  </a:cubicBezTo>
                  <a:cubicBezTo>
                    <a:pt x="18" y="6"/>
                    <a:pt x="27" y="5"/>
                    <a:pt x="29" y="13"/>
                  </a:cubicBezTo>
                  <a:cubicBezTo>
                    <a:pt x="31" y="18"/>
                    <a:pt x="28" y="24"/>
                    <a:pt x="24" y="28"/>
                  </a:cubicBezTo>
                  <a:cubicBezTo>
                    <a:pt x="18" y="33"/>
                    <a:pt x="8" y="30"/>
                    <a:pt x="6" y="23"/>
                  </a:cubicBezTo>
                  <a:cubicBezTo>
                    <a:pt x="3" y="14"/>
                    <a:pt x="13" y="4"/>
                    <a:pt x="21" y="8"/>
                  </a:cubicBezTo>
                  <a:cubicBezTo>
                    <a:pt x="24" y="9"/>
                    <a:pt x="25" y="6"/>
                    <a:pt x="2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3" name="Freeform 488"/>
            <p:cNvSpPr>
              <a:spLocks/>
            </p:cNvSpPr>
            <p:nvPr/>
          </p:nvSpPr>
          <p:spPr bwMode="auto">
            <a:xfrm>
              <a:off x="14287" y="39687"/>
              <a:ext cx="71438" cy="55562"/>
            </a:xfrm>
            <a:custGeom>
              <a:avLst/>
              <a:gdLst>
                <a:gd name="T0" fmla="*/ 2147483646 w 16"/>
                <a:gd name="T1" fmla="*/ 2147483646 h 12"/>
                <a:gd name="T2" fmla="*/ 2147483646 w 16"/>
                <a:gd name="T3" fmla="*/ 2147483646 h 12"/>
                <a:gd name="T4" fmla="*/ 2147483646 w 16"/>
                <a:gd name="T5" fmla="*/ 0 h 12"/>
                <a:gd name="T6" fmla="*/ 2147483646 w 16"/>
                <a:gd name="T7" fmla="*/ 2147483646 h 12"/>
                <a:gd name="T8" fmla="*/ 2147483646 w 16"/>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2">
                  <a:moveTo>
                    <a:pt x="2" y="11"/>
                  </a:moveTo>
                  <a:cubicBezTo>
                    <a:pt x="6" y="8"/>
                    <a:pt x="11" y="4"/>
                    <a:pt x="15" y="1"/>
                  </a:cubicBezTo>
                  <a:cubicBezTo>
                    <a:pt x="16" y="1"/>
                    <a:pt x="15" y="0"/>
                    <a:pt x="14" y="0"/>
                  </a:cubicBezTo>
                  <a:cubicBezTo>
                    <a:pt x="10" y="3"/>
                    <a:pt x="5" y="6"/>
                    <a:pt x="1" y="10"/>
                  </a:cubicBezTo>
                  <a:cubicBezTo>
                    <a:pt x="0" y="11"/>
                    <a:pt x="1" y="12"/>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4" name="Freeform 489"/>
            <p:cNvSpPr>
              <a:spLocks/>
            </p:cNvSpPr>
            <p:nvPr/>
          </p:nvSpPr>
          <p:spPr bwMode="auto">
            <a:xfrm>
              <a:off x="9525" y="36512"/>
              <a:ext cx="100013" cy="76200"/>
            </a:xfrm>
            <a:custGeom>
              <a:avLst/>
              <a:gdLst>
                <a:gd name="T0" fmla="*/ 2147483646 w 22"/>
                <a:gd name="T1" fmla="*/ 2147483646 h 17"/>
                <a:gd name="T2" fmla="*/ 2147483646 w 22"/>
                <a:gd name="T3" fmla="*/ 2147483646 h 17"/>
                <a:gd name="T4" fmla="*/ 2147483646 w 22"/>
                <a:gd name="T5" fmla="*/ 2147483646 h 17"/>
                <a:gd name="T6" fmla="*/ 2147483646 w 22"/>
                <a:gd name="T7" fmla="*/ 2147483646 h 17"/>
                <a:gd name="T8" fmla="*/ 2147483646 w 22"/>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7">
                  <a:moveTo>
                    <a:pt x="2" y="16"/>
                  </a:moveTo>
                  <a:cubicBezTo>
                    <a:pt x="9" y="12"/>
                    <a:pt x="14" y="5"/>
                    <a:pt x="21" y="2"/>
                  </a:cubicBezTo>
                  <a:cubicBezTo>
                    <a:pt x="22" y="2"/>
                    <a:pt x="21" y="0"/>
                    <a:pt x="20" y="1"/>
                  </a:cubicBezTo>
                  <a:cubicBezTo>
                    <a:pt x="13" y="4"/>
                    <a:pt x="8" y="11"/>
                    <a:pt x="1" y="15"/>
                  </a:cubicBezTo>
                  <a:cubicBezTo>
                    <a:pt x="0" y="16"/>
                    <a:pt x="1" y="17"/>
                    <a:pt x="2"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5" name="Freeform 490"/>
            <p:cNvSpPr>
              <a:spLocks/>
            </p:cNvSpPr>
            <p:nvPr/>
          </p:nvSpPr>
          <p:spPr bwMode="auto">
            <a:xfrm>
              <a:off x="9525" y="36512"/>
              <a:ext cx="117475" cy="90487"/>
            </a:xfrm>
            <a:custGeom>
              <a:avLst/>
              <a:gdLst>
                <a:gd name="T0" fmla="*/ 2147483646 w 26"/>
                <a:gd name="T1" fmla="*/ 2147483646 h 20"/>
                <a:gd name="T2" fmla="*/ 2147483646 w 26"/>
                <a:gd name="T3" fmla="*/ 2147483646 h 20"/>
                <a:gd name="T4" fmla="*/ 2147483646 w 26"/>
                <a:gd name="T5" fmla="*/ 0 h 20"/>
                <a:gd name="T6" fmla="*/ 2147483646 w 26"/>
                <a:gd name="T7" fmla="*/ 2147483646 h 20"/>
                <a:gd name="T8" fmla="*/ 2147483646 w 26"/>
                <a:gd name="T9" fmla="*/ 2147483646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0">
                  <a:moveTo>
                    <a:pt x="2" y="20"/>
                  </a:moveTo>
                  <a:cubicBezTo>
                    <a:pt x="11" y="16"/>
                    <a:pt x="17" y="7"/>
                    <a:pt x="25" y="2"/>
                  </a:cubicBezTo>
                  <a:cubicBezTo>
                    <a:pt x="26" y="1"/>
                    <a:pt x="25" y="0"/>
                    <a:pt x="24" y="0"/>
                  </a:cubicBezTo>
                  <a:cubicBezTo>
                    <a:pt x="16" y="5"/>
                    <a:pt x="11" y="15"/>
                    <a:pt x="1" y="18"/>
                  </a:cubicBezTo>
                  <a:cubicBezTo>
                    <a:pt x="0" y="19"/>
                    <a:pt x="1" y="20"/>
                    <a:pt x="2"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6" name="Freeform 491"/>
            <p:cNvSpPr>
              <a:spLocks/>
            </p:cNvSpPr>
            <p:nvPr/>
          </p:nvSpPr>
          <p:spPr bwMode="auto">
            <a:xfrm>
              <a:off x="19050" y="39687"/>
              <a:ext cx="117475" cy="100012"/>
            </a:xfrm>
            <a:custGeom>
              <a:avLst/>
              <a:gdLst>
                <a:gd name="T0" fmla="*/ 2147483646 w 26"/>
                <a:gd name="T1" fmla="*/ 2147483646 h 22"/>
                <a:gd name="T2" fmla="*/ 2147483646 w 26"/>
                <a:gd name="T3" fmla="*/ 2147483646 h 22"/>
                <a:gd name="T4" fmla="*/ 2147483646 w 26"/>
                <a:gd name="T5" fmla="*/ 2147483646 h 22"/>
                <a:gd name="T6" fmla="*/ 2147483646 w 26"/>
                <a:gd name="T7" fmla="*/ 2147483646 h 22"/>
                <a:gd name="T8" fmla="*/ 2147483646 w 26"/>
                <a:gd name="T9" fmla="*/ 214748364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2">
                  <a:moveTo>
                    <a:pt x="2" y="21"/>
                  </a:moveTo>
                  <a:cubicBezTo>
                    <a:pt x="10" y="16"/>
                    <a:pt x="16" y="8"/>
                    <a:pt x="25" y="2"/>
                  </a:cubicBezTo>
                  <a:cubicBezTo>
                    <a:pt x="26" y="2"/>
                    <a:pt x="25" y="0"/>
                    <a:pt x="24" y="1"/>
                  </a:cubicBezTo>
                  <a:cubicBezTo>
                    <a:pt x="16" y="6"/>
                    <a:pt x="9" y="14"/>
                    <a:pt x="1" y="20"/>
                  </a:cubicBezTo>
                  <a:cubicBezTo>
                    <a:pt x="0" y="21"/>
                    <a:pt x="1" y="22"/>
                    <a:pt x="2"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7" name="Freeform 492"/>
            <p:cNvSpPr>
              <a:spLocks/>
            </p:cNvSpPr>
            <p:nvPr/>
          </p:nvSpPr>
          <p:spPr bwMode="auto">
            <a:xfrm>
              <a:off x="22225" y="53975"/>
              <a:ext cx="114300" cy="100012"/>
            </a:xfrm>
            <a:custGeom>
              <a:avLst/>
              <a:gdLst>
                <a:gd name="T0" fmla="*/ 2147483646 w 25"/>
                <a:gd name="T1" fmla="*/ 2147483646 h 22"/>
                <a:gd name="T2" fmla="*/ 2147483646 w 25"/>
                <a:gd name="T3" fmla="*/ 2147483646 h 22"/>
                <a:gd name="T4" fmla="*/ 2147483646 w 25"/>
                <a:gd name="T5" fmla="*/ 2147483646 h 22"/>
                <a:gd name="T6" fmla="*/ 2147483646 w 25"/>
                <a:gd name="T7" fmla="*/ 2147483646 h 22"/>
                <a:gd name="T8" fmla="*/ 2147483646 w 25"/>
                <a:gd name="T9" fmla="*/ 2147483646 h 22"/>
                <a:gd name="T10" fmla="*/ 2147483646 w 25"/>
                <a:gd name="T11" fmla="*/ 2147483646 h 22"/>
                <a:gd name="T12" fmla="*/ 2147483646 w 25"/>
                <a:gd name="T13" fmla="*/ 2147483646 h 22"/>
                <a:gd name="T14" fmla="*/ 2147483646 w 25"/>
                <a:gd name="T15" fmla="*/ 2147483646 h 22"/>
                <a:gd name="T16" fmla="*/ 2147483646 w 25"/>
                <a:gd name="T17" fmla="*/ 2147483646 h 22"/>
                <a:gd name="T18" fmla="*/ 0 w 25"/>
                <a:gd name="T19" fmla="*/ 2147483646 h 22"/>
                <a:gd name="T20" fmla="*/ 2147483646 w 25"/>
                <a:gd name="T21" fmla="*/ 2147483646 h 22"/>
                <a:gd name="T22" fmla="*/ 2147483646 w 25"/>
                <a:gd name="T23" fmla="*/ 2147483646 h 22"/>
                <a:gd name="T24" fmla="*/ 2147483646 w 25"/>
                <a:gd name="T25" fmla="*/ 214748364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 h="22">
                  <a:moveTo>
                    <a:pt x="1" y="20"/>
                  </a:moveTo>
                  <a:cubicBezTo>
                    <a:pt x="1" y="20"/>
                    <a:pt x="1" y="20"/>
                    <a:pt x="1" y="20"/>
                  </a:cubicBezTo>
                  <a:cubicBezTo>
                    <a:pt x="1" y="20"/>
                    <a:pt x="1" y="21"/>
                    <a:pt x="2" y="21"/>
                  </a:cubicBezTo>
                  <a:cubicBezTo>
                    <a:pt x="3" y="19"/>
                    <a:pt x="6" y="18"/>
                    <a:pt x="8" y="17"/>
                  </a:cubicBezTo>
                  <a:cubicBezTo>
                    <a:pt x="10" y="15"/>
                    <a:pt x="12" y="14"/>
                    <a:pt x="14" y="12"/>
                  </a:cubicBezTo>
                  <a:cubicBezTo>
                    <a:pt x="18" y="9"/>
                    <a:pt x="21" y="6"/>
                    <a:pt x="24" y="2"/>
                  </a:cubicBezTo>
                  <a:cubicBezTo>
                    <a:pt x="25" y="1"/>
                    <a:pt x="23" y="0"/>
                    <a:pt x="23" y="1"/>
                  </a:cubicBezTo>
                  <a:cubicBezTo>
                    <a:pt x="20" y="5"/>
                    <a:pt x="16" y="9"/>
                    <a:pt x="12" y="12"/>
                  </a:cubicBezTo>
                  <a:cubicBezTo>
                    <a:pt x="9" y="14"/>
                    <a:pt x="7" y="16"/>
                    <a:pt x="4" y="18"/>
                  </a:cubicBezTo>
                  <a:cubicBezTo>
                    <a:pt x="3" y="18"/>
                    <a:pt x="1" y="19"/>
                    <a:pt x="0" y="20"/>
                  </a:cubicBezTo>
                  <a:cubicBezTo>
                    <a:pt x="0" y="21"/>
                    <a:pt x="1" y="22"/>
                    <a:pt x="1" y="21"/>
                  </a:cubicBezTo>
                  <a:cubicBezTo>
                    <a:pt x="2" y="21"/>
                    <a:pt x="2" y="21"/>
                    <a:pt x="2" y="21"/>
                  </a:cubicBezTo>
                  <a:cubicBezTo>
                    <a:pt x="3" y="20"/>
                    <a:pt x="2" y="19"/>
                    <a:pt x="1"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8" name="Freeform 493"/>
            <p:cNvSpPr>
              <a:spLocks/>
            </p:cNvSpPr>
            <p:nvPr/>
          </p:nvSpPr>
          <p:spPr bwMode="auto">
            <a:xfrm>
              <a:off x="41275" y="76200"/>
              <a:ext cx="95250" cy="82550"/>
            </a:xfrm>
            <a:custGeom>
              <a:avLst/>
              <a:gdLst>
                <a:gd name="T0" fmla="*/ 2147483646 w 21"/>
                <a:gd name="T1" fmla="*/ 2147483646 h 18"/>
                <a:gd name="T2" fmla="*/ 2147483646 w 21"/>
                <a:gd name="T3" fmla="*/ 2147483646 h 18"/>
                <a:gd name="T4" fmla="*/ 2147483646 w 21"/>
                <a:gd name="T5" fmla="*/ 2147483646 h 18"/>
                <a:gd name="T6" fmla="*/ 0 w 21"/>
                <a:gd name="T7" fmla="*/ 2147483646 h 18"/>
                <a:gd name="T8" fmla="*/ 2147483646 w 21"/>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8">
                  <a:moveTo>
                    <a:pt x="1" y="18"/>
                  </a:moveTo>
                  <a:cubicBezTo>
                    <a:pt x="8" y="13"/>
                    <a:pt x="14" y="8"/>
                    <a:pt x="20" y="2"/>
                  </a:cubicBezTo>
                  <a:cubicBezTo>
                    <a:pt x="21" y="1"/>
                    <a:pt x="20" y="0"/>
                    <a:pt x="19" y="1"/>
                  </a:cubicBezTo>
                  <a:cubicBezTo>
                    <a:pt x="13" y="7"/>
                    <a:pt x="7" y="12"/>
                    <a:pt x="0" y="16"/>
                  </a:cubicBezTo>
                  <a:cubicBezTo>
                    <a:pt x="0" y="17"/>
                    <a:pt x="0" y="18"/>
                    <a:pt x="1"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9" name="Freeform 494"/>
            <p:cNvSpPr>
              <a:spLocks/>
            </p:cNvSpPr>
            <p:nvPr/>
          </p:nvSpPr>
          <p:spPr bwMode="auto">
            <a:xfrm>
              <a:off x="58737" y="100012"/>
              <a:ext cx="82550" cy="63500"/>
            </a:xfrm>
            <a:custGeom>
              <a:avLst/>
              <a:gdLst>
                <a:gd name="T0" fmla="*/ 2147483646 w 18"/>
                <a:gd name="T1" fmla="*/ 2147483646 h 14"/>
                <a:gd name="T2" fmla="*/ 2147483646 w 18"/>
                <a:gd name="T3" fmla="*/ 2147483646 h 14"/>
                <a:gd name="T4" fmla="*/ 2147483646 w 18"/>
                <a:gd name="T5" fmla="*/ 2147483646 h 14"/>
                <a:gd name="T6" fmla="*/ 2147483646 w 18"/>
                <a:gd name="T7" fmla="*/ 2147483646 h 14"/>
                <a:gd name="T8" fmla="*/ 2147483646 w 18"/>
                <a:gd name="T9" fmla="*/ 214748364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4">
                  <a:moveTo>
                    <a:pt x="2" y="13"/>
                  </a:moveTo>
                  <a:cubicBezTo>
                    <a:pt x="8" y="11"/>
                    <a:pt x="11" y="5"/>
                    <a:pt x="17" y="2"/>
                  </a:cubicBezTo>
                  <a:cubicBezTo>
                    <a:pt x="18" y="1"/>
                    <a:pt x="17" y="0"/>
                    <a:pt x="16" y="1"/>
                  </a:cubicBezTo>
                  <a:cubicBezTo>
                    <a:pt x="11" y="4"/>
                    <a:pt x="7" y="9"/>
                    <a:pt x="1" y="12"/>
                  </a:cubicBezTo>
                  <a:cubicBezTo>
                    <a:pt x="0" y="12"/>
                    <a:pt x="1" y="14"/>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0" name="Freeform 495"/>
            <p:cNvSpPr>
              <a:spLocks/>
            </p:cNvSpPr>
            <p:nvPr/>
          </p:nvSpPr>
          <p:spPr bwMode="auto">
            <a:xfrm>
              <a:off x="14287" y="85725"/>
              <a:ext cx="49213" cy="73025"/>
            </a:xfrm>
            <a:custGeom>
              <a:avLst/>
              <a:gdLst>
                <a:gd name="T0" fmla="*/ 2147483646 w 11"/>
                <a:gd name="T1" fmla="*/ 2147483646 h 16"/>
                <a:gd name="T2" fmla="*/ 2147483646 w 11"/>
                <a:gd name="T3" fmla="*/ 2147483646 h 16"/>
                <a:gd name="T4" fmla="*/ 2147483646 w 11"/>
                <a:gd name="T5" fmla="*/ 2147483646 h 16"/>
                <a:gd name="T6" fmla="*/ 0 w 11"/>
                <a:gd name="T7" fmla="*/ 2147483646 h 16"/>
                <a:gd name="T8" fmla="*/ 2147483646 w 11"/>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6">
                  <a:moveTo>
                    <a:pt x="1" y="4"/>
                  </a:moveTo>
                  <a:cubicBezTo>
                    <a:pt x="4" y="2"/>
                    <a:pt x="8" y="13"/>
                    <a:pt x="10" y="15"/>
                  </a:cubicBezTo>
                  <a:cubicBezTo>
                    <a:pt x="10" y="16"/>
                    <a:pt x="11" y="15"/>
                    <a:pt x="11" y="14"/>
                  </a:cubicBezTo>
                  <a:cubicBezTo>
                    <a:pt x="8" y="12"/>
                    <a:pt x="6" y="0"/>
                    <a:pt x="0" y="2"/>
                  </a:cubicBezTo>
                  <a:cubicBezTo>
                    <a:pt x="0" y="3"/>
                    <a:pt x="0" y="4"/>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1" name="Freeform 496"/>
            <p:cNvSpPr>
              <a:spLocks/>
            </p:cNvSpPr>
            <p:nvPr/>
          </p:nvSpPr>
          <p:spPr bwMode="auto">
            <a:xfrm>
              <a:off x="22225" y="71437"/>
              <a:ext cx="63500" cy="92075"/>
            </a:xfrm>
            <a:custGeom>
              <a:avLst/>
              <a:gdLst>
                <a:gd name="T0" fmla="*/ 2147483646 w 14"/>
                <a:gd name="T1" fmla="*/ 2147483646 h 20"/>
                <a:gd name="T2" fmla="*/ 2147483646 w 14"/>
                <a:gd name="T3" fmla="*/ 2147483646 h 20"/>
                <a:gd name="T4" fmla="*/ 2147483646 w 14"/>
                <a:gd name="T5" fmla="*/ 2147483646 h 20"/>
                <a:gd name="T6" fmla="*/ 2147483646 w 14"/>
                <a:gd name="T7" fmla="*/ 2147483646 h 20"/>
                <a:gd name="T8" fmla="*/ 2147483646 w 14"/>
                <a:gd name="T9" fmla="*/ 0 h 20"/>
                <a:gd name="T10" fmla="*/ 2147483646 w 14"/>
                <a:gd name="T11" fmla="*/ 2147483646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20">
                  <a:moveTo>
                    <a:pt x="1" y="2"/>
                  </a:moveTo>
                  <a:cubicBezTo>
                    <a:pt x="4" y="3"/>
                    <a:pt x="6" y="7"/>
                    <a:pt x="8" y="10"/>
                  </a:cubicBezTo>
                  <a:cubicBezTo>
                    <a:pt x="9" y="13"/>
                    <a:pt x="11" y="16"/>
                    <a:pt x="13" y="19"/>
                  </a:cubicBezTo>
                  <a:cubicBezTo>
                    <a:pt x="13" y="20"/>
                    <a:pt x="14" y="19"/>
                    <a:pt x="14" y="18"/>
                  </a:cubicBezTo>
                  <a:cubicBezTo>
                    <a:pt x="10" y="13"/>
                    <a:pt x="8" y="3"/>
                    <a:pt x="1" y="0"/>
                  </a:cubicBezTo>
                  <a:cubicBezTo>
                    <a:pt x="0"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2" name="Freeform 497"/>
            <p:cNvSpPr>
              <a:spLocks/>
            </p:cNvSpPr>
            <p:nvPr/>
          </p:nvSpPr>
          <p:spPr bwMode="auto">
            <a:xfrm>
              <a:off x="36512" y="53975"/>
              <a:ext cx="73025" cy="104775"/>
            </a:xfrm>
            <a:custGeom>
              <a:avLst/>
              <a:gdLst>
                <a:gd name="T0" fmla="*/ 2147483646 w 16"/>
                <a:gd name="T1" fmla="*/ 2147483646 h 23"/>
                <a:gd name="T2" fmla="*/ 2147483646 w 16"/>
                <a:gd name="T3" fmla="*/ 2147483646 h 23"/>
                <a:gd name="T4" fmla="*/ 2147483646 w 16"/>
                <a:gd name="T5" fmla="*/ 2147483646 h 23"/>
                <a:gd name="T6" fmla="*/ 2147483646 w 16"/>
                <a:gd name="T7" fmla="*/ 2147483646 h 23"/>
                <a:gd name="T8" fmla="*/ 2147483646 w 16"/>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23">
                  <a:moveTo>
                    <a:pt x="1" y="2"/>
                  </a:moveTo>
                  <a:cubicBezTo>
                    <a:pt x="7" y="7"/>
                    <a:pt x="10" y="16"/>
                    <a:pt x="14" y="22"/>
                  </a:cubicBezTo>
                  <a:cubicBezTo>
                    <a:pt x="15" y="23"/>
                    <a:pt x="16" y="22"/>
                    <a:pt x="16" y="21"/>
                  </a:cubicBezTo>
                  <a:cubicBezTo>
                    <a:pt x="11" y="15"/>
                    <a:pt x="8" y="6"/>
                    <a:pt x="1" y="1"/>
                  </a:cubicBezTo>
                  <a:cubicBezTo>
                    <a:pt x="1" y="0"/>
                    <a:pt x="0"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3" name="Freeform 498"/>
            <p:cNvSpPr>
              <a:spLocks/>
            </p:cNvSpPr>
            <p:nvPr/>
          </p:nvSpPr>
          <p:spPr bwMode="auto">
            <a:xfrm>
              <a:off x="50800" y="49212"/>
              <a:ext cx="71438" cy="104775"/>
            </a:xfrm>
            <a:custGeom>
              <a:avLst/>
              <a:gdLst>
                <a:gd name="T0" fmla="*/ 2147483646 w 16"/>
                <a:gd name="T1" fmla="*/ 2147483646 h 23"/>
                <a:gd name="T2" fmla="*/ 2147483646 w 16"/>
                <a:gd name="T3" fmla="*/ 2147483646 h 23"/>
                <a:gd name="T4" fmla="*/ 2147483646 w 16"/>
                <a:gd name="T5" fmla="*/ 2147483646 h 23"/>
                <a:gd name="T6" fmla="*/ 2147483646 w 16"/>
                <a:gd name="T7" fmla="*/ 2147483646 h 23"/>
                <a:gd name="T8" fmla="*/ 2147483646 w 16"/>
                <a:gd name="T9" fmla="*/ 2147483646 h 23"/>
                <a:gd name="T10" fmla="*/ 2147483646 w 16"/>
                <a:gd name="T11" fmla="*/ 2147483646 h 23"/>
                <a:gd name="T12" fmla="*/ 2147483646 w 16"/>
                <a:gd name="T13" fmla="*/ 2147483646 h 23"/>
                <a:gd name="T14" fmla="*/ 2147483646 w 16"/>
                <a:gd name="T15" fmla="*/ 2147483646 h 23"/>
                <a:gd name="T16" fmla="*/ 2147483646 w 16"/>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23">
                  <a:moveTo>
                    <a:pt x="1" y="1"/>
                  </a:moveTo>
                  <a:cubicBezTo>
                    <a:pt x="1" y="2"/>
                    <a:pt x="2" y="3"/>
                    <a:pt x="2" y="4"/>
                  </a:cubicBezTo>
                  <a:cubicBezTo>
                    <a:pt x="3" y="6"/>
                    <a:pt x="5" y="8"/>
                    <a:pt x="6" y="10"/>
                  </a:cubicBezTo>
                  <a:cubicBezTo>
                    <a:pt x="9" y="14"/>
                    <a:pt x="11" y="19"/>
                    <a:pt x="14" y="22"/>
                  </a:cubicBezTo>
                  <a:cubicBezTo>
                    <a:pt x="15" y="23"/>
                    <a:pt x="16" y="21"/>
                    <a:pt x="15" y="21"/>
                  </a:cubicBezTo>
                  <a:cubicBezTo>
                    <a:pt x="12" y="18"/>
                    <a:pt x="10" y="13"/>
                    <a:pt x="7" y="10"/>
                  </a:cubicBezTo>
                  <a:cubicBezTo>
                    <a:pt x="6" y="8"/>
                    <a:pt x="5" y="6"/>
                    <a:pt x="4" y="4"/>
                  </a:cubicBezTo>
                  <a:cubicBezTo>
                    <a:pt x="3" y="3"/>
                    <a:pt x="2" y="2"/>
                    <a:pt x="2" y="1"/>
                  </a:cubicBezTo>
                  <a:cubicBezTo>
                    <a:pt x="2" y="0"/>
                    <a:pt x="0"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4" name="Freeform 499"/>
            <p:cNvSpPr>
              <a:spLocks/>
            </p:cNvSpPr>
            <p:nvPr/>
          </p:nvSpPr>
          <p:spPr bwMode="auto">
            <a:xfrm>
              <a:off x="63500" y="44450"/>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0 h 20"/>
                <a:gd name="T12" fmla="*/ 2147483646 w 1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0">
                  <a:moveTo>
                    <a:pt x="1" y="2"/>
                  </a:moveTo>
                  <a:cubicBezTo>
                    <a:pt x="4" y="3"/>
                    <a:pt x="6" y="7"/>
                    <a:pt x="7" y="10"/>
                  </a:cubicBezTo>
                  <a:cubicBezTo>
                    <a:pt x="9" y="13"/>
                    <a:pt x="11" y="17"/>
                    <a:pt x="13" y="19"/>
                  </a:cubicBezTo>
                  <a:cubicBezTo>
                    <a:pt x="14" y="20"/>
                    <a:pt x="15" y="19"/>
                    <a:pt x="14" y="18"/>
                  </a:cubicBezTo>
                  <a:cubicBezTo>
                    <a:pt x="11" y="16"/>
                    <a:pt x="10" y="11"/>
                    <a:pt x="8" y="8"/>
                  </a:cubicBezTo>
                  <a:cubicBezTo>
                    <a:pt x="6" y="5"/>
                    <a:pt x="5" y="2"/>
                    <a:pt x="2" y="0"/>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5" name="Freeform 500"/>
            <p:cNvSpPr>
              <a:spLocks/>
            </p:cNvSpPr>
            <p:nvPr/>
          </p:nvSpPr>
          <p:spPr bwMode="auto">
            <a:xfrm>
              <a:off x="85725" y="36512"/>
              <a:ext cx="55563" cy="80962"/>
            </a:xfrm>
            <a:custGeom>
              <a:avLst/>
              <a:gdLst>
                <a:gd name="T0" fmla="*/ 2147483646 w 12"/>
                <a:gd name="T1" fmla="*/ 2147483646 h 18"/>
                <a:gd name="T2" fmla="*/ 2147483646 w 12"/>
                <a:gd name="T3" fmla="*/ 2147483646 h 18"/>
                <a:gd name="T4" fmla="*/ 2147483646 w 12"/>
                <a:gd name="T5" fmla="*/ 2147483646 h 18"/>
                <a:gd name="T6" fmla="*/ 2147483646 w 12"/>
                <a:gd name="T7" fmla="*/ 2147483646 h 18"/>
                <a:gd name="T8" fmla="*/ 2147483646 w 12"/>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8">
                  <a:moveTo>
                    <a:pt x="1" y="1"/>
                  </a:moveTo>
                  <a:cubicBezTo>
                    <a:pt x="3" y="7"/>
                    <a:pt x="7" y="12"/>
                    <a:pt x="11" y="17"/>
                  </a:cubicBezTo>
                  <a:cubicBezTo>
                    <a:pt x="11" y="18"/>
                    <a:pt x="12" y="17"/>
                    <a:pt x="12" y="16"/>
                  </a:cubicBezTo>
                  <a:cubicBezTo>
                    <a:pt x="9" y="11"/>
                    <a:pt x="4" y="7"/>
                    <a:pt x="2" y="1"/>
                  </a:cubicBezTo>
                  <a:cubicBezTo>
                    <a:pt x="2"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6" name="Freeform 501"/>
            <p:cNvSpPr>
              <a:spLocks/>
            </p:cNvSpPr>
            <p:nvPr/>
          </p:nvSpPr>
          <p:spPr bwMode="auto">
            <a:xfrm>
              <a:off x="104775" y="44450"/>
              <a:ext cx="36513" cy="55562"/>
            </a:xfrm>
            <a:custGeom>
              <a:avLst/>
              <a:gdLst>
                <a:gd name="T0" fmla="*/ 2147483646 w 8"/>
                <a:gd name="T1" fmla="*/ 2147483646 h 12"/>
                <a:gd name="T2" fmla="*/ 2147483646 w 8"/>
                <a:gd name="T3" fmla="*/ 2147483646 h 12"/>
                <a:gd name="T4" fmla="*/ 2147483646 w 8"/>
                <a:gd name="T5" fmla="*/ 2147483646 h 12"/>
                <a:gd name="T6" fmla="*/ 2147483646 w 8"/>
                <a:gd name="T7" fmla="*/ 0 h 12"/>
                <a:gd name="T8" fmla="*/ 2147483646 w 8"/>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2">
                  <a:moveTo>
                    <a:pt x="1" y="2"/>
                  </a:moveTo>
                  <a:cubicBezTo>
                    <a:pt x="3" y="4"/>
                    <a:pt x="4" y="8"/>
                    <a:pt x="6" y="11"/>
                  </a:cubicBezTo>
                  <a:cubicBezTo>
                    <a:pt x="7" y="12"/>
                    <a:pt x="8" y="11"/>
                    <a:pt x="7" y="10"/>
                  </a:cubicBezTo>
                  <a:cubicBezTo>
                    <a:pt x="5" y="7"/>
                    <a:pt x="4" y="3"/>
                    <a:pt x="2" y="0"/>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87" name="组合 490"/>
          <p:cNvGrpSpPr>
            <a:grpSpLocks/>
          </p:cNvGrpSpPr>
          <p:nvPr/>
        </p:nvGrpSpPr>
        <p:grpSpPr bwMode="auto">
          <a:xfrm>
            <a:off x="6030517" y="3321845"/>
            <a:ext cx="741759" cy="402431"/>
            <a:chOff x="0" y="0"/>
            <a:chExt cx="989013" cy="536575"/>
          </a:xfrm>
        </p:grpSpPr>
        <p:sp>
          <p:nvSpPr>
            <p:cNvPr id="488" name="Freeform 466"/>
            <p:cNvSpPr>
              <a:spLocks noEditPoints="1"/>
            </p:cNvSpPr>
            <p:nvPr/>
          </p:nvSpPr>
          <p:spPr bwMode="auto">
            <a:xfrm>
              <a:off x="41275" y="41275"/>
              <a:ext cx="947738" cy="495300"/>
            </a:xfrm>
            <a:custGeom>
              <a:avLst/>
              <a:gdLst>
                <a:gd name="T0" fmla="*/ 2147483646 w 209"/>
                <a:gd name="T1" fmla="*/ 2147483646 h 109"/>
                <a:gd name="T2" fmla="*/ 2147483646 w 209"/>
                <a:gd name="T3" fmla="*/ 2147483646 h 109"/>
                <a:gd name="T4" fmla="*/ 2147483646 w 209"/>
                <a:gd name="T5" fmla="*/ 2147483646 h 109"/>
                <a:gd name="T6" fmla="*/ 2147483646 w 209"/>
                <a:gd name="T7" fmla="*/ 2147483646 h 109"/>
                <a:gd name="T8" fmla="*/ 2147483646 w 209"/>
                <a:gd name="T9" fmla="*/ 2147483646 h 109"/>
                <a:gd name="T10" fmla="*/ 2147483646 w 209"/>
                <a:gd name="T11" fmla="*/ 2147483646 h 109"/>
                <a:gd name="T12" fmla="*/ 2147483646 w 209"/>
                <a:gd name="T13" fmla="*/ 2147483646 h 109"/>
                <a:gd name="T14" fmla="*/ 2147483646 w 209"/>
                <a:gd name="T15" fmla="*/ 2147483646 h 109"/>
                <a:gd name="T16" fmla="*/ 2147483646 w 209"/>
                <a:gd name="T17" fmla="*/ 2147483646 h 109"/>
                <a:gd name="T18" fmla="*/ 2147483646 w 209"/>
                <a:gd name="T19" fmla="*/ 2147483646 h 109"/>
                <a:gd name="T20" fmla="*/ 2147483646 w 209"/>
                <a:gd name="T21" fmla="*/ 2147483646 h 109"/>
                <a:gd name="T22" fmla="*/ 2147483646 w 209"/>
                <a:gd name="T23" fmla="*/ 2147483646 h 109"/>
                <a:gd name="T24" fmla="*/ 2147483646 w 209"/>
                <a:gd name="T25" fmla="*/ 2147483646 h 109"/>
                <a:gd name="T26" fmla="*/ 2147483646 w 209"/>
                <a:gd name="T27" fmla="*/ 2147483646 h 109"/>
                <a:gd name="T28" fmla="*/ 2147483646 w 209"/>
                <a:gd name="T29" fmla="*/ 2147483646 h 109"/>
                <a:gd name="T30" fmla="*/ 2147483646 w 209"/>
                <a:gd name="T31" fmla="*/ 2147483646 h 109"/>
                <a:gd name="T32" fmla="*/ 2147483646 w 209"/>
                <a:gd name="T33" fmla="*/ 2147483646 h 1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9" h="109">
                  <a:moveTo>
                    <a:pt x="207" y="74"/>
                  </a:moveTo>
                  <a:cubicBezTo>
                    <a:pt x="193" y="65"/>
                    <a:pt x="180" y="55"/>
                    <a:pt x="167" y="46"/>
                  </a:cubicBezTo>
                  <a:cubicBezTo>
                    <a:pt x="164" y="44"/>
                    <a:pt x="161" y="48"/>
                    <a:pt x="163" y="51"/>
                  </a:cubicBezTo>
                  <a:cubicBezTo>
                    <a:pt x="171" y="61"/>
                    <a:pt x="181" y="68"/>
                    <a:pt x="190" y="76"/>
                  </a:cubicBezTo>
                  <a:cubicBezTo>
                    <a:pt x="160" y="77"/>
                    <a:pt x="128" y="69"/>
                    <a:pt x="99" y="60"/>
                  </a:cubicBezTo>
                  <a:cubicBezTo>
                    <a:pt x="68" y="50"/>
                    <a:pt x="23" y="35"/>
                    <a:pt x="7" y="3"/>
                  </a:cubicBezTo>
                  <a:cubicBezTo>
                    <a:pt x="5" y="0"/>
                    <a:pt x="0" y="3"/>
                    <a:pt x="1" y="6"/>
                  </a:cubicBezTo>
                  <a:cubicBezTo>
                    <a:pt x="17" y="36"/>
                    <a:pt x="54" y="50"/>
                    <a:pt x="83" y="61"/>
                  </a:cubicBezTo>
                  <a:cubicBezTo>
                    <a:pt x="116" y="73"/>
                    <a:pt x="153" y="83"/>
                    <a:pt x="188" y="82"/>
                  </a:cubicBezTo>
                  <a:cubicBezTo>
                    <a:pt x="172" y="91"/>
                    <a:pt x="155" y="101"/>
                    <a:pt x="137" y="103"/>
                  </a:cubicBezTo>
                  <a:cubicBezTo>
                    <a:pt x="133" y="103"/>
                    <a:pt x="133" y="109"/>
                    <a:pt x="137" y="109"/>
                  </a:cubicBezTo>
                  <a:cubicBezTo>
                    <a:pt x="162" y="107"/>
                    <a:pt x="185" y="89"/>
                    <a:pt x="207" y="79"/>
                  </a:cubicBezTo>
                  <a:cubicBezTo>
                    <a:pt x="209" y="78"/>
                    <a:pt x="209" y="75"/>
                    <a:pt x="207" y="74"/>
                  </a:cubicBezTo>
                  <a:close/>
                  <a:moveTo>
                    <a:pt x="199" y="76"/>
                  </a:moveTo>
                  <a:cubicBezTo>
                    <a:pt x="199" y="76"/>
                    <a:pt x="199" y="76"/>
                    <a:pt x="199" y="75"/>
                  </a:cubicBezTo>
                  <a:cubicBezTo>
                    <a:pt x="199" y="76"/>
                    <a:pt x="199" y="76"/>
                    <a:pt x="200" y="76"/>
                  </a:cubicBezTo>
                  <a:cubicBezTo>
                    <a:pt x="200" y="76"/>
                    <a:pt x="200" y="76"/>
                    <a:pt x="199" y="7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9" name="Freeform 503"/>
            <p:cNvSpPr>
              <a:spLocks/>
            </p:cNvSpPr>
            <p:nvPr/>
          </p:nvSpPr>
          <p:spPr bwMode="auto">
            <a:xfrm>
              <a:off x="0" y="0"/>
              <a:ext cx="73025" cy="60325"/>
            </a:xfrm>
            <a:custGeom>
              <a:avLst/>
              <a:gdLst>
                <a:gd name="T0" fmla="*/ 2147483646 w 16"/>
                <a:gd name="T1" fmla="*/ 2147483646 h 13"/>
                <a:gd name="T2" fmla="*/ 2147483646 w 16"/>
                <a:gd name="T3" fmla="*/ 2147483646 h 13"/>
                <a:gd name="T4" fmla="*/ 2147483646 w 16"/>
                <a:gd name="T5" fmla="*/ 2147483646 h 13"/>
                <a:gd name="T6" fmla="*/ 2147483646 w 16"/>
                <a:gd name="T7" fmla="*/ 2147483646 h 13"/>
                <a:gd name="T8" fmla="*/ 2147483646 w 16"/>
                <a:gd name="T9" fmla="*/ 2147483646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3">
                  <a:moveTo>
                    <a:pt x="2" y="12"/>
                  </a:moveTo>
                  <a:cubicBezTo>
                    <a:pt x="6" y="8"/>
                    <a:pt x="11" y="5"/>
                    <a:pt x="15" y="2"/>
                  </a:cubicBezTo>
                  <a:cubicBezTo>
                    <a:pt x="16" y="2"/>
                    <a:pt x="15" y="0"/>
                    <a:pt x="15" y="1"/>
                  </a:cubicBezTo>
                  <a:cubicBezTo>
                    <a:pt x="10" y="4"/>
                    <a:pt x="5" y="7"/>
                    <a:pt x="1" y="11"/>
                  </a:cubicBezTo>
                  <a:cubicBezTo>
                    <a:pt x="0" y="11"/>
                    <a:pt x="2" y="13"/>
                    <a:pt x="2"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0" name="Freeform 506"/>
            <p:cNvSpPr>
              <a:spLocks/>
            </p:cNvSpPr>
            <p:nvPr/>
          </p:nvSpPr>
          <p:spPr bwMode="auto">
            <a:xfrm>
              <a:off x="4763" y="4762"/>
              <a:ext cx="117475" cy="100012"/>
            </a:xfrm>
            <a:custGeom>
              <a:avLst/>
              <a:gdLst>
                <a:gd name="T0" fmla="*/ 2147483646 w 26"/>
                <a:gd name="T1" fmla="*/ 2147483646 h 22"/>
                <a:gd name="T2" fmla="*/ 2147483646 w 26"/>
                <a:gd name="T3" fmla="*/ 2147483646 h 22"/>
                <a:gd name="T4" fmla="*/ 2147483646 w 26"/>
                <a:gd name="T5" fmla="*/ 2147483646 h 22"/>
                <a:gd name="T6" fmla="*/ 2147483646 w 26"/>
                <a:gd name="T7" fmla="*/ 2147483646 h 22"/>
                <a:gd name="T8" fmla="*/ 2147483646 w 26"/>
                <a:gd name="T9" fmla="*/ 214748364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2">
                  <a:moveTo>
                    <a:pt x="2" y="21"/>
                  </a:moveTo>
                  <a:cubicBezTo>
                    <a:pt x="10" y="15"/>
                    <a:pt x="16" y="7"/>
                    <a:pt x="25" y="2"/>
                  </a:cubicBezTo>
                  <a:cubicBezTo>
                    <a:pt x="26" y="2"/>
                    <a:pt x="25" y="0"/>
                    <a:pt x="24" y="1"/>
                  </a:cubicBezTo>
                  <a:cubicBezTo>
                    <a:pt x="16" y="6"/>
                    <a:pt x="9" y="14"/>
                    <a:pt x="1" y="20"/>
                  </a:cubicBezTo>
                  <a:cubicBezTo>
                    <a:pt x="0" y="21"/>
                    <a:pt x="1" y="22"/>
                    <a:pt x="2"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 name="Freeform 507"/>
            <p:cNvSpPr>
              <a:spLocks/>
            </p:cNvSpPr>
            <p:nvPr/>
          </p:nvSpPr>
          <p:spPr bwMode="auto">
            <a:xfrm>
              <a:off x="9525" y="19050"/>
              <a:ext cx="112713" cy="100012"/>
            </a:xfrm>
            <a:custGeom>
              <a:avLst/>
              <a:gdLst>
                <a:gd name="T0" fmla="*/ 2147483646 w 25"/>
                <a:gd name="T1" fmla="*/ 2147483646 h 22"/>
                <a:gd name="T2" fmla="*/ 2147483646 w 25"/>
                <a:gd name="T3" fmla="*/ 2147483646 h 22"/>
                <a:gd name="T4" fmla="*/ 2147483646 w 25"/>
                <a:gd name="T5" fmla="*/ 2147483646 h 22"/>
                <a:gd name="T6" fmla="*/ 2147483646 w 25"/>
                <a:gd name="T7" fmla="*/ 2147483646 h 22"/>
                <a:gd name="T8" fmla="*/ 2147483646 w 25"/>
                <a:gd name="T9" fmla="*/ 2147483646 h 22"/>
                <a:gd name="T10" fmla="*/ 2147483646 w 25"/>
                <a:gd name="T11" fmla="*/ 2147483646 h 22"/>
                <a:gd name="T12" fmla="*/ 2147483646 w 25"/>
                <a:gd name="T13" fmla="*/ 2147483646 h 22"/>
                <a:gd name="T14" fmla="*/ 2147483646 w 25"/>
                <a:gd name="T15" fmla="*/ 2147483646 h 22"/>
                <a:gd name="T16" fmla="*/ 2147483646 w 25"/>
                <a:gd name="T17" fmla="*/ 2147483646 h 22"/>
                <a:gd name="T18" fmla="*/ 2147483646 w 25"/>
                <a:gd name="T19" fmla="*/ 2147483646 h 22"/>
                <a:gd name="T20" fmla="*/ 2147483646 w 25"/>
                <a:gd name="T21" fmla="*/ 2147483646 h 22"/>
                <a:gd name="T22" fmla="*/ 2147483646 w 25"/>
                <a:gd name="T23" fmla="*/ 2147483646 h 22"/>
                <a:gd name="T24" fmla="*/ 2147483646 w 25"/>
                <a:gd name="T25" fmla="*/ 214748364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 h="22">
                  <a:moveTo>
                    <a:pt x="1" y="20"/>
                  </a:moveTo>
                  <a:cubicBezTo>
                    <a:pt x="1" y="20"/>
                    <a:pt x="1" y="20"/>
                    <a:pt x="1" y="20"/>
                  </a:cubicBezTo>
                  <a:cubicBezTo>
                    <a:pt x="1" y="20"/>
                    <a:pt x="1" y="21"/>
                    <a:pt x="2" y="21"/>
                  </a:cubicBezTo>
                  <a:cubicBezTo>
                    <a:pt x="3" y="19"/>
                    <a:pt x="6" y="18"/>
                    <a:pt x="8" y="17"/>
                  </a:cubicBezTo>
                  <a:cubicBezTo>
                    <a:pt x="10" y="15"/>
                    <a:pt x="12" y="14"/>
                    <a:pt x="14" y="12"/>
                  </a:cubicBezTo>
                  <a:cubicBezTo>
                    <a:pt x="18" y="9"/>
                    <a:pt x="21" y="6"/>
                    <a:pt x="24" y="1"/>
                  </a:cubicBezTo>
                  <a:cubicBezTo>
                    <a:pt x="25" y="1"/>
                    <a:pt x="23" y="0"/>
                    <a:pt x="23" y="1"/>
                  </a:cubicBezTo>
                  <a:cubicBezTo>
                    <a:pt x="20" y="5"/>
                    <a:pt x="16" y="9"/>
                    <a:pt x="12" y="12"/>
                  </a:cubicBezTo>
                  <a:cubicBezTo>
                    <a:pt x="9" y="14"/>
                    <a:pt x="7" y="16"/>
                    <a:pt x="4" y="18"/>
                  </a:cubicBezTo>
                  <a:cubicBezTo>
                    <a:pt x="3" y="18"/>
                    <a:pt x="1" y="19"/>
                    <a:pt x="1" y="20"/>
                  </a:cubicBezTo>
                  <a:cubicBezTo>
                    <a:pt x="0" y="21"/>
                    <a:pt x="1" y="22"/>
                    <a:pt x="2" y="21"/>
                  </a:cubicBezTo>
                  <a:cubicBezTo>
                    <a:pt x="2" y="21"/>
                    <a:pt x="2" y="21"/>
                    <a:pt x="2" y="21"/>
                  </a:cubicBezTo>
                  <a:cubicBezTo>
                    <a:pt x="3" y="20"/>
                    <a:pt x="2" y="19"/>
                    <a:pt x="1"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2" name="Freeform 508"/>
            <p:cNvSpPr>
              <a:spLocks/>
            </p:cNvSpPr>
            <p:nvPr/>
          </p:nvSpPr>
          <p:spPr bwMode="auto">
            <a:xfrm>
              <a:off x="26988" y="41275"/>
              <a:ext cx="95250" cy="82550"/>
            </a:xfrm>
            <a:custGeom>
              <a:avLst/>
              <a:gdLst>
                <a:gd name="T0" fmla="*/ 2147483646 w 21"/>
                <a:gd name="T1" fmla="*/ 2147483646 h 18"/>
                <a:gd name="T2" fmla="*/ 2147483646 w 21"/>
                <a:gd name="T3" fmla="*/ 2147483646 h 18"/>
                <a:gd name="T4" fmla="*/ 2147483646 w 21"/>
                <a:gd name="T5" fmla="*/ 2147483646 h 18"/>
                <a:gd name="T6" fmla="*/ 0 w 21"/>
                <a:gd name="T7" fmla="*/ 2147483646 h 18"/>
                <a:gd name="T8" fmla="*/ 2147483646 w 21"/>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8">
                  <a:moveTo>
                    <a:pt x="1" y="18"/>
                  </a:moveTo>
                  <a:cubicBezTo>
                    <a:pt x="8" y="13"/>
                    <a:pt x="14" y="8"/>
                    <a:pt x="20" y="2"/>
                  </a:cubicBezTo>
                  <a:cubicBezTo>
                    <a:pt x="21" y="1"/>
                    <a:pt x="20" y="0"/>
                    <a:pt x="19" y="1"/>
                  </a:cubicBezTo>
                  <a:cubicBezTo>
                    <a:pt x="13" y="6"/>
                    <a:pt x="7" y="12"/>
                    <a:pt x="0" y="16"/>
                  </a:cubicBezTo>
                  <a:cubicBezTo>
                    <a:pt x="0" y="17"/>
                    <a:pt x="0" y="18"/>
                    <a:pt x="1"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3" name="Freeform 509"/>
            <p:cNvSpPr>
              <a:spLocks/>
            </p:cNvSpPr>
            <p:nvPr/>
          </p:nvSpPr>
          <p:spPr bwMode="auto">
            <a:xfrm>
              <a:off x="46038" y="63500"/>
              <a:ext cx="80963" cy="60325"/>
            </a:xfrm>
            <a:custGeom>
              <a:avLst/>
              <a:gdLst>
                <a:gd name="T0" fmla="*/ 2147483646 w 18"/>
                <a:gd name="T1" fmla="*/ 2147483646 h 13"/>
                <a:gd name="T2" fmla="*/ 2147483646 w 18"/>
                <a:gd name="T3" fmla="*/ 2147483646 h 13"/>
                <a:gd name="T4" fmla="*/ 2147483646 w 18"/>
                <a:gd name="T5" fmla="*/ 2147483646 h 13"/>
                <a:gd name="T6" fmla="*/ 2147483646 w 18"/>
                <a:gd name="T7" fmla="*/ 2147483646 h 13"/>
                <a:gd name="T8" fmla="*/ 2147483646 w 18"/>
                <a:gd name="T9" fmla="*/ 2147483646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3">
                  <a:moveTo>
                    <a:pt x="2" y="13"/>
                  </a:moveTo>
                  <a:cubicBezTo>
                    <a:pt x="8" y="11"/>
                    <a:pt x="12" y="5"/>
                    <a:pt x="17" y="2"/>
                  </a:cubicBezTo>
                  <a:cubicBezTo>
                    <a:pt x="18" y="1"/>
                    <a:pt x="17" y="0"/>
                    <a:pt x="16" y="1"/>
                  </a:cubicBezTo>
                  <a:cubicBezTo>
                    <a:pt x="11" y="4"/>
                    <a:pt x="7" y="9"/>
                    <a:pt x="1" y="12"/>
                  </a:cubicBezTo>
                  <a:cubicBezTo>
                    <a:pt x="0" y="12"/>
                    <a:pt x="1" y="13"/>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4" name="Freeform 510"/>
            <p:cNvSpPr>
              <a:spLocks/>
            </p:cNvSpPr>
            <p:nvPr/>
          </p:nvSpPr>
          <p:spPr bwMode="auto">
            <a:xfrm>
              <a:off x="0" y="50800"/>
              <a:ext cx="49213" cy="73025"/>
            </a:xfrm>
            <a:custGeom>
              <a:avLst/>
              <a:gdLst>
                <a:gd name="T0" fmla="*/ 2147483646 w 11"/>
                <a:gd name="T1" fmla="*/ 2147483646 h 16"/>
                <a:gd name="T2" fmla="*/ 2147483646 w 11"/>
                <a:gd name="T3" fmla="*/ 2147483646 h 16"/>
                <a:gd name="T4" fmla="*/ 2147483646 w 11"/>
                <a:gd name="T5" fmla="*/ 2147483646 h 16"/>
                <a:gd name="T6" fmla="*/ 2147483646 w 11"/>
                <a:gd name="T7" fmla="*/ 2147483646 h 16"/>
                <a:gd name="T8" fmla="*/ 2147483646 w 11"/>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6">
                  <a:moveTo>
                    <a:pt x="1" y="4"/>
                  </a:moveTo>
                  <a:cubicBezTo>
                    <a:pt x="4" y="2"/>
                    <a:pt x="8" y="13"/>
                    <a:pt x="10" y="15"/>
                  </a:cubicBezTo>
                  <a:cubicBezTo>
                    <a:pt x="10" y="16"/>
                    <a:pt x="11" y="15"/>
                    <a:pt x="11" y="14"/>
                  </a:cubicBezTo>
                  <a:cubicBezTo>
                    <a:pt x="8" y="11"/>
                    <a:pt x="6" y="0"/>
                    <a:pt x="1" y="2"/>
                  </a:cubicBezTo>
                  <a:cubicBezTo>
                    <a:pt x="0" y="3"/>
                    <a:pt x="0" y="4"/>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5" name="Freeform 511"/>
            <p:cNvSpPr>
              <a:spLocks/>
            </p:cNvSpPr>
            <p:nvPr/>
          </p:nvSpPr>
          <p:spPr bwMode="auto">
            <a:xfrm>
              <a:off x="9525" y="36512"/>
              <a:ext cx="68263" cy="87312"/>
            </a:xfrm>
            <a:custGeom>
              <a:avLst/>
              <a:gdLst>
                <a:gd name="T0" fmla="*/ 2147483646 w 15"/>
                <a:gd name="T1" fmla="*/ 2147483646 h 19"/>
                <a:gd name="T2" fmla="*/ 2147483646 w 15"/>
                <a:gd name="T3" fmla="*/ 2147483646 h 19"/>
                <a:gd name="T4" fmla="*/ 2147483646 w 15"/>
                <a:gd name="T5" fmla="*/ 2147483646 h 19"/>
                <a:gd name="T6" fmla="*/ 2147483646 w 15"/>
                <a:gd name="T7" fmla="*/ 2147483646 h 19"/>
                <a:gd name="T8" fmla="*/ 2147483646 w 15"/>
                <a:gd name="T9" fmla="*/ 0 h 19"/>
                <a:gd name="T10" fmla="*/ 2147483646 w 15"/>
                <a:gd name="T11" fmla="*/ 214748364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 h="19">
                  <a:moveTo>
                    <a:pt x="1" y="2"/>
                  </a:moveTo>
                  <a:cubicBezTo>
                    <a:pt x="4" y="3"/>
                    <a:pt x="6" y="7"/>
                    <a:pt x="8" y="10"/>
                  </a:cubicBezTo>
                  <a:cubicBezTo>
                    <a:pt x="10" y="13"/>
                    <a:pt x="11" y="16"/>
                    <a:pt x="13" y="19"/>
                  </a:cubicBezTo>
                  <a:cubicBezTo>
                    <a:pt x="13" y="19"/>
                    <a:pt x="15" y="19"/>
                    <a:pt x="14" y="18"/>
                  </a:cubicBezTo>
                  <a:cubicBezTo>
                    <a:pt x="10" y="12"/>
                    <a:pt x="8" y="3"/>
                    <a:pt x="1" y="0"/>
                  </a:cubicBezTo>
                  <a:cubicBezTo>
                    <a:pt x="0"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6" name="Freeform 512"/>
            <p:cNvSpPr>
              <a:spLocks/>
            </p:cNvSpPr>
            <p:nvPr/>
          </p:nvSpPr>
          <p:spPr bwMode="auto">
            <a:xfrm>
              <a:off x="22225" y="19050"/>
              <a:ext cx="73025" cy="104775"/>
            </a:xfrm>
            <a:custGeom>
              <a:avLst/>
              <a:gdLst>
                <a:gd name="T0" fmla="*/ 2147483646 w 16"/>
                <a:gd name="T1" fmla="*/ 2147483646 h 23"/>
                <a:gd name="T2" fmla="*/ 2147483646 w 16"/>
                <a:gd name="T3" fmla="*/ 2147483646 h 23"/>
                <a:gd name="T4" fmla="*/ 2147483646 w 16"/>
                <a:gd name="T5" fmla="*/ 2147483646 h 23"/>
                <a:gd name="T6" fmla="*/ 2147483646 w 16"/>
                <a:gd name="T7" fmla="*/ 2147483646 h 23"/>
                <a:gd name="T8" fmla="*/ 2147483646 w 16"/>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23">
                  <a:moveTo>
                    <a:pt x="1" y="2"/>
                  </a:moveTo>
                  <a:cubicBezTo>
                    <a:pt x="7" y="7"/>
                    <a:pt x="10" y="15"/>
                    <a:pt x="14" y="22"/>
                  </a:cubicBezTo>
                  <a:cubicBezTo>
                    <a:pt x="15" y="23"/>
                    <a:pt x="16" y="22"/>
                    <a:pt x="16" y="21"/>
                  </a:cubicBezTo>
                  <a:cubicBezTo>
                    <a:pt x="11" y="14"/>
                    <a:pt x="8" y="6"/>
                    <a:pt x="1" y="1"/>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7" name="Freeform 513"/>
            <p:cNvSpPr>
              <a:spLocks/>
            </p:cNvSpPr>
            <p:nvPr/>
          </p:nvSpPr>
          <p:spPr bwMode="auto">
            <a:xfrm>
              <a:off x="41275" y="14287"/>
              <a:ext cx="68263" cy="100012"/>
            </a:xfrm>
            <a:custGeom>
              <a:avLst/>
              <a:gdLst>
                <a:gd name="T0" fmla="*/ 0 w 15"/>
                <a:gd name="T1" fmla="*/ 2147483646 h 22"/>
                <a:gd name="T2" fmla="*/ 2147483646 w 15"/>
                <a:gd name="T3" fmla="*/ 2147483646 h 22"/>
                <a:gd name="T4" fmla="*/ 2147483646 w 15"/>
                <a:gd name="T5" fmla="*/ 2147483646 h 22"/>
                <a:gd name="T6" fmla="*/ 2147483646 w 15"/>
                <a:gd name="T7" fmla="*/ 2147483646 h 22"/>
                <a:gd name="T8" fmla="*/ 2147483646 w 15"/>
                <a:gd name="T9" fmla="*/ 2147483646 h 22"/>
                <a:gd name="T10" fmla="*/ 2147483646 w 15"/>
                <a:gd name="T11" fmla="*/ 2147483646 h 22"/>
                <a:gd name="T12" fmla="*/ 2147483646 w 15"/>
                <a:gd name="T13" fmla="*/ 2147483646 h 22"/>
                <a:gd name="T14" fmla="*/ 2147483646 w 15"/>
                <a:gd name="T15" fmla="*/ 2147483646 h 22"/>
                <a:gd name="T16" fmla="*/ 0 w 15"/>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22">
                  <a:moveTo>
                    <a:pt x="0" y="1"/>
                  </a:moveTo>
                  <a:cubicBezTo>
                    <a:pt x="0" y="2"/>
                    <a:pt x="1" y="3"/>
                    <a:pt x="1" y="4"/>
                  </a:cubicBezTo>
                  <a:cubicBezTo>
                    <a:pt x="2" y="6"/>
                    <a:pt x="4" y="8"/>
                    <a:pt x="5" y="10"/>
                  </a:cubicBezTo>
                  <a:cubicBezTo>
                    <a:pt x="8" y="14"/>
                    <a:pt x="10" y="18"/>
                    <a:pt x="13" y="22"/>
                  </a:cubicBezTo>
                  <a:cubicBezTo>
                    <a:pt x="14" y="22"/>
                    <a:pt x="15" y="21"/>
                    <a:pt x="14" y="21"/>
                  </a:cubicBezTo>
                  <a:cubicBezTo>
                    <a:pt x="11" y="17"/>
                    <a:pt x="9" y="13"/>
                    <a:pt x="7" y="10"/>
                  </a:cubicBezTo>
                  <a:cubicBezTo>
                    <a:pt x="5" y="8"/>
                    <a:pt x="4" y="6"/>
                    <a:pt x="3" y="3"/>
                  </a:cubicBezTo>
                  <a:cubicBezTo>
                    <a:pt x="2" y="3"/>
                    <a:pt x="1" y="1"/>
                    <a:pt x="1"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8" name="Freeform 514"/>
            <p:cNvSpPr>
              <a:spLocks/>
            </p:cNvSpPr>
            <p:nvPr/>
          </p:nvSpPr>
          <p:spPr bwMode="auto">
            <a:xfrm>
              <a:off x="49213" y="9525"/>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0 h 20"/>
                <a:gd name="T12" fmla="*/ 2147483646 w 1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0">
                  <a:moveTo>
                    <a:pt x="1" y="1"/>
                  </a:moveTo>
                  <a:cubicBezTo>
                    <a:pt x="4" y="3"/>
                    <a:pt x="6" y="7"/>
                    <a:pt x="7" y="10"/>
                  </a:cubicBezTo>
                  <a:cubicBezTo>
                    <a:pt x="9" y="13"/>
                    <a:pt x="11" y="17"/>
                    <a:pt x="13" y="19"/>
                  </a:cubicBezTo>
                  <a:cubicBezTo>
                    <a:pt x="14" y="20"/>
                    <a:pt x="15" y="19"/>
                    <a:pt x="14" y="18"/>
                  </a:cubicBezTo>
                  <a:cubicBezTo>
                    <a:pt x="11" y="15"/>
                    <a:pt x="10" y="11"/>
                    <a:pt x="8" y="8"/>
                  </a:cubicBezTo>
                  <a:cubicBezTo>
                    <a:pt x="6" y="5"/>
                    <a:pt x="5" y="2"/>
                    <a:pt x="2" y="0"/>
                  </a:cubicBezTo>
                  <a:cubicBezTo>
                    <a:pt x="1"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9" name="Freeform 515"/>
            <p:cNvSpPr>
              <a:spLocks/>
            </p:cNvSpPr>
            <p:nvPr/>
          </p:nvSpPr>
          <p:spPr bwMode="auto">
            <a:xfrm>
              <a:off x="73025" y="0"/>
              <a:ext cx="53975" cy="82550"/>
            </a:xfrm>
            <a:custGeom>
              <a:avLst/>
              <a:gdLst>
                <a:gd name="T0" fmla="*/ 2147483646 w 12"/>
                <a:gd name="T1" fmla="*/ 2147483646 h 18"/>
                <a:gd name="T2" fmla="*/ 2147483646 w 12"/>
                <a:gd name="T3" fmla="*/ 2147483646 h 18"/>
                <a:gd name="T4" fmla="*/ 2147483646 w 12"/>
                <a:gd name="T5" fmla="*/ 2147483646 h 18"/>
                <a:gd name="T6" fmla="*/ 2147483646 w 12"/>
                <a:gd name="T7" fmla="*/ 2147483646 h 18"/>
                <a:gd name="T8" fmla="*/ 2147483646 w 12"/>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8">
                  <a:moveTo>
                    <a:pt x="1" y="1"/>
                  </a:moveTo>
                  <a:cubicBezTo>
                    <a:pt x="3" y="7"/>
                    <a:pt x="7" y="12"/>
                    <a:pt x="11" y="17"/>
                  </a:cubicBezTo>
                  <a:cubicBezTo>
                    <a:pt x="11" y="18"/>
                    <a:pt x="12" y="17"/>
                    <a:pt x="12" y="16"/>
                  </a:cubicBezTo>
                  <a:cubicBezTo>
                    <a:pt x="9" y="11"/>
                    <a:pt x="4" y="7"/>
                    <a:pt x="2" y="1"/>
                  </a:cubicBezTo>
                  <a:cubicBezTo>
                    <a:pt x="2" y="0"/>
                    <a:pt x="0"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0" name="Freeform 516"/>
            <p:cNvSpPr>
              <a:spLocks/>
            </p:cNvSpPr>
            <p:nvPr/>
          </p:nvSpPr>
          <p:spPr bwMode="auto">
            <a:xfrm>
              <a:off x="90488" y="9525"/>
              <a:ext cx="36513" cy="50800"/>
            </a:xfrm>
            <a:custGeom>
              <a:avLst/>
              <a:gdLst>
                <a:gd name="T0" fmla="*/ 2147483646 w 8"/>
                <a:gd name="T1" fmla="*/ 2147483646 h 11"/>
                <a:gd name="T2" fmla="*/ 2147483646 w 8"/>
                <a:gd name="T3" fmla="*/ 2147483646 h 11"/>
                <a:gd name="T4" fmla="*/ 2147483646 w 8"/>
                <a:gd name="T5" fmla="*/ 2147483646 h 11"/>
                <a:gd name="T6" fmla="*/ 2147483646 w 8"/>
                <a:gd name="T7" fmla="*/ 0 h 11"/>
                <a:gd name="T8" fmla="*/ 2147483646 w 8"/>
                <a:gd name="T9" fmla="*/ 2147483646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1">
                  <a:moveTo>
                    <a:pt x="1" y="1"/>
                  </a:moveTo>
                  <a:cubicBezTo>
                    <a:pt x="3" y="4"/>
                    <a:pt x="4" y="8"/>
                    <a:pt x="6" y="11"/>
                  </a:cubicBezTo>
                  <a:cubicBezTo>
                    <a:pt x="7" y="11"/>
                    <a:pt x="8" y="11"/>
                    <a:pt x="8" y="10"/>
                  </a:cubicBezTo>
                  <a:cubicBezTo>
                    <a:pt x="5" y="7"/>
                    <a:pt x="4" y="3"/>
                    <a:pt x="2" y="0"/>
                  </a:cubicBezTo>
                  <a:cubicBezTo>
                    <a:pt x="1"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01" name="组合 504"/>
          <p:cNvGrpSpPr>
            <a:grpSpLocks/>
          </p:cNvGrpSpPr>
          <p:nvPr/>
        </p:nvGrpSpPr>
        <p:grpSpPr bwMode="auto">
          <a:xfrm>
            <a:off x="2444355" y="3268267"/>
            <a:ext cx="759619" cy="425053"/>
            <a:chOff x="0" y="0"/>
            <a:chExt cx="1012825" cy="566738"/>
          </a:xfrm>
        </p:grpSpPr>
        <p:sp>
          <p:nvSpPr>
            <p:cNvPr id="502" name="Freeform 518"/>
            <p:cNvSpPr>
              <a:spLocks/>
            </p:cNvSpPr>
            <p:nvPr/>
          </p:nvSpPr>
          <p:spPr bwMode="auto">
            <a:xfrm>
              <a:off x="871537" y="26988"/>
              <a:ext cx="73025" cy="53975"/>
            </a:xfrm>
            <a:custGeom>
              <a:avLst/>
              <a:gdLst>
                <a:gd name="T0" fmla="*/ 2147483646 w 16"/>
                <a:gd name="T1" fmla="*/ 2147483646 h 12"/>
                <a:gd name="T2" fmla="*/ 2147483646 w 16"/>
                <a:gd name="T3" fmla="*/ 2147483646 h 12"/>
                <a:gd name="T4" fmla="*/ 2147483646 w 16"/>
                <a:gd name="T5" fmla="*/ 0 h 12"/>
                <a:gd name="T6" fmla="*/ 2147483646 w 16"/>
                <a:gd name="T7" fmla="*/ 2147483646 h 12"/>
                <a:gd name="T8" fmla="*/ 2147483646 w 16"/>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2">
                  <a:moveTo>
                    <a:pt x="2" y="11"/>
                  </a:moveTo>
                  <a:cubicBezTo>
                    <a:pt x="6" y="8"/>
                    <a:pt x="10" y="5"/>
                    <a:pt x="15" y="2"/>
                  </a:cubicBezTo>
                  <a:cubicBezTo>
                    <a:pt x="16" y="1"/>
                    <a:pt x="15" y="0"/>
                    <a:pt x="14" y="0"/>
                  </a:cubicBezTo>
                  <a:cubicBezTo>
                    <a:pt x="10" y="3"/>
                    <a:pt x="5" y="7"/>
                    <a:pt x="1" y="10"/>
                  </a:cubicBezTo>
                  <a:cubicBezTo>
                    <a:pt x="0" y="11"/>
                    <a:pt x="1" y="12"/>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3" name="Freeform 519"/>
            <p:cNvSpPr>
              <a:spLocks/>
            </p:cNvSpPr>
            <p:nvPr/>
          </p:nvSpPr>
          <p:spPr bwMode="auto">
            <a:xfrm>
              <a:off x="866775" y="22225"/>
              <a:ext cx="100013" cy="77787"/>
            </a:xfrm>
            <a:custGeom>
              <a:avLst/>
              <a:gdLst>
                <a:gd name="T0" fmla="*/ 2147483646 w 22"/>
                <a:gd name="T1" fmla="*/ 2147483646 h 17"/>
                <a:gd name="T2" fmla="*/ 2147483646 w 22"/>
                <a:gd name="T3" fmla="*/ 2147483646 h 17"/>
                <a:gd name="T4" fmla="*/ 2147483646 w 22"/>
                <a:gd name="T5" fmla="*/ 2147483646 h 17"/>
                <a:gd name="T6" fmla="*/ 2147483646 w 22"/>
                <a:gd name="T7" fmla="*/ 2147483646 h 17"/>
                <a:gd name="T8" fmla="*/ 2147483646 w 22"/>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7">
                  <a:moveTo>
                    <a:pt x="1" y="17"/>
                  </a:moveTo>
                  <a:cubicBezTo>
                    <a:pt x="8" y="12"/>
                    <a:pt x="13" y="5"/>
                    <a:pt x="21" y="2"/>
                  </a:cubicBezTo>
                  <a:cubicBezTo>
                    <a:pt x="22" y="2"/>
                    <a:pt x="21" y="0"/>
                    <a:pt x="20" y="1"/>
                  </a:cubicBezTo>
                  <a:cubicBezTo>
                    <a:pt x="13" y="4"/>
                    <a:pt x="8" y="11"/>
                    <a:pt x="1" y="15"/>
                  </a:cubicBezTo>
                  <a:cubicBezTo>
                    <a:pt x="0" y="16"/>
                    <a:pt x="1" y="17"/>
                    <a:pt x="1"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4" name="Freeform 520"/>
            <p:cNvSpPr>
              <a:spLocks/>
            </p:cNvSpPr>
            <p:nvPr/>
          </p:nvSpPr>
          <p:spPr bwMode="auto">
            <a:xfrm>
              <a:off x="866775" y="22225"/>
              <a:ext cx="117475" cy="90487"/>
            </a:xfrm>
            <a:custGeom>
              <a:avLst/>
              <a:gdLst>
                <a:gd name="T0" fmla="*/ 2147483646 w 26"/>
                <a:gd name="T1" fmla="*/ 2147483646 h 20"/>
                <a:gd name="T2" fmla="*/ 2147483646 w 26"/>
                <a:gd name="T3" fmla="*/ 2147483646 h 20"/>
                <a:gd name="T4" fmla="*/ 2147483646 w 26"/>
                <a:gd name="T5" fmla="*/ 0 h 20"/>
                <a:gd name="T6" fmla="*/ 2147483646 w 26"/>
                <a:gd name="T7" fmla="*/ 2147483646 h 20"/>
                <a:gd name="T8" fmla="*/ 2147483646 w 26"/>
                <a:gd name="T9" fmla="*/ 2147483646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0">
                  <a:moveTo>
                    <a:pt x="1" y="20"/>
                  </a:moveTo>
                  <a:cubicBezTo>
                    <a:pt x="11" y="16"/>
                    <a:pt x="16" y="7"/>
                    <a:pt x="25" y="2"/>
                  </a:cubicBezTo>
                  <a:cubicBezTo>
                    <a:pt x="26" y="1"/>
                    <a:pt x="25" y="0"/>
                    <a:pt x="24" y="0"/>
                  </a:cubicBezTo>
                  <a:cubicBezTo>
                    <a:pt x="16" y="5"/>
                    <a:pt x="10" y="15"/>
                    <a:pt x="1" y="19"/>
                  </a:cubicBezTo>
                  <a:cubicBezTo>
                    <a:pt x="0" y="19"/>
                    <a:pt x="0" y="20"/>
                    <a:pt x="1"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5" name="Freeform 521"/>
            <p:cNvSpPr>
              <a:spLocks/>
            </p:cNvSpPr>
            <p:nvPr/>
          </p:nvSpPr>
          <p:spPr bwMode="auto">
            <a:xfrm>
              <a:off x="876300" y="31750"/>
              <a:ext cx="112713" cy="95250"/>
            </a:xfrm>
            <a:custGeom>
              <a:avLst/>
              <a:gdLst>
                <a:gd name="T0" fmla="*/ 2147483646 w 25"/>
                <a:gd name="T1" fmla="*/ 2147483646 h 21"/>
                <a:gd name="T2" fmla="*/ 2147483646 w 25"/>
                <a:gd name="T3" fmla="*/ 2147483646 h 21"/>
                <a:gd name="T4" fmla="*/ 2147483646 w 25"/>
                <a:gd name="T5" fmla="*/ 0 h 21"/>
                <a:gd name="T6" fmla="*/ 2147483646 w 25"/>
                <a:gd name="T7" fmla="*/ 2147483646 h 21"/>
                <a:gd name="T8" fmla="*/ 2147483646 w 25"/>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1">
                  <a:moveTo>
                    <a:pt x="2" y="21"/>
                  </a:moveTo>
                  <a:cubicBezTo>
                    <a:pt x="10" y="15"/>
                    <a:pt x="16" y="7"/>
                    <a:pt x="25" y="1"/>
                  </a:cubicBezTo>
                  <a:cubicBezTo>
                    <a:pt x="25" y="1"/>
                    <a:pt x="25" y="0"/>
                    <a:pt x="24" y="0"/>
                  </a:cubicBezTo>
                  <a:cubicBezTo>
                    <a:pt x="15" y="5"/>
                    <a:pt x="9" y="13"/>
                    <a:pt x="1" y="19"/>
                  </a:cubicBezTo>
                  <a:cubicBezTo>
                    <a:pt x="0" y="20"/>
                    <a:pt x="1" y="21"/>
                    <a:pt x="2"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6" name="Freeform 522"/>
            <p:cNvSpPr>
              <a:spLocks/>
            </p:cNvSpPr>
            <p:nvPr/>
          </p:nvSpPr>
          <p:spPr bwMode="auto">
            <a:xfrm>
              <a:off x="881062" y="39688"/>
              <a:ext cx="107950" cy="100012"/>
            </a:xfrm>
            <a:custGeom>
              <a:avLst/>
              <a:gdLst>
                <a:gd name="T0" fmla="*/ 2147483646 w 24"/>
                <a:gd name="T1" fmla="*/ 2147483646 h 22"/>
                <a:gd name="T2" fmla="*/ 0 w 24"/>
                <a:gd name="T3" fmla="*/ 2147483646 h 22"/>
                <a:gd name="T4" fmla="*/ 2147483646 w 24"/>
                <a:gd name="T5" fmla="*/ 2147483646 h 22"/>
                <a:gd name="T6" fmla="*/ 2147483646 w 24"/>
                <a:gd name="T7" fmla="*/ 2147483646 h 22"/>
                <a:gd name="T8" fmla="*/ 2147483646 w 24"/>
                <a:gd name="T9" fmla="*/ 2147483646 h 22"/>
                <a:gd name="T10" fmla="*/ 2147483646 w 24"/>
                <a:gd name="T11" fmla="*/ 2147483646 h 22"/>
                <a:gd name="T12" fmla="*/ 2147483646 w 24"/>
                <a:gd name="T13" fmla="*/ 2147483646 h 22"/>
                <a:gd name="T14" fmla="*/ 2147483646 w 24"/>
                <a:gd name="T15" fmla="*/ 2147483646 h 22"/>
                <a:gd name="T16" fmla="*/ 2147483646 w 24"/>
                <a:gd name="T17" fmla="*/ 2147483646 h 22"/>
                <a:gd name="T18" fmla="*/ 0 w 24"/>
                <a:gd name="T19" fmla="*/ 2147483646 h 22"/>
                <a:gd name="T20" fmla="*/ 2147483646 w 24"/>
                <a:gd name="T21" fmla="*/ 2147483646 h 22"/>
                <a:gd name="T22" fmla="*/ 2147483646 w 24"/>
                <a:gd name="T23" fmla="*/ 2147483646 h 22"/>
                <a:gd name="T24" fmla="*/ 2147483646 w 24"/>
                <a:gd name="T25" fmla="*/ 214748364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4" h="22">
                  <a:moveTo>
                    <a:pt x="1" y="20"/>
                  </a:moveTo>
                  <a:cubicBezTo>
                    <a:pt x="1" y="20"/>
                    <a:pt x="1" y="20"/>
                    <a:pt x="0" y="20"/>
                  </a:cubicBezTo>
                  <a:cubicBezTo>
                    <a:pt x="1" y="21"/>
                    <a:pt x="1" y="21"/>
                    <a:pt x="1" y="21"/>
                  </a:cubicBezTo>
                  <a:cubicBezTo>
                    <a:pt x="3" y="19"/>
                    <a:pt x="6" y="18"/>
                    <a:pt x="8" y="17"/>
                  </a:cubicBezTo>
                  <a:cubicBezTo>
                    <a:pt x="10" y="15"/>
                    <a:pt x="12" y="14"/>
                    <a:pt x="14" y="12"/>
                  </a:cubicBezTo>
                  <a:cubicBezTo>
                    <a:pt x="18" y="9"/>
                    <a:pt x="21" y="6"/>
                    <a:pt x="24" y="2"/>
                  </a:cubicBezTo>
                  <a:cubicBezTo>
                    <a:pt x="24" y="1"/>
                    <a:pt x="23" y="0"/>
                    <a:pt x="23" y="1"/>
                  </a:cubicBezTo>
                  <a:cubicBezTo>
                    <a:pt x="20" y="5"/>
                    <a:pt x="16" y="9"/>
                    <a:pt x="11" y="12"/>
                  </a:cubicBezTo>
                  <a:cubicBezTo>
                    <a:pt x="9" y="14"/>
                    <a:pt x="6" y="16"/>
                    <a:pt x="4" y="18"/>
                  </a:cubicBezTo>
                  <a:cubicBezTo>
                    <a:pt x="3" y="19"/>
                    <a:pt x="1" y="19"/>
                    <a:pt x="0" y="20"/>
                  </a:cubicBezTo>
                  <a:cubicBezTo>
                    <a:pt x="0" y="21"/>
                    <a:pt x="1" y="22"/>
                    <a:pt x="1" y="21"/>
                  </a:cubicBezTo>
                  <a:cubicBezTo>
                    <a:pt x="1" y="21"/>
                    <a:pt x="2" y="21"/>
                    <a:pt x="2" y="21"/>
                  </a:cubicBezTo>
                  <a:cubicBezTo>
                    <a:pt x="3" y="21"/>
                    <a:pt x="2" y="19"/>
                    <a:pt x="1"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7" name="Freeform 523"/>
            <p:cNvSpPr>
              <a:spLocks/>
            </p:cNvSpPr>
            <p:nvPr/>
          </p:nvSpPr>
          <p:spPr bwMode="auto">
            <a:xfrm>
              <a:off x="893762" y="63500"/>
              <a:ext cx="95250" cy="80962"/>
            </a:xfrm>
            <a:custGeom>
              <a:avLst/>
              <a:gdLst>
                <a:gd name="T0" fmla="*/ 2147483646 w 21"/>
                <a:gd name="T1" fmla="*/ 2147483646 h 18"/>
                <a:gd name="T2" fmla="*/ 2147483646 w 21"/>
                <a:gd name="T3" fmla="*/ 2147483646 h 18"/>
                <a:gd name="T4" fmla="*/ 2147483646 w 21"/>
                <a:gd name="T5" fmla="*/ 2147483646 h 18"/>
                <a:gd name="T6" fmla="*/ 2147483646 w 21"/>
                <a:gd name="T7" fmla="*/ 2147483646 h 18"/>
                <a:gd name="T8" fmla="*/ 2147483646 w 21"/>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8">
                  <a:moveTo>
                    <a:pt x="2" y="18"/>
                  </a:moveTo>
                  <a:cubicBezTo>
                    <a:pt x="9" y="13"/>
                    <a:pt x="15" y="8"/>
                    <a:pt x="21" y="2"/>
                  </a:cubicBezTo>
                  <a:cubicBezTo>
                    <a:pt x="21" y="1"/>
                    <a:pt x="20" y="0"/>
                    <a:pt x="20" y="1"/>
                  </a:cubicBezTo>
                  <a:cubicBezTo>
                    <a:pt x="14" y="7"/>
                    <a:pt x="8" y="12"/>
                    <a:pt x="1" y="17"/>
                  </a:cubicBezTo>
                  <a:cubicBezTo>
                    <a:pt x="0" y="17"/>
                    <a:pt x="1" y="18"/>
                    <a:pt x="2"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8" name="Freeform 524"/>
            <p:cNvSpPr>
              <a:spLocks/>
            </p:cNvSpPr>
            <p:nvPr/>
          </p:nvSpPr>
          <p:spPr bwMode="auto">
            <a:xfrm>
              <a:off x="917575" y="85725"/>
              <a:ext cx="76200" cy="63500"/>
            </a:xfrm>
            <a:custGeom>
              <a:avLst/>
              <a:gdLst>
                <a:gd name="T0" fmla="*/ 2147483646 w 17"/>
                <a:gd name="T1" fmla="*/ 2147483646 h 14"/>
                <a:gd name="T2" fmla="*/ 2147483646 w 17"/>
                <a:gd name="T3" fmla="*/ 2147483646 h 14"/>
                <a:gd name="T4" fmla="*/ 2147483646 w 17"/>
                <a:gd name="T5" fmla="*/ 2147483646 h 14"/>
                <a:gd name="T6" fmla="*/ 2147483646 w 17"/>
                <a:gd name="T7" fmla="*/ 2147483646 h 14"/>
                <a:gd name="T8" fmla="*/ 2147483646 w 17"/>
                <a:gd name="T9" fmla="*/ 214748364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4">
                  <a:moveTo>
                    <a:pt x="1" y="13"/>
                  </a:moveTo>
                  <a:cubicBezTo>
                    <a:pt x="7" y="11"/>
                    <a:pt x="11" y="6"/>
                    <a:pt x="16" y="2"/>
                  </a:cubicBezTo>
                  <a:cubicBezTo>
                    <a:pt x="17" y="2"/>
                    <a:pt x="17" y="0"/>
                    <a:pt x="16" y="1"/>
                  </a:cubicBezTo>
                  <a:cubicBezTo>
                    <a:pt x="11" y="4"/>
                    <a:pt x="7" y="10"/>
                    <a:pt x="1" y="12"/>
                  </a:cubicBezTo>
                  <a:cubicBezTo>
                    <a:pt x="0" y="12"/>
                    <a:pt x="1" y="14"/>
                    <a:pt x="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9" name="Freeform 525"/>
            <p:cNvSpPr>
              <a:spLocks/>
            </p:cNvSpPr>
            <p:nvPr/>
          </p:nvSpPr>
          <p:spPr bwMode="auto">
            <a:xfrm>
              <a:off x="866775" y="71438"/>
              <a:ext cx="53975" cy="73025"/>
            </a:xfrm>
            <a:custGeom>
              <a:avLst/>
              <a:gdLst>
                <a:gd name="T0" fmla="*/ 2147483646 w 12"/>
                <a:gd name="T1" fmla="*/ 2147483646 h 16"/>
                <a:gd name="T2" fmla="*/ 2147483646 w 12"/>
                <a:gd name="T3" fmla="*/ 2147483646 h 16"/>
                <a:gd name="T4" fmla="*/ 2147483646 w 12"/>
                <a:gd name="T5" fmla="*/ 2147483646 h 16"/>
                <a:gd name="T6" fmla="*/ 2147483646 w 12"/>
                <a:gd name="T7" fmla="*/ 2147483646 h 16"/>
                <a:gd name="T8" fmla="*/ 2147483646 w 12"/>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6">
                  <a:moveTo>
                    <a:pt x="2" y="4"/>
                  </a:moveTo>
                  <a:cubicBezTo>
                    <a:pt x="5" y="2"/>
                    <a:pt x="9" y="14"/>
                    <a:pt x="10" y="15"/>
                  </a:cubicBezTo>
                  <a:cubicBezTo>
                    <a:pt x="11" y="16"/>
                    <a:pt x="12" y="15"/>
                    <a:pt x="11" y="14"/>
                  </a:cubicBezTo>
                  <a:cubicBezTo>
                    <a:pt x="9" y="12"/>
                    <a:pt x="6" y="0"/>
                    <a:pt x="1" y="3"/>
                  </a:cubicBezTo>
                  <a:cubicBezTo>
                    <a:pt x="0" y="3"/>
                    <a:pt x="1" y="4"/>
                    <a:pt x="2"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0" name="Freeform 526"/>
            <p:cNvSpPr>
              <a:spLocks/>
            </p:cNvSpPr>
            <p:nvPr/>
          </p:nvSpPr>
          <p:spPr bwMode="auto">
            <a:xfrm>
              <a:off x="881062" y="58738"/>
              <a:ext cx="63500" cy="90487"/>
            </a:xfrm>
            <a:custGeom>
              <a:avLst/>
              <a:gdLst>
                <a:gd name="T0" fmla="*/ 0 w 14"/>
                <a:gd name="T1" fmla="*/ 2147483646 h 20"/>
                <a:gd name="T2" fmla="*/ 2147483646 w 14"/>
                <a:gd name="T3" fmla="*/ 2147483646 h 20"/>
                <a:gd name="T4" fmla="*/ 2147483646 w 14"/>
                <a:gd name="T5" fmla="*/ 2147483646 h 20"/>
                <a:gd name="T6" fmla="*/ 2147483646 w 14"/>
                <a:gd name="T7" fmla="*/ 2147483646 h 20"/>
                <a:gd name="T8" fmla="*/ 2147483646 w 14"/>
                <a:gd name="T9" fmla="*/ 0 h 20"/>
                <a:gd name="T10" fmla="*/ 0 w 14"/>
                <a:gd name="T11" fmla="*/ 2147483646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20">
                  <a:moveTo>
                    <a:pt x="0" y="2"/>
                  </a:moveTo>
                  <a:cubicBezTo>
                    <a:pt x="4" y="3"/>
                    <a:pt x="6" y="7"/>
                    <a:pt x="8" y="10"/>
                  </a:cubicBezTo>
                  <a:cubicBezTo>
                    <a:pt x="9" y="13"/>
                    <a:pt x="11" y="16"/>
                    <a:pt x="12" y="19"/>
                  </a:cubicBezTo>
                  <a:cubicBezTo>
                    <a:pt x="13" y="20"/>
                    <a:pt x="14" y="19"/>
                    <a:pt x="14" y="18"/>
                  </a:cubicBezTo>
                  <a:cubicBezTo>
                    <a:pt x="10" y="13"/>
                    <a:pt x="8" y="3"/>
                    <a:pt x="1" y="0"/>
                  </a:cubicBezTo>
                  <a:cubicBezTo>
                    <a:pt x="0"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1" name="Freeform 527"/>
            <p:cNvSpPr>
              <a:spLocks/>
            </p:cNvSpPr>
            <p:nvPr/>
          </p:nvSpPr>
          <p:spPr bwMode="auto">
            <a:xfrm>
              <a:off x="893762" y="39688"/>
              <a:ext cx="73025" cy="104775"/>
            </a:xfrm>
            <a:custGeom>
              <a:avLst/>
              <a:gdLst>
                <a:gd name="T0" fmla="*/ 0 w 16"/>
                <a:gd name="T1" fmla="*/ 2147483646 h 23"/>
                <a:gd name="T2" fmla="*/ 2147483646 w 16"/>
                <a:gd name="T3" fmla="*/ 2147483646 h 23"/>
                <a:gd name="T4" fmla="*/ 2147483646 w 16"/>
                <a:gd name="T5" fmla="*/ 2147483646 h 23"/>
                <a:gd name="T6" fmla="*/ 2147483646 w 16"/>
                <a:gd name="T7" fmla="*/ 2147483646 h 23"/>
                <a:gd name="T8" fmla="*/ 0 w 16"/>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23">
                  <a:moveTo>
                    <a:pt x="0" y="2"/>
                  </a:moveTo>
                  <a:cubicBezTo>
                    <a:pt x="7" y="7"/>
                    <a:pt x="9" y="16"/>
                    <a:pt x="14" y="22"/>
                  </a:cubicBezTo>
                  <a:cubicBezTo>
                    <a:pt x="15" y="23"/>
                    <a:pt x="16" y="22"/>
                    <a:pt x="15" y="21"/>
                  </a:cubicBezTo>
                  <a:cubicBezTo>
                    <a:pt x="10" y="15"/>
                    <a:pt x="8" y="6"/>
                    <a:pt x="1" y="1"/>
                  </a:cubicBezTo>
                  <a:cubicBezTo>
                    <a:pt x="0" y="0"/>
                    <a:pt x="0" y="2"/>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2" name="Freeform 528"/>
            <p:cNvSpPr>
              <a:spLocks/>
            </p:cNvSpPr>
            <p:nvPr/>
          </p:nvSpPr>
          <p:spPr bwMode="auto">
            <a:xfrm>
              <a:off x="908050" y="36513"/>
              <a:ext cx="68263" cy="103187"/>
            </a:xfrm>
            <a:custGeom>
              <a:avLst/>
              <a:gdLst>
                <a:gd name="T0" fmla="*/ 0 w 15"/>
                <a:gd name="T1" fmla="*/ 2147483646 h 23"/>
                <a:gd name="T2" fmla="*/ 2147483646 w 15"/>
                <a:gd name="T3" fmla="*/ 2147483646 h 23"/>
                <a:gd name="T4" fmla="*/ 2147483646 w 15"/>
                <a:gd name="T5" fmla="*/ 2147483646 h 23"/>
                <a:gd name="T6" fmla="*/ 2147483646 w 15"/>
                <a:gd name="T7" fmla="*/ 2147483646 h 23"/>
                <a:gd name="T8" fmla="*/ 2147483646 w 15"/>
                <a:gd name="T9" fmla="*/ 2147483646 h 23"/>
                <a:gd name="T10" fmla="*/ 2147483646 w 15"/>
                <a:gd name="T11" fmla="*/ 2147483646 h 23"/>
                <a:gd name="T12" fmla="*/ 2147483646 w 15"/>
                <a:gd name="T13" fmla="*/ 2147483646 h 23"/>
                <a:gd name="T14" fmla="*/ 2147483646 w 15"/>
                <a:gd name="T15" fmla="*/ 2147483646 h 23"/>
                <a:gd name="T16" fmla="*/ 0 w 15"/>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23">
                  <a:moveTo>
                    <a:pt x="0" y="1"/>
                  </a:moveTo>
                  <a:cubicBezTo>
                    <a:pt x="0" y="2"/>
                    <a:pt x="1" y="3"/>
                    <a:pt x="2" y="4"/>
                  </a:cubicBezTo>
                  <a:cubicBezTo>
                    <a:pt x="3" y="6"/>
                    <a:pt x="5" y="8"/>
                    <a:pt x="6" y="11"/>
                  </a:cubicBezTo>
                  <a:cubicBezTo>
                    <a:pt x="8" y="14"/>
                    <a:pt x="11" y="19"/>
                    <a:pt x="14" y="22"/>
                  </a:cubicBezTo>
                  <a:cubicBezTo>
                    <a:pt x="14" y="23"/>
                    <a:pt x="15" y="22"/>
                    <a:pt x="15" y="21"/>
                  </a:cubicBezTo>
                  <a:cubicBezTo>
                    <a:pt x="12" y="18"/>
                    <a:pt x="10" y="14"/>
                    <a:pt x="7" y="10"/>
                  </a:cubicBezTo>
                  <a:cubicBezTo>
                    <a:pt x="6" y="8"/>
                    <a:pt x="5" y="6"/>
                    <a:pt x="3" y="4"/>
                  </a:cubicBezTo>
                  <a:cubicBezTo>
                    <a:pt x="3" y="3"/>
                    <a:pt x="2" y="2"/>
                    <a:pt x="2" y="1"/>
                  </a:cubicBezTo>
                  <a:cubicBezTo>
                    <a:pt x="2"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 name="Freeform 529"/>
            <p:cNvSpPr>
              <a:spLocks/>
            </p:cNvSpPr>
            <p:nvPr/>
          </p:nvSpPr>
          <p:spPr bwMode="auto">
            <a:xfrm>
              <a:off x="920750" y="31750"/>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0 h 20"/>
                <a:gd name="T12" fmla="*/ 2147483646 w 1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0">
                  <a:moveTo>
                    <a:pt x="1" y="2"/>
                  </a:moveTo>
                  <a:cubicBezTo>
                    <a:pt x="4" y="3"/>
                    <a:pt x="5" y="8"/>
                    <a:pt x="7" y="10"/>
                  </a:cubicBezTo>
                  <a:cubicBezTo>
                    <a:pt x="9" y="14"/>
                    <a:pt x="10" y="17"/>
                    <a:pt x="13" y="20"/>
                  </a:cubicBezTo>
                  <a:cubicBezTo>
                    <a:pt x="14" y="20"/>
                    <a:pt x="15" y="19"/>
                    <a:pt x="14" y="19"/>
                  </a:cubicBezTo>
                  <a:cubicBezTo>
                    <a:pt x="11" y="16"/>
                    <a:pt x="9" y="12"/>
                    <a:pt x="7" y="8"/>
                  </a:cubicBezTo>
                  <a:cubicBezTo>
                    <a:pt x="6" y="5"/>
                    <a:pt x="4" y="2"/>
                    <a:pt x="1" y="0"/>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4" name="Freeform 530"/>
            <p:cNvSpPr>
              <a:spLocks/>
            </p:cNvSpPr>
            <p:nvPr/>
          </p:nvSpPr>
          <p:spPr bwMode="auto">
            <a:xfrm>
              <a:off x="944562" y="22225"/>
              <a:ext cx="53975" cy="80962"/>
            </a:xfrm>
            <a:custGeom>
              <a:avLst/>
              <a:gdLst>
                <a:gd name="T0" fmla="*/ 0 w 12"/>
                <a:gd name="T1" fmla="*/ 2147483646 h 18"/>
                <a:gd name="T2" fmla="*/ 2147483646 w 12"/>
                <a:gd name="T3" fmla="*/ 2147483646 h 18"/>
                <a:gd name="T4" fmla="*/ 2147483646 w 12"/>
                <a:gd name="T5" fmla="*/ 2147483646 h 18"/>
                <a:gd name="T6" fmla="*/ 2147483646 w 12"/>
                <a:gd name="T7" fmla="*/ 2147483646 h 18"/>
                <a:gd name="T8" fmla="*/ 0 w 12"/>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8">
                  <a:moveTo>
                    <a:pt x="0" y="2"/>
                  </a:moveTo>
                  <a:cubicBezTo>
                    <a:pt x="3" y="7"/>
                    <a:pt x="7" y="12"/>
                    <a:pt x="10" y="17"/>
                  </a:cubicBezTo>
                  <a:cubicBezTo>
                    <a:pt x="11" y="18"/>
                    <a:pt x="12" y="17"/>
                    <a:pt x="12" y="16"/>
                  </a:cubicBezTo>
                  <a:cubicBezTo>
                    <a:pt x="9" y="11"/>
                    <a:pt x="4" y="7"/>
                    <a:pt x="2" y="1"/>
                  </a:cubicBezTo>
                  <a:cubicBezTo>
                    <a:pt x="2"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 name="Freeform 531"/>
            <p:cNvSpPr>
              <a:spLocks/>
            </p:cNvSpPr>
            <p:nvPr/>
          </p:nvSpPr>
          <p:spPr bwMode="auto">
            <a:xfrm>
              <a:off x="962025" y="31750"/>
              <a:ext cx="36513" cy="53975"/>
            </a:xfrm>
            <a:custGeom>
              <a:avLst/>
              <a:gdLst>
                <a:gd name="T0" fmla="*/ 0 w 8"/>
                <a:gd name="T1" fmla="*/ 2147483646 h 12"/>
                <a:gd name="T2" fmla="*/ 2147483646 w 8"/>
                <a:gd name="T3" fmla="*/ 2147483646 h 12"/>
                <a:gd name="T4" fmla="*/ 2147483646 w 8"/>
                <a:gd name="T5" fmla="*/ 2147483646 h 12"/>
                <a:gd name="T6" fmla="*/ 2147483646 w 8"/>
                <a:gd name="T7" fmla="*/ 2147483646 h 12"/>
                <a:gd name="T8" fmla="*/ 0 w 8"/>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2">
                  <a:moveTo>
                    <a:pt x="0" y="2"/>
                  </a:moveTo>
                  <a:cubicBezTo>
                    <a:pt x="3" y="4"/>
                    <a:pt x="4" y="8"/>
                    <a:pt x="6" y="11"/>
                  </a:cubicBezTo>
                  <a:cubicBezTo>
                    <a:pt x="6" y="12"/>
                    <a:pt x="8" y="11"/>
                    <a:pt x="7" y="10"/>
                  </a:cubicBezTo>
                  <a:cubicBezTo>
                    <a:pt x="5" y="7"/>
                    <a:pt x="4" y="3"/>
                    <a:pt x="2" y="1"/>
                  </a:cubicBezTo>
                  <a:cubicBezTo>
                    <a:pt x="1"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 name="Freeform 463"/>
            <p:cNvSpPr>
              <a:spLocks noEditPoints="1"/>
            </p:cNvSpPr>
            <p:nvPr/>
          </p:nvSpPr>
          <p:spPr bwMode="auto">
            <a:xfrm>
              <a:off x="0" y="71438"/>
              <a:ext cx="952500" cy="495300"/>
            </a:xfrm>
            <a:custGeom>
              <a:avLst/>
              <a:gdLst>
                <a:gd name="T0" fmla="*/ 2147483646 w 210"/>
                <a:gd name="T1" fmla="*/ 2147483646 h 109"/>
                <a:gd name="T2" fmla="*/ 2147483646 w 210"/>
                <a:gd name="T3" fmla="*/ 2147483646 h 109"/>
                <a:gd name="T4" fmla="*/ 2147483646 w 210"/>
                <a:gd name="T5" fmla="*/ 2147483646 h 109"/>
                <a:gd name="T6" fmla="*/ 2147483646 w 210"/>
                <a:gd name="T7" fmla="*/ 2147483646 h 109"/>
                <a:gd name="T8" fmla="*/ 2147483646 w 210"/>
                <a:gd name="T9" fmla="*/ 2147483646 h 109"/>
                <a:gd name="T10" fmla="*/ 2147483646 w 210"/>
                <a:gd name="T11" fmla="*/ 2147483646 h 109"/>
                <a:gd name="T12" fmla="*/ 2147483646 w 210"/>
                <a:gd name="T13" fmla="*/ 2147483646 h 109"/>
                <a:gd name="T14" fmla="*/ 2147483646 w 210"/>
                <a:gd name="T15" fmla="*/ 2147483646 h 109"/>
                <a:gd name="T16" fmla="*/ 2147483646 w 210"/>
                <a:gd name="T17" fmla="*/ 2147483646 h 109"/>
                <a:gd name="T18" fmla="*/ 2147483646 w 210"/>
                <a:gd name="T19" fmla="*/ 2147483646 h 109"/>
                <a:gd name="T20" fmla="*/ 2147483646 w 210"/>
                <a:gd name="T21" fmla="*/ 2147483646 h 109"/>
                <a:gd name="T22" fmla="*/ 2147483646 w 210"/>
                <a:gd name="T23" fmla="*/ 2147483646 h 109"/>
                <a:gd name="T24" fmla="*/ 2147483646 w 210"/>
                <a:gd name="T25" fmla="*/ 2147483646 h 109"/>
                <a:gd name="T26" fmla="*/ 2147483646 w 210"/>
                <a:gd name="T27" fmla="*/ 2147483646 h 109"/>
                <a:gd name="T28" fmla="*/ 2147483646 w 210"/>
                <a:gd name="T29" fmla="*/ 2147483646 h 109"/>
                <a:gd name="T30" fmla="*/ 2147483646 w 210"/>
                <a:gd name="T31" fmla="*/ 2147483646 h 109"/>
                <a:gd name="T32" fmla="*/ 2147483646 w 210"/>
                <a:gd name="T33" fmla="*/ 2147483646 h 1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0" h="109">
                  <a:moveTo>
                    <a:pt x="203" y="3"/>
                  </a:moveTo>
                  <a:cubicBezTo>
                    <a:pt x="187" y="34"/>
                    <a:pt x="146" y="48"/>
                    <a:pt x="115" y="59"/>
                  </a:cubicBezTo>
                  <a:cubicBezTo>
                    <a:pt x="85" y="69"/>
                    <a:pt x="51" y="78"/>
                    <a:pt x="19" y="76"/>
                  </a:cubicBezTo>
                  <a:cubicBezTo>
                    <a:pt x="28" y="68"/>
                    <a:pt x="39" y="61"/>
                    <a:pt x="47" y="51"/>
                  </a:cubicBezTo>
                  <a:cubicBezTo>
                    <a:pt x="49" y="48"/>
                    <a:pt x="46" y="44"/>
                    <a:pt x="43" y="46"/>
                  </a:cubicBezTo>
                  <a:cubicBezTo>
                    <a:pt x="29" y="55"/>
                    <a:pt x="16" y="65"/>
                    <a:pt x="2" y="74"/>
                  </a:cubicBezTo>
                  <a:cubicBezTo>
                    <a:pt x="1" y="75"/>
                    <a:pt x="0" y="78"/>
                    <a:pt x="2" y="79"/>
                  </a:cubicBezTo>
                  <a:cubicBezTo>
                    <a:pt x="25" y="89"/>
                    <a:pt x="47" y="107"/>
                    <a:pt x="72" y="109"/>
                  </a:cubicBezTo>
                  <a:cubicBezTo>
                    <a:pt x="76" y="109"/>
                    <a:pt x="76" y="103"/>
                    <a:pt x="72" y="103"/>
                  </a:cubicBezTo>
                  <a:cubicBezTo>
                    <a:pt x="54" y="101"/>
                    <a:pt x="38" y="91"/>
                    <a:pt x="21" y="82"/>
                  </a:cubicBezTo>
                  <a:cubicBezTo>
                    <a:pt x="55" y="83"/>
                    <a:pt x="90" y="73"/>
                    <a:pt x="122" y="63"/>
                  </a:cubicBezTo>
                  <a:cubicBezTo>
                    <a:pt x="152" y="52"/>
                    <a:pt x="193" y="37"/>
                    <a:pt x="208" y="6"/>
                  </a:cubicBezTo>
                  <a:cubicBezTo>
                    <a:pt x="210" y="3"/>
                    <a:pt x="205" y="0"/>
                    <a:pt x="203" y="3"/>
                  </a:cubicBezTo>
                  <a:close/>
                  <a:moveTo>
                    <a:pt x="10" y="76"/>
                  </a:moveTo>
                  <a:cubicBezTo>
                    <a:pt x="10" y="76"/>
                    <a:pt x="11" y="76"/>
                    <a:pt x="11" y="75"/>
                  </a:cubicBezTo>
                  <a:cubicBezTo>
                    <a:pt x="11" y="76"/>
                    <a:pt x="10" y="76"/>
                    <a:pt x="10" y="76"/>
                  </a:cubicBezTo>
                  <a:cubicBezTo>
                    <a:pt x="10" y="76"/>
                    <a:pt x="10" y="76"/>
                    <a:pt x="10" y="7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7" name="Freeform 517"/>
            <p:cNvSpPr>
              <a:spLocks/>
            </p:cNvSpPr>
            <p:nvPr/>
          </p:nvSpPr>
          <p:spPr bwMode="auto">
            <a:xfrm>
              <a:off x="857250" y="0"/>
              <a:ext cx="155575" cy="171450"/>
            </a:xfrm>
            <a:custGeom>
              <a:avLst/>
              <a:gdLst>
                <a:gd name="T0" fmla="*/ 2147483646 w 34"/>
                <a:gd name="T1" fmla="*/ 2147483646 h 38"/>
                <a:gd name="T2" fmla="*/ 2147483646 w 34"/>
                <a:gd name="T3" fmla="*/ 2147483646 h 38"/>
                <a:gd name="T4" fmla="*/ 2147483646 w 34"/>
                <a:gd name="T5" fmla="*/ 2147483646 h 38"/>
                <a:gd name="T6" fmla="*/ 2147483646 w 34"/>
                <a:gd name="T7" fmla="*/ 2147483646 h 38"/>
                <a:gd name="T8" fmla="*/ 2147483646 w 34"/>
                <a:gd name="T9" fmla="*/ 2147483646 h 38"/>
                <a:gd name="T10" fmla="*/ 2147483646 w 34"/>
                <a:gd name="T11" fmla="*/ 2147483646 h 38"/>
                <a:gd name="T12" fmla="*/ 2147483646 w 34"/>
                <a:gd name="T13" fmla="*/ 2147483646 h 38"/>
                <a:gd name="T14" fmla="*/ 2147483646 w 34"/>
                <a:gd name="T15" fmla="*/ 2147483646 h 38"/>
                <a:gd name="T16" fmla="*/ 2147483646 w 34"/>
                <a:gd name="T17" fmla="*/ 2147483646 h 38"/>
                <a:gd name="T18" fmla="*/ 2147483646 w 34"/>
                <a:gd name="T19" fmla="*/ 2147483646 h 38"/>
                <a:gd name="T20" fmla="*/ 2147483646 w 34"/>
                <a:gd name="T21" fmla="*/ 2147483646 h 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38">
                  <a:moveTo>
                    <a:pt x="23" y="5"/>
                  </a:moveTo>
                  <a:cubicBezTo>
                    <a:pt x="13" y="0"/>
                    <a:pt x="3" y="9"/>
                    <a:pt x="1" y="19"/>
                  </a:cubicBezTo>
                  <a:cubicBezTo>
                    <a:pt x="0" y="30"/>
                    <a:pt x="13" y="38"/>
                    <a:pt x="22" y="33"/>
                  </a:cubicBezTo>
                  <a:cubicBezTo>
                    <a:pt x="30" y="30"/>
                    <a:pt x="34" y="21"/>
                    <a:pt x="33" y="13"/>
                  </a:cubicBezTo>
                  <a:cubicBezTo>
                    <a:pt x="31" y="2"/>
                    <a:pt x="19" y="2"/>
                    <a:pt x="11" y="5"/>
                  </a:cubicBezTo>
                  <a:cubicBezTo>
                    <a:pt x="8" y="6"/>
                    <a:pt x="9" y="9"/>
                    <a:pt x="12" y="8"/>
                  </a:cubicBezTo>
                  <a:cubicBezTo>
                    <a:pt x="18" y="6"/>
                    <a:pt x="27" y="5"/>
                    <a:pt x="29" y="13"/>
                  </a:cubicBezTo>
                  <a:cubicBezTo>
                    <a:pt x="30" y="18"/>
                    <a:pt x="28" y="25"/>
                    <a:pt x="24" y="28"/>
                  </a:cubicBezTo>
                  <a:cubicBezTo>
                    <a:pt x="18" y="33"/>
                    <a:pt x="8" y="31"/>
                    <a:pt x="5" y="23"/>
                  </a:cubicBezTo>
                  <a:cubicBezTo>
                    <a:pt x="3" y="14"/>
                    <a:pt x="13" y="4"/>
                    <a:pt x="21" y="8"/>
                  </a:cubicBezTo>
                  <a:cubicBezTo>
                    <a:pt x="23" y="9"/>
                    <a:pt x="25" y="6"/>
                    <a:pt x="2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18" name="组合 521"/>
          <p:cNvGrpSpPr>
            <a:grpSpLocks/>
          </p:cNvGrpSpPr>
          <p:nvPr/>
        </p:nvGrpSpPr>
        <p:grpSpPr bwMode="auto">
          <a:xfrm>
            <a:off x="2418160" y="2341961"/>
            <a:ext cx="628650" cy="197644"/>
            <a:chOff x="0" y="0"/>
            <a:chExt cx="838200" cy="263525"/>
          </a:xfrm>
        </p:grpSpPr>
        <p:sp>
          <p:nvSpPr>
            <p:cNvPr id="519" name="Freeform 532"/>
            <p:cNvSpPr>
              <a:spLocks/>
            </p:cNvSpPr>
            <p:nvPr/>
          </p:nvSpPr>
          <p:spPr bwMode="auto">
            <a:xfrm>
              <a:off x="684212" y="14287"/>
              <a:ext cx="153988" cy="171450"/>
            </a:xfrm>
            <a:custGeom>
              <a:avLst/>
              <a:gdLst>
                <a:gd name="T0" fmla="*/ 2147483646 w 34"/>
                <a:gd name="T1" fmla="*/ 2147483646 h 38"/>
                <a:gd name="T2" fmla="*/ 2147483646 w 34"/>
                <a:gd name="T3" fmla="*/ 2147483646 h 38"/>
                <a:gd name="T4" fmla="*/ 2147483646 w 34"/>
                <a:gd name="T5" fmla="*/ 2147483646 h 38"/>
                <a:gd name="T6" fmla="*/ 2147483646 w 34"/>
                <a:gd name="T7" fmla="*/ 2147483646 h 38"/>
                <a:gd name="T8" fmla="*/ 2147483646 w 34"/>
                <a:gd name="T9" fmla="*/ 2147483646 h 38"/>
                <a:gd name="T10" fmla="*/ 2147483646 w 34"/>
                <a:gd name="T11" fmla="*/ 2147483646 h 38"/>
                <a:gd name="T12" fmla="*/ 2147483646 w 34"/>
                <a:gd name="T13" fmla="*/ 2147483646 h 38"/>
                <a:gd name="T14" fmla="*/ 2147483646 w 34"/>
                <a:gd name="T15" fmla="*/ 2147483646 h 38"/>
                <a:gd name="T16" fmla="*/ 2147483646 w 34"/>
                <a:gd name="T17" fmla="*/ 2147483646 h 38"/>
                <a:gd name="T18" fmla="*/ 2147483646 w 34"/>
                <a:gd name="T19" fmla="*/ 2147483646 h 38"/>
                <a:gd name="T20" fmla="*/ 2147483646 w 34"/>
                <a:gd name="T21" fmla="*/ 2147483646 h 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38">
                  <a:moveTo>
                    <a:pt x="23" y="5"/>
                  </a:moveTo>
                  <a:cubicBezTo>
                    <a:pt x="13" y="0"/>
                    <a:pt x="3" y="9"/>
                    <a:pt x="2" y="20"/>
                  </a:cubicBezTo>
                  <a:cubicBezTo>
                    <a:pt x="0" y="30"/>
                    <a:pt x="13" y="38"/>
                    <a:pt x="22" y="34"/>
                  </a:cubicBezTo>
                  <a:cubicBezTo>
                    <a:pt x="30" y="30"/>
                    <a:pt x="34" y="21"/>
                    <a:pt x="33" y="13"/>
                  </a:cubicBezTo>
                  <a:cubicBezTo>
                    <a:pt x="31" y="2"/>
                    <a:pt x="19" y="2"/>
                    <a:pt x="11" y="5"/>
                  </a:cubicBezTo>
                  <a:cubicBezTo>
                    <a:pt x="9" y="6"/>
                    <a:pt x="10" y="9"/>
                    <a:pt x="12" y="9"/>
                  </a:cubicBezTo>
                  <a:cubicBezTo>
                    <a:pt x="18" y="7"/>
                    <a:pt x="27" y="5"/>
                    <a:pt x="29" y="13"/>
                  </a:cubicBezTo>
                  <a:cubicBezTo>
                    <a:pt x="31" y="19"/>
                    <a:pt x="28" y="25"/>
                    <a:pt x="24" y="28"/>
                  </a:cubicBezTo>
                  <a:cubicBezTo>
                    <a:pt x="18" y="34"/>
                    <a:pt x="8" y="31"/>
                    <a:pt x="6" y="23"/>
                  </a:cubicBezTo>
                  <a:cubicBezTo>
                    <a:pt x="3" y="15"/>
                    <a:pt x="13" y="4"/>
                    <a:pt x="21" y="8"/>
                  </a:cubicBezTo>
                  <a:cubicBezTo>
                    <a:pt x="24" y="9"/>
                    <a:pt x="25" y="6"/>
                    <a:pt x="2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0" name="Freeform 533"/>
            <p:cNvSpPr>
              <a:spLocks/>
            </p:cNvSpPr>
            <p:nvPr/>
          </p:nvSpPr>
          <p:spPr bwMode="auto">
            <a:xfrm>
              <a:off x="698500" y="41275"/>
              <a:ext cx="71438" cy="53975"/>
            </a:xfrm>
            <a:custGeom>
              <a:avLst/>
              <a:gdLst>
                <a:gd name="T0" fmla="*/ 2147483646 w 16"/>
                <a:gd name="T1" fmla="*/ 2147483646 h 12"/>
                <a:gd name="T2" fmla="*/ 2147483646 w 16"/>
                <a:gd name="T3" fmla="*/ 2147483646 h 12"/>
                <a:gd name="T4" fmla="*/ 2147483646 w 16"/>
                <a:gd name="T5" fmla="*/ 0 h 12"/>
                <a:gd name="T6" fmla="*/ 2147483646 w 16"/>
                <a:gd name="T7" fmla="*/ 2147483646 h 12"/>
                <a:gd name="T8" fmla="*/ 2147483646 w 16"/>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2">
                  <a:moveTo>
                    <a:pt x="2" y="11"/>
                  </a:moveTo>
                  <a:cubicBezTo>
                    <a:pt x="6" y="8"/>
                    <a:pt x="11" y="5"/>
                    <a:pt x="15" y="2"/>
                  </a:cubicBezTo>
                  <a:cubicBezTo>
                    <a:pt x="16" y="1"/>
                    <a:pt x="15" y="0"/>
                    <a:pt x="15" y="0"/>
                  </a:cubicBezTo>
                  <a:cubicBezTo>
                    <a:pt x="10" y="4"/>
                    <a:pt x="5" y="7"/>
                    <a:pt x="1" y="10"/>
                  </a:cubicBezTo>
                  <a:cubicBezTo>
                    <a:pt x="0" y="11"/>
                    <a:pt x="1" y="12"/>
                    <a:pt x="2"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1" name="Freeform 534"/>
            <p:cNvSpPr>
              <a:spLocks/>
            </p:cNvSpPr>
            <p:nvPr/>
          </p:nvSpPr>
          <p:spPr bwMode="auto">
            <a:xfrm>
              <a:off x="693737" y="41275"/>
              <a:ext cx="100013" cy="71437"/>
            </a:xfrm>
            <a:custGeom>
              <a:avLst/>
              <a:gdLst>
                <a:gd name="T0" fmla="*/ 2147483646 w 22"/>
                <a:gd name="T1" fmla="*/ 2147483646 h 16"/>
                <a:gd name="T2" fmla="*/ 2147483646 w 22"/>
                <a:gd name="T3" fmla="*/ 2147483646 h 16"/>
                <a:gd name="T4" fmla="*/ 2147483646 w 22"/>
                <a:gd name="T5" fmla="*/ 0 h 16"/>
                <a:gd name="T6" fmla="*/ 2147483646 w 22"/>
                <a:gd name="T7" fmla="*/ 2147483646 h 16"/>
                <a:gd name="T8" fmla="*/ 2147483646 w 22"/>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6">
                  <a:moveTo>
                    <a:pt x="2" y="16"/>
                  </a:moveTo>
                  <a:cubicBezTo>
                    <a:pt x="9" y="12"/>
                    <a:pt x="14" y="5"/>
                    <a:pt x="21" y="1"/>
                  </a:cubicBezTo>
                  <a:cubicBezTo>
                    <a:pt x="22" y="1"/>
                    <a:pt x="21" y="0"/>
                    <a:pt x="20" y="0"/>
                  </a:cubicBezTo>
                  <a:cubicBezTo>
                    <a:pt x="13" y="3"/>
                    <a:pt x="8" y="10"/>
                    <a:pt x="1" y="15"/>
                  </a:cubicBezTo>
                  <a:cubicBezTo>
                    <a:pt x="0" y="15"/>
                    <a:pt x="1" y="16"/>
                    <a:pt x="2"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2" name="Freeform 535"/>
            <p:cNvSpPr>
              <a:spLocks/>
            </p:cNvSpPr>
            <p:nvPr/>
          </p:nvSpPr>
          <p:spPr bwMode="auto">
            <a:xfrm>
              <a:off x="693737" y="36512"/>
              <a:ext cx="117475" cy="95250"/>
            </a:xfrm>
            <a:custGeom>
              <a:avLst/>
              <a:gdLst>
                <a:gd name="T0" fmla="*/ 2147483646 w 26"/>
                <a:gd name="T1" fmla="*/ 2147483646 h 21"/>
                <a:gd name="T2" fmla="*/ 2147483646 w 26"/>
                <a:gd name="T3" fmla="*/ 2147483646 h 21"/>
                <a:gd name="T4" fmla="*/ 2147483646 w 26"/>
                <a:gd name="T5" fmla="*/ 2147483646 h 21"/>
                <a:gd name="T6" fmla="*/ 2147483646 w 26"/>
                <a:gd name="T7" fmla="*/ 2147483646 h 21"/>
                <a:gd name="T8" fmla="*/ 2147483646 w 26"/>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1">
                  <a:moveTo>
                    <a:pt x="2" y="20"/>
                  </a:moveTo>
                  <a:cubicBezTo>
                    <a:pt x="11" y="16"/>
                    <a:pt x="17" y="7"/>
                    <a:pt x="25" y="2"/>
                  </a:cubicBezTo>
                  <a:cubicBezTo>
                    <a:pt x="26" y="1"/>
                    <a:pt x="25" y="0"/>
                    <a:pt x="24" y="1"/>
                  </a:cubicBezTo>
                  <a:cubicBezTo>
                    <a:pt x="16" y="6"/>
                    <a:pt x="11" y="15"/>
                    <a:pt x="1" y="19"/>
                  </a:cubicBezTo>
                  <a:cubicBezTo>
                    <a:pt x="0" y="19"/>
                    <a:pt x="1" y="21"/>
                    <a:pt x="2"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3" name="Freeform 536"/>
            <p:cNvSpPr>
              <a:spLocks/>
            </p:cNvSpPr>
            <p:nvPr/>
          </p:nvSpPr>
          <p:spPr bwMode="auto">
            <a:xfrm>
              <a:off x="701675" y="46037"/>
              <a:ext cx="119063" cy="95250"/>
            </a:xfrm>
            <a:custGeom>
              <a:avLst/>
              <a:gdLst>
                <a:gd name="T0" fmla="*/ 2147483646 w 26"/>
                <a:gd name="T1" fmla="*/ 2147483646 h 21"/>
                <a:gd name="T2" fmla="*/ 2147483646 w 26"/>
                <a:gd name="T3" fmla="*/ 2147483646 h 21"/>
                <a:gd name="T4" fmla="*/ 2147483646 w 26"/>
                <a:gd name="T5" fmla="*/ 0 h 21"/>
                <a:gd name="T6" fmla="*/ 2147483646 w 26"/>
                <a:gd name="T7" fmla="*/ 2147483646 h 21"/>
                <a:gd name="T8" fmla="*/ 2147483646 w 26"/>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1">
                  <a:moveTo>
                    <a:pt x="2" y="21"/>
                  </a:moveTo>
                  <a:cubicBezTo>
                    <a:pt x="10" y="15"/>
                    <a:pt x="16" y="7"/>
                    <a:pt x="25" y="2"/>
                  </a:cubicBezTo>
                  <a:cubicBezTo>
                    <a:pt x="26" y="1"/>
                    <a:pt x="25" y="0"/>
                    <a:pt x="24" y="0"/>
                  </a:cubicBezTo>
                  <a:cubicBezTo>
                    <a:pt x="16" y="6"/>
                    <a:pt x="9" y="14"/>
                    <a:pt x="1" y="20"/>
                  </a:cubicBezTo>
                  <a:cubicBezTo>
                    <a:pt x="0" y="20"/>
                    <a:pt x="1" y="21"/>
                    <a:pt x="2"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4" name="Freeform 537"/>
            <p:cNvSpPr>
              <a:spLocks/>
            </p:cNvSpPr>
            <p:nvPr/>
          </p:nvSpPr>
          <p:spPr bwMode="auto">
            <a:xfrm>
              <a:off x="706437" y="53975"/>
              <a:ext cx="114300" cy="100012"/>
            </a:xfrm>
            <a:custGeom>
              <a:avLst/>
              <a:gdLst>
                <a:gd name="T0" fmla="*/ 2147483646 w 25"/>
                <a:gd name="T1" fmla="*/ 2147483646 h 22"/>
                <a:gd name="T2" fmla="*/ 2147483646 w 25"/>
                <a:gd name="T3" fmla="*/ 2147483646 h 22"/>
                <a:gd name="T4" fmla="*/ 2147483646 w 25"/>
                <a:gd name="T5" fmla="*/ 2147483646 h 22"/>
                <a:gd name="T6" fmla="*/ 2147483646 w 25"/>
                <a:gd name="T7" fmla="*/ 2147483646 h 22"/>
                <a:gd name="T8" fmla="*/ 2147483646 w 25"/>
                <a:gd name="T9" fmla="*/ 2147483646 h 22"/>
                <a:gd name="T10" fmla="*/ 2147483646 w 25"/>
                <a:gd name="T11" fmla="*/ 2147483646 h 22"/>
                <a:gd name="T12" fmla="*/ 2147483646 w 25"/>
                <a:gd name="T13" fmla="*/ 2147483646 h 22"/>
                <a:gd name="T14" fmla="*/ 2147483646 w 25"/>
                <a:gd name="T15" fmla="*/ 2147483646 h 22"/>
                <a:gd name="T16" fmla="*/ 2147483646 w 25"/>
                <a:gd name="T17" fmla="*/ 2147483646 h 22"/>
                <a:gd name="T18" fmla="*/ 0 w 25"/>
                <a:gd name="T19" fmla="*/ 2147483646 h 22"/>
                <a:gd name="T20" fmla="*/ 2147483646 w 25"/>
                <a:gd name="T21" fmla="*/ 2147483646 h 22"/>
                <a:gd name="T22" fmla="*/ 2147483646 w 25"/>
                <a:gd name="T23" fmla="*/ 2147483646 h 22"/>
                <a:gd name="T24" fmla="*/ 2147483646 w 25"/>
                <a:gd name="T25" fmla="*/ 214748364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 h="22">
                  <a:moveTo>
                    <a:pt x="1" y="20"/>
                  </a:moveTo>
                  <a:cubicBezTo>
                    <a:pt x="1" y="20"/>
                    <a:pt x="1" y="20"/>
                    <a:pt x="1" y="20"/>
                  </a:cubicBezTo>
                  <a:cubicBezTo>
                    <a:pt x="1" y="21"/>
                    <a:pt x="1" y="21"/>
                    <a:pt x="2" y="21"/>
                  </a:cubicBezTo>
                  <a:cubicBezTo>
                    <a:pt x="3" y="20"/>
                    <a:pt x="6" y="18"/>
                    <a:pt x="8" y="17"/>
                  </a:cubicBezTo>
                  <a:cubicBezTo>
                    <a:pt x="10" y="16"/>
                    <a:pt x="12" y="14"/>
                    <a:pt x="14" y="13"/>
                  </a:cubicBezTo>
                  <a:cubicBezTo>
                    <a:pt x="18" y="10"/>
                    <a:pt x="21" y="6"/>
                    <a:pt x="24" y="2"/>
                  </a:cubicBezTo>
                  <a:cubicBezTo>
                    <a:pt x="25" y="1"/>
                    <a:pt x="23" y="0"/>
                    <a:pt x="23" y="1"/>
                  </a:cubicBezTo>
                  <a:cubicBezTo>
                    <a:pt x="20" y="6"/>
                    <a:pt x="16" y="9"/>
                    <a:pt x="12" y="13"/>
                  </a:cubicBezTo>
                  <a:cubicBezTo>
                    <a:pt x="9" y="15"/>
                    <a:pt x="7" y="16"/>
                    <a:pt x="4" y="18"/>
                  </a:cubicBezTo>
                  <a:cubicBezTo>
                    <a:pt x="3" y="19"/>
                    <a:pt x="1" y="20"/>
                    <a:pt x="0" y="21"/>
                  </a:cubicBezTo>
                  <a:cubicBezTo>
                    <a:pt x="0" y="21"/>
                    <a:pt x="1" y="22"/>
                    <a:pt x="1" y="22"/>
                  </a:cubicBezTo>
                  <a:cubicBezTo>
                    <a:pt x="2" y="22"/>
                    <a:pt x="2" y="21"/>
                    <a:pt x="2" y="21"/>
                  </a:cubicBezTo>
                  <a:cubicBezTo>
                    <a:pt x="3" y="21"/>
                    <a:pt x="2" y="20"/>
                    <a:pt x="1"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5" name="Freeform 538"/>
            <p:cNvSpPr>
              <a:spLocks/>
            </p:cNvSpPr>
            <p:nvPr/>
          </p:nvSpPr>
          <p:spPr bwMode="auto">
            <a:xfrm>
              <a:off x="725487" y="77787"/>
              <a:ext cx="95250" cy="85725"/>
            </a:xfrm>
            <a:custGeom>
              <a:avLst/>
              <a:gdLst>
                <a:gd name="T0" fmla="*/ 2147483646 w 21"/>
                <a:gd name="T1" fmla="*/ 2147483646 h 19"/>
                <a:gd name="T2" fmla="*/ 2147483646 w 21"/>
                <a:gd name="T3" fmla="*/ 2147483646 h 19"/>
                <a:gd name="T4" fmla="*/ 2147483646 w 21"/>
                <a:gd name="T5" fmla="*/ 2147483646 h 19"/>
                <a:gd name="T6" fmla="*/ 0 w 21"/>
                <a:gd name="T7" fmla="*/ 2147483646 h 19"/>
                <a:gd name="T8" fmla="*/ 2147483646 w 21"/>
                <a:gd name="T9" fmla="*/ 2147483646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9">
                  <a:moveTo>
                    <a:pt x="1" y="18"/>
                  </a:moveTo>
                  <a:cubicBezTo>
                    <a:pt x="8" y="13"/>
                    <a:pt x="14" y="8"/>
                    <a:pt x="20" y="2"/>
                  </a:cubicBezTo>
                  <a:cubicBezTo>
                    <a:pt x="21" y="1"/>
                    <a:pt x="20" y="0"/>
                    <a:pt x="19" y="1"/>
                  </a:cubicBezTo>
                  <a:cubicBezTo>
                    <a:pt x="13" y="7"/>
                    <a:pt x="7" y="12"/>
                    <a:pt x="0" y="17"/>
                  </a:cubicBezTo>
                  <a:cubicBezTo>
                    <a:pt x="0" y="17"/>
                    <a:pt x="0" y="19"/>
                    <a:pt x="1"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6" name="Freeform 539"/>
            <p:cNvSpPr>
              <a:spLocks/>
            </p:cNvSpPr>
            <p:nvPr/>
          </p:nvSpPr>
          <p:spPr bwMode="auto">
            <a:xfrm>
              <a:off x="742950" y="104775"/>
              <a:ext cx="82550" cy="58737"/>
            </a:xfrm>
            <a:custGeom>
              <a:avLst/>
              <a:gdLst>
                <a:gd name="T0" fmla="*/ 2147483646 w 18"/>
                <a:gd name="T1" fmla="*/ 2147483646 h 13"/>
                <a:gd name="T2" fmla="*/ 2147483646 w 18"/>
                <a:gd name="T3" fmla="*/ 2147483646 h 13"/>
                <a:gd name="T4" fmla="*/ 2147483646 w 18"/>
                <a:gd name="T5" fmla="*/ 0 h 13"/>
                <a:gd name="T6" fmla="*/ 2147483646 w 18"/>
                <a:gd name="T7" fmla="*/ 2147483646 h 13"/>
                <a:gd name="T8" fmla="*/ 2147483646 w 18"/>
                <a:gd name="T9" fmla="*/ 2147483646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3">
                  <a:moveTo>
                    <a:pt x="2" y="13"/>
                  </a:moveTo>
                  <a:cubicBezTo>
                    <a:pt x="8" y="10"/>
                    <a:pt x="12" y="5"/>
                    <a:pt x="17" y="1"/>
                  </a:cubicBezTo>
                  <a:cubicBezTo>
                    <a:pt x="18" y="1"/>
                    <a:pt x="17" y="0"/>
                    <a:pt x="16" y="0"/>
                  </a:cubicBezTo>
                  <a:cubicBezTo>
                    <a:pt x="11" y="3"/>
                    <a:pt x="7" y="9"/>
                    <a:pt x="1" y="11"/>
                  </a:cubicBezTo>
                  <a:cubicBezTo>
                    <a:pt x="0" y="11"/>
                    <a:pt x="1" y="13"/>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7" name="Freeform 540"/>
            <p:cNvSpPr>
              <a:spLocks/>
            </p:cNvSpPr>
            <p:nvPr/>
          </p:nvSpPr>
          <p:spPr bwMode="auto">
            <a:xfrm>
              <a:off x="698500" y="85725"/>
              <a:ext cx="49213" cy="73025"/>
            </a:xfrm>
            <a:custGeom>
              <a:avLst/>
              <a:gdLst>
                <a:gd name="T0" fmla="*/ 2147483646 w 11"/>
                <a:gd name="T1" fmla="*/ 2147483646 h 16"/>
                <a:gd name="T2" fmla="*/ 2147483646 w 11"/>
                <a:gd name="T3" fmla="*/ 2147483646 h 16"/>
                <a:gd name="T4" fmla="*/ 2147483646 w 11"/>
                <a:gd name="T5" fmla="*/ 2147483646 h 16"/>
                <a:gd name="T6" fmla="*/ 0 w 11"/>
                <a:gd name="T7" fmla="*/ 2147483646 h 16"/>
                <a:gd name="T8" fmla="*/ 2147483646 w 11"/>
                <a:gd name="T9" fmla="*/ 214748364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6">
                  <a:moveTo>
                    <a:pt x="1" y="4"/>
                  </a:moveTo>
                  <a:cubicBezTo>
                    <a:pt x="4" y="3"/>
                    <a:pt x="8" y="14"/>
                    <a:pt x="10" y="16"/>
                  </a:cubicBezTo>
                  <a:cubicBezTo>
                    <a:pt x="10" y="16"/>
                    <a:pt x="11" y="15"/>
                    <a:pt x="11" y="14"/>
                  </a:cubicBezTo>
                  <a:cubicBezTo>
                    <a:pt x="8" y="12"/>
                    <a:pt x="6" y="0"/>
                    <a:pt x="0" y="3"/>
                  </a:cubicBezTo>
                  <a:cubicBezTo>
                    <a:pt x="0" y="3"/>
                    <a:pt x="0" y="5"/>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8" name="Freeform 541"/>
            <p:cNvSpPr>
              <a:spLocks/>
            </p:cNvSpPr>
            <p:nvPr/>
          </p:nvSpPr>
          <p:spPr bwMode="auto">
            <a:xfrm>
              <a:off x="706437" y="73025"/>
              <a:ext cx="63500" cy="90487"/>
            </a:xfrm>
            <a:custGeom>
              <a:avLst/>
              <a:gdLst>
                <a:gd name="T0" fmla="*/ 2147483646 w 14"/>
                <a:gd name="T1" fmla="*/ 2147483646 h 20"/>
                <a:gd name="T2" fmla="*/ 2147483646 w 14"/>
                <a:gd name="T3" fmla="*/ 2147483646 h 20"/>
                <a:gd name="T4" fmla="*/ 2147483646 w 14"/>
                <a:gd name="T5" fmla="*/ 2147483646 h 20"/>
                <a:gd name="T6" fmla="*/ 2147483646 w 14"/>
                <a:gd name="T7" fmla="*/ 2147483646 h 20"/>
                <a:gd name="T8" fmla="*/ 2147483646 w 14"/>
                <a:gd name="T9" fmla="*/ 2147483646 h 20"/>
                <a:gd name="T10" fmla="*/ 2147483646 w 14"/>
                <a:gd name="T11" fmla="*/ 2147483646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20">
                  <a:moveTo>
                    <a:pt x="1" y="2"/>
                  </a:moveTo>
                  <a:cubicBezTo>
                    <a:pt x="4" y="3"/>
                    <a:pt x="6" y="8"/>
                    <a:pt x="8" y="11"/>
                  </a:cubicBezTo>
                  <a:cubicBezTo>
                    <a:pt x="9" y="13"/>
                    <a:pt x="11" y="16"/>
                    <a:pt x="13" y="19"/>
                  </a:cubicBezTo>
                  <a:cubicBezTo>
                    <a:pt x="13" y="20"/>
                    <a:pt x="14" y="19"/>
                    <a:pt x="14" y="18"/>
                  </a:cubicBezTo>
                  <a:cubicBezTo>
                    <a:pt x="10" y="13"/>
                    <a:pt x="8" y="3"/>
                    <a:pt x="1" y="1"/>
                  </a:cubicBezTo>
                  <a:cubicBezTo>
                    <a:pt x="0" y="0"/>
                    <a:pt x="0"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9" name="Freeform 542"/>
            <p:cNvSpPr>
              <a:spLocks/>
            </p:cNvSpPr>
            <p:nvPr/>
          </p:nvSpPr>
          <p:spPr bwMode="auto">
            <a:xfrm>
              <a:off x="720725" y="58737"/>
              <a:ext cx="73025" cy="100012"/>
            </a:xfrm>
            <a:custGeom>
              <a:avLst/>
              <a:gdLst>
                <a:gd name="T0" fmla="*/ 2147483646 w 16"/>
                <a:gd name="T1" fmla="*/ 2147483646 h 22"/>
                <a:gd name="T2" fmla="*/ 2147483646 w 16"/>
                <a:gd name="T3" fmla="*/ 2147483646 h 22"/>
                <a:gd name="T4" fmla="*/ 2147483646 w 16"/>
                <a:gd name="T5" fmla="*/ 2147483646 h 22"/>
                <a:gd name="T6" fmla="*/ 2147483646 w 16"/>
                <a:gd name="T7" fmla="*/ 0 h 22"/>
                <a:gd name="T8" fmla="*/ 2147483646 w 16"/>
                <a:gd name="T9" fmla="*/ 214748364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22">
                  <a:moveTo>
                    <a:pt x="1" y="2"/>
                  </a:moveTo>
                  <a:cubicBezTo>
                    <a:pt x="7" y="7"/>
                    <a:pt x="10" y="15"/>
                    <a:pt x="14" y="21"/>
                  </a:cubicBezTo>
                  <a:cubicBezTo>
                    <a:pt x="15" y="22"/>
                    <a:pt x="16" y="21"/>
                    <a:pt x="16" y="21"/>
                  </a:cubicBezTo>
                  <a:cubicBezTo>
                    <a:pt x="11" y="14"/>
                    <a:pt x="8" y="5"/>
                    <a:pt x="1" y="0"/>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0" name="Freeform 544"/>
            <p:cNvSpPr>
              <a:spLocks/>
            </p:cNvSpPr>
            <p:nvPr/>
          </p:nvSpPr>
          <p:spPr bwMode="auto">
            <a:xfrm>
              <a:off x="747712" y="46037"/>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2147483646 h 20"/>
                <a:gd name="T12" fmla="*/ 2147483646 w 1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0">
                  <a:moveTo>
                    <a:pt x="1" y="2"/>
                  </a:moveTo>
                  <a:cubicBezTo>
                    <a:pt x="4" y="3"/>
                    <a:pt x="6" y="8"/>
                    <a:pt x="7" y="11"/>
                  </a:cubicBezTo>
                  <a:cubicBezTo>
                    <a:pt x="9" y="14"/>
                    <a:pt x="11" y="17"/>
                    <a:pt x="13" y="20"/>
                  </a:cubicBezTo>
                  <a:cubicBezTo>
                    <a:pt x="14" y="20"/>
                    <a:pt x="15" y="19"/>
                    <a:pt x="14" y="19"/>
                  </a:cubicBezTo>
                  <a:cubicBezTo>
                    <a:pt x="11" y="16"/>
                    <a:pt x="10" y="12"/>
                    <a:pt x="8" y="8"/>
                  </a:cubicBezTo>
                  <a:cubicBezTo>
                    <a:pt x="6" y="6"/>
                    <a:pt x="5" y="2"/>
                    <a:pt x="2" y="1"/>
                  </a:cubicBezTo>
                  <a:cubicBezTo>
                    <a:pt x="1" y="0"/>
                    <a:pt x="0" y="2"/>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1" name="Freeform 545"/>
            <p:cNvSpPr>
              <a:spLocks/>
            </p:cNvSpPr>
            <p:nvPr/>
          </p:nvSpPr>
          <p:spPr bwMode="auto">
            <a:xfrm>
              <a:off x="769937" y="41275"/>
              <a:ext cx="55563" cy="76200"/>
            </a:xfrm>
            <a:custGeom>
              <a:avLst/>
              <a:gdLst>
                <a:gd name="T0" fmla="*/ 2147483646 w 12"/>
                <a:gd name="T1" fmla="*/ 2147483646 h 17"/>
                <a:gd name="T2" fmla="*/ 2147483646 w 12"/>
                <a:gd name="T3" fmla="*/ 2147483646 h 17"/>
                <a:gd name="T4" fmla="*/ 2147483646 w 12"/>
                <a:gd name="T5" fmla="*/ 2147483646 h 17"/>
                <a:gd name="T6" fmla="*/ 2147483646 w 12"/>
                <a:gd name="T7" fmla="*/ 0 h 17"/>
                <a:gd name="T8" fmla="*/ 2147483646 w 12"/>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7">
                  <a:moveTo>
                    <a:pt x="1" y="1"/>
                  </a:moveTo>
                  <a:cubicBezTo>
                    <a:pt x="3" y="7"/>
                    <a:pt x="7" y="11"/>
                    <a:pt x="11" y="16"/>
                  </a:cubicBezTo>
                  <a:cubicBezTo>
                    <a:pt x="11" y="17"/>
                    <a:pt x="12" y="16"/>
                    <a:pt x="12" y="16"/>
                  </a:cubicBezTo>
                  <a:cubicBezTo>
                    <a:pt x="9" y="11"/>
                    <a:pt x="4" y="6"/>
                    <a:pt x="2" y="0"/>
                  </a:cubicBezTo>
                  <a:cubicBezTo>
                    <a:pt x="2" y="0"/>
                    <a:pt x="0" y="0"/>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 name="Freeform 546"/>
            <p:cNvSpPr>
              <a:spLocks/>
            </p:cNvSpPr>
            <p:nvPr/>
          </p:nvSpPr>
          <p:spPr bwMode="auto">
            <a:xfrm>
              <a:off x="788987" y="46037"/>
              <a:ext cx="36513" cy="53975"/>
            </a:xfrm>
            <a:custGeom>
              <a:avLst/>
              <a:gdLst>
                <a:gd name="T0" fmla="*/ 2147483646 w 8"/>
                <a:gd name="T1" fmla="*/ 2147483646 h 12"/>
                <a:gd name="T2" fmla="*/ 2147483646 w 8"/>
                <a:gd name="T3" fmla="*/ 2147483646 h 12"/>
                <a:gd name="T4" fmla="*/ 2147483646 w 8"/>
                <a:gd name="T5" fmla="*/ 2147483646 h 12"/>
                <a:gd name="T6" fmla="*/ 2147483646 w 8"/>
                <a:gd name="T7" fmla="*/ 2147483646 h 12"/>
                <a:gd name="T8" fmla="*/ 2147483646 w 8"/>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2">
                  <a:moveTo>
                    <a:pt x="1" y="2"/>
                  </a:moveTo>
                  <a:cubicBezTo>
                    <a:pt x="3" y="5"/>
                    <a:pt x="4" y="8"/>
                    <a:pt x="6" y="11"/>
                  </a:cubicBezTo>
                  <a:cubicBezTo>
                    <a:pt x="7" y="12"/>
                    <a:pt x="8" y="11"/>
                    <a:pt x="7" y="10"/>
                  </a:cubicBezTo>
                  <a:cubicBezTo>
                    <a:pt x="5" y="7"/>
                    <a:pt x="4" y="4"/>
                    <a:pt x="2" y="1"/>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3" name="Freeform 462"/>
            <p:cNvSpPr>
              <a:spLocks/>
            </p:cNvSpPr>
            <p:nvPr/>
          </p:nvSpPr>
          <p:spPr bwMode="auto">
            <a:xfrm>
              <a:off x="0" y="0"/>
              <a:ext cx="784225" cy="263525"/>
            </a:xfrm>
            <a:custGeom>
              <a:avLst/>
              <a:gdLst>
                <a:gd name="T0" fmla="*/ 2147483646 w 173"/>
                <a:gd name="T1" fmla="*/ 2147483646 h 58"/>
                <a:gd name="T2" fmla="*/ 2147483646 w 173"/>
                <a:gd name="T3" fmla="*/ 2147483646 h 58"/>
                <a:gd name="T4" fmla="*/ 2147483646 w 173"/>
                <a:gd name="T5" fmla="*/ 2147483646 h 58"/>
                <a:gd name="T6" fmla="*/ 2147483646 w 173"/>
                <a:gd name="T7" fmla="*/ 2147483646 h 58"/>
                <a:gd name="T8" fmla="*/ 2147483646 w 173"/>
                <a:gd name="T9" fmla="*/ 2147483646 h 58"/>
                <a:gd name="T10" fmla="*/ 2147483646 w 173"/>
                <a:gd name="T11" fmla="*/ 2147483646 h 58"/>
                <a:gd name="T12" fmla="*/ 2147483646 w 173"/>
                <a:gd name="T13" fmla="*/ 0 h 58"/>
                <a:gd name="T14" fmla="*/ 2147483646 w 173"/>
                <a:gd name="T15" fmla="*/ 2147483646 h 58"/>
                <a:gd name="T16" fmla="*/ 2147483646 w 173"/>
                <a:gd name="T17" fmla="*/ 2147483646 h 58"/>
                <a:gd name="T18" fmla="*/ 2147483646 w 173"/>
                <a:gd name="T19" fmla="*/ 2147483646 h 58"/>
                <a:gd name="T20" fmla="*/ 2147483646 w 173"/>
                <a:gd name="T21" fmla="*/ 2147483646 h 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3" h="58">
                  <a:moveTo>
                    <a:pt x="49" y="51"/>
                  </a:moveTo>
                  <a:cubicBezTo>
                    <a:pt x="35" y="45"/>
                    <a:pt x="24" y="36"/>
                    <a:pt x="12" y="27"/>
                  </a:cubicBezTo>
                  <a:cubicBezTo>
                    <a:pt x="63" y="31"/>
                    <a:pt x="120" y="43"/>
                    <a:pt x="169" y="25"/>
                  </a:cubicBezTo>
                  <a:cubicBezTo>
                    <a:pt x="173" y="24"/>
                    <a:pt x="171" y="18"/>
                    <a:pt x="168" y="19"/>
                  </a:cubicBezTo>
                  <a:cubicBezTo>
                    <a:pt x="123" y="36"/>
                    <a:pt x="70" y="26"/>
                    <a:pt x="22" y="22"/>
                  </a:cubicBezTo>
                  <a:cubicBezTo>
                    <a:pt x="33" y="16"/>
                    <a:pt x="43" y="10"/>
                    <a:pt x="54" y="6"/>
                  </a:cubicBezTo>
                  <a:cubicBezTo>
                    <a:pt x="57" y="5"/>
                    <a:pt x="55" y="0"/>
                    <a:pt x="53" y="0"/>
                  </a:cubicBezTo>
                  <a:cubicBezTo>
                    <a:pt x="34" y="3"/>
                    <a:pt x="16" y="10"/>
                    <a:pt x="2" y="22"/>
                  </a:cubicBezTo>
                  <a:cubicBezTo>
                    <a:pt x="0" y="24"/>
                    <a:pt x="1" y="26"/>
                    <a:pt x="2" y="27"/>
                  </a:cubicBezTo>
                  <a:cubicBezTo>
                    <a:pt x="17" y="38"/>
                    <a:pt x="30" y="50"/>
                    <a:pt x="48" y="57"/>
                  </a:cubicBezTo>
                  <a:cubicBezTo>
                    <a:pt x="51" y="58"/>
                    <a:pt x="53" y="53"/>
                    <a:pt x="49" y="5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4" name="Freeform 543"/>
            <p:cNvSpPr>
              <a:spLocks/>
            </p:cNvSpPr>
            <p:nvPr/>
          </p:nvSpPr>
          <p:spPr bwMode="auto">
            <a:xfrm>
              <a:off x="733425" y="49212"/>
              <a:ext cx="73025" cy="104775"/>
            </a:xfrm>
            <a:custGeom>
              <a:avLst/>
              <a:gdLst>
                <a:gd name="T0" fmla="*/ 2147483646 w 16"/>
                <a:gd name="T1" fmla="*/ 2147483646 h 23"/>
                <a:gd name="T2" fmla="*/ 2147483646 w 16"/>
                <a:gd name="T3" fmla="*/ 2147483646 h 23"/>
                <a:gd name="T4" fmla="*/ 2147483646 w 16"/>
                <a:gd name="T5" fmla="*/ 2147483646 h 23"/>
                <a:gd name="T6" fmla="*/ 2147483646 w 16"/>
                <a:gd name="T7" fmla="*/ 2147483646 h 23"/>
                <a:gd name="T8" fmla="*/ 2147483646 w 16"/>
                <a:gd name="T9" fmla="*/ 2147483646 h 23"/>
                <a:gd name="T10" fmla="*/ 2147483646 w 16"/>
                <a:gd name="T11" fmla="*/ 2147483646 h 23"/>
                <a:gd name="T12" fmla="*/ 2147483646 w 16"/>
                <a:gd name="T13" fmla="*/ 2147483646 h 23"/>
                <a:gd name="T14" fmla="*/ 2147483646 w 16"/>
                <a:gd name="T15" fmla="*/ 2147483646 h 23"/>
                <a:gd name="T16" fmla="*/ 2147483646 w 16"/>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23">
                  <a:moveTo>
                    <a:pt x="1" y="1"/>
                  </a:moveTo>
                  <a:cubicBezTo>
                    <a:pt x="1" y="2"/>
                    <a:pt x="2" y="3"/>
                    <a:pt x="2" y="4"/>
                  </a:cubicBezTo>
                  <a:cubicBezTo>
                    <a:pt x="3" y="6"/>
                    <a:pt x="5" y="9"/>
                    <a:pt x="6" y="11"/>
                  </a:cubicBezTo>
                  <a:cubicBezTo>
                    <a:pt x="9" y="15"/>
                    <a:pt x="11" y="19"/>
                    <a:pt x="14" y="22"/>
                  </a:cubicBezTo>
                  <a:cubicBezTo>
                    <a:pt x="15" y="23"/>
                    <a:pt x="16" y="22"/>
                    <a:pt x="15" y="21"/>
                  </a:cubicBezTo>
                  <a:cubicBezTo>
                    <a:pt x="12" y="18"/>
                    <a:pt x="10" y="14"/>
                    <a:pt x="7" y="10"/>
                  </a:cubicBezTo>
                  <a:cubicBezTo>
                    <a:pt x="6" y="8"/>
                    <a:pt x="5" y="6"/>
                    <a:pt x="4" y="4"/>
                  </a:cubicBezTo>
                  <a:cubicBezTo>
                    <a:pt x="3" y="3"/>
                    <a:pt x="2" y="2"/>
                    <a:pt x="2" y="1"/>
                  </a:cubicBezTo>
                  <a:cubicBezTo>
                    <a:pt x="2"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35" name="组合 538"/>
          <p:cNvGrpSpPr>
            <a:grpSpLocks/>
          </p:cNvGrpSpPr>
          <p:nvPr/>
        </p:nvGrpSpPr>
        <p:grpSpPr bwMode="auto">
          <a:xfrm>
            <a:off x="2400300" y="1065610"/>
            <a:ext cx="1065610" cy="560784"/>
            <a:chOff x="0" y="0"/>
            <a:chExt cx="1420813" cy="747712"/>
          </a:xfrm>
        </p:grpSpPr>
        <p:sp>
          <p:nvSpPr>
            <p:cNvPr id="536" name="Freeform 461"/>
            <p:cNvSpPr>
              <a:spLocks/>
            </p:cNvSpPr>
            <p:nvPr/>
          </p:nvSpPr>
          <p:spPr bwMode="auto">
            <a:xfrm>
              <a:off x="0" y="0"/>
              <a:ext cx="1365250" cy="693737"/>
            </a:xfrm>
            <a:custGeom>
              <a:avLst/>
              <a:gdLst>
                <a:gd name="T0" fmla="*/ 2147483646 w 301"/>
                <a:gd name="T1" fmla="*/ 2147483646 h 153"/>
                <a:gd name="T2" fmla="*/ 2147483646 w 301"/>
                <a:gd name="T3" fmla="*/ 2147483646 h 153"/>
                <a:gd name="T4" fmla="*/ 2147483646 w 301"/>
                <a:gd name="T5" fmla="*/ 2147483646 h 153"/>
                <a:gd name="T6" fmla="*/ 2147483646 w 301"/>
                <a:gd name="T7" fmla="*/ 2147483646 h 153"/>
                <a:gd name="T8" fmla="*/ 2147483646 w 301"/>
                <a:gd name="T9" fmla="*/ 2147483646 h 153"/>
                <a:gd name="T10" fmla="*/ 2147483646 w 301"/>
                <a:gd name="T11" fmla="*/ 2147483646 h 153"/>
                <a:gd name="T12" fmla="*/ 2147483646 w 301"/>
                <a:gd name="T13" fmla="*/ 2147483646 h 153"/>
                <a:gd name="T14" fmla="*/ 2147483646 w 301"/>
                <a:gd name="T15" fmla="*/ 2147483646 h 153"/>
                <a:gd name="T16" fmla="*/ 2147483646 w 301"/>
                <a:gd name="T17" fmla="*/ 2147483646 h 153"/>
                <a:gd name="T18" fmla="*/ 2147483646 w 301"/>
                <a:gd name="T19" fmla="*/ 2147483646 h 153"/>
                <a:gd name="T20" fmla="*/ 2147483646 w 301"/>
                <a:gd name="T21" fmla="*/ 2147483646 h 153"/>
                <a:gd name="T22" fmla="*/ 2147483646 w 301"/>
                <a:gd name="T23" fmla="*/ 2147483646 h 153"/>
                <a:gd name="T24" fmla="*/ 2147483646 w 301"/>
                <a:gd name="T25" fmla="*/ 2147483646 h 153"/>
                <a:gd name="T26" fmla="*/ 2147483646 w 301"/>
                <a:gd name="T27" fmla="*/ 2147483646 h 153"/>
                <a:gd name="T28" fmla="*/ 2147483646 w 301"/>
                <a:gd name="T29" fmla="*/ 2147483646 h 153"/>
                <a:gd name="T30" fmla="*/ 2147483646 w 301"/>
                <a:gd name="T31" fmla="*/ 2147483646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01" h="153">
                  <a:moveTo>
                    <a:pt x="245" y="92"/>
                  </a:moveTo>
                  <a:cubicBezTo>
                    <a:pt x="224" y="76"/>
                    <a:pt x="200" y="64"/>
                    <a:pt x="176" y="54"/>
                  </a:cubicBezTo>
                  <a:cubicBezTo>
                    <a:pt x="128" y="34"/>
                    <a:pt x="78" y="23"/>
                    <a:pt x="27" y="22"/>
                  </a:cubicBezTo>
                  <a:cubicBezTo>
                    <a:pt x="38" y="17"/>
                    <a:pt x="48" y="11"/>
                    <a:pt x="59" y="7"/>
                  </a:cubicBezTo>
                  <a:cubicBezTo>
                    <a:pt x="63" y="6"/>
                    <a:pt x="61" y="0"/>
                    <a:pt x="57" y="1"/>
                  </a:cubicBezTo>
                  <a:cubicBezTo>
                    <a:pt x="39" y="8"/>
                    <a:pt x="21" y="16"/>
                    <a:pt x="2" y="23"/>
                  </a:cubicBezTo>
                  <a:cubicBezTo>
                    <a:pt x="0" y="23"/>
                    <a:pt x="0" y="26"/>
                    <a:pt x="1" y="28"/>
                  </a:cubicBezTo>
                  <a:cubicBezTo>
                    <a:pt x="16" y="43"/>
                    <a:pt x="34" y="54"/>
                    <a:pt x="52" y="65"/>
                  </a:cubicBezTo>
                  <a:cubicBezTo>
                    <a:pt x="55" y="67"/>
                    <a:pt x="58" y="62"/>
                    <a:pt x="55" y="60"/>
                  </a:cubicBezTo>
                  <a:cubicBezTo>
                    <a:pt x="39" y="50"/>
                    <a:pt x="24" y="41"/>
                    <a:pt x="10" y="28"/>
                  </a:cubicBezTo>
                  <a:cubicBezTo>
                    <a:pt x="11" y="28"/>
                    <a:pt x="11" y="28"/>
                    <a:pt x="11" y="28"/>
                  </a:cubicBezTo>
                  <a:cubicBezTo>
                    <a:pt x="68" y="27"/>
                    <a:pt x="122" y="39"/>
                    <a:pt x="174" y="59"/>
                  </a:cubicBezTo>
                  <a:cubicBezTo>
                    <a:pt x="200" y="70"/>
                    <a:pt x="225" y="83"/>
                    <a:pt x="247" y="101"/>
                  </a:cubicBezTo>
                  <a:cubicBezTo>
                    <a:pt x="265" y="115"/>
                    <a:pt x="276" y="136"/>
                    <a:pt x="294" y="150"/>
                  </a:cubicBezTo>
                  <a:cubicBezTo>
                    <a:pt x="298" y="153"/>
                    <a:pt x="301" y="147"/>
                    <a:pt x="298" y="145"/>
                  </a:cubicBezTo>
                  <a:cubicBezTo>
                    <a:pt x="277" y="130"/>
                    <a:pt x="265" y="107"/>
                    <a:pt x="245" y="9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7" name="Freeform 547"/>
            <p:cNvSpPr>
              <a:spLocks/>
            </p:cNvSpPr>
            <p:nvPr/>
          </p:nvSpPr>
          <p:spPr bwMode="auto">
            <a:xfrm>
              <a:off x="1265238" y="581025"/>
              <a:ext cx="155575" cy="166687"/>
            </a:xfrm>
            <a:custGeom>
              <a:avLst/>
              <a:gdLst>
                <a:gd name="T0" fmla="*/ 2147483646 w 34"/>
                <a:gd name="T1" fmla="*/ 2147483646 h 37"/>
                <a:gd name="T2" fmla="*/ 2147483646 w 34"/>
                <a:gd name="T3" fmla="*/ 2147483646 h 37"/>
                <a:gd name="T4" fmla="*/ 2147483646 w 34"/>
                <a:gd name="T5" fmla="*/ 2147483646 h 37"/>
                <a:gd name="T6" fmla="*/ 2147483646 w 34"/>
                <a:gd name="T7" fmla="*/ 2147483646 h 37"/>
                <a:gd name="T8" fmla="*/ 2147483646 w 34"/>
                <a:gd name="T9" fmla="*/ 2147483646 h 37"/>
                <a:gd name="T10" fmla="*/ 2147483646 w 34"/>
                <a:gd name="T11" fmla="*/ 2147483646 h 37"/>
                <a:gd name="T12" fmla="*/ 2147483646 w 34"/>
                <a:gd name="T13" fmla="*/ 2147483646 h 37"/>
                <a:gd name="T14" fmla="*/ 2147483646 w 34"/>
                <a:gd name="T15" fmla="*/ 2147483646 h 37"/>
                <a:gd name="T16" fmla="*/ 2147483646 w 34"/>
                <a:gd name="T17" fmla="*/ 2147483646 h 37"/>
                <a:gd name="T18" fmla="*/ 2147483646 w 34"/>
                <a:gd name="T19" fmla="*/ 2147483646 h 37"/>
                <a:gd name="T20" fmla="*/ 2147483646 w 34"/>
                <a:gd name="T21" fmla="*/ 2147483646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37">
                  <a:moveTo>
                    <a:pt x="23" y="5"/>
                  </a:moveTo>
                  <a:cubicBezTo>
                    <a:pt x="12" y="0"/>
                    <a:pt x="3" y="8"/>
                    <a:pt x="1" y="19"/>
                  </a:cubicBezTo>
                  <a:cubicBezTo>
                    <a:pt x="0" y="30"/>
                    <a:pt x="13" y="37"/>
                    <a:pt x="22" y="33"/>
                  </a:cubicBezTo>
                  <a:cubicBezTo>
                    <a:pt x="30" y="30"/>
                    <a:pt x="34" y="21"/>
                    <a:pt x="33" y="13"/>
                  </a:cubicBezTo>
                  <a:cubicBezTo>
                    <a:pt x="31" y="2"/>
                    <a:pt x="19" y="2"/>
                    <a:pt x="11" y="4"/>
                  </a:cubicBezTo>
                  <a:cubicBezTo>
                    <a:pt x="8" y="5"/>
                    <a:pt x="9" y="9"/>
                    <a:pt x="12" y="8"/>
                  </a:cubicBezTo>
                  <a:cubicBezTo>
                    <a:pt x="18" y="6"/>
                    <a:pt x="27" y="5"/>
                    <a:pt x="29" y="12"/>
                  </a:cubicBezTo>
                  <a:cubicBezTo>
                    <a:pt x="30" y="18"/>
                    <a:pt x="27" y="24"/>
                    <a:pt x="23" y="28"/>
                  </a:cubicBezTo>
                  <a:cubicBezTo>
                    <a:pt x="18" y="33"/>
                    <a:pt x="8" y="30"/>
                    <a:pt x="5" y="23"/>
                  </a:cubicBezTo>
                  <a:cubicBezTo>
                    <a:pt x="3" y="14"/>
                    <a:pt x="13" y="4"/>
                    <a:pt x="21" y="8"/>
                  </a:cubicBezTo>
                  <a:cubicBezTo>
                    <a:pt x="23" y="9"/>
                    <a:pt x="25" y="6"/>
                    <a:pt x="23"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8" name="Freeform 548"/>
            <p:cNvSpPr>
              <a:spLocks/>
            </p:cNvSpPr>
            <p:nvPr/>
          </p:nvSpPr>
          <p:spPr bwMode="auto">
            <a:xfrm>
              <a:off x="1279525" y="603250"/>
              <a:ext cx="73025" cy="53975"/>
            </a:xfrm>
            <a:custGeom>
              <a:avLst/>
              <a:gdLst>
                <a:gd name="T0" fmla="*/ 2147483646 w 16"/>
                <a:gd name="T1" fmla="*/ 2147483646 h 12"/>
                <a:gd name="T2" fmla="*/ 2147483646 w 16"/>
                <a:gd name="T3" fmla="*/ 2147483646 h 12"/>
                <a:gd name="T4" fmla="*/ 2147483646 w 16"/>
                <a:gd name="T5" fmla="*/ 2147483646 h 12"/>
                <a:gd name="T6" fmla="*/ 2147483646 w 16"/>
                <a:gd name="T7" fmla="*/ 2147483646 h 12"/>
                <a:gd name="T8" fmla="*/ 2147483646 w 16"/>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2">
                  <a:moveTo>
                    <a:pt x="2" y="12"/>
                  </a:moveTo>
                  <a:cubicBezTo>
                    <a:pt x="6" y="8"/>
                    <a:pt x="10" y="5"/>
                    <a:pt x="15" y="2"/>
                  </a:cubicBezTo>
                  <a:cubicBezTo>
                    <a:pt x="16" y="2"/>
                    <a:pt x="15" y="0"/>
                    <a:pt x="14" y="1"/>
                  </a:cubicBezTo>
                  <a:cubicBezTo>
                    <a:pt x="10" y="4"/>
                    <a:pt x="5" y="7"/>
                    <a:pt x="1" y="11"/>
                  </a:cubicBezTo>
                  <a:cubicBezTo>
                    <a:pt x="0" y="11"/>
                    <a:pt x="1" y="12"/>
                    <a:pt x="2"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9" name="Freeform 549"/>
            <p:cNvSpPr>
              <a:spLocks/>
            </p:cNvSpPr>
            <p:nvPr/>
          </p:nvSpPr>
          <p:spPr bwMode="auto">
            <a:xfrm>
              <a:off x="1274763" y="603250"/>
              <a:ext cx="95250" cy="77787"/>
            </a:xfrm>
            <a:custGeom>
              <a:avLst/>
              <a:gdLst>
                <a:gd name="T0" fmla="*/ 2147483646 w 21"/>
                <a:gd name="T1" fmla="*/ 2147483646 h 17"/>
                <a:gd name="T2" fmla="*/ 2147483646 w 21"/>
                <a:gd name="T3" fmla="*/ 2147483646 h 17"/>
                <a:gd name="T4" fmla="*/ 2147483646 w 21"/>
                <a:gd name="T5" fmla="*/ 0 h 17"/>
                <a:gd name="T6" fmla="*/ 2147483646 w 21"/>
                <a:gd name="T7" fmla="*/ 2147483646 h 17"/>
                <a:gd name="T8" fmla="*/ 2147483646 w 21"/>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7">
                  <a:moveTo>
                    <a:pt x="1" y="16"/>
                  </a:moveTo>
                  <a:cubicBezTo>
                    <a:pt x="8" y="12"/>
                    <a:pt x="13" y="5"/>
                    <a:pt x="21" y="2"/>
                  </a:cubicBezTo>
                  <a:cubicBezTo>
                    <a:pt x="21" y="1"/>
                    <a:pt x="21" y="0"/>
                    <a:pt x="20" y="0"/>
                  </a:cubicBezTo>
                  <a:cubicBezTo>
                    <a:pt x="12" y="4"/>
                    <a:pt x="8" y="11"/>
                    <a:pt x="1" y="15"/>
                  </a:cubicBezTo>
                  <a:cubicBezTo>
                    <a:pt x="0" y="15"/>
                    <a:pt x="1" y="17"/>
                    <a:pt x="1"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0" name="Freeform 550"/>
            <p:cNvSpPr>
              <a:spLocks/>
            </p:cNvSpPr>
            <p:nvPr/>
          </p:nvSpPr>
          <p:spPr bwMode="auto">
            <a:xfrm>
              <a:off x="1274763" y="598487"/>
              <a:ext cx="117475" cy="95250"/>
            </a:xfrm>
            <a:custGeom>
              <a:avLst/>
              <a:gdLst>
                <a:gd name="T0" fmla="*/ 2147483646 w 26"/>
                <a:gd name="T1" fmla="*/ 2147483646 h 21"/>
                <a:gd name="T2" fmla="*/ 2147483646 w 26"/>
                <a:gd name="T3" fmla="*/ 2147483646 h 21"/>
                <a:gd name="T4" fmla="*/ 2147483646 w 26"/>
                <a:gd name="T5" fmla="*/ 2147483646 h 21"/>
                <a:gd name="T6" fmla="*/ 2147483646 w 26"/>
                <a:gd name="T7" fmla="*/ 2147483646 h 21"/>
                <a:gd name="T8" fmla="*/ 2147483646 w 26"/>
                <a:gd name="T9" fmla="*/ 2147483646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1">
                  <a:moveTo>
                    <a:pt x="1" y="21"/>
                  </a:moveTo>
                  <a:cubicBezTo>
                    <a:pt x="11" y="17"/>
                    <a:pt x="16" y="7"/>
                    <a:pt x="25" y="2"/>
                  </a:cubicBezTo>
                  <a:cubicBezTo>
                    <a:pt x="26" y="2"/>
                    <a:pt x="25" y="0"/>
                    <a:pt x="24" y="1"/>
                  </a:cubicBezTo>
                  <a:cubicBezTo>
                    <a:pt x="16" y="6"/>
                    <a:pt x="10" y="15"/>
                    <a:pt x="1" y="19"/>
                  </a:cubicBezTo>
                  <a:cubicBezTo>
                    <a:pt x="0" y="20"/>
                    <a:pt x="0" y="21"/>
                    <a:pt x="1"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1" name="Freeform 551"/>
            <p:cNvSpPr>
              <a:spLocks/>
            </p:cNvSpPr>
            <p:nvPr/>
          </p:nvSpPr>
          <p:spPr bwMode="auto">
            <a:xfrm>
              <a:off x="1284288" y="608012"/>
              <a:ext cx="112713" cy="100012"/>
            </a:xfrm>
            <a:custGeom>
              <a:avLst/>
              <a:gdLst>
                <a:gd name="T0" fmla="*/ 2147483646 w 25"/>
                <a:gd name="T1" fmla="*/ 2147483646 h 22"/>
                <a:gd name="T2" fmla="*/ 2147483646 w 25"/>
                <a:gd name="T3" fmla="*/ 2147483646 h 22"/>
                <a:gd name="T4" fmla="*/ 2147483646 w 25"/>
                <a:gd name="T5" fmla="*/ 2147483646 h 22"/>
                <a:gd name="T6" fmla="*/ 2147483646 w 25"/>
                <a:gd name="T7" fmla="*/ 2147483646 h 22"/>
                <a:gd name="T8" fmla="*/ 2147483646 w 25"/>
                <a:gd name="T9" fmla="*/ 214748364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2">
                  <a:moveTo>
                    <a:pt x="2" y="21"/>
                  </a:moveTo>
                  <a:cubicBezTo>
                    <a:pt x="10" y="15"/>
                    <a:pt x="16" y="7"/>
                    <a:pt x="25" y="2"/>
                  </a:cubicBezTo>
                  <a:cubicBezTo>
                    <a:pt x="25" y="1"/>
                    <a:pt x="25" y="0"/>
                    <a:pt x="24" y="1"/>
                  </a:cubicBezTo>
                  <a:cubicBezTo>
                    <a:pt x="15" y="6"/>
                    <a:pt x="9" y="14"/>
                    <a:pt x="1" y="20"/>
                  </a:cubicBezTo>
                  <a:cubicBezTo>
                    <a:pt x="0" y="20"/>
                    <a:pt x="1" y="22"/>
                    <a:pt x="2"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2" name="Freeform 552"/>
            <p:cNvSpPr>
              <a:spLocks/>
            </p:cNvSpPr>
            <p:nvPr/>
          </p:nvSpPr>
          <p:spPr bwMode="auto">
            <a:xfrm>
              <a:off x="1289050" y="620712"/>
              <a:ext cx="107950" cy="95250"/>
            </a:xfrm>
            <a:custGeom>
              <a:avLst/>
              <a:gdLst>
                <a:gd name="T0" fmla="*/ 2147483646 w 24"/>
                <a:gd name="T1" fmla="*/ 2147483646 h 21"/>
                <a:gd name="T2" fmla="*/ 0 w 24"/>
                <a:gd name="T3" fmla="*/ 2147483646 h 21"/>
                <a:gd name="T4" fmla="*/ 2147483646 w 24"/>
                <a:gd name="T5" fmla="*/ 2147483646 h 21"/>
                <a:gd name="T6" fmla="*/ 2147483646 w 24"/>
                <a:gd name="T7" fmla="*/ 2147483646 h 21"/>
                <a:gd name="T8" fmla="*/ 2147483646 w 24"/>
                <a:gd name="T9" fmla="*/ 2147483646 h 21"/>
                <a:gd name="T10" fmla="*/ 2147483646 w 24"/>
                <a:gd name="T11" fmla="*/ 2147483646 h 21"/>
                <a:gd name="T12" fmla="*/ 2147483646 w 24"/>
                <a:gd name="T13" fmla="*/ 0 h 21"/>
                <a:gd name="T14" fmla="*/ 2147483646 w 24"/>
                <a:gd name="T15" fmla="*/ 2147483646 h 21"/>
                <a:gd name="T16" fmla="*/ 2147483646 w 24"/>
                <a:gd name="T17" fmla="*/ 2147483646 h 21"/>
                <a:gd name="T18" fmla="*/ 0 w 24"/>
                <a:gd name="T19" fmla="*/ 2147483646 h 21"/>
                <a:gd name="T20" fmla="*/ 2147483646 w 24"/>
                <a:gd name="T21" fmla="*/ 2147483646 h 21"/>
                <a:gd name="T22" fmla="*/ 2147483646 w 24"/>
                <a:gd name="T23" fmla="*/ 2147483646 h 21"/>
                <a:gd name="T24" fmla="*/ 2147483646 w 24"/>
                <a:gd name="T25" fmla="*/ 214748364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4" h="21">
                  <a:moveTo>
                    <a:pt x="1" y="19"/>
                  </a:moveTo>
                  <a:cubicBezTo>
                    <a:pt x="1" y="19"/>
                    <a:pt x="1" y="20"/>
                    <a:pt x="0" y="20"/>
                  </a:cubicBezTo>
                  <a:cubicBezTo>
                    <a:pt x="1" y="20"/>
                    <a:pt x="1" y="20"/>
                    <a:pt x="1" y="21"/>
                  </a:cubicBezTo>
                  <a:cubicBezTo>
                    <a:pt x="3" y="19"/>
                    <a:pt x="6" y="18"/>
                    <a:pt x="8" y="16"/>
                  </a:cubicBezTo>
                  <a:cubicBezTo>
                    <a:pt x="10" y="15"/>
                    <a:pt x="12" y="14"/>
                    <a:pt x="14" y="12"/>
                  </a:cubicBezTo>
                  <a:cubicBezTo>
                    <a:pt x="17" y="9"/>
                    <a:pt x="21" y="5"/>
                    <a:pt x="24" y="1"/>
                  </a:cubicBezTo>
                  <a:cubicBezTo>
                    <a:pt x="24" y="0"/>
                    <a:pt x="23" y="0"/>
                    <a:pt x="23" y="0"/>
                  </a:cubicBezTo>
                  <a:cubicBezTo>
                    <a:pt x="20" y="5"/>
                    <a:pt x="16" y="8"/>
                    <a:pt x="11" y="12"/>
                  </a:cubicBezTo>
                  <a:cubicBezTo>
                    <a:pt x="9" y="14"/>
                    <a:pt x="6" y="16"/>
                    <a:pt x="4" y="17"/>
                  </a:cubicBezTo>
                  <a:cubicBezTo>
                    <a:pt x="3" y="18"/>
                    <a:pt x="1" y="19"/>
                    <a:pt x="0" y="20"/>
                  </a:cubicBezTo>
                  <a:cubicBezTo>
                    <a:pt x="0" y="21"/>
                    <a:pt x="1" y="21"/>
                    <a:pt x="1" y="21"/>
                  </a:cubicBezTo>
                  <a:cubicBezTo>
                    <a:pt x="1" y="21"/>
                    <a:pt x="2" y="21"/>
                    <a:pt x="2" y="21"/>
                  </a:cubicBezTo>
                  <a:cubicBezTo>
                    <a:pt x="3" y="20"/>
                    <a:pt x="2" y="19"/>
                    <a:pt x="1"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3" name="Freeform 553"/>
            <p:cNvSpPr>
              <a:spLocks/>
            </p:cNvSpPr>
            <p:nvPr/>
          </p:nvSpPr>
          <p:spPr bwMode="auto">
            <a:xfrm>
              <a:off x="1301750" y="644525"/>
              <a:ext cx="95250" cy="80962"/>
            </a:xfrm>
            <a:custGeom>
              <a:avLst/>
              <a:gdLst>
                <a:gd name="T0" fmla="*/ 2147483646 w 21"/>
                <a:gd name="T1" fmla="*/ 2147483646 h 18"/>
                <a:gd name="T2" fmla="*/ 2147483646 w 21"/>
                <a:gd name="T3" fmla="*/ 2147483646 h 18"/>
                <a:gd name="T4" fmla="*/ 2147483646 w 21"/>
                <a:gd name="T5" fmla="*/ 0 h 18"/>
                <a:gd name="T6" fmla="*/ 2147483646 w 21"/>
                <a:gd name="T7" fmla="*/ 2147483646 h 18"/>
                <a:gd name="T8" fmla="*/ 2147483646 w 21"/>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8">
                  <a:moveTo>
                    <a:pt x="2" y="17"/>
                  </a:moveTo>
                  <a:cubicBezTo>
                    <a:pt x="9" y="13"/>
                    <a:pt x="15" y="7"/>
                    <a:pt x="21" y="1"/>
                  </a:cubicBezTo>
                  <a:cubicBezTo>
                    <a:pt x="21" y="1"/>
                    <a:pt x="20" y="0"/>
                    <a:pt x="20" y="0"/>
                  </a:cubicBezTo>
                  <a:cubicBezTo>
                    <a:pt x="14" y="6"/>
                    <a:pt x="8" y="11"/>
                    <a:pt x="1" y="16"/>
                  </a:cubicBezTo>
                  <a:cubicBezTo>
                    <a:pt x="0" y="17"/>
                    <a:pt x="1" y="18"/>
                    <a:pt x="2"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4" name="Freeform 554"/>
            <p:cNvSpPr>
              <a:spLocks/>
            </p:cNvSpPr>
            <p:nvPr/>
          </p:nvSpPr>
          <p:spPr bwMode="auto">
            <a:xfrm>
              <a:off x="1325563" y="666750"/>
              <a:ext cx="76200" cy="58737"/>
            </a:xfrm>
            <a:custGeom>
              <a:avLst/>
              <a:gdLst>
                <a:gd name="T0" fmla="*/ 2147483646 w 17"/>
                <a:gd name="T1" fmla="*/ 2147483646 h 13"/>
                <a:gd name="T2" fmla="*/ 2147483646 w 17"/>
                <a:gd name="T3" fmla="*/ 2147483646 h 13"/>
                <a:gd name="T4" fmla="*/ 2147483646 w 17"/>
                <a:gd name="T5" fmla="*/ 0 h 13"/>
                <a:gd name="T6" fmla="*/ 2147483646 w 17"/>
                <a:gd name="T7" fmla="*/ 2147483646 h 13"/>
                <a:gd name="T8" fmla="*/ 2147483646 w 17"/>
                <a:gd name="T9" fmla="*/ 2147483646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3">
                  <a:moveTo>
                    <a:pt x="1" y="13"/>
                  </a:moveTo>
                  <a:cubicBezTo>
                    <a:pt x="7" y="10"/>
                    <a:pt x="11" y="5"/>
                    <a:pt x="16" y="2"/>
                  </a:cubicBezTo>
                  <a:cubicBezTo>
                    <a:pt x="17" y="1"/>
                    <a:pt x="16" y="0"/>
                    <a:pt x="16" y="0"/>
                  </a:cubicBezTo>
                  <a:cubicBezTo>
                    <a:pt x="11" y="4"/>
                    <a:pt x="7" y="9"/>
                    <a:pt x="1" y="11"/>
                  </a:cubicBezTo>
                  <a:cubicBezTo>
                    <a:pt x="0" y="12"/>
                    <a:pt x="0" y="13"/>
                    <a:pt x="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5" name="Freeform 555"/>
            <p:cNvSpPr>
              <a:spLocks/>
            </p:cNvSpPr>
            <p:nvPr/>
          </p:nvSpPr>
          <p:spPr bwMode="auto">
            <a:xfrm>
              <a:off x="1274763" y="652462"/>
              <a:ext cx="53975" cy="68262"/>
            </a:xfrm>
            <a:custGeom>
              <a:avLst/>
              <a:gdLst>
                <a:gd name="T0" fmla="*/ 2147483646 w 12"/>
                <a:gd name="T1" fmla="*/ 2147483646 h 15"/>
                <a:gd name="T2" fmla="*/ 2147483646 w 12"/>
                <a:gd name="T3" fmla="*/ 2147483646 h 15"/>
                <a:gd name="T4" fmla="*/ 2147483646 w 12"/>
                <a:gd name="T5" fmla="*/ 2147483646 h 15"/>
                <a:gd name="T6" fmla="*/ 2147483646 w 12"/>
                <a:gd name="T7" fmla="*/ 2147483646 h 15"/>
                <a:gd name="T8" fmla="*/ 2147483646 w 12"/>
                <a:gd name="T9" fmla="*/ 214748364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5">
                  <a:moveTo>
                    <a:pt x="2" y="3"/>
                  </a:moveTo>
                  <a:cubicBezTo>
                    <a:pt x="5" y="2"/>
                    <a:pt x="9" y="13"/>
                    <a:pt x="10" y="15"/>
                  </a:cubicBezTo>
                  <a:cubicBezTo>
                    <a:pt x="11" y="15"/>
                    <a:pt x="12" y="14"/>
                    <a:pt x="11" y="14"/>
                  </a:cubicBezTo>
                  <a:cubicBezTo>
                    <a:pt x="9" y="11"/>
                    <a:pt x="6" y="0"/>
                    <a:pt x="1" y="2"/>
                  </a:cubicBezTo>
                  <a:cubicBezTo>
                    <a:pt x="0" y="3"/>
                    <a:pt x="1" y="4"/>
                    <a:pt x="2"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6" name="Freeform 556"/>
            <p:cNvSpPr>
              <a:spLocks/>
            </p:cNvSpPr>
            <p:nvPr/>
          </p:nvSpPr>
          <p:spPr bwMode="auto">
            <a:xfrm>
              <a:off x="1289050" y="639762"/>
              <a:ext cx="63500" cy="85725"/>
            </a:xfrm>
            <a:custGeom>
              <a:avLst/>
              <a:gdLst>
                <a:gd name="T0" fmla="*/ 0 w 14"/>
                <a:gd name="T1" fmla="*/ 2147483646 h 19"/>
                <a:gd name="T2" fmla="*/ 2147483646 w 14"/>
                <a:gd name="T3" fmla="*/ 2147483646 h 19"/>
                <a:gd name="T4" fmla="*/ 2147483646 w 14"/>
                <a:gd name="T5" fmla="*/ 2147483646 h 19"/>
                <a:gd name="T6" fmla="*/ 2147483646 w 14"/>
                <a:gd name="T7" fmla="*/ 2147483646 h 19"/>
                <a:gd name="T8" fmla="*/ 2147483646 w 14"/>
                <a:gd name="T9" fmla="*/ 0 h 19"/>
                <a:gd name="T10" fmla="*/ 0 w 14"/>
                <a:gd name="T11" fmla="*/ 214748364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19">
                  <a:moveTo>
                    <a:pt x="0" y="1"/>
                  </a:moveTo>
                  <a:cubicBezTo>
                    <a:pt x="4" y="3"/>
                    <a:pt x="6" y="7"/>
                    <a:pt x="8" y="10"/>
                  </a:cubicBezTo>
                  <a:cubicBezTo>
                    <a:pt x="9" y="13"/>
                    <a:pt x="11" y="16"/>
                    <a:pt x="12" y="19"/>
                  </a:cubicBezTo>
                  <a:cubicBezTo>
                    <a:pt x="13" y="19"/>
                    <a:pt x="14" y="19"/>
                    <a:pt x="14" y="18"/>
                  </a:cubicBezTo>
                  <a:cubicBezTo>
                    <a:pt x="10" y="12"/>
                    <a:pt x="7" y="3"/>
                    <a:pt x="1"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7" name="Freeform 557"/>
            <p:cNvSpPr>
              <a:spLocks/>
            </p:cNvSpPr>
            <p:nvPr/>
          </p:nvSpPr>
          <p:spPr bwMode="auto">
            <a:xfrm>
              <a:off x="1296988" y="620712"/>
              <a:ext cx="77788" cy="100012"/>
            </a:xfrm>
            <a:custGeom>
              <a:avLst/>
              <a:gdLst>
                <a:gd name="T0" fmla="*/ 2147483646 w 17"/>
                <a:gd name="T1" fmla="*/ 2147483646 h 22"/>
                <a:gd name="T2" fmla="*/ 2147483646 w 17"/>
                <a:gd name="T3" fmla="*/ 2147483646 h 22"/>
                <a:gd name="T4" fmla="*/ 2147483646 w 17"/>
                <a:gd name="T5" fmla="*/ 2147483646 h 22"/>
                <a:gd name="T6" fmla="*/ 2147483646 w 17"/>
                <a:gd name="T7" fmla="*/ 2147483646 h 22"/>
                <a:gd name="T8" fmla="*/ 2147483646 w 17"/>
                <a:gd name="T9" fmla="*/ 214748364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2">
                  <a:moveTo>
                    <a:pt x="1" y="2"/>
                  </a:moveTo>
                  <a:cubicBezTo>
                    <a:pt x="8" y="7"/>
                    <a:pt x="10" y="15"/>
                    <a:pt x="15" y="22"/>
                  </a:cubicBezTo>
                  <a:cubicBezTo>
                    <a:pt x="16" y="22"/>
                    <a:pt x="17" y="22"/>
                    <a:pt x="16" y="21"/>
                  </a:cubicBezTo>
                  <a:cubicBezTo>
                    <a:pt x="11" y="14"/>
                    <a:pt x="9" y="6"/>
                    <a:pt x="2" y="1"/>
                  </a:cubicBezTo>
                  <a:cubicBezTo>
                    <a:pt x="1" y="0"/>
                    <a:pt x="0" y="1"/>
                    <a:pt x="1"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8" name="Freeform 558"/>
            <p:cNvSpPr>
              <a:spLocks/>
            </p:cNvSpPr>
            <p:nvPr/>
          </p:nvSpPr>
          <p:spPr bwMode="auto">
            <a:xfrm>
              <a:off x="1316038" y="612775"/>
              <a:ext cx="68263" cy="103187"/>
            </a:xfrm>
            <a:custGeom>
              <a:avLst/>
              <a:gdLst>
                <a:gd name="T0" fmla="*/ 0 w 15"/>
                <a:gd name="T1" fmla="*/ 2147483646 h 23"/>
                <a:gd name="T2" fmla="*/ 2147483646 w 15"/>
                <a:gd name="T3" fmla="*/ 2147483646 h 23"/>
                <a:gd name="T4" fmla="*/ 2147483646 w 15"/>
                <a:gd name="T5" fmla="*/ 2147483646 h 23"/>
                <a:gd name="T6" fmla="*/ 2147483646 w 15"/>
                <a:gd name="T7" fmla="*/ 2147483646 h 23"/>
                <a:gd name="T8" fmla="*/ 2147483646 w 15"/>
                <a:gd name="T9" fmla="*/ 2147483646 h 23"/>
                <a:gd name="T10" fmla="*/ 2147483646 w 15"/>
                <a:gd name="T11" fmla="*/ 2147483646 h 23"/>
                <a:gd name="T12" fmla="*/ 2147483646 w 15"/>
                <a:gd name="T13" fmla="*/ 2147483646 h 23"/>
                <a:gd name="T14" fmla="*/ 2147483646 w 15"/>
                <a:gd name="T15" fmla="*/ 2147483646 h 23"/>
                <a:gd name="T16" fmla="*/ 0 w 15"/>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23">
                  <a:moveTo>
                    <a:pt x="0" y="2"/>
                  </a:moveTo>
                  <a:cubicBezTo>
                    <a:pt x="0" y="3"/>
                    <a:pt x="1" y="4"/>
                    <a:pt x="2" y="5"/>
                  </a:cubicBezTo>
                  <a:cubicBezTo>
                    <a:pt x="3" y="7"/>
                    <a:pt x="4" y="9"/>
                    <a:pt x="6" y="11"/>
                  </a:cubicBezTo>
                  <a:cubicBezTo>
                    <a:pt x="8" y="15"/>
                    <a:pt x="11" y="19"/>
                    <a:pt x="14" y="23"/>
                  </a:cubicBezTo>
                  <a:cubicBezTo>
                    <a:pt x="14" y="23"/>
                    <a:pt x="15" y="22"/>
                    <a:pt x="15" y="21"/>
                  </a:cubicBezTo>
                  <a:cubicBezTo>
                    <a:pt x="12" y="18"/>
                    <a:pt x="9" y="14"/>
                    <a:pt x="7" y="10"/>
                  </a:cubicBezTo>
                  <a:cubicBezTo>
                    <a:pt x="6" y="8"/>
                    <a:pt x="5" y="6"/>
                    <a:pt x="3" y="4"/>
                  </a:cubicBezTo>
                  <a:cubicBezTo>
                    <a:pt x="3" y="4"/>
                    <a:pt x="2" y="2"/>
                    <a:pt x="2" y="1"/>
                  </a:cubicBezTo>
                  <a:cubicBezTo>
                    <a:pt x="2"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9" name="Freeform 559"/>
            <p:cNvSpPr>
              <a:spLocks/>
            </p:cNvSpPr>
            <p:nvPr/>
          </p:nvSpPr>
          <p:spPr bwMode="auto">
            <a:xfrm>
              <a:off x="1328738" y="612775"/>
              <a:ext cx="68263" cy="90487"/>
            </a:xfrm>
            <a:custGeom>
              <a:avLst/>
              <a:gdLst>
                <a:gd name="T0" fmla="*/ 2147483646 w 15"/>
                <a:gd name="T1" fmla="*/ 2147483646 h 20"/>
                <a:gd name="T2" fmla="*/ 2147483646 w 15"/>
                <a:gd name="T3" fmla="*/ 2147483646 h 20"/>
                <a:gd name="T4" fmla="*/ 2147483646 w 15"/>
                <a:gd name="T5" fmla="*/ 2147483646 h 20"/>
                <a:gd name="T6" fmla="*/ 2147483646 w 15"/>
                <a:gd name="T7" fmla="*/ 2147483646 h 20"/>
                <a:gd name="T8" fmla="*/ 2147483646 w 15"/>
                <a:gd name="T9" fmla="*/ 2147483646 h 20"/>
                <a:gd name="T10" fmla="*/ 2147483646 w 15"/>
                <a:gd name="T11" fmla="*/ 0 h 20"/>
                <a:gd name="T12" fmla="*/ 2147483646 w 1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0">
                  <a:moveTo>
                    <a:pt x="1" y="1"/>
                  </a:moveTo>
                  <a:cubicBezTo>
                    <a:pt x="4" y="3"/>
                    <a:pt x="5" y="7"/>
                    <a:pt x="7" y="10"/>
                  </a:cubicBezTo>
                  <a:cubicBezTo>
                    <a:pt x="9" y="13"/>
                    <a:pt x="10" y="17"/>
                    <a:pt x="13" y="19"/>
                  </a:cubicBezTo>
                  <a:cubicBezTo>
                    <a:pt x="14" y="20"/>
                    <a:pt x="15" y="19"/>
                    <a:pt x="14" y="18"/>
                  </a:cubicBezTo>
                  <a:cubicBezTo>
                    <a:pt x="11" y="15"/>
                    <a:pt x="9" y="11"/>
                    <a:pt x="7" y="8"/>
                  </a:cubicBezTo>
                  <a:cubicBezTo>
                    <a:pt x="6" y="5"/>
                    <a:pt x="4" y="1"/>
                    <a:pt x="1" y="0"/>
                  </a:cubicBezTo>
                  <a:cubicBezTo>
                    <a:pt x="1" y="0"/>
                    <a:pt x="0"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0" name="Freeform 560"/>
            <p:cNvSpPr>
              <a:spLocks/>
            </p:cNvSpPr>
            <p:nvPr/>
          </p:nvSpPr>
          <p:spPr bwMode="auto">
            <a:xfrm>
              <a:off x="1352550" y="603250"/>
              <a:ext cx="53975" cy="80962"/>
            </a:xfrm>
            <a:custGeom>
              <a:avLst/>
              <a:gdLst>
                <a:gd name="T0" fmla="*/ 0 w 12"/>
                <a:gd name="T1" fmla="*/ 2147483646 h 18"/>
                <a:gd name="T2" fmla="*/ 2147483646 w 12"/>
                <a:gd name="T3" fmla="*/ 2147483646 h 18"/>
                <a:gd name="T4" fmla="*/ 2147483646 w 12"/>
                <a:gd name="T5" fmla="*/ 2147483646 h 18"/>
                <a:gd name="T6" fmla="*/ 2147483646 w 12"/>
                <a:gd name="T7" fmla="*/ 2147483646 h 18"/>
                <a:gd name="T8" fmla="*/ 0 w 12"/>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8">
                  <a:moveTo>
                    <a:pt x="0" y="1"/>
                  </a:moveTo>
                  <a:cubicBezTo>
                    <a:pt x="3" y="7"/>
                    <a:pt x="7" y="11"/>
                    <a:pt x="10" y="17"/>
                  </a:cubicBezTo>
                  <a:cubicBezTo>
                    <a:pt x="11" y="18"/>
                    <a:pt x="12" y="17"/>
                    <a:pt x="12" y="16"/>
                  </a:cubicBezTo>
                  <a:cubicBezTo>
                    <a:pt x="8" y="11"/>
                    <a:pt x="4" y="6"/>
                    <a:pt x="2" y="1"/>
                  </a:cubicBezTo>
                  <a:cubicBezTo>
                    <a:pt x="1" y="0"/>
                    <a:pt x="0"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1" name="Freeform 561"/>
            <p:cNvSpPr>
              <a:spLocks/>
            </p:cNvSpPr>
            <p:nvPr/>
          </p:nvSpPr>
          <p:spPr bwMode="auto">
            <a:xfrm>
              <a:off x="1370013" y="608012"/>
              <a:ext cx="36513" cy="53975"/>
            </a:xfrm>
            <a:custGeom>
              <a:avLst/>
              <a:gdLst>
                <a:gd name="T0" fmla="*/ 0 w 8"/>
                <a:gd name="T1" fmla="*/ 2147483646 h 12"/>
                <a:gd name="T2" fmla="*/ 2147483646 w 8"/>
                <a:gd name="T3" fmla="*/ 2147483646 h 12"/>
                <a:gd name="T4" fmla="*/ 2147483646 w 8"/>
                <a:gd name="T5" fmla="*/ 2147483646 h 12"/>
                <a:gd name="T6" fmla="*/ 2147483646 w 8"/>
                <a:gd name="T7" fmla="*/ 2147483646 h 12"/>
                <a:gd name="T8" fmla="*/ 0 w 8"/>
                <a:gd name="T9" fmla="*/ 214748364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2">
                  <a:moveTo>
                    <a:pt x="0" y="2"/>
                  </a:moveTo>
                  <a:cubicBezTo>
                    <a:pt x="3" y="5"/>
                    <a:pt x="4" y="8"/>
                    <a:pt x="6" y="11"/>
                  </a:cubicBezTo>
                  <a:cubicBezTo>
                    <a:pt x="6" y="12"/>
                    <a:pt x="8" y="11"/>
                    <a:pt x="7" y="11"/>
                  </a:cubicBezTo>
                  <a:cubicBezTo>
                    <a:pt x="5" y="8"/>
                    <a:pt x="4" y="4"/>
                    <a:pt x="1" y="1"/>
                  </a:cubicBezTo>
                  <a:cubicBezTo>
                    <a:pt x="1"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52" name="组合 555"/>
          <p:cNvGrpSpPr>
            <a:grpSpLocks/>
          </p:cNvGrpSpPr>
          <p:nvPr/>
        </p:nvGrpSpPr>
        <p:grpSpPr bwMode="auto">
          <a:xfrm>
            <a:off x="3752851" y="1789511"/>
            <a:ext cx="1768079" cy="3084909"/>
            <a:chOff x="0" y="0"/>
            <a:chExt cx="2357438" cy="4113212"/>
          </a:xfrm>
        </p:grpSpPr>
        <p:sp>
          <p:nvSpPr>
            <p:cNvPr id="553" name="Freeform 439"/>
            <p:cNvSpPr>
              <a:spLocks/>
            </p:cNvSpPr>
            <p:nvPr/>
          </p:nvSpPr>
          <p:spPr bwMode="auto">
            <a:xfrm>
              <a:off x="0" y="0"/>
              <a:ext cx="2357438" cy="2982912"/>
            </a:xfrm>
            <a:custGeom>
              <a:avLst/>
              <a:gdLst>
                <a:gd name="T0" fmla="*/ 2147483646 w 520"/>
                <a:gd name="T1" fmla="*/ 0 h 657"/>
                <a:gd name="T2" fmla="*/ 0 w 520"/>
                <a:gd name="T3" fmla="*/ 2147483646 h 657"/>
                <a:gd name="T4" fmla="*/ 2147483646 w 520"/>
                <a:gd name="T5" fmla="*/ 2147483646 h 657"/>
                <a:gd name="T6" fmla="*/ 2147483646 w 520"/>
                <a:gd name="T7" fmla="*/ 2147483646 h 657"/>
                <a:gd name="T8" fmla="*/ 2147483646 w 520"/>
                <a:gd name="T9" fmla="*/ 2147483646 h 657"/>
                <a:gd name="T10" fmla="*/ 2147483646 w 520"/>
                <a:gd name="T11" fmla="*/ 2147483646 h 657"/>
                <a:gd name="T12" fmla="*/ 2147483646 w 520"/>
                <a:gd name="T13" fmla="*/ 2147483646 h 657"/>
                <a:gd name="T14" fmla="*/ 2147483646 w 520"/>
                <a:gd name="T15" fmla="*/ 2147483646 h 657"/>
                <a:gd name="T16" fmla="*/ 2147483646 w 520"/>
                <a:gd name="T17" fmla="*/ 2147483646 h 657"/>
                <a:gd name="T18" fmla="*/ 2147483646 w 520"/>
                <a:gd name="T19" fmla="*/ 2147483646 h 657"/>
                <a:gd name="T20" fmla="*/ 2147483646 w 520"/>
                <a:gd name="T21" fmla="*/ 2147483646 h 657"/>
                <a:gd name="T22" fmla="*/ 2147483646 w 520"/>
                <a:gd name="T23" fmla="*/ 0 h 6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20" h="657">
                  <a:moveTo>
                    <a:pt x="260" y="0"/>
                  </a:moveTo>
                  <a:cubicBezTo>
                    <a:pt x="118" y="0"/>
                    <a:pt x="0" y="113"/>
                    <a:pt x="0" y="255"/>
                  </a:cubicBezTo>
                  <a:cubicBezTo>
                    <a:pt x="0" y="322"/>
                    <a:pt x="23" y="388"/>
                    <a:pt x="65" y="438"/>
                  </a:cubicBezTo>
                  <a:cubicBezTo>
                    <a:pt x="85" y="471"/>
                    <a:pt x="118" y="532"/>
                    <a:pt x="124" y="574"/>
                  </a:cubicBezTo>
                  <a:cubicBezTo>
                    <a:pt x="129" y="608"/>
                    <a:pt x="130" y="623"/>
                    <a:pt x="131" y="639"/>
                  </a:cubicBezTo>
                  <a:cubicBezTo>
                    <a:pt x="132" y="649"/>
                    <a:pt x="140" y="657"/>
                    <a:pt x="150" y="657"/>
                  </a:cubicBezTo>
                  <a:cubicBezTo>
                    <a:pt x="369" y="657"/>
                    <a:pt x="369" y="657"/>
                    <a:pt x="369" y="657"/>
                  </a:cubicBezTo>
                  <a:cubicBezTo>
                    <a:pt x="379" y="657"/>
                    <a:pt x="387" y="648"/>
                    <a:pt x="388" y="638"/>
                  </a:cubicBezTo>
                  <a:cubicBezTo>
                    <a:pt x="388" y="622"/>
                    <a:pt x="389" y="606"/>
                    <a:pt x="396" y="570"/>
                  </a:cubicBezTo>
                  <a:cubicBezTo>
                    <a:pt x="406" y="519"/>
                    <a:pt x="450" y="446"/>
                    <a:pt x="465" y="423"/>
                  </a:cubicBezTo>
                  <a:cubicBezTo>
                    <a:pt x="499" y="374"/>
                    <a:pt x="520" y="315"/>
                    <a:pt x="520" y="255"/>
                  </a:cubicBezTo>
                  <a:cubicBezTo>
                    <a:pt x="520" y="113"/>
                    <a:pt x="401" y="0"/>
                    <a:pt x="260" y="0"/>
                  </a:cubicBezTo>
                  <a:close/>
                </a:path>
              </a:pathLst>
            </a:cu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4" name="Freeform 440"/>
            <p:cNvSpPr>
              <a:spLocks/>
            </p:cNvSpPr>
            <p:nvPr/>
          </p:nvSpPr>
          <p:spPr bwMode="auto">
            <a:xfrm>
              <a:off x="625475" y="3073400"/>
              <a:ext cx="1101725" cy="180975"/>
            </a:xfrm>
            <a:custGeom>
              <a:avLst/>
              <a:gdLst>
                <a:gd name="T0" fmla="*/ 0 w 694"/>
                <a:gd name="T1" fmla="*/ 0 h 114"/>
                <a:gd name="T2" fmla="*/ 2147483646 w 694"/>
                <a:gd name="T3" fmla="*/ 0 h 114"/>
                <a:gd name="T4" fmla="*/ 2147483646 w 694"/>
                <a:gd name="T5" fmla="*/ 2147483646 h 114"/>
                <a:gd name="T6" fmla="*/ 0 w 694"/>
                <a:gd name="T7" fmla="*/ 2147483646 h 114"/>
                <a:gd name="T8" fmla="*/ 0 w 694"/>
                <a:gd name="T9" fmla="*/ 0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4" h="114">
                  <a:moveTo>
                    <a:pt x="0" y="0"/>
                  </a:moveTo>
                  <a:lnTo>
                    <a:pt x="694" y="0"/>
                  </a:lnTo>
                  <a:lnTo>
                    <a:pt x="694" y="57"/>
                  </a:lnTo>
                  <a:lnTo>
                    <a:pt x="0" y="114"/>
                  </a:lnTo>
                  <a:lnTo>
                    <a:pt x="0" y="0"/>
                  </a:ln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5" name="Rectangle 441"/>
            <p:cNvSpPr>
              <a:spLocks noChangeArrowheads="1"/>
            </p:cNvSpPr>
            <p:nvPr/>
          </p:nvSpPr>
          <p:spPr bwMode="auto">
            <a:xfrm>
              <a:off x="625475" y="3295650"/>
              <a:ext cx="1101725" cy="136525"/>
            </a:xfrm>
            <a:prstGeom prst="rect">
              <a:avLst/>
            </a:prstGeom>
            <a:solidFill>
              <a:srgbClr val="4F4C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350"/>
            </a:p>
          </p:txBody>
        </p:sp>
        <p:sp>
          <p:nvSpPr>
            <p:cNvPr id="556" name="Freeform 442"/>
            <p:cNvSpPr>
              <a:spLocks/>
            </p:cNvSpPr>
            <p:nvPr/>
          </p:nvSpPr>
          <p:spPr bwMode="auto">
            <a:xfrm>
              <a:off x="625475" y="3486150"/>
              <a:ext cx="1101725" cy="163512"/>
            </a:xfrm>
            <a:custGeom>
              <a:avLst/>
              <a:gdLst>
                <a:gd name="T0" fmla="*/ 0 w 694"/>
                <a:gd name="T1" fmla="*/ 0 h 103"/>
                <a:gd name="T2" fmla="*/ 2147483646 w 694"/>
                <a:gd name="T3" fmla="*/ 0 h 103"/>
                <a:gd name="T4" fmla="*/ 2147483646 w 694"/>
                <a:gd name="T5" fmla="*/ 2147483646 h 103"/>
                <a:gd name="T6" fmla="*/ 0 w 694"/>
                <a:gd name="T7" fmla="*/ 2147483646 h 103"/>
                <a:gd name="T8" fmla="*/ 0 w 694"/>
                <a:gd name="T9" fmla="*/ 0 h 1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4" h="103">
                  <a:moveTo>
                    <a:pt x="0" y="0"/>
                  </a:moveTo>
                  <a:lnTo>
                    <a:pt x="694" y="0"/>
                  </a:lnTo>
                  <a:lnTo>
                    <a:pt x="694" y="60"/>
                  </a:lnTo>
                  <a:lnTo>
                    <a:pt x="0" y="103"/>
                  </a:lnTo>
                  <a:lnTo>
                    <a:pt x="0" y="0"/>
                  </a:ln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7" name="Rectangle 443"/>
            <p:cNvSpPr>
              <a:spLocks noChangeArrowheads="1"/>
            </p:cNvSpPr>
            <p:nvPr/>
          </p:nvSpPr>
          <p:spPr bwMode="auto">
            <a:xfrm>
              <a:off x="625475" y="3703637"/>
              <a:ext cx="1101725" cy="55562"/>
            </a:xfrm>
            <a:prstGeom prst="rect">
              <a:avLst/>
            </a:prstGeom>
            <a:solidFill>
              <a:srgbClr val="4F4C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350"/>
            </a:p>
          </p:txBody>
        </p:sp>
        <p:sp>
          <p:nvSpPr>
            <p:cNvPr id="558" name="Freeform 444"/>
            <p:cNvSpPr>
              <a:spLocks/>
            </p:cNvSpPr>
            <p:nvPr/>
          </p:nvSpPr>
          <p:spPr bwMode="auto">
            <a:xfrm>
              <a:off x="625475" y="3808412"/>
              <a:ext cx="1101725" cy="304800"/>
            </a:xfrm>
            <a:custGeom>
              <a:avLst/>
              <a:gdLst>
                <a:gd name="T0" fmla="*/ 2147483646 w 243"/>
                <a:gd name="T1" fmla="*/ 2147483646 h 67"/>
                <a:gd name="T2" fmla="*/ 2147483646 w 243"/>
                <a:gd name="T3" fmla="*/ 2147483646 h 67"/>
                <a:gd name="T4" fmla="*/ 0 w 243"/>
                <a:gd name="T5" fmla="*/ 2147483646 h 67"/>
                <a:gd name="T6" fmla="*/ 0 w 243"/>
                <a:gd name="T7" fmla="*/ 0 h 67"/>
                <a:gd name="T8" fmla="*/ 2147483646 w 243"/>
                <a:gd name="T9" fmla="*/ 0 h 67"/>
                <a:gd name="T10" fmla="*/ 2147483646 w 243"/>
                <a:gd name="T11" fmla="*/ 2147483646 h 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3" h="67">
                  <a:moveTo>
                    <a:pt x="243" y="16"/>
                  </a:moveTo>
                  <a:cubicBezTo>
                    <a:pt x="243" y="16"/>
                    <a:pt x="172" y="67"/>
                    <a:pt x="123" y="66"/>
                  </a:cubicBezTo>
                  <a:cubicBezTo>
                    <a:pt x="74" y="64"/>
                    <a:pt x="0" y="16"/>
                    <a:pt x="0" y="16"/>
                  </a:cubicBezTo>
                  <a:cubicBezTo>
                    <a:pt x="0" y="0"/>
                    <a:pt x="0" y="0"/>
                    <a:pt x="0" y="0"/>
                  </a:cubicBezTo>
                  <a:cubicBezTo>
                    <a:pt x="243" y="0"/>
                    <a:pt x="243" y="0"/>
                    <a:pt x="243" y="0"/>
                  </a:cubicBezTo>
                  <a:lnTo>
                    <a:pt x="243" y="16"/>
                  </a:ln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9" name="Freeform 445"/>
            <p:cNvSpPr>
              <a:spLocks/>
            </p:cNvSpPr>
            <p:nvPr/>
          </p:nvSpPr>
          <p:spPr bwMode="auto">
            <a:xfrm>
              <a:off x="447675" y="1720850"/>
              <a:ext cx="639763" cy="1262062"/>
            </a:xfrm>
            <a:custGeom>
              <a:avLst/>
              <a:gdLst>
                <a:gd name="T0" fmla="*/ 2147483646 w 141"/>
                <a:gd name="T1" fmla="*/ 2147483646 h 278"/>
                <a:gd name="T2" fmla="*/ 2147483646 w 141"/>
                <a:gd name="T3" fmla="*/ 2147483646 h 278"/>
                <a:gd name="T4" fmla="*/ 2147483646 w 141"/>
                <a:gd name="T5" fmla="*/ 2147483646 h 278"/>
                <a:gd name="T6" fmla="*/ 2147483646 w 141"/>
                <a:gd name="T7" fmla="*/ 2147483646 h 278"/>
                <a:gd name="T8" fmla="*/ 2147483646 w 141"/>
                <a:gd name="T9" fmla="*/ 2147483646 h 278"/>
                <a:gd name="T10" fmla="*/ 2147483646 w 141"/>
                <a:gd name="T11" fmla="*/ 2147483646 h 278"/>
                <a:gd name="T12" fmla="*/ 2147483646 w 141"/>
                <a:gd name="T13" fmla="*/ 2147483646 h 278"/>
                <a:gd name="T14" fmla="*/ 2147483646 w 141"/>
                <a:gd name="T15" fmla="*/ 2147483646 h 278"/>
                <a:gd name="T16" fmla="*/ 2147483646 w 141"/>
                <a:gd name="T17" fmla="*/ 2147483646 h 278"/>
                <a:gd name="T18" fmla="*/ 2147483646 w 141"/>
                <a:gd name="T19" fmla="*/ 2147483646 h 278"/>
                <a:gd name="T20" fmla="*/ 2147483646 w 141"/>
                <a:gd name="T21" fmla="*/ 2147483646 h 278"/>
                <a:gd name="T22" fmla="*/ 2147483646 w 141"/>
                <a:gd name="T23" fmla="*/ 2147483646 h 278"/>
                <a:gd name="T24" fmla="*/ 2147483646 w 141"/>
                <a:gd name="T25" fmla="*/ 2147483646 h 278"/>
                <a:gd name="T26" fmla="*/ 2147483646 w 141"/>
                <a:gd name="T27" fmla="*/ 2147483646 h 278"/>
                <a:gd name="T28" fmla="*/ 2147483646 w 141"/>
                <a:gd name="T29" fmla="*/ 2147483646 h 2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1" h="278">
                  <a:moveTo>
                    <a:pt x="13" y="2"/>
                  </a:moveTo>
                  <a:cubicBezTo>
                    <a:pt x="12" y="2"/>
                    <a:pt x="11" y="1"/>
                    <a:pt x="10" y="1"/>
                  </a:cubicBezTo>
                  <a:cubicBezTo>
                    <a:pt x="9" y="4"/>
                    <a:pt x="8" y="7"/>
                    <a:pt x="6" y="10"/>
                  </a:cubicBezTo>
                  <a:cubicBezTo>
                    <a:pt x="30" y="14"/>
                    <a:pt x="52" y="38"/>
                    <a:pt x="67" y="56"/>
                  </a:cubicBezTo>
                  <a:cubicBezTo>
                    <a:pt x="85" y="77"/>
                    <a:pt x="98" y="104"/>
                    <a:pt x="109" y="130"/>
                  </a:cubicBezTo>
                  <a:cubicBezTo>
                    <a:pt x="127" y="174"/>
                    <a:pt x="131" y="222"/>
                    <a:pt x="131" y="270"/>
                  </a:cubicBezTo>
                  <a:cubicBezTo>
                    <a:pt x="131" y="272"/>
                    <a:pt x="131" y="278"/>
                    <a:pt x="131" y="278"/>
                  </a:cubicBezTo>
                  <a:cubicBezTo>
                    <a:pt x="141" y="278"/>
                    <a:pt x="141" y="278"/>
                    <a:pt x="141" y="278"/>
                  </a:cubicBezTo>
                  <a:cubicBezTo>
                    <a:pt x="141" y="278"/>
                    <a:pt x="141" y="272"/>
                    <a:pt x="141" y="270"/>
                  </a:cubicBezTo>
                  <a:cubicBezTo>
                    <a:pt x="141" y="217"/>
                    <a:pt x="135" y="165"/>
                    <a:pt x="114" y="115"/>
                  </a:cubicBezTo>
                  <a:cubicBezTo>
                    <a:pt x="103" y="90"/>
                    <a:pt x="88" y="66"/>
                    <a:pt x="70" y="44"/>
                  </a:cubicBezTo>
                  <a:cubicBezTo>
                    <a:pt x="56" y="27"/>
                    <a:pt x="32" y="4"/>
                    <a:pt x="9" y="1"/>
                  </a:cubicBezTo>
                  <a:cubicBezTo>
                    <a:pt x="4" y="0"/>
                    <a:pt x="0" y="7"/>
                    <a:pt x="5" y="10"/>
                  </a:cubicBezTo>
                  <a:cubicBezTo>
                    <a:pt x="7" y="11"/>
                    <a:pt x="8" y="11"/>
                    <a:pt x="10" y="12"/>
                  </a:cubicBezTo>
                  <a:cubicBezTo>
                    <a:pt x="16" y="13"/>
                    <a:pt x="19" y="3"/>
                    <a:pt x="1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0" name="Freeform 446"/>
            <p:cNvSpPr>
              <a:spLocks/>
            </p:cNvSpPr>
            <p:nvPr/>
          </p:nvSpPr>
          <p:spPr bwMode="auto">
            <a:xfrm>
              <a:off x="1265237" y="1689100"/>
              <a:ext cx="620713" cy="1293812"/>
            </a:xfrm>
            <a:custGeom>
              <a:avLst/>
              <a:gdLst>
                <a:gd name="T0" fmla="*/ 2147483646 w 137"/>
                <a:gd name="T1" fmla="*/ 2147483646 h 285"/>
                <a:gd name="T2" fmla="*/ 2147483646 w 137"/>
                <a:gd name="T3" fmla="*/ 2147483646 h 285"/>
                <a:gd name="T4" fmla="*/ 2147483646 w 137"/>
                <a:gd name="T5" fmla="*/ 2147483646 h 285"/>
                <a:gd name="T6" fmla="*/ 2147483646 w 137"/>
                <a:gd name="T7" fmla="*/ 2147483646 h 285"/>
                <a:gd name="T8" fmla="*/ 2147483646 w 137"/>
                <a:gd name="T9" fmla="*/ 2147483646 h 285"/>
                <a:gd name="T10" fmla="*/ 2147483646 w 137"/>
                <a:gd name="T11" fmla="*/ 2147483646 h 285"/>
                <a:gd name="T12" fmla="*/ 2147483646 w 137"/>
                <a:gd name="T13" fmla="*/ 2147483646 h 285"/>
                <a:gd name="T14" fmla="*/ 2147483646 w 137"/>
                <a:gd name="T15" fmla="*/ 2147483646 h 285"/>
                <a:gd name="T16" fmla="*/ 2147483646 w 137"/>
                <a:gd name="T17" fmla="*/ 2147483646 h 285"/>
                <a:gd name="T18" fmla="*/ 2147483646 w 137"/>
                <a:gd name="T19" fmla="*/ 2147483646 h 285"/>
                <a:gd name="T20" fmla="*/ 2147483646 w 137"/>
                <a:gd name="T21" fmla="*/ 2147483646 h 285"/>
                <a:gd name="T22" fmla="*/ 2147483646 w 137"/>
                <a:gd name="T23" fmla="*/ 2147483646 h 2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7" h="285">
                  <a:moveTo>
                    <a:pt x="127" y="2"/>
                  </a:moveTo>
                  <a:cubicBezTo>
                    <a:pt x="104" y="8"/>
                    <a:pt x="86" y="36"/>
                    <a:pt x="72" y="54"/>
                  </a:cubicBezTo>
                  <a:cubicBezTo>
                    <a:pt x="53" y="78"/>
                    <a:pt x="37" y="104"/>
                    <a:pt x="26" y="133"/>
                  </a:cubicBezTo>
                  <a:cubicBezTo>
                    <a:pt x="7" y="179"/>
                    <a:pt x="0" y="227"/>
                    <a:pt x="3" y="277"/>
                  </a:cubicBezTo>
                  <a:cubicBezTo>
                    <a:pt x="4" y="279"/>
                    <a:pt x="4" y="282"/>
                    <a:pt x="4" y="285"/>
                  </a:cubicBezTo>
                  <a:cubicBezTo>
                    <a:pt x="14" y="285"/>
                    <a:pt x="14" y="285"/>
                    <a:pt x="14" y="285"/>
                  </a:cubicBezTo>
                  <a:cubicBezTo>
                    <a:pt x="14" y="282"/>
                    <a:pt x="14" y="280"/>
                    <a:pt x="14" y="277"/>
                  </a:cubicBezTo>
                  <a:cubicBezTo>
                    <a:pt x="10" y="237"/>
                    <a:pt x="14" y="198"/>
                    <a:pt x="27" y="158"/>
                  </a:cubicBezTo>
                  <a:cubicBezTo>
                    <a:pt x="37" y="128"/>
                    <a:pt x="52" y="100"/>
                    <a:pt x="69" y="74"/>
                  </a:cubicBezTo>
                  <a:cubicBezTo>
                    <a:pt x="78" y="62"/>
                    <a:pt x="87" y="50"/>
                    <a:pt x="98" y="38"/>
                  </a:cubicBezTo>
                  <a:cubicBezTo>
                    <a:pt x="107" y="28"/>
                    <a:pt x="117" y="15"/>
                    <a:pt x="130" y="12"/>
                  </a:cubicBezTo>
                  <a:cubicBezTo>
                    <a:pt x="137" y="10"/>
                    <a:pt x="134" y="0"/>
                    <a:pt x="12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1" name="文本框 564"/>
            <p:cNvSpPr txBox="1">
              <a:spLocks noChangeArrowheads="1"/>
            </p:cNvSpPr>
            <p:nvPr/>
          </p:nvSpPr>
          <p:spPr bwMode="auto">
            <a:xfrm>
              <a:off x="317500" y="954087"/>
              <a:ext cx="170021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3300" i="1">
                  <a:solidFill>
                    <a:schemeClr val="bg1"/>
                  </a:solidFill>
                  <a:latin typeface="Arial" panose="020B0604020202020204" pitchFamily="34" charset="0"/>
                  <a:cs typeface="Arial" panose="020B0604020202020204" pitchFamily="34" charset="0"/>
                </a:rPr>
                <a:t>idea</a:t>
              </a:r>
              <a:endParaRPr lang="zh-CN" altLang="en-US" sz="3300" i="1">
                <a:solidFill>
                  <a:schemeClr val="bg1"/>
                </a:solidFill>
                <a:latin typeface="Arial" panose="020B0604020202020204" pitchFamily="34" charset="0"/>
                <a:cs typeface="Arial" panose="020B0604020202020204" pitchFamily="34" charset="0"/>
              </a:endParaRPr>
            </a:p>
          </p:txBody>
        </p:sp>
      </p:grpSp>
      <p:grpSp>
        <p:nvGrpSpPr>
          <p:cNvPr id="562" name="组合 565"/>
          <p:cNvGrpSpPr>
            <a:grpSpLocks/>
          </p:cNvGrpSpPr>
          <p:nvPr/>
        </p:nvGrpSpPr>
        <p:grpSpPr bwMode="auto">
          <a:xfrm>
            <a:off x="171451" y="925117"/>
            <a:ext cx="2074069" cy="775721"/>
            <a:chOff x="0" y="0"/>
            <a:chExt cx="2765034" cy="1033814"/>
          </a:xfrm>
        </p:grpSpPr>
        <p:sp>
          <p:nvSpPr>
            <p:cNvPr id="563" name="矩形 566"/>
            <p:cNvSpPr>
              <a:spLocks noChangeArrowheads="1"/>
            </p:cNvSpPr>
            <p:nvPr/>
          </p:nvSpPr>
          <p:spPr bwMode="auto">
            <a:xfrm>
              <a:off x="0" y="357021"/>
              <a:ext cx="2765034" cy="6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564" name="文本框 567"/>
            <p:cNvSpPr txBox="1">
              <a:spLocks noChangeArrowheads="1"/>
            </p:cNvSpPr>
            <p:nvPr/>
          </p:nvSpPr>
          <p:spPr bwMode="auto">
            <a:xfrm>
              <a:off x="428563" y="0"/>
              <a:ext cx="2336471" cy="43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grpSp>
        <p:nvGrpSpPr>
          <p:cNvPr id="565" name="组合 568"/>
          <p:cNvGrpSpPr>
            <a:grpSpLocks/>
          </p:cNvGrpSpPr>
          <p:nvPr/>
        </p:nvGrpSpPr>
        <p:grpSpPr bwMode="auto">
          <a:xfrm>
            <a:off x="171451" y="2039542"/>
            <a:ext cx="2074069" cy="775721"/>
            <a:chOff x="0" y="0"/>
            <a:chExt cx="2765034" cy="1033814"/>
          </a:xfrm>
        </p:grpSpPr>
        <p:sp>
          <p:nvSpPr>
            <p:cNvPr id="566" name="矩形 569"/>
            <p:cNvSpPr>
              <a:spLocks noChangeArrowheads="1"/>
            </p:cNvSpPr>
            <p:nvPr/>
          </p:nvSpPr>
          <p:spPr bwMode="auto">
            <a:xfrm>
              <a:off x="0" y="357021"/>
              <a:ext cx="2765034" cy="6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567" name="文本框 570"/>
            <p:cNvSpPr txBox="1">
              <a:spLocks noChangeArrowheads="1"/>
            </p:cNvSpPr>
            <p:nvPr/>
          </p:nvSpPr>
          <p:spPr bwMode="auto">
            <a:xfrm>
              <a:off x="428563" y="0"/>
              <a:ext cx="2336471" cy="43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grpSp>
        <p:nvGrpSpPr>
          <p:cNvPr id="568" name="组合 571"/>
          <p:cNvGrpSpPr>
            <a:grpSpLocks/>
          </p:cNvGrpSpPr>
          <p:nvPr/>
        </p:nvGrpSpPr>
        <p:grpSpPr bwMode="auto">
          <a:xfrm>
            <a:off x="171451" y="3153967"/>
            <a:ext cx="2074069" cy="775721"/>
            <a:chOff x="0" y="0"/>
            <a:chExt cx="2765034" cy="1033814"/>
          </a:xfrm>
        </p:grpSpPr>
        <p:sp>
          <p:nvSpPr>
            <p:cNvPr id="569" name="矩形 572"/>
            <p:cNvSpPr>
              <a:spLocks noChangeArrowheads="1"/>
            </p:cNvSpPr>
            <p:nvPr/>
          </p:nvSpPr>
          <p:spPr bwMode="auto">
            <a:xfrm>
              <a:off x="0" y="357021"/>
              <a:ext cx="2765034" cy="6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570" name="文本框 573"/>
            <p:cNvSpPr txBox="1">
              <a:spLocks noChangeArrowheads="1"/>
            </p:cNvSpPr>
            <p:nvPr/>
          </p:nvSpPr>
          <p:spPr bwMode="auto">
            <a:xfrm>
              <a:off x="428563" y="0"/>
              <a:ext cx="2336471" cy="43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grpSp>
        <p:nvGrpSpPr>
          <p:cNvPr id="571" name="组合 574"/>
          <p:cNvGrpSpPr>
            <a:grpSpLocks/>
          </p:cNvGrpSpPr>
          <p:nvPr/>
        </p:nvGrpSpPr>
        <p:grpSpPr bwMode="auto">
          <a:xfrm flipH="1">
            <a:off x="6898483" y="925117"/>
            <a:ext cx="2074069" cy="775721"/>
            <a:chOff x="0" y="0"/>
            <a:chExt cx="2765034" cy="1033814"/>
          </a:xfrm>
        </p:grpSpPr>
        <p:sp>
          <p:nvSpPr>
            <p:cNvPr id="572" name="矩形 575"/>
            <p:cNvSpPr>
              <a:spLocks noChangeArrowheads="1"/>
            </p:cNvSpPr>
            <p:nvPr/>
          </p:nvSpPr>
          <p:spPr bwMode="auto">
            <a:xfrm>
              <a:off x="0" y="357021"/>
              <a:ext cx="2765034" cy="6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573" name="文本框 576"/>
            <p:cNvSpPr txBox="1">
              <a:spLocks noChangeArrowheads="1"/>
            </p:cNvSpPr>
            <p:nvPr/>
          </p:nvSpPr>
          <p:spPr bwMode="auto">
            <a:xfrm>
              <a:off x="428563" y="0"/>
              <a:ext cx="2336471" cy="43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grpSp>
        <p:nvGrpSpPr>
          <p:cNvPr id="574" name="组合 577"/>
          <p:cNvGrpSpPr>
            <a:grpSpLocks/>
          </p:cNvGrpSpPr>
          <p:nvPr/>
        </p:nvGrpSpPr>
        <p:grpSpPr bwMode="auto">
          <a:xfrm flipH="1">
            <a:off x="6898483" y="2039542"/>
            <a:ext cx="2074069" cy="775721"/>
            <a:chOff x="0" y="0"/>
            <a:chExt cx="2765034" cy="1033814"/>
          </a:xfrm>
        </p:grpSpPr>
        <p:sp>
          <p:nvSpPr>
            <p:cNvPr id="575" name="矩形 578"/>
            <p:cNvSpPr>
              <a:spLocks noChangeArrowheads="1"/>
            </p:cNvSpPr>
            <p:nvPr/>
          </p:nvSpPr>
          <p:spPr bwMode="auto">
            <a:xfrm>
              <a:off x="0" y="357021"/>
              <a:ext cx="2765034" cy="6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576" name="文本框 579"/>
            <p:cNvSpPr txBox="1">
              <a:spLocks noChangeArrowheads="1"/>
            </p:cNvSpPr>
            <p:nvPr/>
          </p:nvSpPr>
          <p:spPr bwMode="auto">
            <a:xfrm>
              <a:off x="428563" y="0"/>
              <a:ext cx="2336471" cy="43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grpSp>
        <p:nvGrpSpPr>
          <p:cNvPr id="577" name="组合 580"/>
          <p:cNvGrpSpPr>
            <a:grpSpLocks/>
          </p:cNvGrpSpPr>
          <p:nvPr/>
        </p:nvGrpSpPr>
        <p:grpSpPr bwMode="auto">
          <a:xfrm flipH="1">
            <a:off x="6898483" y="3153967"/>
            <a:ext cx="2074069" cy="775721"/>
            <a:chOff x="0" y="0"/>
            <a:chExt cx="2765034" cy="1033814"/>
          </a:xfrm>
        </p:grpSpPr>
        <p:sp>
          <p:nvSpPr>
            <p:cNvPr id="578" name="矩形 581"/>
            <p:cNvSpPr>
              <a:spLocks noChangeArrowheads="1"/>
            </p:cNvSpPr>
            <p:nvPr/>
          </p:nvSpPr>
          <p:spPr bwMode="auto">
            <a:xfrm>
              <a:off x="0" y="357021"/>
              <a:ext cx="2765034" cy="6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579" name="文本框 582"/>
            <p:cNvSpPr txBox="1">
              <a:spLocks noChangeArrowheads="1"/>
            </p:cNvSpPr>
            <p:nvPr/>
          </p:nvSpPr>
          <p:spPr bwMode="auto">
            <a:xfrm>
              <a:off x="428563" y="0"/>
              <a:ext cx="2336471" cy="43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spTree>
    <p:extLst>
      <p:ext uri="{BB962C8B-B14F-4D97-AF65-F5344CB8AC3E}">
        <p14:creationId xmlns:p14="http://schemas.microsoft.com/office/powerpoint/2010/main" val="41018303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17" presetClass="entr" presetSubtype="10" fill="hold" nodeType="afterEffect">
                                  <p:stCondLst>
                                    <p:cond delay="0"/>
                                  </p:stCondLst>
                                  <p:childTnLst>
                                    <p:set>
                                      <p:cBhvr>
                                        <p:cTn id="16" dur="1" fill="hold">
                                          <p:stCondLst>
                                            <p:cond delay="0"/>
                                          </p:stCondLst>
                                        </p:cTn>
                                        <p:tgtEl>
                                          <p:spTgt spid="552"/>
                                        </p:tgtEl>
                                        <p:attrNameLst>
                                          <p:attrName>style.visibility</p:attrName>
                                        </p:attrNameLst>
                                      </p:cBhvr>
                                      <p:to>
                                        <p:strVal val="visible"/>
                                      </p:to>
                                    </p:set>
                                    <p:anim calcmode="lin" valueType="num">
                                      <p:cBhvr>
                                        <p:cTn id="17" dur="500" fill="hold"/>
                                        <p:tgtEl>
                                          <p:spTgt spid="552"/>
                                        </p:tgtEl>
                                        <p:attrNameLst>
                                          <p:attrName>ppt_w</p:attrName>
                                        </p:attrNameLst>
                                      </p:cBhvr>
                                      <p:tavLst>
                                        <p:tav tm="0">
                                          <p:val>
                                            <p:fltVal val="0"/>
                                          </p:val>
                                        </p:tav>
                                        <p:tav tm="100000">
                                          <p:val>
                                            <p:strVal val="#ppt_w"/>
                                          </p:val>
                                        </p:tav>
                                      </p:tavLst>
                                    </p:anim>
                                    <p:anim calcmode="lin" valueType="num">
                                      <p:cBhvr>
                                        <p:cTn id="18" dur="500" fill="hold"/>
                                        <p:tgtEl>
                                          <p:spTgt spid="552"/>
                                        </p:tgtEl>
                                        <p:attrNameLst>
                                          <p:attrName>ppt_h</p:attrName>
                                        </p:attrNameLst>
                                      </p:cBhvr>
                                      <p:tavLst>
                                        <p:tav tm="0">
                                          <p:val>
                                            <p:strVal val="#ppt_h"/>
                                          </p:val>
                                        </p:tav>
                                        <p:tav tm="100000">
                                          <p:val>
                                            <p:strVal val="#ppt_h"/>
                                          </p:val>
                                        </p:tav>
                                      </p:tavLst>
                                    </p:anim>
                                  </p:childTnLst>
                                </p:cTn>
                              </p:par>
                            </p:childTnLst>
                          </p:cTn>
                        </p:par>
                        <p:par>
                          <p:cTn id="19" fill="hold">
                            <p:stCondLst>
                              <p:cond delay="2000"/>
                            </p:stCondLst>
                            <p:childTnLst>
                              <p:par>
                                <p:cTn id="20" presetID="23" presetClass="entr" presetSubtype="16"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750" fill="hold"/>
                                        <p:tgtEl>
                                          <p:spTgt spid="15"/>
                                        </p:tgtEl>
                                        <p:attrNameLst>
                                          <p:attrName>ppt_w</p:attrName>
                                        </p:attrNameLst>
                                      </p:cBhvr>
                                      <p:tavLst>
                                        <p:tav tm="0">
                                          <p:val>
                                            <p:fltVal val="0"/>
                                          </p:val>
                                        </p:tav>
                                        <p:tav tm="100000">
                                          <p:val>
                                            <p:strVal val="#ppt_w"/>
                                          </p:val>
                                        </p:tav>
                                      </p:tavLst>
                                    </p:anim>
                                    <p:anim calcmode="lin" valueType="num">
                                      <p:cBhvr>
                                        <p:cTn id="23" dur="750" fill="hold"/>
                                        <p:tgtEl>
                                          <p:spTgt spid="15"/>
                                        </p:tgtEl>
                                        <p:attrNameLst>
                                          <p:attrName>ppt_h</p:attrName>
                                        </p:attrNameLst>
                                      </p:cBhvr>
                                      <p:tavLst>
                                        <p:tav tm="0">
                                          <p:val>
                                            <p:fltVal val="0"/>
                                          </p:val>
                                        </p:tav>
                                        <p:tav tm="100000">
                                          <p:val>
                                            <p:strVal val="#ppt_h"/>
                                          </p:val>
                                        </p:tav>
                                      </p:tavLst>
                                    </p:anim>
                                  </p:childTnLst>
                                </p:cTn>
                              </p:par>
                            </p:childTnLst>
                          </p:cTn>
                        </p:par>
                        <p:par>
                          <p:cTn id="24" fill="hold">
                            <p:stCondLst>
                              <p:cond delay="2750"/>
                            </p:stCondLst>
                            <p:childTnLst>
                              <p:par>
                                <p:cTn id="25" presetID="22" presetClass="entr" presetSubtype="2" fill="hold" nodeType="afterEffect">
                                  <p:stCondLst>
                                    <p:cond delay="0"/>
                                  </p:stCondLst>
                                  <p:childTnLst>
                                    <p:set>
                                      <p:cBhvr>
                                        <p:cTn id="26" dur="1" fill="hold">
                                          <p:stCondLst>
                                            <p:cond delay="0"/>
                                          </p:stCondLst>
                                        </p:cTn>
                                        <p:tgtEl>
                                          <p:spTgt spid="535"/>
                                        </p:tgtEl>
                                        <p:attrNameLst>
                                          <p:attrName>style.visibility</p:attrName>
                                        </p:attrNameLst>
                                      </p:cBhvr>
                                      <p:to>
                                        <p:strVal val="visible"/>
                                      </p:to>
                                    </p:set>
                                    <p:animEffect transition="in" filter="wipe(right)">
                                      <p:cBhvr>
                                        <p:cTn id="27" dur="500"/>
                                        <p:tgtEl>
                                          <p:spTgt spid="535"/>
                                        </p:tgtEl>
                                      </p:cBhvr>
                                    </p:animEffect>
                                  </p:childTnLst>
                                </p:cTn>
                              </p:par>
                              <p:par>
                                <p:cTn id="28" presetID="22" presetClass="entr" presetSubtype="2" fill="hold" nodeType="withEffect">
                                  <p:stCondLst>
                                    <p:cond delay="0"/>
                                  </p:stCondLst>
                                  <p:childTnLst>
                                    <p:set>
                                      <p:cBhvr>
                                        <p:cTn id="29" dur="1" fill="hold">
                                          <p:stCondLst>
                                            <p:cond delay="0"/>
                                          </p:stCondLst>
                                        </p:cTn>
                                        <p:tgtEl>
                                          <p:spTgt spid="518"/>
                                        </p:tgtEl>
                                        <p:attrNameLst>
                                          <p:attrName>style.visibility</p:attrName>
                                        </p:attrNameLst>
                                      </p:cBhvr>
                                      <p:to>
                                        <p:strVal val="visible"/>
                                      </p:to>
                                    </p:set>
                                    <p:animEffect transition="in" filter="wipe(right)">
                                      <p:cBhvr>
                                        <p:cTn id="30" dur="500"/>
                                        <p:tgtEl>
                                          <p:spTgt spid="518"/>
                                        </p:tgtEl>
                                      </p:cBhvr>
                                    </p:animEffect>
                                  </p:childTnLst>
                                </p:cTn>
                              </p:par>
                              <p:par>
                                <p:cTn id="31" presetID="22" presetClass="entr" presetSubtype="2" fill="hold" nodeType="withEffect">
                                  <p:stCondLst>
                                    <p:cond delay="0"/>
                                  </p:stCondLst>
                                  <p:childTnLst>
                                    <p:set>
                                      <p:cBhvr>
                                        <p:cTn id="32" dur="1" fill="hold">
                                          <p:stCondLst>
                                            <p:cond delay="0"/>
                                          </p:stCondLst>
                                        </p:cTn>
                                        <p:tgtEl>
                                          <p:spTgt spid="501"/>
                                        </p:tgtEl>
                                        <p:attrNameLst>
                                          <p:attrName>style.visibility</p:attrName>
                                        </p:attrNameLst>
                                      </p:cBhvr>
                                      <p:to>
                                        <p:strVal val="visible"/>
                                      </p:to>
                                    </p:set>
                                    <p:animEffect transition="in" filter="wipe(right)">
                                      <p:cBhvr>
                                        <p:cTn id="33" dur="500"/>
                                        <p:tgtEl>
                                          <p:spTgt spid="501"/>
                                        </p:tgtEl>
                                      </p:cBhvr>
                                    </p:animEffect>
                                  </p:childTnLst>
                                </p:cTn>
                              </p:par>
                            </p:childTnLst>
                          </p:cTn>
                        </p:par>
                        <p:par>
                          <p:cTn id="34" fill="hold">
                            <p:stCondLst>
                              <p:cond delay="3250"/>
                            </p:stCondLst>
                            <p:childTnLst>
                              <p:par>
                                <p:cTn id="35" presetID="2" presetClass="entr" presetSubtype="8" fill="hold" nodeType="afterEffect">
                                  <p:stCondLst>
                                    <p:cond delay="0"/>
                                  </p:stCondLst>
                                  <p:childTnLst>
                                    <p:set>
                                      <p:cBhvr>
                                        <p:cTn id="36" dur="1" fill="hold">
                                          <p:stCondLst>
                                            <p:cond delay="0"/>
                                          </p:stCondLst>
                                        </p:cTn>
                                        <p:tgtEl>
                                          <p:spTgt spid="562"/>
                                        </p:tgtEl>
                                        <p:attrNameLst>
                                          <p:attrName>style.visibility</p:attrName>
                                        </p:attrNameLst>
                                      </p:cBhvr>
                                      <p:to>
                                        <p:strVal val="visible"/>
                                      </p:to>
                                    </p:set>
                                    <p:anim calcmode="lin" valueType="num">
                                      <p:cBhvr additive="base">
                                        <p:cTn id="37" dur="500" fill="hold"/>
                                        <p:tgtEl>
                                          <p:spTgt spid="562"/>
                                        </p:tgtEl>
                                        <p:attrNameLst>
                                          <p:attrName>ppt_x</p:attrName>
                                        </p:attrNameLst>
                                      </p:cBhvr>
                                      <p:tavLst>
                                        <p:tav tm="0">
                                          <p:val>
                                            <p:strVal val="0-#ppt_w/2"/>
                                          </p:val>
                                        </p:tav>
                                        <p:tav tm="100000">
                                          <p:val>
                                            <p:strVal val="#ppt_x"/>
                                          </p:val>
                                        </p:tav>
                                      </p:tavLst>
                                    </p:anim>
                                    <p:anim calcmode="lin" valueType="num">
                                      <p:cBhvr additive="base">
                                        <p:cTn id="38" dur="500" fill="hold"/>
                                        <p:tgtEl>
                                          <p:spTgt spid="562"/>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565"/>
                                        </p:tgtEl>
                                        <p:attrNameLst>
                                          <p:attrName>style.visibility</p:attrName>
                                        </p:attrNameLst>
                                      </p:cBhvr>
                                      <p:to>
                                        <p:strVal val="visible"/>
                                      </p:to>
                                    </p:set>
                                    <p:anim calcmode="lin" valueType="num">
                                      <p:cBhvr additive="base">
                                        <p:cTn id="41" dur="500" fill="hold"/>
                                        <p:tgtEl>
                                          <p:spTgt spid="565"/>
                                        </p:tgtEl>
                                        <p:attrNameLst>
                                          <p:attrName>ppt_x</p:attrName>
                                        </p:attrNameLst>
                                      </p:cBhvr>
                                      <p:tavLst>
                                        <p:tav tm="0">
                                          <p:val>
                                            <p:strVal val="0-#ppt_w/2"/>
                                          </p:val>
                                        </p:tav>
                                        <p:tav tm="100000">
                                          <p:val>
                                            <p:strVal val="#ppt_x"/>
                                          </p:val>
                                        </p:tav>
                                      </p:tavLst>
                                    </p:anim>
                                    <p:anim calcmode="lin" valueType="num">
                                      <p:cBhvr additive="base">
                                        <p:cTn id="42" dur="500" fill="hold"/>
                                        <p:tgtEl>
                                          <p:spTgt spid="565"/>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568"/>
                                        </p:tgtEl>
                                        <p:attrNameLst>
                                          <p:attrName>style.visibility</p:attrName>
                                        </p:attrNameLst>
                                      </p:cBhvr>
                                      <p:to>
                                        <p:strVal val="visible"/>
                                      </p:to>
                                    </p:set>
                                    <p:anim calcmode="lin" valueType="num">
                                      <p:cBhvr additive="base">
                                        <p:cTn id="45" dur="500" fill="hold"/>
                                        <p:tgtEl>
                                          <p:spTgt spid="568"/>
                                        </p:tgtEl>
                                        <p:attrNameLst>
                                          <p:attrName>ppt_x</p:attrName>
                                        </p:attrNameLst>
                                      </p:cBhvr>
                                      <p:tavLst>
                                        <p:tav tm="0">
                                          <p:val>
                                            <p:strVal val="0-#ppt_w/2"/>
                                          </p:val>
                                        </p:tav>
                                        <p:tav tm="100000">
                                          <p:val>
                                            <p:strVal val="#ppt_x"/>
                                          </p:val>
                                        </p:tav>
                                      </p:tavLst>
                                    </p:anim>
                                    <p:anim calcmode="lin" valueType="num">
                                      <p:cBhvr additive="base">
                                        <p:cTn id="46" dur="500" fill="hold"/>
                                        <p:tgtEl>
                                          <p:spTgt spid="568"/>
                                        </p:tgtEl>
                                        <p:attrNameLst>
                                          <p:attrName>ppt_y</p:attrName>
                                        </p:attrNameLst>
                                      </p:cBhvr>
                                      <p:tavLst>
                                        <p:tav tm="0">
                                          <p:val>
                                            <p:strVal val="#ppt_y"/>
                                          </p:val>
                                        </p:tav>
                                        <p:tav tm="100000">
                                          <p:val>
                                            <p:strVal val="#ppt_y"/>
                                          </p:val>
                                        </p:tav>
                                      </p:tavLst>
                                    </p:anim>
                                  </p:childTnLst>
                                </p:cTn>
                              </p:par>
                            </p:childTnLst>
                          </p:cTn>
                        </p:par>
                        <p:par>
                          <p:cTn id="47" fill="hold">
                            <p:stCondLst>
                              <p:cond delay="3750"/>
                            </p:stCondLst>
                            <p:childTnLst>
                              <p:par>
                                <p:cTn id="48" presetID="22" presetClass="entr" presetSubtype="8" fill="hold" nodeType="afterEffect">
                                  <p:stCondLst>
                                    <p:cond delay="0"/>
                                  </p:stCondLst>
                                  <p:childTnLst>
                                    <p:set>
                                      <p:cBhvr>
                                        <p:cTn id="49" dur="1" fill="hold">
                                          <p:stCondLst>
                                            <p:cond delay="0"/>
                                          </p:stCondLst>
                                        </p:cTn>
                                        <p:tgtEl>
                                          <p:spTgt spid="453"/>
                                        </p:tgtEl>
                                        <p:attrNameLst>
                                          <p:attrName>style.visibility</p:attrName>
                                        </p:attrNameLst>
                                      </p:cBhvr>
                                      <p:to>
                                        <p:strVal val="visible"/>
                                      </p:to>
                                    </p:set>
                                    <p:animEffect transition="in" filter="wipe(left)">
                                      <p:cBhvr>
                                        <p:cTn id="50" dur="500"/>
                                        <p:tgtEl>
                                          <p:spTgt spid="453"/>
                                        </p:tgtEl>
                                      </p:cBhvr>
                                    </p:animEffect>
                                  </p:childTnLst>
                                </p:cTn>
                              </p:par>
                              <p:par>
                                <p:cTn id="51" presetID="22" presetClass="entr" presetSubtype="8" fill="hold" nodeType="withEffect">
                                  <p:stCondLst>
                                    <p:cond delay="0"/>
                                  </p:stCondLst>
                                  <p:childTnLst>
                                    <p:set>
                                      <p:cBhvr>
                                        <p:cTn id="52" dur="1" fill="hold">
                                          <p:stCondLst>
                                            <p:cond delay="0"/>
                                          </p:stCondLst>
                                        </p:cTn>
                                        <p:tgtEl>
                                          <p:spTgt spid="470"/>
                                        </p:tgtEl>
                                        <p:attrNameLst>
                                          <p:attrName>style.visibility</p:attrName>
                                        </p:attrNameLst>
                                      </p:cBhvr>
                                      <p:to>
                                        <p:strVal val="visible"/>
                                      </p:to>
                                    </p:set>
                                    <p:animEffect transition="in" filter="wipe(left)">
                                      <p:cBhvr>
                                        <p:cTn id="53" dur="500"/>
                                        <p:tgtEl>
                                          <p:spTgt spid="470"/>
                                        </p:tgtEl>
                                      </p:cBhvr>
                                    </p:animEffect>
                                  </p:childTnLst>
                                </p:cTn>
                              </p:par>
                              <p:par>
                                <p:cTn id="54" presetID="22" presetClass="entr" presetSubtype="8" fill="hold" nodeType="withEffect">
                                  <p:stCondLst>
                                    <p:cond delay="0"/>
                                  </p:stCondLst>
                                  <p:childTnLst>
                                    <p:set>
                                      <p:cBhvr>
                                        <p:cTn id="55" dur="1" fill="hold">
                                          <p:stCondLst>
                                            <p:cond delay="0"/>
                                          </p:stCondLst>
                                        </p:cTn>
                                        <p:tgtEl>
                                          <p:spTgt spid="487"/>
                                        </p:tgtEl>
                                        <p:attrNameLst>
                                          <p:attrName>style.visibility</p:attrName>
                                        </p:attrNameLst>
                                      </p:cBhvr>
                                      <p:to>
                                        <p:strVal val="visible"/>
                                      </p:to>
                                    </p:set>
                                    <p:animEffect transition="in" filter="wipe(left)">
                                      <p:cBhvr>
                                        <p:cTn id="56" dur="500"/>
                                        <p:tgtEl>
                                          <p:spTgt spid="487"/>
                                        </p:tgtEl>
                                      </p:cBhvr>
                                    </p:animEffect>
                                  </p:childTnLst>
                                </p:cTn>
                              </p:par>
                            </p:childTnLst>
                          </p:cTn>
                        </p:par>
                        <p:par>
                          <p:cTn id="57" fill="hold">
                            <p:stCondLst>
                              <p:cond delay="4250"/>
                            </p:stCondLst>
                            <p:childTnLst>
                              <p:par>
                                <p:cTn id="58" presetID="2" presetClass="entr" presetSubtype="2" fill="hold" nodeType="afterEffect">
                                  <p:stCondLst>
                                    <p:cond delay="0"/>
                                  </p:stCondLst>
                                  <p:childTnLst>
                                    <p:set>
                                      <p:cBhvr>
                                        <p:cTn id="59" dur="1" fill="hold">
                                          <p:stCondLst>
                                            <p:cond delay="0"/>
                                          </p:stCondLst>
                                        </p:cTn>
                                        <p:tgtEl>
                                          <p:spTgt spid="571"/>
                                        </p:tgtEl>
                                        <p:attrNameLst>
                                          <p:attrName>style.visibility</p:attrName>
                                        </p:attrNameLst>
                                      </p:cBhvr>
                                      <p:to>
                                        <p:strVal val="visible"/>
                                      </p:to>
                                    </p:set>
                                    <p:anim calcmode="lin" valueType="num">
                                      <p:cBhvr additive="base">
                                        <p:cTn id="60" dur="500" fill="hold"/>
                                        <p:tgtEl>
                                          <p:spTgt spid="571"/>
                                        </p:tgtEl>
                                        <p:attrNameLst>
                                          <p:attrName>ppt_x</p:attrName>
                                        </p:attrNameLst>
                                      </p:cBhvr>
                                      <p:tavLst>
                                        <p:tav tm="0">
                                          <p:val>
                                            <p:strVal val="1+#ppt_w/2"/>
                                          </p:val>
                                        </p:tav>
                                        <p:tav tm="100000">
                                          <p:val>
                                            <p:strVal val="#ppt_x"/>
                                          </p:val>
                                        </p:tav>
                                      </p:tavLst>
                                    </p:anim>
                                    <p:anim calcmode="lin" valueType="num">
                                      <p:cBhvr additive="base">
                                        <p:cTn id="61" dur="500" fill="hold"/>
                                        <p:tgtEl>
                                          <p:spTgt spid="571"/>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574"/>
                                        </p:tgtEl>
                                        <p:attrNameLst>
                                          <p:attrName>style.visibility</p:attrName>
                                        </p:attrNameLst>
                                      </p:cBhvr>
                                      <p:to>
                                        <p:strVal val="visible"/>
                                      </p:to>
                                    </p:set>
                                    <p:anim calcmode="lin" valueType="num">
                                      <p:cBhvr additive="base">
                                        <p:cTn id="64" dur="500" fill="hold"/>
                                        <p:tgtEl>
                                          <p:spTgt spid="574"/>
                                        </p:tgtEl>
                                        <p:attrNameLst>
                                          <p:attrName>ppt_x</p:attrName>
                                        </p:attrNameLst>
                                      </p:cBhvr>
                                      <p:tavLst>
                                        <p:tav tm="0">
                                          <p:val>
                                            <p:strVal val="1+#ppt_w/2"/>
                                          </p:val>
                                        </p:tav>
                                        <p:tav tm="100000">
                                          <p:val>
                                            <p:strVal val="#ppt_x"/>
                                          </p:val>
                                        </p:tav>
                                      </p:tavLst>
                                    </p:anim>
                                    <p:anim calcmode="lin" valueType="num">
                                      <p:cBhvr additive="base">
                                        <p:cTn id="65" dur="500" fill="hold"/>
                                        <p:tgtEl>
                                          <p:spTgt spid="574"/>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577"/>
                                        </p:tgtEl>
                                        <p:attrNameLst>
                                          <p:attrName>style.visibility</p:attrName>
                                        </p:attrNameLst>
                                      </p:cBhvr>
                                      <p:to>
                                        <p:strVal val="visible"/>
                                      </p:to>
                                    </p:set>
                                    <p:anim calcmode="lin" valueType="num">
                                      <p:cBhvr additive="base">
                                        <p:cTn id="68" dur="500" fill="hold"/>
                                        <p:tgtEl>
                                          <p:spTgt spid="577"/>
                                        </p:tgtEl>
                                        <p:attrNameLst>
                                          <p:attrName>ppt_x</p:attrName>
                                        </p:attrNameLst>
                                      </p:cBhvr>
                                      <p:tavLst>
                                        <p:tav tm="0">
                                          <p:val>
                                            <p:strVal val="1+#ppt_w/2"/>
                                          </p:val>
                                        </p:tav>
                                        <p:tav tm="100000">
                                          <p:val>
                                            <p:strVal val="#ppt_x"/>
                                          </p:val>
                                        </p:tav>
                                      </p:tavLst>
                                    </p:anim>
                                    <p:anim calcmode="lin" valueType="num">
                                      <p:cBhvr additive="base">
                                        <p:cTn id="69" dur="500" fill="hold"/>
                                        <p:tgtEl>
                                          <p:spTgt spid="5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57626"/>
            <a:ext cx="9144000" cy="129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663180"/>
            <a:ext cx="1926431" cy="298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11"/>
          <p:cNvGrpSpPr>
            <a:grpSpLocks noChangeAspect="1"/>
          </p:cNvGrpSpPr>
          <p:nvPr/>
        </p:nvGrpSpPr>
        <p:grpSpPr bwMode="auto">
          <a:xfrm flipH="1">
            <a:off x="6972300" y="0"/>
            <a:ext cx="2171700" cy="1757363"/>
            <a:chOff x="0" y="0"/>
            <a:chExt cx="2895600" cy="2343151"/>
          </a:xfrm>
        </p:grpSpPr>
        <p:pic>
          <p:nvPicPr>
            <p:cNvPr id="5" name="图片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文本框 12"/>
          <p:cNvSpPr txBox="1">
            <a:spLocks noChangeArrowheads="1"/>
          </p:cNvSpPr>
          <p:nvPr/>
        </p:nvSpPr>
        <p:spPr bwMode="auto">
          <a:xfrm>
            <a:off x="428626" y="1577580"/>
            <a:ext cx="72985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3600">
                <a:solidFill>
                  <a:schemeClr val="bg1"/>
                </a:solidFill>
                <a:latin typeface="华文中宋" panose="02010600040101010101" pitchFamily="2" charset="-122"/>
                <a:ea typeface="华文中宋" panose="02010600040101010101" pitchFamily="2" charset="-122"/>
              </a:rPr>
              <a:t>目录</a:t>
            </a:r>
          </a:p>
        </p:txBody>
      </p:sp>
      <p:sp>
        <p:nvSpPr>
          <p:cNvPr id="8" name="文本框 13"/>
          <p:cNvSpPr txBox="1">
            <a:spLocks noChangeArrowheads="1"/>
          </p:cNvSpPr>
          <p:nvPr/>
        </p:nvSpPr>
        <p:spPr bwMode="auto">
          <a:xfrm rot="5400000">
            <a:off x="-470297" y="2167281"/>
            <a:ext cx="1447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500">
                <a:solidFill>
                  <a:schemeClr val="bg1"/>
                </a:solidFill>
                <a:latin typeface="Adobe Garamond Pro" pitchFamily="18" charset="0"/>
                <a:ea typeface="华文中宋" panose="02010600040101010101" pitchFamily="2" charset="-122"/>
              </a:rPr>
              <a:t>CONTENTS</a:t>
            </a:r>
            <a:endParaRPr lang="zh-CN" altLang="en-US" sz="1500">
              <a:solidFill>
                <a:schemeClr val="bg1"/>
              </a:solidFill>
              <a:latin typeface="Adobe Garamond Pro" pitchFamily="18" charset="0"/>
              <a:ea typeface="华文中宋" panose="02010600040101010101" pitchFamily="2" charset="-122"/>
            </a:endParaRPr>
          </a:p>
        </p:txBody>
      </p:sp>
      <p:cxnSp>
        <p:nvCxnSpPr>
          <p:cNvPr id="9" name="直接连接符 14"/>
          <p:cNvCxnSpPr>
            <a:cxnSpLocks noChangeShapeType="1"/>
          </p:cNvCxnSpPr>
          <p:nvPr/>
        </p:nvCxnSpPr>
        <p:spPr bwMode="auto">
          <a:xfrm>
            <a:off x="470297" y="1681163"/>
            <a:ext cx="0" cy="10144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0" name="组合 29"/>
          <p:cNvGrpSpPr>
            <a:grpSpLocks/>
          </p:cNvGrpSpPr>
          <p:nvPr/>
        </p:nvGrpSpPr>
        <p:grpSpPr bwMode="auto">
          <a:xfrm>
            <a:off x="2692005" y="717949"/>
            <a:ext cx="864394" cy="3434893"/>
            <a:chOff x="0" y="0"/>
            <a:chExt cx="1152244" cy="4581058"/>
          </a:xfrm>
        </p:grpSpPr>
        <p:grpSp>
          <p:nvGrpSpPr>
            <p:cNvPr id="11" name="组合 25"/>
            <p:cNvGrpSpPr>
              <a:grpSpLocks/>
            </p:cNvGrpSpPr>
            <p:nvPr/>
          </p:nvGrpSpPr>
          <p:grpSpPr bwMode="auto">
            <a:xfrm>
              <a:off x="0" y="0"/>
              <a:ext cx="1152244" cy="1054699"/>
              <a:chOff x="0" y="0"/>
              <a:chExt cx="1152244" cy="1054699"/>
            </a:xfrm>
          </p:grpSpPr>
          <p:pic>
            <p:nvPicPr>
              <p:cNvPr id="15"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24"/>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01</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12" name="组合 28"/>
            <p:cNvGrpSpPr>
              <a:grpSpLocks/>
            </p:cNvGrpSpPr>
            <p:nvPr/>
          </p:nvGrpSpPr>
          <p:grpSpPr bwMode="auto">
            <a:xfrm>
              <a:off x="46026" y="886186"/>
              <a:ext cx="958702" cy="3694872"/>
              <a:chOff x="-326" y="0"/>
              <a:chExt cx="958702" cy="3694872"/>
            </a:xfrm>
          </p:grpSpPr>
          <p:sp>
            <p:nvSpPr>
              <p:cNvPr id="13" name="文本框 26"/>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14" name="文本框 27"/>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17" name="组合 30"/>
          <p:cNvGrpSpPr>
            <a:grpSpLocks/>
          </p:cNvGrpSpPr>
          <p:nvPr/>
        </p:nvGrpSpPr>
        <p:grpSpPr bwMode="auto">
          <a:xfrm>
            <a:off x="4031457" y="717948"/>
            <a:ext cx="863204" cy="3434893"/>
            <a:chOff x="0" y="0"/>
            <a:chExt cx="1152244" cy="4581056"/>
          </a:xfrm>
        </p:grpSpPr>
        <p:grpSp>
          <p:nvGrpSpPr>
            <p:cNvPr id="18" name="组合 31"/>
            <p:cNvGrpSpPr>
              <a:grpSpLocks/>
            </p:cNvGrpSpPr>
            <p:nvPr/>
          </p:nvGrpSpPr>
          <p:grpSpPr bwMode="auto">
            <a:xfrm>
              <a:off x="0" y="0"/>
              <a:ext cx="1152244" cy="1054699"/>
              <a:chOff x="0" y="0"/>
              <a:chExt cx="1152244" cy="1054699"/>
            </a:xfrm>
          </p:grpSpPr>
          <p:pic>
            <p:nvPicPr>
              <p:cNvPr id="22" name="图片 3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36"/>
              <p:cNvSpPr txBox="1">
                <a:spLocks noChangeArrowheads="1"/>
              </p:cNvSpPr>
              <p:nvPr/>
            </p:nvSpPr>
            <p:spPr bwMode="auto">
              <a:xfrm>
                <a:off x="198750" y="291492"/>
                <a:ext cx="754743"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02</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19" name="组合 32"/>
            <p:cNvGrpSpPr>
              <a:grpSpLocks/>
            </p:cNvGrpSpPr>
            <p:nvPr/>
          </p:nvGrpSpPr>
          <p:grpSpPr bwMode="auto">
            <a:xfrm>
              <a:off x="46091" y="886185"/>
              <a:ext cx="958911" cy="3694871"/>
              <a:chOff x="-261" y="-1"/>
              <a:chExt cx="958911" cy="3694871"/>
            </a:xfrm>
          </p:grpSpPr>
          <p:sp>
            <p:nvSpPr>
              <p:cNvPr id="20" name="文本框 33"/>
              <p:cNvSpPr txBox="1">
                <a:spLocks noChangeArrowheads="1"/>
              </p:cNvSpPr>
              <p:nvPr/>
            </p:nvSpPr>
            <p:spPr bwMode="auto">
              <a:xfrm>
                <a:off x="-261" y="123727"/>
                <a:ext cx="754918" cy="357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21" name="文本框 34"/>
              <p:cNvSpPr txBox="1">
                <a:spLocks noChangeArrowheads="1"/>
              </p:cNvSpPr>
              <p:nvPr/>
            </p:nvSpPr>
            <p:spPr bwMode="auto">
              <a:xfrm rot="5400000">
                <a:off x="-798289" y="1356375"/>
                <a:ext cx="3113315" cy="40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24" name="组合 37"/>
          <p:cNvGrpSpPr>
            <a:grpSpLocks/>
          </p:cNvGrpSpPr>
          <p:nvPr/>
        </p:nvGrpSpPr>
        <p:grpSpPr bwMode="auto">
          <a:xfrm>
            <a:off x="5369720" y="717949"/>
            <a:ext cx="864394" cy="3434893"/>
            <a:chOff x="0" y="0"/>
            <a:chExt cx="1152244" cy="4581058"/>
          </a:xfrm>
        </p:grpSpPr>
        <p:grpSp>
          <p:nvGrpSpPr>
            <p:cNvPr id="25" name="组合 38"/>
            <p:cNvGrpSpPr>
              <a:grpSpLocks/>
            </p:cNvGrpSpPr>
            <p:nvPr/>
          </p:nvGrpSpPr>
          <p:grpSpPr bwMode="auto">
            <a:xfrm>
              <a:off x="0" y="0"/>
              <a:ext cx="1152244" cy="1054699"/>
              <a:chOff x="0" y="0"/>
              <a:chExt cx="1152244" cy="1054699"/>
            </a:xfrm>
          </p:grpSpPr>
          <p:pic>
            <p:nvPicPr>
              <p:cNvPr id="29" name="图片 4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文本框 43"/>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03</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26" name="组合 39"/>
            <p:cNvGrpSpPr>
              <a:grpSpLocks/>
            </p:cNvGrpSpPr>
            <p:nvPr/>
          </p:nvGrpSpPr>
          <p:grpSpPr bwMode="auto">
            <a:xfrm>
              <a:off x="46027" y="886187"/>
              <a:ext cx="958700" cy="3694871"/>
              <a:chOff x="-325" y="1"/>
              <a:chExt cx="958700" cy="3694871"/>
            </a:xfrm>
          </p:grpSpPr>
          <p:sp>
            <p:nvSpPr>
              <p:cNvPr id="27" name="文本框 40"/>
              <p:cNvSpPr txBox="1">
                <a:spLocks noChangeArrowheads="1"/>
              </p:cNvSpPr>
              <p:nvPr/>
            </p:nvSpPr>
            <p:spPr bwMode="auto">
              <a:xfrm>
                <a:off x="-325" y="123728"/>
                <a:ext cx="753878"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28" name="文本框 41"/>
              <p:cNvSpPr txBox="1">
                <a:spLocks noChangeArrowheads="1"/>
              </p:cNvSpPr>
              <p:nvPr/>
            </p:nvSpPr>
            <p:spPr bwMode="auto">
              <a:xfrm rot="5400000">
                <a:off x="-798288" y="1356653"/>
                <a:ext cx="3113316" cy="40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31" name="组合 44"/>
          <p:cNvGrpSpPr>
            <a:grpSpLocks/>
          </p:cNvGrpSpPr>
          <p:nvPr/>
        </p:nvGrpSpPr>
        <p:grpSpPr bwMode="auto">
          <a:xfrm>
            <a:off x="6709173" y="717949"/>
            <a:ext cx="864394" cy="3434893"/>
            <a:chOff x="0" y="0"/>
            <a:chExt cx="1152244" cy="4581058"/>
          </a:xfrm>
        </p:grpSpPr>
        <p:grpSp>
          <p:nvGrpSpPr>
            <p:cNvPr id="32" name="组合 45"/>
            <p:cNvGrpSpPr>
              <a:grpSpLocks/>
            </p:cNvGrpSpPr>
            <p:nvPr/>
          </p:nvGrpSpPr>
          <p:grpSpPr bwMode="auto">
            <a:xfrm>
              <a:off x="0" y="0"/>
              <a:ext cx="1152244" cy="1054699"/>
              <a:chOff x="0" y="0"/>
              <a:chExt cx="1152244" cy="1054699"/>
            </a:xfrm>
          </p:grpSpPr>
          <p:pic>
            <p:nvPicPr>
              <p:cNvPr id="36" name="图片 4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文本框 50"/>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04</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33" name="组合 46"/>
            <p:cNvGrpSpPr>
              <a:grpSpLocks/>
            </p:cNvGrpSpPr>
            <p:nvPr/>
          </p:nvGrpSpPr>
          <p:grpSpPr bwMode="auto">
            <a:xfrm>
              <a:off x="46026" y="886186"/>
              <a:ext cx="958702" cy="3694872"/>
              <a:chOff x="-326" y="0"/>
              <a:chExt cx="958702" cy="3694872"/>
            </a:xfrm>
          </p:grpSpPr>
          <p:sp>
            <p:nvSpPr>
              <p:cNvPr id="34" name="文本框 47"/>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35" name="文本框 48"/>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cxnSp>
        <p:nvCxnSpPr>
          <p:cNvPr id="38" name="直接连接符 51"/>
          <p:cNvCxnSpPr>
            <a:cxnSpLocks noChangeShapeType="1"/>
          </p:cNvCxnSpPr>
          <p:nvPr/>
        </p:nvCxnSpPr>
        <p:spPr bwMode="auto">
          <a:xfrm>
            <a:off x="3761185"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39" name="直接连接符 53"/>
          <p:cNvCxnSpPr>
            <a:cxnSpLocks noChangeShapeType="1"/>
          </p:cNvCxnSpPr>
          <p:nvPr/>
        </p:nvCxnSpPr>
        <p:spPr bwMode="auto">
          <a:xfrm>
            <a:off x="5111354"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0" name="直接连接符 54"/>
          <p:cNvCxnSpPr>
            <a:cxnSpLocks noChangeShapeType="1"/>
          </p:cNvCxnSpPr>
          <p:nvPr/>
        </p:nvCxnSpPr>
        <p:spPr bwMode="auto">
          <a:xfrm>
            <a:off x="6461522"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3311574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afterEffect">
                                  <p:stCondLst>
                                    <p:cond delay="0"/>
                                  </p:stCondLst>
                                  <p:childTnLst>
                                    <p:anim calcmode="lin" valueType="num">
                                      <p:cBhvr additive="base">
                                        <p:cTn id="6" dur="500"/>
                                        <p:tgtEl>
                                          <p:spTgt spid="38"/>
                                        </p:tgtEl>
                                        <p:attrNameLst>
                                          <p:attrName>ppt_x</p:attrName>
                                        </p:attrNameLst>
                                      </p:cBhvr>
                                      <p:tavLst>
                                        <p:tav tm="0">
                                          <p:val>
                                            <p:strVal val="ppt_x"/>
                                          </p:val>
                                        </p:tav>
                                        <p:tav tm="100000">
                                          <p:val>
                                            <p:strVal val="ppt_x"/>
                                          </p:val>
                                        </p:tav>
                                      </p:tavLst>
                                    </p:anim>
                                    <p:anim calcmode="lin" valueType="num">
                                      <p:cBhvr additive="base">
                                        <p:cTn id="7" dur="500"/>
                                        <p:tgtEl>
                                          <p:spTgt spid="38"/>
                                        </p:tgtEl>
                                        <p:attrNameLst>
                                          <p:attrName>ppt_y</p:attrName>
                                        </p:attrNameLst>
                                      </p:cBhvr>
                                      <p:tavLst>
                                        <p:tav tm="0">
                                          <p:val>
                                            <p:strVal val="ppt_y"/>
                                          </p:val>
                                        </p:tav>
                                        <p:tav tm="100000">
                                          <p:val>
                                            <p:strVal val="1+ppt_h/2"/>
                                          </p:val>
                                        </p:tav>
                                      </p:tavLst>
                                    </p:anim>
                                    <p:set>
                                      <p:cBhvr>
                                        <p:cTn id="8" dur="1" fill="hold">
                                          <p:stCondLst>
                                            <p:cond delay="499"/>
                                          </p:stCondLst>
                                        </p:cTn>
                                        <p:tgtEl>
                                          <p:spTgt spid="38"/>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39"/>
                                        </p:tgtEl>
                                        <p:attrNameLst>
                                          <p:attrName>ppt_x</p:attrName>
                                        </p:attrNameLst>
                                      </p:cBhvr>
                                      <p:tavLst>
                                        <p:tav tm="0">
                                          <p:val>
                                            <p:strVal val="ppt_x"/>
                                          </p:val>
                                        </p:tav>
                                        <p:tav tm="100000">
                                          <p:val>
                                            <p:strVal val="ppt_x"/>
                                          </p:val>
                                        </p:tav>
                                      </p:tavLst>
                                    </p:anim>
                                    <p:anim calcmode="lin" valueType="num">
                                      <p:cBhvr additive="base">
                                        <p:cTn id="11" dur="500"/>
                                        <p:tgtEl>
                                          <p:spTgt spid="39"/>
                                        </p:tgtEl>
                                        <p:attrNameLst>
                                          <p:attrName>ppt_y</p:attrName>
                                        </p:attrNameLst>
                                      </p:cBhvr>
                                      <p:tavLst>
                                        <p:tav tm="0">
                                          <p:val>
                                            <p:strVal val="ppt_y"/>
                                          </p:val>
                                        </p:tav>
                                        <p:tav tm="100000">
                                          <p:val>
                                            <p:strVal val="1+ppt_h/2"/>
                                          </p:val>
                                        </p:tav>
                                      </p:tavLst>
                                    </p:anim>
                                    <p:set>
                                      <p:cBhvr>
                                        <p:cTn id="12" dur="1" fill="hold">
                                          <p:stCondLst>
                                            <p:cond delay="499"/>
                                          </p:stCondLst>
                                        </p:cTn>
                                        <p:tgtEl>
                                          <p:spTgt spid="39"/>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40"/>
                                        </p:tgtEl>
                                        <p:attrNameLst>
                                          <p:attrName>ppt_x</p:attrName>
                                        </p:attrNameLst>
                                      </p:cBhvr>
                                      <p:tavLst>
                                        <p:tav tm="0">
                                          <p:val>
                                            <p:strVal val="ppt_x"/>
                                          </p:val>
                                        </p:tav>
                                        <p:tav tm="100000">
                                          <p:val>
                                            <p:strVal val="ppt_x"/>
                                          </p:val>
                                        </p:tav>
                                      </p:tavLst>
                                    </p:anim>
                                    <p:anim calcmode="lin" valueType="num">
                                      <p:cBhvr additive="base">
                                        <p:cTn id="15" dur="500"/>
                                        <p:tgtEl>
                                          <p:spTgt spid="40"/>
                                        </p:tgtEl>
                                        <p:attrNameLst>
                                          <p:attrName>ppt_y</p:attrName>
                                        </p:attrNameLst>
                                      </p:cBhvr>
                                      <p:tavLst>
                                        <p:tav tm="0">
                                          <p:val>
                                            <p:strVal val="ppt_y"/>
                                          </p:val>
                                        </p:tav>
                                        <p:tav tm="100000">
                                          <p:val>
                                            <p:strVal val="1+ppt_h/2"/>
                                          </p:val>
                                        </p:tav>
                                      </p:tavLst>
                                    </p:anim>
                                    <p:set>
                                      <p:cBhvr>
                                        <p:cTn id="16" dur="1" fill="hold">
                                          <p:stCondLst>
                                            <p:cond delay="499"/>
                                          </p:stCondLst>
                                        </p:cTn>
                                        <p:tgtEl>
                                          <p:spTgt spid="40"/>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31"/>
                                        </p:tgtEl>
                                        <p:attrNameLst>
                                          <p:attrName>ppt_x</p:attrName>
                                        </p:attrNameLst>
                                      </p:cBhvr>
                                      <p:tavLst>
                                        <p:tav tm="0">
                                          <p:val>
                                            <p:strVal val="ppt_x"/>
                                          </p:val>
                                        </p:tav>
                                        <p:tav tm="100000">
                                          <p:val>
                                            <p:strVal val="ppt_x"/>
                                          </p:val>
                                        </p:tav>
                                      </p:tavLst>
                                    </p:anim>
                                    <p:anim calcmode="lin" valueType="num">
                                      <p:cBhvr additive="base">
                                        <p:cTn id="19" dur="500"/>
                                        <p:tgtEl>
                                          <p:spTgt spid="31"/>
                                        </p:tgtEl>
                                        <p:attrNameLst>
                                          <p:attrName>ppt_y</p:attrName>
                                        </p:attrNameLst>
                                      </p:cBhvr>
                                      <p:tavLst>
                                        <p:tav tm="0">
                                          <p:val>
                                            <p:strVal val="ppt_y"/>
                                          </p:val>
                                        </p:tav>
                                        <p:tav tm="100000">
                                          <p:val>
                                            <p:strVal val="1+ppt_h/2"/>
                                          </p:val>
                                        </p:tav>
                                      </p:tavLst>
                                    </p:anim>
                                    <p:set>
                                      <p:cBhvr>
                                        <p:cTn id="20" dur="1" fill="hold">
                                          <p:stCondLst>
                                            <p:cond delay="499"/>
                                          </p:stCondLst>
                                        </p:cTn>
                                        <p:tgtEl>
                                          <p:spTgt spid="31"/>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10"/>
                                        </p:tgtEl>
                                        <p:attrNameLst>
                                          <p:attrName>ppt_x</p:attrName>
                                        </p:attrNameLst>
                                      </p:cBhvr>
                                      <p:tavLst>
                                        <p:tav tm="0">
                                          <p:val>
                                            <p:strVal val="ppt_x"/>
                                          </p:val>
                                        </p:tav>
                                        <p:tav tm="100000">
                                          <p:val>
                                            <p:strVal val="ppt_x"/>
                                          </p:val>
                                        </p:tav>
                                      </p:tavLst>
                                    </p:anim>
                                    <p:anim calcmode="lin" valueType="num">
                                      <p:cBhvr additive="base">
                                        <p:cTn id="23" dur="500"/>
                                        <p:tgtEl>
                                          <p:spTgt spid="10"/>
                                        </p:tgtEl>
                                        <p:attrNameLst>
                                          <p:attrName>ppt_y</p:attrName>
                                        </p:attrNameLst>
                                      </p:cBhvr>
                                      <p:tavLst>
                                        <p:tav tm="0">
                                          <p:val>
                                            <p:strVal val="ppt_y"/>
                                          </p:val>
                                        </p:tav>
                                        <p:tav tm="100000">
                                          <p:val>
                                            <p:strVal val="1+ppt_h/2"/>
                                          </p:val>
                                        </p:tav>
                                      </p:tavLst>
                                    </p:anim>
                                    <p:set>
                                      <p:cBhvr>
                                        <p:cTn id="24" dur="1" fill="hold">
                                          <p:stCondLst>
                                            <p:cond delay="499"/>
                                          </p:stCondLst>
                                        </p:cTn>
                                        <p:tgtEl>
                                          <p:spTgt spid="10"/>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17"/>
                                        </p:tgtEl>
                                        <p:attrNameLst>
                                          <p:attrName>ppt_x</p:attrName>
                                        </p:attrNameLst>
                                      </p:cBhvr>
                                      <p:tavLst>
                                        <p:tav tm="0">
                                          <p:val>
                                            <p:strVal val="ppt_x"/>
                                          </p:val>
                                        </p:tav>
                                        <p:tav tm="100000">
                                          <p:val>
                                            <p:strVal val="ppt_x"/>
                                          </p:val>
                                        </p:tav>
                                      </p:tavLst>
                                    </p:anim>
                                    <p:anim calcmode="lin" valueType="num">
                                      <p:cBhvr additive="base">
                                        <p:cTn id="27" dur="500"/>
                                        <p:tgtEl>
                                          <p:spTgt spid="17"/>
                                        </p:tgtEl>
                                        <p:attrNameLst>
                                          <p:attrName>ppt_y</p:attrName>
                                        </p:attrNameLst>
                                      </p:cBhvr>
                                      <p:tavLst>
                                        <p:tav tm="0">
                                          <p:val>
                                            <p:strVal val="ppt_y"/>
                                          </p:val>
                                        </p:tav>
                                        <p:tav tm="100000">
                                          <p:val>
                                            <p:strVal val="1+ppt_h/2"/>
                                          </p:val>
                                        </p:tav>
                                      </p:tavLst>
                                    </p:anim>
                                    <p:set>
                                      <p:cBhvr>
                                        <p:cTn id="28" dur="1" fill="hold">
                                          <p:stCondLst>
                                            <p:cond delay="499"/>
                                          </p:stCondLst>
                                        </p:cTn>
                                        <p:tgtEl>
                                          <p:spTgt spid="17"/>
                                        </p:tgtEl>
                                        <p:attrNameLst>
                                          <p:attrName>style.visibility</p:attrName>
                                        </p:attrNameLst>
                                      </p:cBhvr>
                                      <p:to>
                                        <p:strVal val="hidden"/>
                                      </p:to>
                                    </p:set>
                                  </p:childTnLst>
                                </p:cTn>
                              </p:par>
                            </p:childTnLst>
                          </p:cTn>
                        </p:par>
                        <p:par>
                          <p:cTn id="29" fill="hold">
                            <p:stCondLst>
                              <p:cond delay="500"/>
                            </p:stCondLst>
                            <p:childTnLst>
                              <p:par>
                                <p:cTn id="30" presetID="35" presetClass="path" presetSubtype="0" fill="hold" nodeType="afterEffect">
                                  <p:stCondLst>
                                    <p:cond delay="0"/>
                                  </p:stCondLst>
                                  <p:childTnLst>
                                    <p:animMotion origin="layout" path="M 4.79167E-6 -4.81481E-6 L -0.07045 -4.81481E-6 " pathEditMode="relative" rAng="0" ptsTypes="AA">
                                      <p:cBhvr>
                                        <p:cTn id="31" dur="750" fill="hold"/>
                                        <p:tgtEl>
                                          <p:spTgt spid="24"/>
                                        </p:tgtEl>
                                        <p:attrNameLst>
                                          <p:attrName>ppt_x,ppt_y</p:attrName>
                                        </p:attrNameLst>
                                      </p:cBhvr>
                                      <p:rCtr x="-33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03</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5" name="组合 12"/>
          <p:cNvGrpSpPr>
            <a:grpSpLocks/>
          </p:cNvGrpSpPr>
          <p:nvPr/>
        </p:nvGrpSpPr>
        <p:grpSpPr bwMode="auto">
          <a:xfrm>
            <a:off x="2601468" y="822960"/>
            <a:ext cx="1906524" cy="1906524"/>
            <a:chOff x="-36589" y="-37772"/>
            <a:chExt cx="2542960" cy="2541263"/>
          </a:xfrm>
        </p:grpSpPr>
        <p:pic>
          <p:nvPicPr>
            <p:cNvPr id="16" name="组合 13"/>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589" y="-37772"/>
              <a:ext cx="2542960" cy="254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本框 21"/>
            <p:cNvSpPr txBox="1">
              <a:spLocks noChangeArrowheads="1"/>
            </p:cNvSpPr>
            <p:nvPr/>
          </p:nvSpPr>
          <p:spPr bwMode="auto">
            <a:xfrm>
              <a:off x="589311" y="475549"/>
              <a:ext cx="968375" cy="104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500">
                  <a:solidFill>
                    <a:schemeClr val="bg1"/>
                  </a:solidFill>
                  <a:latin typeface="Agency FB" panose="020B0503020202020204" pitchFamily="34" charset="0"/>
                </a:rPr>
                <a:t>01</a:t>
              </a:r>
              <a:endParaRPr lang="zh-CN" altLang="en-US" sz="4500">
                <a:solidFill>
                  <a:schemeClr val="bg1"/>
                </a:solidFill>
                <a:latin typeface="Agency FB" panose="020B0503020202020204" pitchFamily="34" charset="0"/>
              </a:endParaRPr>
            </a:p>
          </p:txBody>
        </p:sp>
        <p:sp>
          <p:nvSpPr>
            <p:cNvPr id="18" name="Freeform 125"/>
            <p:cNvSpPr>
              <a:spLocks noEditPoints="1"/>
            </p:cNvSpPr>
            <p:nvPr/>
          </p:nvSpPr>
          <p:spPr bwMode="auto">
            <a:xfrm>
              <a:off x="1789268" y="1151353"/>
              <a:ext cx="455960" cy="416155"/>
            </a:xfrm>
            <a:custGeom>
              <a:avLst/>
              <a:gdLst>
                <a:gd name="T0" fmla="*/ 2147483646 w 60"/>
                <a:gd name="T1" fmla="*/ 2147483646 h 55"/>
                <a:gd name="T2" fmla="*/ 2147483646 w 60"/>
                <a:gd name="T3" fmla="*/ 2147483646 h 55"/>
                <a:gd name="T4" fmla="*/ 2147483646 w 60"/>
                <a:gd name="T5" fmla="*/ 2147483646 h 55"/>
                <a:gd name="T6" fmla="*/ 2147483646 w 60"/>
                <a:gd name="T7" fmla="*/ 0 h 55"/>
                <a:gd name="T8" fmla="*/ 2147483646 w 60"/>
                <a:gd name="T9" fmla="*/ 2147483646 h 55"/>
                <a:gd name="T10" fmla="*/ 2147483646 w 60"/>
                <a:gd name="T11" fmla="*/ 2147483646 h 55"/>
                <a:gd name="T12" fmla="*/ 2147483646 w 60"/>
                <a:gd name="T13" fmla="*/ 2147483646 h 55"/>
                <a:gd name="T14" fmla="*/ 2147483646 w 60"/>
                <a:gd name="T15" fmla="*/ 2147483646 h 55"/>
                <a:gd name="T16" fmla="*/ 0 w 60"/>
                <a:gd name="T17" fmla="*/ 2147483646 h 55"/>
                <a:gd name="T18" fmla="*/ 2147483646 w 60"/>
                <a:gd name="T19" fmla="*/ 2147483646 h 55"/>
                <a:gd name="T20" fmla="*/ 2147483646 w 60"/>
                <a:gd name="T21" fmla="*/ 2147483646 h 55"/>
                <a:gd name="T22" fmla="*/ 2147483646 w 60"/>
                <a:gd name="T23" fmla="*/ 2147483646 h 55"/>
                <a:gd name="T24" fmla="*/ 2147483646 w 60"/>
                <a:gd name="T25" fmla="*/ 2147483646 h 55"/>
                <a:gd name="T26" fmla="*/ 2147483646 w 60"/>
                <a:gd name="T27" fmla="*/ 2147483646 h 55"/>
                <a:gd name="T28" fmla="*/ 2147483646 w 60"/>
                <a:gd name="T29" fmla="*/ 2147483646 h 55"/>
                <a:gd name="T30" fmla="*/ 2147483646 w 60"/>
                <a:gd name="T31" fmla="*/ 2147483646 h 55"/>
                <a:gd name="T32" fmla="*/ 2147483646 w 60"/>
                <a:gd name="T33" fmla="*/ 2147483646 h 55"/>
                <a:gd name="T34" fmla="*/ 2147483646 w 60"/>
                <a:gd name="T35" fmla="*/ 2147483646 h 55"/>
                <a:gd name="T36" fmla="*/ 2147483646 w 60"/>
                <a:gd name="T37" fmla="*/ 2147483646 h 55"/>
                <a:gd name="T38" fmla="*/ 2147483646 w 60"/>
                <a:gd name="T39" fmla="*/ 2147483646 h 55"/>
                <a:gd name="T40" fmla="*/ 2147483646 w 60"/>
                <a:gd name="T41" fmla="*/ 2147483646 h 55"/>
                <a:gd name="T42" fmla="*/ 2147483646 w 60"/>
                <a:gd name="T43" fmla="*/ 2147483646 h 55"/>
                <a:gd name="T44" fmla="*/ 2147483646 w 60"/>
                <a:gd name="T45" fmla="*/ 2147483646 h 55"/>
                <a:gd name="T46" fmla="*/ 2147483646 w 60"/>
                <a:gd name="T47" fmla="*/ 2147483646 h 55"/>
                <a:gd name="T48" fmla="*/ 2147483646 w 60"/>
                <a:gd name="T49" fmla="*/ 2147483646 h 55"/>
                <a:gd name="T50" fmla="*/ 2147483646 w 60"/>
                <a:gd name="T51" fmla="*/ 2147483646 h 55"/>
                <a:gd name="T52" fmla="*/ 2147483646 w 60"/>
                <a:gd name="T53" fmla="*/ 2147483646 h 55"/>
                <a:gd name="T54" fmla="*/ 2147483646 w 60"/>
                <a:gd name="T55" fmla="*/ 2147483646 h 55"/>
                <a:gd name="T56" fmla="*/ 2147483646 w 60"/>
                <a:gd name="T57" fmla="*/ 2147483646 h 55"/>
                <a:gd name="T58" fmla="*/ 2147483646 w 60"/>
                <a:gd name="T59" fmla="*/ 2147483646 h 55"/>
                <a:gd name="T60" fmla="*/ 2147483646 w 60"/>
                <a:gd name="T61" fmla="*/ 2147483646 h 55"/>
                <a:gd name="T62" fmla="*/ 2147483646 w 60"/>
                <a:gd name="T63" fmla="*/ 2147483646 h 55"/>
                <a:gd name="T64" fmla="*/ 2147483646 w 60"/>
                <a:gd name="T65" fmla="*/ 2147483646 h 55"/>
                <a:gd name="T66" fmla="*/ 2147483646 w 60"/>
                <a:gd name="T67" fmla="*/ 2147483646 h 55"/>
                <a:gd name="T68" fmla="*/ 2147483646 w 60"/>
                <a:gd name="T69" fmla="*/ 2147483646 h 55"/>
                <a:gd name="T70" fmla="*/ 2147483646 w 60"/>
                <a:gd name="T71" fmla="*/ 2147483646 h 55"/>
                <a:gd name="T72" fmla="*/ 2147483646 w 60"/>
                <a:gd name="T73" fmla="*/ 2147483646 h 55"/>
                <a:gd name="T74" fmla="*/ 2147483646 w 60"/>
                <a:gd name="T75" fmla="*/ 2147483646 h 55"/>
                <a:gd name="T76" fmla="*/ 2147483646 w 60"/>
                <a:gd name="T77" fmla="*/ 2147483646 h 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 h="55">
                  <a:moveTo>
                    <a:pt x="12" y="55"/>
                  </a:moveTo>
                  <a:cubicBezTo>
                    <a:pt x="7" y="40"/>
                    <a:pt x="12" y="34"/>
                    <a:pt x="20" y="32"/>
                  </a:cubicBezTo>
                  <a:cubicBezTo>
                    <a:pt x="23" y="31"/>
                    <a:pt x="27" y="30"/>
                    <a:pt x="30" y="30"/>
                  </a:cubicBezTo>
                  <a:cubicBezTo>
                    <a:pt x="33" y="29"/>
                    <a:pt x="36" y="29"/>
                    <a:pt x="38" y="28"/>
                  </a:cubicBezTo>
                  <a:cubicBezTo>
                    <a:pt x="42" y="27"/>
                    <a:pt x="46" y="24"/>
                    <a:pt x="44" y="16"/>
                  </a:cubicBezTo>
                  <a:cubicBezTo>
                    <a:pt x="38" y="17"/>
                    <a:pt x="38" y="17"/>
                    <a:pt x="38" y="17"/>
                  </a:cubicBezTo>
                  <a:cubicBezTo>
                    <a:pt x="41" y="9"/>
                    <a:pt x="41" y="9"/>
                    <a:pt x="41" y="9"/>
                  </a:cubicBezTo>
                  <a:cubicBezTo>
                    <a:pt x="43" y="0"/>
                    <a:pt x="43" y="0"/>
                    <a:pt x="43" y="0"/>
                  </a:cubicBezTo>
                  <a:cubicBezTo>
                    <a:pt x="49" y="7"/>
                    <a:pt x="49" y="7"/>
                    <a:pt x="49" y="7"/>
                  </a:cubicBezTo>
                  <a:cubicBezTo>
                    <a:pt x="56" y="13"/>
                    <a:pt x="56" y="13"/>
                    <a:pt x="56" y="13"/>
                  </a:cubicBezTo>
                  <a:cubicBezTo>
                    <a:pt x="51" y="14"/>
                    <a:pt x="51" y="14"/>
                    <a:pt x="51" y="14"/>
                  </a:cubicBezTo>
                  <a:cubicBezTo>
                    <a:pt x="54" y="28"/>
                    <a:pt x="48" y="33"/>
                    <a:pt x="40" y="35"/>
                  </a:cubicBezTo>
                  <a:cubicBezTo>
                    <a:pt x="37" y="36"/>
                    <a:pt x="34" y="37"/>
                    <a:pt x="31" y="37"/>
                  </a:cubicBezTo>
                  <a:cubicBezTo>
                    <a:pt x="28" y="38"/>
                    <a:pt x="25" y="38"/>
                    <a:pt x="23" y="39"/>
                  </a:cubicBezTo>
                  <a:cubicBezTo>
                    <a:pt x="18" y="40"/>
                    <a:pt x="16" y="43"/>
                    <a:pt x="19" y="53"/>
                  </a:cubicBezTo>
                  <a:cubicBezTo>
                    <a:pt x="12" y="55"/>
                    <a:pt x="12" y="55"/>
                    <a:pt x="12" y="55"/>
                  </a:cubicBezTo>
                  <a:close/>
                  <a:moveTo>
                    <a:pt x="1" y="18"/>
                  </a:moveTo>
                  <a:cubicBezTo>
                    <a:pt x="0" y="22"/>
                    <a:pt x="0" y="22"/>
                    <a:pt x="0" y="22"/>
                  </a:cubicBezTo>
                  <a:cubicBezTo>
                    <a:pt x="2" y="23"/>
                    <a:pt x="3" y="23"/>
                    <a:pt x="5" y="24"/>
                  </a:cubicBezTo>
                  <a:cubicBezTo>
                    <a:pt x="3" y="26"/>
                    <a:pt x="2" y="28"/>
                    <a:pt x="1" y="30"/>
                  </a:cubicBezTo>
                  <a:cubicBezTo>
                    <a:pt x="4" y="32"/>
                    <a:pt x="4" y="32"/>
                    <a:pt x="4" y="32"/>
                  </a:cubicBezTo>
                  <a:cubicBezTo>
                    <a:pt x="5" y="30"/>
                    <a:pt x="6" y="28"/>
                    <a:pt x="8" y="27"/>
                  </a:cubicBezTo>
                  <a:cubicBezTo>
                    <a:pt x="9" y="29"/>
                    <a:pt x="10" y="31"/>
                    <a:pt x="11" y="33"/>
                  </a:cubicBezTo>
                  <a:cubicBezTo>
                    <a:pt x="15" y="31"/>
                    <a:pt x="15" y="31"/>
                    <a:pt x="15" y="31"/>
                  </a:cubicBezTo>
                  <a:cubicBezTo>
                    <a:pt x="13" y="28"/>
                    <a:pt x="12" y="26"/>
                    <a:pt x="10" y="24"/>
                  </a:cubicBezTo>
                  <a:cubicBezTo>
                    <a:pt x="12" y="22"/>
                    <a:pt x="14" y="21"/>
                    <a:pt x="16" y="20"/>
                  </a:cubicBezTo>
                  <a:cubicBezTo>
                    <a:pt x="15" y="17"/>
                    <a:pt x="15" y="17"/>
                    <a:pt x="15" y="17"/>
                  </a:cubicBezTo>
                  <a:cubicBezTo>
                    <a:pt x="12" y="18"/>
                    <a:pt x="9" y="20"/>
                    <a:pt x="7" y="22"/>
                  </a:cubicBezTo>
                  <a:cubicBezTo>
                    <a:pt x="6" y="20"/>
                    <a:pt x="4" y="19"/>
                    <a:pt x="1" y="18"/>
                  </a:cubicBezTo>
                  <a:close/>
                  <a:moveTo>
                    <a:pt x="52" y="33"/>
                  </a:moveTo>
                  <a:cubicBezTo>
                    <a:pt x="50" y="33"/>
                    <a:pt x="48" y="34"/>
                    <a:pt x="46" y="36"/>
                  </a:cubicBezTo>
                  <a:cubicBezTo>
                    <a:pt x="45" y="37"/>
                    <a:pt x="44" y="39"/>
                    <a:pt x="44" y="42"/>
                  </a:cubicBezTo>
                  <a:cubicBezTo>
                    <a:pt x="44" y="44"/>
                    <a:pt x="45" y="46"/>
                    <a:pt x="46" y="48"/>
                  </a:cubicBezTo>
                  <a:cubicBezTo>
                    <a:pt x="48" y="49"/>
                    <a:pt x="50" y="50"/>
                    <a:pt x="52" y="50"/>
                  </a:cubicBezTo>
                  <a:cubicBezTo>
                    <a:pt x="54" y="50"/>
                    <a:pt x="57" y="49"/>
                    <a:pt x="58" y="48"/>
                  </a:cubicBezTo>
                  <a:cubicBezTo>
                    <a:pt x="60" y="46"/>
                    <a:pt x="60" y="44"/>
                    <a:pt x="60" y="42"/>
                  </a:cubicBezTo>
                  <a:cubicBezTo>
                    <a:pt x="60" y="39"/>
                    <a:pt x="60" y="37"/>
                    <a:pt x="58" y="36"/>
                  </a:cubicBezTo>
                  <a:cubicBezTo>
                    <a:pt x="57" y="34"/>
                    <a:pt x="54" y="33"/>
                    <a:pt x="52" y="33"/>
                  </a:cubicBezTo>
                  <a:close/>
                  <a:moveTo>
                    <a:pt x="55" y="39"/>
                  </a:moveTo>
                  <a:cubicBezTo>
                    <a:pt x="54" y="39"/>
                    <a:pt x="53" y="38"/>
                    <a:pt x="52" y="38"/>
                  </a:cubicBezTo>
                  <a:cubicBezTo>
                    <a:pt x="51" y="38"/>
                    <a:pt x="50" y="39"/>
                    <a:pt x="50" y="39"/>
                  </a:cubicBezTo>
                  <a:cubicBezTo>
                    <a:pt x="49" y="40"/>
                    <a:pt x="49" y="41"/>
                    <a:pt x="49" y="42"/>
                  </a:cubicBezTo>
                  <a:cubicBezTo>
                    <a:pt x="49" y="43"/>
                    <a:pt x="49" y="44"/>
                    <a:pt x="50" y="44"/>
                  </a:cubicBezTo>
                  <a:cubicBezTo>
                    <a:pt x="50" y="45"/>
                    <a:pt x="51" y="45"/>
                    <a:pt x="52" y="45"/>
                  </a:cubicBezTo>
                  <a:cubicBezTo>
                    <a:pt x="53" y="45"/>
                    <a:pt x="54" y="45"/>
                    <a:pt x="55" y="44"/>
                  </a:cubicBezTo>
                  <a:cubicBezTo>
                    <a:pt x="55" y="44"/>
                    <a:pt x="56" y="43"/>
                    <a:pt x="56" y="42"/>
                  </a:cubicBezTo>
                  <a:cubicBezTo>
                    <a:pt x="56" y="41"/>
                    <a:pt x="55" y="40"/>
                    <a:pt x="55" y="39"/>
                  </a:cubicBezTo>
                  <a:close/>
                  <a:moveTo>
                    <a:pt x="38" y="40"/>
                  </a:moveTo>
                  <a:cubicBezTo>
                    <a:pt x="34" y="40"/>
                    <a:pt x="34" y="40"/>
                    <a:pt x="34" y="40"/>
                  </a:cubicBezTo>
                  <a:cubicBezTo>
                    <a:pt x="34" y="41"/>
                    <a:pt x="33" y="43"/>
                    <a:pt x="32" y="44"/>
                  </a:cubicBezTo>
                  <a:cubicBezTo>
                    <a:pt x="30" y="43"/>
                    <a:pt x="28" y="42"/>
                    <a:pt x="26" y="42"/>
                  </a:cubicBezTo>
                  <a:cubicBezTo>
                    <a:pt x="25" y="45"/>
                    <a:pt x="25" y="45"/>
                    <a:pt x="25" y="45"/>
                  </a:cubicBezTo>
                  <a:cubicBezTo>
                    <a:pt x="27" y="46"/>
                    <a:pt x="29" y="47"/>
                    <a:pt x="30" y="48"/>
                  </a:cubicBezTo>
                  <a:cubicBezTo>
                    <a:pt x="29" y="49"/>
                    <a:pt x="27" y="51"/>
                    <a:pt x="25" y="52"/>
                  </a:cubicBezTo>
                  <a:cubicBezTo>
                    <a:pt x="27" y="55"/>
                    <a:pt x="27" y="55"/>
                    <a:pt x="27" y="55"/>
                  </a:cubicBezTo>
                  <a:cubicBezTo>
                    <a:pt x="30" y="54"/>
                    <a:pt x="32" y="52"/>
                    <a:pt x="34" y="50"/>
                  </a:cubicBezTo>
                  <a:cubicBezTo>
                    <a:pt x="35" y="51"/>
                    <a:pt x="37" y="53"/>
                    <a:pt x="39" y="55"/>
                  </a:cubicBezTo>
                  <a:cubicBezTo>
                    <a:pt x="42" y="53"/>
                    <a:pt x="42" y="53"/>
                    <a:pt x="42" y="53"/>
                  </a:cubicBezTo>
                  <a:cubicBezTo>
                    <a:pt x="40" y="50"/>
                    <a:pt x="38" y="48"/>
                    <a:pt x="36" y="47"/>
                  </a:cubicBezTo>
                  <a:cubicBezTo>
                    <a:pt x="37" y="45"/>
                    <a:pt x="37" y="43"/>
                    <a:pt x="38" y="40"/>
                  </a:cubicBezTo>
                  <a:close/>
                  <a:moveTo>
                    <a:pt x="28" y="9"/>
                  </a:moveTo>
                  <a:cubicBezTo>
                    <a:pt x="26" y="9"/>
                    <a:pt x="23" y="10"/>
                    <a:pt x="22" y="11"/>
                  </a:cubicBezTo>
                  <a:cubicBezTo>
                    <a:pt x="20" y="13"/>
                    <a:pt x="20" y="15"/>
                    <a:pt x="20" y="17"/>
                  </a:cubicBezTo>
                  <a:cubicBezTo>
                    <a:pt x="20" y="20"/>
                    <a:pt x="20" y="22"/>
                    <a:pt x="22" y="23"/>
                  </a:cubicBezTo>
                  <a:cubicBezTo>
                    <a:pt x="23" y="25"/>
                    <a:pt x="26" y="26"/>
                    <a:pt x="28" y="26"/>
                  </a:cubicBezTo>
                  <a:cubicBezTo>
                    <a:pt x="30" y="26"/>
                    <a:pt x="32" y="25"/>
                    <a:pt x="34" y="23"/>
                  </a:cubicBezTo>
                  <a:cubicBezTo>
                    <a:pt x="35" y="22"/>
                    <a:pt x="36" y="20"/>
                    <a:pt x="36" y="17"/>
                  </a:cubicBezTo>
                  <a:cubicBezTo>
                    <a:pt x="36" y="15"/>
                    <a:pt x="35" y="13"/>
                    <a:pt x="34" y="11"/>
                  </a:cubicBezTo>
                  <a:cubicBezTo>
                    <a:pt x="32" y="10"/>
                    <a:pt x="30" y="9"/>
                    <a:pt x="28" y="9"/>
                  </a:cubicBezTo>
                  <a:close/>
                  <a:moveTo>
                    <a:pt x="30" y="15"/>
                  </a:moveTo>
                  <a:cubicBezTo>
                    <a:pt x="30" y="14"/>
                    <a:pt x="29" y="14"/>
                    <a:pt x="28" y="14"/>
                  </a:cubicBezTo>
                  <a:cubicBezTo>
                    <a:pt x="27" y="14"/>
                    <a:pt x="26" y="14"/>
                    <a:pt x="25" y="15"/>
                  </a:cubicBezTo>
                  <a:cubicBezTo>
                    <a:pt x="25" y="15"/>
                    <a:pt x="24" y="16"/>
                    <a:pt x="24" y="17"/>
                  </a:cubicBezTo>
                  <a:cubicBezTo>
                    <a:pt x="24" y="18"/>
                    <a:pt x="25" y="19"/>
                    <a:pt x="25" y="20"/>
                  </a:cubicBezTo>
                  <a:cubicBezTo>
                    <a:pt x="26" y="20"/>
                    <a:pt x="27" y="21"/>
                    <a:pt x="28" y="21"/>
                  </a:cubicBezTo>
                  <a:cubicBezTo>
                    <a:pt x="29" y="21"/>
                    <a:pt x="30" y="20"/>
                    <a:pt x="30" y="20"/>
                  </a:cubicBezTo>
                  <a:cubicBezTo>
                    <a:pt x="31" y="19"/>
                    <a:pt x="32" y="18"/>
                    <a:pt x="32" y="17"/>
                  </a:cubicBezTo>
                  <a:cubicBezTo>
                    <a:pt x="32" y="16"/>
                    <a:pt x="31" y="15"/>
                    <a:pt x="30"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文本框 23"/>
            <p:cNvSpPr txBox="1">
              <a:spLocks noChangeArrowheads="1"/>
            </p:cNvSpPr>
            <p:nvPr/>
          </p:nvSpPr>
          <p:spPr bwMode="auto">
            <a:xfrm>
              <a:off x="331909" y="1739374"/>
              <a:ext cx="2159788" cy="43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1500" b="1">
                  <a:solidFill>
                    <a:schemeClr val="bg1"/>
                  </a:solidFill>
                  <a:latin typeface="华文中宋" panose="02010600040101010101" pitchFamily="2" charset="-122"/>
                  <a:ea typeface="华文中宋" panose="02010600040101010101" pitchFamily="2" charset="-122"/>
                </a:rPr>
                <a:t>添加标题</a:t>
              </a:r>
            </a:p>
          </p:txBody>
        </p:sp>
        <p:cxnSp>
          <p:nvCxnSpPr>
            <p:cNvPr id="20" name="直接连接符 17"/>
            <p:cNvCxnSpPr>
              <a:cxnSpLocks noChangeShapeType="1"/>
            </p:cNvCxnSpPr>
            <p:nvPr/>
          </p:nvCxnSpPr>
          <p:spPr bwMode="auto">
            <a:xfrm>
              <a:off x="1429272" y="1710808"/>
              <a:ext cx="979846"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grpSp>
        <p:nvGrpSpPr>
          <p:cNvPr id="21" name="组合 20"/>
          <p:cNvGrpSpPr>
            <a:grpSpLocks/>
          </p:cNvGrpSpPr>
          <p:nvPr/>
        </p:nvGrpSpPr>
        <p:grpSpPr bwMode="auto">
          <a:xfrm>
            <a:off x="4654296" y="822961"/>
            <a:ext cx="1906524" cy="1906524"/>
            <a:chOff x="-1398" y="-37772"/>
            <a:chExt cx="2542960" cy="2541263"/>
          </a:xfrm>
        </p:grpSpPr>
        <p:pic>
          <p:nvPicPr>
            <p:cNvPr id="22" name="组合 21"/>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398" y="-37772"/>
              <a:ext cx="2542960" cy="254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29"/>
            <p:cNvSpPr txBox="1">
              <a:spLocks noChangeArrowheads="1"/>
            </p:cNvSpPr>
            <p:nvPr/>
          </p:nvSpPr>
          <p:spPr bwMode="auto">
            <a:xfrm>
              <a:off x="956278" y="498403"/>
              <a:ext cx="968375" cy="104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en-US" altLang="zh-CN" sz="4500">
                  <a:solidFill>
                    <a:schemeClr val="bg1"/>
                  </a:solidFill>
                  <a:latin typeface="Agency FB" panose="020B0503020202020204" pitchFamily="34" charset="0"/>
                </a:rPr>
                <a:t>03</a:t>
              </a:r>
              <a:endParaRPr lang="zh-CN" altLang="en-US" sz="4500">
                <a:solidFill>
                  <a:schemeClr val="bg1"/>
                </a:solidFill>
                <a:latin typeface="Agency FB" panose="020B0503020202020204" pitchFamily="34" charset="0"/>
              </a:endParaRPr>
            </a:p>
          </p:txBody>
        </p:sp>
        <p:sp>
          <p:nvSpPr>
            <p:cNvPr id="24" name="Freeform 312"/>
            <p:cNvSpPr>
              <a:spLocks/>
            </p:cNvSpPr>
            <p:nvPr/>
          </p:nvSpPr>
          <p:spPr bwMode="auto">
            <a:xfrm>
              <a:off x="324796" y="1152852"/>
              <a:ext cx="448722" cy="448722"/>
            </a:xfrm>
            <a:custGeom>
              <a:avLst/>
              <a:gdLst>
                <a:gd name="T0" fmla="*/ 0 w 59"/>
                <a:gd name="T1" fmla="*/ 2147483646 h 59"/>
                <a:gd name="T2" fmla="*/ 2147483646 w 59"/>
                <a:gd name="T3" fmla="*/ 2147483646 h 59"/>
                <a:gd name="T4" fmla="*/ 2147483646 w 59"/>
                <a:gd name="T5" fmla="*/ 2147483646 h 59"/>
                <a:gd name="T6" fmla="*/ 2147483646 w 59"/>
                <a:gd name="T7" fmla="*/ 2147483646 h 59"/>
                <a:gd name="T8" fmla="*/ 2147483646 w 59"/>
                <a:gd name="T9" fmla="*/ 2147483646 h 59"/>
                <a:gd name="T10" fmla="*/ 2147483646 w 59"/>
                <a:gd name="T11" fmla="*/ 2147483646 h 59"/>
                <a:gd name="T12" fmla="*/ 2147483646 w 59"/>
                <a:gd name="T13" fmla="*/ 2147483646 h 59"/>
                <a:gd name="T14" fmla="*/ 2147483646 w 59"/>
                <a:gd name="T15" fmla="*/ 2147483646 h 59"/>
                <a:gd name="T16" fmla="*/ 2147483646 w 59"/>
                <a:gd name="T17" fmla="*/ 2147483646 h 59"/>
                <a:gd name="T18" fmla="*/ 2147483646 w 59"/>
                <a:gd name="T19" fmla="*/ 2147483646 h 59"/>
                <a:gd name="T20" fmla="*/ 2147483646 w 59"/>
                <a:gd name="T21" fmla="*/ 0 h 59"/>
                <a:gd name="T22" fmla="*/ 2147483646 w 59"/>
                <a:gd name="T23" fmla="*/ 2147483646 h 59"/>
                <a:gd name="T24" fmla="*/ 2147483646 w 59"/>
                <a:gd name="T25" fmla="*/ 2147483646 h 59"/>
                <a:gd name="T26" fmla="*/ 2147483646 w 59"/>
                <a:gd name="T27" fmla="*/ 2147483646 h 59"/>
                <a:gd name="T28" fmla="*/ 2147483646 w 59"/>
                <a:gd name="T29" fmla="*/ 2147483646 h 59"/>
                <a:gd name="T30" fmla="*/ 2147483646 w 59"/>
                <a:gd name="T31" fmla="*/ 2147483646 h 59"/>
                <a:gd name="T32" fmla="*/ 2147483646 w 59"/>
                <a:gd name="T33" fmla="*/ 2147483646 h 59"/>
                <a:gd name="T34" fmla="*/ 2147483646 w 59"/>
                <a:gd name="T35" fmla="*/ 2147483646 h 59"/>
                <a:gd name="T36" fmla="*/ 2147483646 w 59"/>
                <a:gd name="T37" fmla="*/ 2147483646 h 59"/>
                <a:gd name="T38" fmla="*/ 2147483646 w 59"/>
                <a:gd name="T39" fmla="*/ 2147483646 h 59"/>
                <a:gd name="T40" fmla="*/ 2147483646 w 59"/>
                <a:gd name="T41" fmla="*/ 2147483646 h 59"/>
                <a:gd name="T42" fmla="*/ 2147483646 w 59"/>
                <a:gd name="T43" fmla="*/ 2147483646 h 59"/>
                <a:gd name="T44" fmla="*/ 2147483646 w 59"/>
                <a:gd name="T45" fmla="*/ 2147483646 h 59"/>
                <a:gd name="T46" fmla="*/ 2147483646 w 59"/>
                <a:gd name="T47" fmla="*/ 2147483646 h 59"/>
                <a:gd name="T48" fmla="*/ 2147483646 w 59"/>
                <a:gd name="T49" fmla="*/ 2147483646 h 59"/>
                <a:gd name="T50" fmla="*/ 2147483646 w 59"/>
                <a:gd name="T51" fmla="*/ 2147483646 h 59"/>
                <a:gd name="T52" fmla="*/ 2147483646 w 59"/>
                <a:gd name="T53" fmla="*/ 2147483646 h 59"/>
                <a:gd name="T54" fmla="*/ 2147483646 w 59"/>
                <a:gd name="T55" fmla="*/ 2147483646 h 59"/>
                <a:gd name="T56" fmla="*/ 2147483646 w 59"/>
                <a:gd name="T57" fmla="*/ 2147483646 h 59"/>
                <a:gd name="T58" fmla="*/ 2147483646 w 59"/>
                <a:gd name="T59" fmla="*/ 2147483646 h 59"/>
                <a:gd name="T60" fmla="*/ 2147483646 w 59"/>
                <a:gd name="T61" fmla="*/ 2147483646 h 59"/>
                <a:gd name="T62" fmla="*/ 2147483646 w 59"/>
                <a:gd name="T63" fmla="*/ 2147483646 h 59"/>
                <a:gd name="T64" fmla="*/ 2147483646 w 59"/>
                <a:gd name="T65" fmla="*/ 2147483646 h 59"/>
                <a:gd name="T66" fmla="*/ 2147483646 w 59"/>
                <a:gd name="T67" fmla="*/ 2147483646 h 59"/>
                <a:gd name="T68" fmla="*/ 2147483646 w 59"/>
                <a:gd name="T69" fmla="*/ 2147483646 h 59"/>
                <a:gd name="T70" fmla="*/ 2147483646 w 59"/>
                <a:gd name="T71" fmla="*/ 2147483646 h 59"/>
                <a:gd name="T72" fmla="*/ 0 w 59"/>
                <a:gd name="T73" fmla="*/ 2147483646 h 59"/>
                <a:gd name="T74" fmla="*/ 2147483646 w 59"/>
                <a:gd name="T75" fmla="*/ 2147483646 h 59"/>
                <a:gd name="T76" fmla="*/ 2147483646 w 59"/>
                <a:gd name="T77" fmla="*/ 2147483646 h 59"/>
                <a:gd name="T78" fmla="*/ 2147483646 w 59"/>
                <a:gd name="T79" fmla="*/ 2147483646 h 59"/>
                <a:gd name="T80" fmla="*/ 0 w 59"/>
                <a:gd name="T81" fmla="*/ 2147483646 h 5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9" h="59">
                  <a:moveTo>
                    <a:pt x="0" y="29"/>
                  </a:moveTo>
                  <a:cubicBezTo>
                    <a:pt x="11" y="18"/>
                    <a:pt x="11" y="18"/>
                    <a:pt x="11" y="18"/>
                  </a:cubicBezTo>
                  <a:cubicBezTo>
                    <a:pt x="12" y="17"/>
                    <a:pt x="12" y="16"/>
                    <a:pt x="10" y="15"/>
                  </a:cubicBezTo>
                  <a:cubicBezTo>
                    <a:pt x="9" y="15"/>
                    <a:pt x="7" y="15"/>
                    <a:pt x="6" y="15"/>
                  </a:cubicBezTo>
                  <a:cubicBezTo>
                    <a:pt x="3" y="14"/>
                    <a:pt x="1" y="11"/>
                    <a:pt x="1" y="9"/>
                  </a:cubicBezTo>
                  <a:cubicBezTo>
                    <a:pt x="1" y="6"/>
                    <a:pt x="3" y="3"/>
                    <a:pt x="3" y="3"/>
                  </a:cubicBezTo>
                  <a:cubicBezTo>
                    <a:pt x="3" y="3"/>
                    <a:pt x="5" y="1"/>
                    <a:pt x="9" y="1"/>
                  </a:cubicBezTo>
                  <a:cubicBezTo>
                    <a:pt x="11" y="1"/>
                    <a:pt x="14" y="3"/>
                    <a:pt x="14" y="6"/>
                  </a:cubicBezTo>
                  <a:cubicBezTo>
                    <a:pt x="15" y="7"/>
                    <a:pt x="15" y="9"/>
                    <a:pt x="15" y="10"/>
                  </a:cubicBezTo>
                  <a:cubicBezTo>
                    <a:pt x="16" y="12"/>
                    <a:pt x="17" y="12"/>
                    <a:pt x="18" y="12"/>
                  </a:cubicBezTo>
                  <a:cubicBezTo>
                    <a:pt x="30" y="0"/>
                    <a:pt x="30" y="0"/>
                    <a:pt x="30" y="0"/>
                  </a:cubicBezTo>
                  <a:cubicBezTo>
                    <a:pt x="41" y="11"/>
                    <a:pt x="41" y="11"/>
                    <a:pt x="41" y="11"/>
                  </a:cubicBezTo>
                  <a:cubicBezTo>
                    <a:pt x="41" y="12"/>
                    <a:pt x="41" y="13"/>
                    <a:pt x="40" y="13"/>
                  </a:cubicBezTo>
                  <a:cubicBezTo>
                    <a:pt x="38" y="14"/>
                    <a:pt x="37" y="14"/>
                    <a:pt x="35" y="14"/>
                  </a:cubicBezTo>
                  <a:cubicBezTo>
                    <a:pt x="33" y="15"/>
                    <a:pt x="31" y="17"/>
                    <a:pt x="30" y="20"/>
                  </a:cubicBezTo>
                  <a:cubicBezTo>
                    <a:pt x="30" y="23"/>
                    <a:pt x="33" y="25"/>
                    <a:pt x="33" y="25"/>
                  </a:cubicBezTo>
                  <a:cubicBezTo>
                    <a:pt x="33" y="25"/>
                    <a:pt x="35" y="27"/>
                    <a:pt x="38" y="27"/>
                  </a:cubicBezTo>
                  <a:cubicBezTo>
                    <a:pt x="41" y="27"/>
                    <a:pt x="43" y="25"/>
                    <a:pt x="44" y="23"/>
                  </a:cubicBezTo>
                  <a:cubicBezTo>
                    <a:pt x="44" y="21"/>
                    <a:pt x="44" y="19"/>
                    <a:pt x="44" y="18"/>
                  </a:cubicBezTo>
                  <a:cubicBezTo>
                    <a:pt x="45" y="17"/>
                    <a:pt x="46" y="17"/>
                    <a:pt x="47" y="17"/>
                  </a:cubicBezTo>
                  <a:cubicBezTo>
                    <a:pt x="59" y="29"/>
                    <a:pt x="59" y="29"/>
                    <a:pt x="59" y="29"/>
                  </a:cubicBezTo>
                  <a:cubicBezTo>
                    <a:pt x="46" y="41"/>
                    <a:pt x="46" y="41"/>
                    <a:pt x="46" y="41"/>
                  </a:cubicBezTo>
                  <a:cubicBezTo>
                    <a:pt x="45" y="41"/>
                    <a:pt x="45" y="41"/>
                    <a:pt x="44" y="40"/>
                  </a:cubicBezTo>
                  <a:cubicBezTo>
                    <a:pt x="44" y="39"/>
                    <a:pt x="44" y="37"/>
                    <a:pt x="43" y="36"/>
                  </a:cubicBezTo>
                  <a:cubicBezTo>
                    <a:pt x="43" y="33"/>
                    <a:pt x="40" y="31"/>
                    <a:pt x="38" y="31"/>
                  </a:cubicBezTo>
                  <a:cubicBezTo>
                    <a:pt x="35" y="31"/>
                    <a:pt x="33" y="34"/>
                    <a:pt x="33" y="34"/>
                  </a:cubicBezTo>
                  <a:cubicBezTo>
                    <a:pt x="33" y="34"/>
                    <a:pt x="31" y="36"/>
                    <a:pt x="31" y="39"/>
                  </a:cubicBezTo>
                  <a:cubicBezTo>
                    <a:pt x="31" y="41"/>
                    <a:pt x="33" y="44"/>
                    <a:pt x="35" y="44"/>
                  </a:cubicBezTo>
                  <a:cubicBezTo>
                    <a:pt x="37" y="44"/>
                    <a:pt x="38" y="44"/>
                    <a:pt x="40" y="45"/>
                  </a:cubicBezTo>
                  <a:cubicBezTo>
                    <a:pt x="41" y="45"/>
                    <a:pt x="41" y="46"/>
                    <a:pt x="41" y="47"/>
                  </a:cubicBezTo>
                  <a:cubicBezTo>
                    <a:pt x="29" y="59"/>
                    <a:pt x="29" y="59"/>
                    <a:pt x="29" y="59"/>
                  </a:cubicBezTo>
                  <a:cubicBezTo>
                    <a:pt x="18" y="47"/>
                    <a:pt x="18" y="47"/>
                    <a:pt x="18" y="47"/>
                  </a:cubicBezTo>
                  <a:cubicBezTo>
                    <a:pt x="17" y="47"/>
                    <a:pt x="16" y="47"/>
                    <a:pt x="15" y="49"/>
                  </a:cubicBezTo>
                  <a:cubicBezTo>
                    <a:pt x="14" y="50"/>
                    <a:pt x="15" y="52"/>
                    <a:pt x="14" y="53"/>
                  </a:cubicBezTo>
                  <a:cubicBezTo>
                    <a:pt x="14" y="56"/>
                    <a:pt x="11" y="58"/>
                    <a:pt x="8" y="58"/>
                  </a:cubicBezTo>
                  <a:cubicBezTo>
                    <a:pt x="5" y="59"/>
                    <a:pt x="3" y="56"/>
                    <a:pt x="3" y="56"/>
                  </a:cubicBezTo>
                  <a:cubicBezTo>
                    <a:pt x="3" y="56"/>
                    <a:pt x="0" y="53"/>
                    <a:pt x="0" y="50"/>
                  </a:cubicBezTo>
                  <a:cubicBezTo>
                    <a:pt x="0" y="47"/>
                    <a:pt x="2" y="45"/>
                    <a:pt x="5" y="44"/>
                  </a:cubicBezTo>
                  <a:cubicBezTo>
                    <a:pt x="7" y="44"/>
                    <a:pt x="8" y="44"/>
                    <a:pt x="10" y="43"/>
                  </a:cubicBezTo>
                  <a:cubicBezTo>
                    <a:pt x="11" y="43"/>
                    <a:pt x="11" y="42"/>
                    <a:pt x="11" y="40"/>
                  </a:cubicBezTo>
                  <a:lnTo>
                    <a:pt x="0"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 name="直接连接符 24"/>
            <p:cNvCxnSpPr>
              <a:cxnSpLocks noChangeShapeType="1"/>
            </p:cNvCxnSpPr>
            <p:nvPr/>
          </p:nvCxnSpPr>
          <p:spPr bwMode="auto">
            <a:xfrm>
              <a:off x="128635" y="1710808"/>
              <a:ext cx="978257"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26" name="文本框 32"/>
            <p:cNvSpPr txBox="1">
              <a:spLocks noChangeArrowheads="1"/>
            </p:cNvSpPr>
            <p:nvPr/>
          </p:nvSpPr>
          <p:spPr bwMode="auto">
            <a:xfrm>
              <a:off x="52407" y="1753657"/>
              <a:ext cx="2161375" cy="43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500" b="1">
                  <a:solidFill>
                    <a:srgbClr val="FFFFFF"/>
                  </a:solidFill>
                  <a:latin typeface="华文中宋" panose="02010600040101010101" pitchFamily="2" charset="-122"/>
                  <a:ea typeface="华文中宋" panose="02010600040101010101" pitchFamily="2" charset="-122"/>
                </a:rPr>
                <a:t>添加标题</a:t>
              </a:r>
            </a:p>
          </p:txBody>
        </p:sp>
      </p:grpSp>
      <p:grpSp>
        <p:nvGrpSpPr>
          <p:cNvPr id="27" name="组合 28"/>
          <p:cNvGrpSpPr>
            <a:grpSpLocks/>
          </p:cNvGrpSpPr>
          <p:nvPr/>
        </p:nvGrpSpPr>
        <p:grpSpPr bwMode="auto">
          <a:xfrm>
            <a:off x="2601468" y="2866644"/>
            <a:ext cx="1906524" cy="1906524"/>
            <a:chOff x="-36589" y="-508"/>
            <a:chExt cx="2542960" cy="2542873"/>
          </a:xfrm>
        </p:grpSpPr>
        <p:pic>
          <p:nvPicPr>
            <p:cNvPr id="28" name="组合 29"/>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6589" y="-508"/>
              <a:ext cx="2542960" cy="254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文本框 37"/>
            <p:cNvSpPr txBox="1">
              <a:spLocks noChangeArrowheads="1"/>
            </p:cNvSpPr>
            <p:nvPr/>
          </p:nvSpPr>
          <p:spPr bwMode="auto">
            <a:xfrm>
              <a:off x="589311" y="1025058"/>
              <a:ext cx="968375" cy="104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500">
                  <a:solidFill>
                    <a:schemeClr val="bg1"/>
                  </a:solidFill>
                  <a:latin typeface="Agency FB" panose="020B0503020202020204" pitchFamily="34" charset="0"/>
                </a:rPr>
                <a:t>02</a:t>
              </a:r>
              <a:endParaRPr lang="zh-CN" altLang="en-US" sz="4500">
                <a:solidFill>
                  <a:schemeClr val="bg1"/>
                </a:solidFill>
                <a:latin typeface="Agency FB" panose="020B0503020202020204" pitchFamily="34" charset="0"/>
              </a:endParaRPr>
            </a:p>
          </p:txBody>
        </p:sp>
        <p:sp>
          <p:nvSpPr>
            <p:cNvPr id="30" name="Freeform 76"/>
            <p:cNvSpPr>
              <a:spLocks noEditPoints="1"/>
            </p:cNvSpPr>
            <p:nvPr/>
          </p:nvSpPr>
          <p:spPr bwMode="auto">
            <a:xfrm>
              <a:off x="1753565" y="902408"/>
              <a:ext cx="546429" cy="423392"/>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0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2147483646 w 72"/>
                <a:gd name="T85" fmla="*/ 2147483646 h 56"/>
                <a:gd name="T86" fmla="*/ 2147483646 w 72"/>
                <a:gd name="T87" fmla="*/ 2147483646 h 56"/>
                <a:gd name="T88" fmla="*/ 2147483646 w 72"/>
                <a:gd name="T89" fmla="*/ 2147483646 h 56"/>
                <a:gd name="T90" fmla="*/ 2147483646 w 72"/>
                <a:gd name="T91" fmla="*/ 2147483646 h 56"/>
                <a:gd name="T92" fmla="*/ 2147483646 w 72"/>
                <a:gd name="T93" fmla="*/ 2147483646 h 56"/>
                <a:gd name="T94" fmla="*/ 2147483646 w 72"/>
                <a:gd name="T95" fmla="*/ 2147483646 h 56"/>
                <a:gd name="T96" fmla="*/ 2147483646 w 72"/>
                <a:gd name="T97" fmla="*/ 2147483646 h 56"/>
                <a:gd name="T98" fmla="*/ 2147483646 w 72"/>
                <a:gd name="T99" fmla="*/ 2147483646 h 5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2" h="56">
                  <a:moveTo>
                    <a:pt x="72" y="35"/>
                  </a:moveTo>
                  <a:cubicBezTo>
                    <a:pt x="31" y="43"/>
                    <a:pt x="31" y="43"/>
                    <a:pt x="31" y="43"/>
                  </a:cubicBezTo>
                  <a:cubicBezTo>
                    <a:pt x="30" y="47"/>
                    <a:pt x="30" y="50"/>
                    <a:pt x="31" y="53"/>
                  </a:cubicBezTo>
                  <a:cubicBezTo>
                    <a:pt x="71" y="44"/>
                    <a:pt x="71" y="44"/>
                    <a:pt x="71" y="44"/>
                  </a:cubicBezTo>
                  <a:cubicBezTo>
                    <a:pt x="72" y="47"/>
                    <a:pt x="72" y="47"/>
                    <a:pt x="72" y="47"/>
                  </a:cubicBezTo>
                  <a:cubicBezTo>
                    <a:pt x="30" y="56"/>
                    <a:pt x="30" y="56"/>
                    <a:pt x="30" y="56"/>
                  </a:cubicBezTo>
                  <a:cubicBezTo>
                    <a:pt x="29" y="56"/>
                    <a:pt x="29" y="56"/>
                    <a:pt x="29" y="56"/>
                  </a:cubicBezTo>
                  <a:cubicBezTo>
                    <a:pt x="2" y="39"/>
                    <a:pt x="2" y="39"/>
                    <a:pt x="2" y="39"/>
                  </a:cubicBezTo>
                  <a:cubicBezTo>
                    <a:pt x="1" y="36"/>
                    <a:pt x="0" y="32"/>
                    <a:pt x="2" y="29"/>
                  </a:cubicBezTo>
                  <a:cubicBezTo>
                    <a:pt x="5" y="28"/>
                    <a:pt x="5" y="28"/>
                    <a:pt x="5" y="28"/>
                  </a:cubicBezTo>
                  <a:cubicBezTo>
                    <a:pt x="5" y="29"/>
                    <a:pt x="5" y="29"/>
                    <a:pt x="5" y="29"/>
                  </a:cubicBezTo>
                  <a:cubicBezTo>
                    <a:pt x="40" y="37"/>
                    <a:pt x="40" y="37"/>
                    <a:pt x="40" y="37"/>
                  </a:cubicBezTo>
                  <a:cubicBezTo>
                    <a:pt x="40" y="36"/>
                    <a:pt x="40" y="34"/>
                    <a:pt x="40" y="33"/>
                  </a:cubicBezTo>
                  <a:cubicBezTo>
                    <a:pt x="40" y="32"/>
                    <a:pt x="40" y="30"/>
                    <a:pt x="40" y="29"/>
                  </a:cubicBezTo>
                  <a:cubicBezTo>
                    <a:pt x="5" y="22"/>
                    <a:pt x="5" y="22"/>
                    <a:pt x="5" y="22"/>
                  </a:cubicBezTo>
                  <a:cubicBezTo>
                    <a:pt x="5" y="19"/>
                    <a:pt x="5" y="19"/>
                    <a:pt x="5" y="19"/>
                  </a:cubicBezTo>
                  <a:cubicBezTo>
                    <a:pt x="5" y="19"/>
                    <a:pt x="5" y="19"/>
                    <a:pt x="5" y="19"/>
                  </a:cubicBezTo>
                  <a:cubicBezTo>
                    <a:pt x="5" y="19"/>
                    <a:pt x="5" y="19"/>
                    <a:pt x="5" y="19"/>
                  </a:cubicBezTo>
                  <a:cubicBezTo>
                    <a:pt x="5" y="19"/>
                    <a:pt x="5" y="19"/>
                    <a:pt x="5" y="19"/>
                  </a:cubicBezTo>
                  <a:cubicBezTo>
                    <a:pt x="7" y="18"/>
                    <a:pt x="7" y="18"/>
                    <a:pt x="7" y="18"/>
                  </a:cubicBezTo>
                  <a:cubicBezTo>
                    <a:pt x="7" y="16"/>
                    <a:pt x="7" y="16"/>
                    <a:pt x="7" y="16"/>
                  </a:cubicBezTo>
                  <a:cubicBezTo>
                    <a:pt x="40" y="24"/>
                    <a:pt x="40" y="24"/>
                    <a:pt x="40" y="24"/>
                  </a:cubicBezTo>
                  <a:cubicBezTo>
                    <a:pt x="40" y="23"/>
                    <a:pt x="40" y="22"/>
                    <a:pt x="40" y="21"/>
                  </a:cubicBezTo>
                  <a:cubicBezTo>
                    <a:pt x="40" y="19"/>
                    <a:pt x="40" y="18"/>
                    <a:pt x="40" y="17"/>
                  </a:cubicBezTo>
                  <a:cubicBezTo>
                    <a:pt x="7" y="9"/>
                    <a:pt x="7" y="9"/>
                    <a:pt x="7" y="9"/>
                  </a:cubicBezTo>
                  <a:cubicBezTo>
                    <a:pt x="7" y="6"/>
                    <a:pt x="7" y="6"/>
                    <a:pt x="7" y="6"/>
                  </a:cubicBezTo>
                  <a:cubicBezTo>
                    <a:pt x="33" y="0"/>
                    <a:pt x="33" y="0"/>
                    <a:pt x="33" y="0"/>
                  </a:cubicBezTo>
                  <a:cubicBezTo>
                    <a:pt x="63" y="6"/>
                    <a:pt x="63" y="6"/>
                    <a:pt x="63" y="6"/>
                  </a:cubicBezTo>
                  <a:cubicBezTo>
                    <a:pt x="64" y="9"/>
                    <a:pt x="64" y="11"/>
                    <a:pt x="63" y="14"/>
                  </a:cubicBezTo>
                  <a:cubicBezTo>
                    <a:pt x="60" y="15"/>
                    <a:pt x="60" y="15"/>
                    <a:pt x="60" y="15"/>
                  </a:cubicBezTo>
                  <a:cubicBezTo>
                    <a:pt x="64" y="16"/>
                    <a:pt x="64" y="16"/>
                    <a:pt x="64" y="16"/>
                  </a:cubicBezTo>
                  <a:cubicBezTo>
                    <a:pt x="66" y="19"/>
                    <a:pt x="66" y="22"/>
                    <a:pt x="64" y="25"/>
                  </a:cubicBezTo>
                  <a:cubicBezTo>
                    <a:pt x="58" y="29"/>
                    <a:pt x="58" y="29"/>
                    <a:pt x="58" y="29"/>
                  </a:cubicBezTo>
                  <a:cubicBezTo>
                    <a:pt x="72" y="33"/>
                    <a:pt x="72" y="33"/>
                    <a:pt x="72" y="33"/>
                  </a:cubicBezTo>
                  <a:cubicBezTo>
                    <a:pt x="72" y="35"/>
                    <a:pt x="72" y="35"/>
                    <a:pt x="72" y="35"/>
                  </a:cubicBezTo>
                  <a:close/>
                  <a:moveTo>
                    <a:pt x="33" y="50"/>
                  </a:moveTo>
                  <a:cubicBezTo>
                    <a:pt x="33" y="50"/>
                    <a:pt x="33" y="50"/>
                    <a:pt x="33" y="50"/>
                  </a:cubicBezTo>
                  <a:cubicBezTo>
                    <a:pt x="70" y="43"/>
                    <a:pt x="70" y="43"/>
                    <a:pt x="70" y="43"/>
                  </a:cubicBezTo>
                  <a:cubicBezTo>
                    <a:pt x="70" y="42"/>
                    <a:pt x="70" y="42"/>
                    <a:pt x="70" y="42"/>
                  </a:cubicBezTo>
                  <a:cubicBezTo>
                    <a:pt x="33" y="50"/>
                    <a:pt x="33" y="50"/>
                    <a:pt x="33" y="50"/>
                  </a:cubicBezTo>
                  <a:close/>
                  <a:moveTo>
                    <a:pt x="33" y="47"/>
                  </a:moveTo>
                  <a:cubicBezTo>
                    <a:pt x="33" y="48"/>
                    <a:pt x="33" y="48"/>
                    <a:pt x="33" y="48"/>
                  </a:cubicBezTo>
                  <a:cubicBezTo>
                    <a:pt x="70" y="40"/>
                    <a:pt x="70" y="40"/>
                    <a:pt x="70" y="40"/>
                  </a:cubicBezTo>
                  <a:cubicBezTo>
                    <a:pt x="70" y="39"/>
                    <a:pt x="70" y="39"/>
                    <a:pt x="70" y="39"/>
                  </a:cubicBezTo>
                  <a:cubicBezTo>
                    <a:pt x="33" y="47"/>
                    <a:pt x="33" y="47"/>
                    <a:pt x="33" y="47"/>
                  </a:cubicBezTo>
                  <a:close/>
                  <a:moveTo>
                    <a:pt x="32" y="45"/>
                  </a:moveTo>
                  <a:cubicBezTo>
                    <a:pt x="33" y="46"/>
                    <a:pt x="33" y="46"/>
                    <a:pt x="33" y="46"/>
                  </a:cubicBezTo>
                  <a:cubicBezTo>
                    <a:pt x="70" y="38"/>
                    <a:pt x="70" y="38"/>
                    <a:pt x="70" y="38"/>
                  </a:cubicBezTo>
                  <a:cubicBezTo>
                    <a:pt x="70" y="37"/>
                    <a:pt x="70" y="37"/>
                    <a:pt x="70" y="37"/>
                  </a:cubicBezTo>
                  <a:lnTo>
                    <a:pt x="32" y="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1" name="直接连接符 32"/>
            <p:cNvCxnSpPr>
              <a:cxnSpLocks noChangeShapeType="1"/>
            </p:cNvCxnSpPr>
            <p:nvPr/>
          </p:nvCxnSpPr>
          <p:spPr bwMode="auto">
            <a:xfrm>
              <a:off x="1429272" y="716200"/>
              <a:ext cx="979846"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32" name="文本框 40"/>
            <p:cNvSpPr txBox="1">
              <a:spLocks noChangeArrowheads="1"/>
            </p:cNvSpPr>
            <p:nvPr/>
          </p:nvSpPr>
          <p:spPr bwMode="auto">
            <a:xfrm>
              <a:off x="306500" y="301725"/>
              <a:ext cx="2161375" cy="43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1500" b="1">
                  <a:solidFill>
                    <a:srgbClr val="FFFFFF"/>
                  </a:solidFill>
                  <a:latin typeface="华文中宋" panose="02010600040101010101" pitchFamily="2" charset="-122"/>
                  <a:ea typeface="华文中宋" panose="02010600040101010101" pitchFamily="2" charset="-122"/>
                </a:rPr>
                <a:t>添加标题</a:t>
              </a:r>
            </a:p>
          </p:txBody>
        </p:sp>
      </p:grpSp>
      <p:grpSp>
        <p:nvGrpSpPr>
          <p:cNvPr id="33" name="组合 36"/>
          <p:cNvGrpSpPr>
            <a:grpSpLocks/>
          </p:cNvGrpSpPr>
          <p:nvPr/>
        </p:nvGrpSpPr>
        <p:grpSpPr bwMode="auto">
          <a:xfrm>
            <a:off x="4654296" y="2866644"/>
            <a:ext cx="1906524" cy="1906524"/>
            <a:chOff x="-1398" y="-508"/>
            <a:chExt cx="2542960" cy="2542873"/>
          </a:xfrm>
        </p:grpSpPr>
        <p:pic>
          <p:nvPicPr>
            <p:cNvPr id="34" name="组合 37"/>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398" y="-508"/>
              <a:ext cx="2542960" cy="254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文本框 45"/>
            <p:cNvSpPr txBox="1">
              <a:spLocks noChangeArrowheads="1"/>
            </p:cNvSpPr>
            <p:nvPr/>
          </p:nvSpPr>
          <p:spPr bwMode="auto">
            <a:xfrm>
              <a:off x="956278" y="1047913"/>
              <a:ext cx="968375" cy="104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en-US" altLang="zh-CN" sz="4500">
                  <a:solidFill>
                    <a:schemeClr val="bg1"/>
                  </a:solidFill>
                  <a:latin typeface="Agency FB" panose="020B0503020202020204" pitchFamily="34" charset="0"/>
                </a:rPr>
                <a:t>04</a:t>
              </a:r>
              <a:endParaRPr lang="zh-CN" altLang="en-US" sz="4500">
                <a:solidFill>
                  <a:schemeClr val="bg1"/>
                </a:solidFill>
                <a:latin typeface="Agency FB" panose="020B0503020202020204" pitchFamily="34" charset="0"/>
              </a:endParaRPr>
            </a:p>
          </p:txBody>
        </p:sp>
        <p:sp>
          <p:nvSpPr>
            <p:cNvPr id="36" name="Freeform 87"/>
            <p:cNvSpPr>
              <a:spLocks noEditPoints="1"/>
            </p:cNvSpPr>
            <p:nvPr/>
          </p:nvSpPr>
          <p:spPr bwMode="auto">
            <a:xfrm>
              <a:off x="304607" y="902408"/>
              <a:ext cx="517479" cy="434248"/>
            </a:xfrm>
            <a:custGeom>
              <a:avLst/>
              <a:gdLst>
                <a:gd name="T0" fmla="*/ 2147483646 w 68"/>
                <a:gd name="T1" fmla="*/ 2147483646 h 57"/>
                <a:gd name="T2" fmla="*/ 2147483646 w 68"/>
                <a:gd name="T3" fmla="*/ 2147483646 h 57"/>
                <a:gd name="T4" fmla="*/ 2147483646 w 68"/>
                <a:gd name="T5" fmla="*/ 2147483646 h 57"/>
                <a:gd name="T6" fmla="*/ 2147483646 w 68"/>
                <a:gd name="T7" fmla="*/ 2147483646 h 57"/>
                <a:gd name="T8" fmla="*/ 2147483646 w 68"/>
                <a:gd name="T9" fmla="*/ 2147483646 h 57"/>
                <a:gd name="T10" fmla="*/ 2147483646 w 68"/>
                <a:gd name="T11" fmla="*/ 2147483646 h 57"/>
                <a:gd name="T12" fmla="*/ 2147483646 w 68"/>
                <a:gd name="T13" fmla="*/ 2147483646 h 57"/>
                <a:gd name="T14" fmla="*/ 2147483646 w 68"/>
                <a:gd name="T15" fmla="*/ 2147483646 h 57"/>
                <a:gd name="T16" fmla="*/ 2147483646 w 68"/>
                <a:gd name="T17" fmla="*/ 2147483646 h 57"/>
                <a:gd name="T18" fmla="*/ 2147483646 w 68"/>
                <a:gd name="T19" fmla="*/ 2147483646 h 57"/>
                <a:gd name="T20" fmla="*/ 2147483646 w 68"/>
                <a:gd name="T21" fmla="*/ 2147483646 h 57"/>
                <a:gd name="T22" fmla="*/ 2147483646 w 68"/>
                <a:gd name="T23" fmla="*/ 2147483646 h 57"/>
                <a:gd name="T24" fmla="*/ 2147483646 w 68"/>
                <a:gd name="T25" fmla="*/ 2147483646 h 57"/>
                <a:gd name="T26" fmla="*/ 2147483646 w 68"/>
                <a:gd name="T27" fmla="*/ 2147483646 h 57"/>
                <a:gd name="T28" fmla="*/ 2147483646 w 68"/>
                <a:gd name="T29" fmla="*/ 2147483646 h 57"/>
                <a:gd name="T30" fmla="*/ 2147483646 w 68"/>
                <a:gd name="T31" fmla="*/ 2147483646 h 57"/>
                <a:gd name="T32" fmla="*/ 2147483646 w 68"/>
                <a:gd name="T33" fmla="*/ 2147483646 h 57"/>
                <a:gd name="T34" fmla="*/ 2147483646 w 68"/>
                <a:gd name="T35" fmla="*/ 2147483646 h 57"/>
                <a:gd name="T36" fmla="*/ 2147483646 w 68"/>
                <a:gd name="T37" fmla="*/ 2147483646 h 57"/>
                <a:gd name="T38" fmla="*/ 2147483646 w 68"/>
                <a:gd name="T39" fmla="*/ 2147483646 h 57"/>
                <a:gd name="T40" fmla="*/ 2147483646 w 68"/>
                <a:gd name="T41" fmla="*/ 2147483646 h 57"/>
                <a:gd name="T42" fmla="*/ 2147483646 w 68"/>
                <a:gd name="T43" fmla="*/ 2147483646 h 57"/>
                <a:gd name="T44" fmla="*/ 2147483646 w 68"/>
                <a:gd name="T45" fmla="*/ 2147483646 h 57"/>
                <a:gd name="T46" fmla="*/ 2147483646 w 68"/>
                <a:gd name="T47" fmla="*/ 2147483646 h 57"/>
                <a:gd name="T48" fmla="*/ 2147483646 w 68"/>
                <a:gd name="T49" fmla="*/ 2147483646 h 57"/>
                <a:gd name="T50" fmla="*/ 2147483646 w 68"/>
                <a:gd name="T51" fmla="*/ 2147483646 h 57"/>
                <a:gd name="T52" fmla="*/ 2147483646 w 68"/>
                <a:gd name="T53" fmla="*/ 2147483646 h 57"/>
                <a:gd name="T54" fmla="*/ 2147483646 w 68"/>
                <a:gd name="T55" fmla="*/ 2147483646 h 57"/>
                <a:gd name="T56" fmla="*/ 2147483646 w 68"/>
                <a:gd name="T57" fmla="*/ 2147483646 h 57"/>
                <a:gd name="T58" fmla="*/ 2147483646 w 68"/>
                <a:gd name="T59" fmla="*/ 2147483646 h 57"/>
                <a:gd name="T60" fmla="*/ 2147483646 w 68"/>
                <a:gd name="T61" fmla="*/ 2147483646 h 57"/>
                <a:gd name="T62" fmla="*/ 2147483646 w 68"/>
                <a:gd name="T63" fmla="*/ 2147483646 h 57"/>
                <a:gd name="T64" fmla="*/ 2147483646 w 68"/>
                <a:gd name="T65" fmla="*/ 2147483646 h 57"/>
                <a:gd name="T66" fmla="*/ 2147483646 w 68"/>
                <a:gd name="T67" fmla="*/ 2147483646 h 57"/>
                <a:gd name="T68" fmla="*/ 2147483646 w 68"/>
                <a:gd name="T69" fmla="*/ 2147483646 h 57"/>
                <a:gd name="T70" fmla="*/ 2147483646 w 68"/>
                <a:gd name="T71" fmla="*/ 2147483646 h 57"/>
                <a:gd name="T72" fmla="*/ 2147483646 w 68"/>
                <a:gd name="T73" fmla="*/ 2147483646 h 57"/>
                <a:gd name="T74" fmla="*/ 2147483646 w 68"/>
                <a:gd name="T75" fmla="*/ 2147483646 h 57"/>
                <a:gd name="T76" fmla="*/ 2147483646 w 68"/>
                <a:gd name="T77" fmla="*/ 2147483646 h 57"/>
                <a:gd name="T78" fmla="*/ 2147483646 w 68"/>
                <a:gd name="T79" fmla="*/ 2147483646 h 57"/>
                <a:gd name="T80" fmla="*/ 2147483646 w 68"/>
                <a:gd name="T81" fmla="*/ 2147483646 h 57"/>
                <a:gd name="T82" fmla="*/ 2147483646 w 68"/>
                <a:gd name="T83" fmla="*/ 2147483646 h 57"/>
                <a:gd name="T84" fmla="*/ 2147483646 w 68"/>
                <a:gd name="T85" fmla="*/ 2147483646 h 57"/>
                <a:gd name="T86" fmla="*/ 2147483646 w 68"/>
                <a:gd name="T87" fmla="*/ 2147483646 h 57"/>
                <a:gd name="T88" fmla="*/ 2147483646 w 68"/>
                <a:gd name="T89" fmla="*/ 2147483646 h 57"/>
                <a:gd name="T90" fmla="*/ 2147483646 w 68"/>
                <a:gd name="T91" fmla="*/ 2147483646 h 57"/>
                <a:gd name="T92" fmla="*/ 2147483646 w 68"/>
                <a:gd name="T93" fmla="*/ 2147483646 h 57"/>
                <a:gd name="T94" fmla="*/ 2147483646 w 68"/>
                <a:gd name="T95" fmla="*/ 2147483646 h 57"/>
                <a:gd name="T96" fmla="*/ 2147483646 w 68"/>
                <a:gd name="T97" fmla="*/ 2147483646 h 57"/>
                <a:gd name="T98" fmla="*/ 2147483646 w 68"/>
                <a:gd name="T99" fmla="*/ 2147483646 h 57"/>
                <a:gd name="T100" fmla="*/ 2147483646 w 68"/>
                <a:gd name="T101" fmla="*/ 2147483646 h 57"/>
                <a:gd name="T102" fmla="*/ 2147483646 w 68"/>
                <a:gd name="T103" fmla="*/ 2147483646 h 57"/>
                <a:gd name="T104" fmla="*/ 2147483646 w 68"/>
                <a:gd name="T105" fmla="*/ 2147483646 h 57"/>
                <a:gd name="T106" fmla="*/ 2147483646 w 68"/>
                <a:gd name="T107" fmla="*/ 2147483646 h 57"/>
                <a:gd name="T108" fmla="*/ 2147483646 w 68"/>
                <a:gd name="T109" fmla="*/ 2147483646 h 57"/>
                <a:gd name="T110" fmla="*/ 2147483646 w 68"/>
                <a:gd name="T111" fmla="*/ 2147483646 h 5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8" h="57">
                  <a:moveTo>
                    <a:pt x="42" y="32"/>
                  </a:moveTo>
                  <a:cubicBezTo>
                    <a:pt x="40" y="32"/>
                    <a:pt x="38" y="32"/>
                    <a:pt x="36" y="32"/>
                  </a:cubicBezTo>
                  <a:cubicBezTo>
                    <a:pt x="35" y="32"/>
                    <a:pt x="34" y="32"/>
                    <a:pt x="33" y="31"/>
                  </a:cubicBezTo>
                  <a:cubicBezTo>
                    <a:pt x="32" y="30"/>
                    <a:pt x="32" y="28"/>
                    <a:pt x="31" y="27"/>
                  </a:cubicBezTo>
                  <a:cubicBezTo>
                    <a:pt x="33" y="25"/>
                    <a:pt x="34" y="24"/>
                    <a:pt x="34" y="22"/>
                  </a:cubicBezTo>
                  <a:cubicBezTo>
                    <a:pt x="35" y="21"/>
                    <a:pt x="36" y="21"/>
                    <a:pt x="36" y="20"/>
                  </a:cubicBezTo>
                  <a:cubicBezTo>
                    <a:pt x="36" y="19"/>
                    <a:pt x="37" y="18"/>
                    <a:pt x="37" y="16"/>
                  </a:cubicBezTo>
                  <a:cubicBezTo>
                    <a:pt x="37" y="16"/>
                    <a:pt x="37" y="16"/>
                    <a:pt x="37" y="16"/>
                  </a:cubicBezTo>
                  <a:cubicBezTo>
                    <a:pt x="36" y="15"/>
                    <a:pt x="36" y="15"/>
                    <a:pt x="36" y="15"/>
                  </a:cubicBezTo>
                  <a:cubicBezTo>
                    <a:pt x="36" y="15"/>
                    <a:pt x="36" y="15"/>
                    <a:pt x="36" y="15"/>
                  </a:cubicBezTo>
                  <a:cubicBezTo>
                    <a:pt x="37" y="9"/>
                    <a:pt x="36" y="6"/>
                    <a:pt x="33" y="4"/>
                  </a:cubicBezTo>
                  <a:cubicBezTo>
                    <a:pt x="29" y="0"/>
                    <a:pt x="21" y="0"/>
                    <a:pt x="17" y="3"/>
                  </a:cubicBezTo>
                  <a:cubicBezTo>
                    <a:pt x="14" y="5"/>
                    <a:pt x="13" y="9"/>
                    <a:pt x="13" y="15"/>
                  </a:cubicBezTo>
                  <a:cubicBezTo>
                    <a:pt x="13" y="15"/>
                    <a:pt x="13" y="15"/>
                    <a:pt x="13" y="15"/>
                  </a:cubicBezTo>
                  <a:cubicBezTo>
                    <a:pt x="13" y="16"/>
                    <a:pt x="13" y="16"/>
                    <a:pt x="13" y="16"/>
                  </a:cubicBezTo>
                  <a:cubicBezTo>
                    <a:pt x="13" y="16"/>
                    <a:pt x="13" y="16"/>
                    <a:pt x="13" y="16"/>
                  </a:cubicBezTo>
                  <a:cubicBezTo>
                    <a:pt x="13" y="18"/>
                    <a:pt x="13" y="19"/>
                    <a:pt x="13" y="20"/>
                  </a:cubicBezTo>
                  <a:cubicBezTo>
                    <a:pt x="13" y="21"/>
                    <a:pt x="14" y="21"/>
                    <a:pt x="15" y="22"/>
                  </a:cubicBezTo>
                  <a:cubicBezTo>
                    <a:pt x="15" y="23"/>
                    <a:pt x="16" y="25"/>
                    <a:pt x="17" y="26"/>
                  </a:cubicBezTo>
                  <a:cubicBezTo>
                    <a:pt x="17" y="28"/>
                    <a:pt x="16" y="30"/>
                    <a:pt x="15" y="31"/>
                  </a:cubicBezTo>
                  <a:cubicBezTo>
                    <a:pt x="15" y="31"/>
                    <a:pt x="14" y="32"/>
                    <a:pt x="12" y="31"/>
                  </a:cubicBezTo>
                  <a:cubicBezTo>
                    <a:pt x="11" y="31"/>
                    <a:pt x="9" y="31"/>
                    <a:pt x="8" y="31"/>
                  </a:cubicBezTo>
                  <a:cubicBezTo>
                    <a:pt x="3" y="36"/>
                    <a:pt x="0" y="45"/>
                    <a:pt x="1" y="52"/>
                  </a:cubicBezTo>
                  <a:cubicBezTo>
                    <a:pt x="8" y="57"/>
                    <a:pt x="43" y="57"/>
                    <a:pt x="48" y="52"/>
                  </a:cubicBezTo>
                  <a:cubicBezTo>
                    <a:pt x="48" y="46"/>
                    <a:pt x="47" y="37"/>
                    <a:pt x="42" y="32"/>
                  </a:cubicBezTo>
                  <a:close/>
                  <a:moveTo>
                    <a:pt x="63" y="22"/>
                  </a:moveTo>
                  <a:cubicBezTo>
                    <a:pt x="67" y="25"/>
                    <a:pt x="68" y="32"/>
                    <a:pt x="68" y="36"/>
                  </a:cubicBezTo>
                  <a:cubicBezTo>
                    <a:pt x="66" y="38"/>
                    <a:pt x="58" y="38"/>
                    <a:pt x="50" y="38"/>
                  </a:cubicBezTo>
                  <a:cubicBezTo>
                    <a:pt x="49" y="34"/>
                    <a:pt x="47" y="31"/>
                    <a:pt x="44" y="29"/>
                  </a:cubicBezTo>
                  <a:cubicBezTo>
                    <a:pt x="43" y="27"/>
                    <a:pt x="43" y="27"/>
                    <a:pt x="43" y="27"/>
                  </a:cubicBezTo>
                  <a:cubicBezTo>
                    <a:pt x="42" y="27"/>
                    <a:pt x="42" y="27"/>
                    <a:pt x="42" y="27"/>
                  </a:cubicBezTo>
                  <a:cubicBezTo>
                    <a:pt x="40" y="27"/>
                    <a:pt x="38" y="27"/>
                    <a:pt x="36" y="27"/>
                  </a:cubicBezTo>
                  <a:cubicBezTo>
                    <a:pt x="36" y="27"/>
                    <a:pt x="36" y="27"/>
                    <a:pt x="36" y="27"/>
                  </a:cubicBezTo>
                  <a:cubicBezTo>
                    <a:pt x="37" y="27"/>
                    <a:pt x="38" y="25"/>
                    <a:pt x="38" y="24"/>
                  </a:cubicBezTo>
                  <a:cubicBezTo>
                    <a:pt x="39" y="24"/>
                    <a:pt x="39" y="23"/>
                    <a:pt x="40" y="22"/>
                  </a:cubicBezTo>
                  <a:cubicBezTo>
                    <a:pt x="41" y="22"/>
                    <a:pt x="42" y="22"/>
                    <a:pt x="43" y="22"/>
                  </a:cubicBezTo>
                  <a:cubicBezTo>
                    <a:pt x="44" y="22"/>
                    <a:pt x="44" y="22"/>
                    <a:pt x="45" y="21"/>
                  </a:cubicBezTo>
                  <a:cubicBezTo>
                    <a:pt x="45" y="21"/>
                    <a:pt x="46" y="19"/>
                    <a:pt x="46" y="18"/>
                  </a:cubicBezTo>
                  <a:cubicBezTo>
                    <a:pt x="45" y="17"/>
                    <a:pt x="45" y="16"/>
                    <a:pt x="44" y="15"/>
                  </a:cubicBezTo>
                  <a:cubicBezTo>
                    <a:pt x="44" y="14"/>
                    <a:pt x="43" y="14"/>
                    <a:pt x="43" y="13"/>
                  </a:cubicBezTo>
                  <a:cubicBezTo>
                    <a:pt x="43" y="13"/>
                    <a:pt x="43" y="12"/>
                    <a:pt x="43" y="11"/>
                  </a:cubicBezTo>
                  <a:cubicBezTo>
                    <a:pt x="43" y="10"/>
                    <a:pt x="43" y="10"/>
                    <a:pt x="43" y="10"/>
                  </a:cubicBezTo>
                  <a:cubicBezTo>
                    <a:pt x="43" y="10"/>
                    <a:pt x="43" y="10"/>
                    <a:pt x="43" y="10"/>
                  </a:cubicBezTo>
                  <a:cubicBezTo>
                    <a:pt x="43" y="10"/>
                    <a:pt x="43" y="10"/>
                    <a:pt x="43" y="10"/>
                  </a:cubicBezTo>
                  <a:cubicBezTo>
                    <a:pt x="43" y="6"/>
                    <a:pt x="44" y="3"/>
                    <a:pt x="46" y="2"/>
                  </a:cubicBezTo>
                  <a:cubicBezTo>
                    <a:pt x="49" y="0"/>
                    <a:pt x="54" y="0"/>
                    <a:pt x="57" y="2"/>
                  </a:cubicBezTo>
                  <a:cubicBezTo>
                    <a:pt x="59" y="4"/>
                    <a:pt x="60" y="6"/>
                    <a:pt x="59" y="10"/>
                  </a:cubicBezTo>
                  <a:cubicBezTo>
                    <a:pt x="59" y="10"/>
                    <a:pt x="59" y="10"/>
                    <a:pt x="59" y="10"/>
                  </a:cubicBezTo>
                  <a:cubicBezTo>
                    <a:pt x="60" y="10"/>
                    <a:pt x="60" y="10"/>
                    <a:pt x="60" y="10"/>
                  </a:cubicBezTo>
                  <a:cubicBezTo>
                    <a:pt x="60" y="11"/>
                    <a:pt x="60" y="11"/>
                    <a:pt x="60" y="11"/>
                  </a:cubicBezTo>
                  <a:cubicBezTo>
                    <a:pt x="60" y="12"/>
                    <a:pt x="59" y="13"/>
                    <a:pt x="59" y="13"/>
                  </a:cubicBezTo>
                  <a:cubicBezTo>
                    <a:pt x="59" y="14"/>
                    <a:pt x="59" y="14"/>
                    <a:pt x="58" y="15"/>
                  </a:cubicBezTo>
                  <a:cubicBezTo>
                    <a:pt x="58" y="16"/>
                    <a:pt x="57" y="17"/>
                    <a:pt x="56" y="18"/>
                  </a:cubicBezTo>
                  <a:cubicBezTo>
                    <a:pt x="56" y="19"/>
                    <a:pt x="57" y="20"/>
                    <a:pt x="57" y="21"/>
                  </a:cubicBezTo>
                  <a:cubicBezTo>
                    <a:pt x="58" y="22"/>
                    <a:pt x="58" y="22"/>
                    <a:pt x="59" y="22"/>
                  </a:cubicBezTo>
                  <a:cubicBezTo>
                    <a:pt x="60" y="22"/>
                    <a:pt x="62" y="22"/>
                    <a:pt x="6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7" name="直接连接符 40"/>
            <p:cNvCxnSpPr>
              <a:cxnSpLocks noChangeShapeType="1"/>
            </p:cNvCxnSpPr>
            <p:nvPr/>
          </p:nvCxnSpPr>
          <p:spPr bwMode="auto">
            <a:xfrm>
              <a:off x="128635" y="716200"/>
              <a:ext cx="978257"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38" name="文本框 48"/>
            <p:cNvSpPr txBox="1">
              <a:spLocks noChangeArrowheads="1"/>
            </p:cNvSpPr>
            <p:nvPr/>
          </p:nvSpPr>
          <p:spPr bwMode="auto">
            <a:xfrm>
              <a:off x="26998" y="316018"/>
              <a:ext cx="2161375" cy="43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500" b="1">
                  <a:solidFill>
                    <a:srgbClr val="FFFFFF"/>
                  </a:solidFill>
                  <a:latin typeface="华文中宋" panose="02010600040101010101" pitchFamily="2" charset="-122"/>
                  <a:ea typeface="华文中宋" panose="02010600040101010101" pitchFamily="2" charset="-122"/>
                </a:rPr>
                <a:t>添加标题</a:t>
              </a:r>
            </a:p>
          </p:txBody>
        </p:sp>
      </p:grpSp>
      <p:cxnSp>
        <p:nvCxnSpPr>
          <p:cNvPr id="39" name="直接连接符 44"/>
          <p:cNvCxnSpPr>
            <a:cxnSpLocks noChangeShapeType="1"/>
          </p:cNvCxnSpPr>
          <p:nvPr/>
        </p:nvCxnSpPr>
        <p:spPr bwMode="auto">
          <a:xfrm>
            <a:off x="6756797" y="1478757"/>
            <a:ext cx="0" cy="10525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0" name="直接连接符 45"/>
          <p:cNvCxnSpPr>
            <a:cxnSpLocks noChangeShapeType="1"/>
          </p:cNvCxnSpPr>
          <p:nvPr/>
        </p:nvCxnSpPr>
        <p:spPr bwMode="auto">
          <a:xfrm>
            <a:off x="6756797" y="2880123"/>
            <a:ext cx="0" cy="10525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41" name="矩形 47"/>
          <p:cNvSpPr>
            <a:spLocks noChangeArrowheads="1"/>
          </p:cNvSpPr>
          <p:nvPr/>
        </p:nvSpPr>
        <p:spPr bwMode="auto">
          <a:xfrm>
            <a:off x="6807995" y="1508522"/>
            <a:ext cx="20847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05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a:t>
            </a:r>
          </a:p>
        </p:txBody>
      </p:sp>
      <p:sp>
        <p:nvSpPr>
          <p:cNvPr id="42" name="矩形 49"/>
          <p:cNvSpPr>
            <a:spLocks noChangeArrowheads="1"/>
          </p:cNvSpPr>
          <p:nvPr/>
        </p:nvSpPr>
        <p:spPr bwMode="auto">
          <a:xfrm>
            <a:off x="6807995" y="2892029"/>
            <a:ext cx="20847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05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a:t>
            </a:r>
          </a:p>
        </p:txBody>
      </p:sp>
      <p:cxnSp>
        <p:nvCxnSpPr>
          <p:cNvPr id="43" name="直接连接符 50"/>
          <p:cNvCxnSpPr>
            <a:cxnSpLocks noChangeShapeType="1"/>
          </p:cNvCxnSpPr>
          <p:nvPr/>
        </p:nvCxnSpPr>
        <p:spPr bwMode="auto">
          <a:xfrm flipH="1">
            <a:off x="2405063" y="1478757"/>
            <a:ext cx="0" cy="10525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4" name="直接连接符 51"/>
          <p:cNvCxnSpPr>
            <a:cxnSpLocks noChangeShapeType="1"/>
          </p:cNvCxnSpPr>
          <p:nvPr/>
        </p:nvCxnSpPr>
        <p:spPr bwMode="auto">
          <a:xfrm flipH="1">
            <a:off x="2405063" y="2880123"/>
            <a:ext cx="0" cy="10525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45" name="矩形 53"/>
          <p:cNvSpPr>
            <a:spLocks noChangeArrowheads="1"/>
          </p:cNvSpPr>
          <p:nvPr/>
        </p:nvSpPr>
        <p:spPr bwMode="auto">
          <a:xfrm flipH="1">
            <a:off x="251224" y="1434704"/>
            <a:ext cx="210145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105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a:t>
            </a:r>
          </a:p>
        </p:txBody>
      </p:sp>
      <p:sp>
        <p:nvSpPr>
          <p:cNvPr id="46" name="矩形 61"/>
          <p:cNvSpPr>
            <a:spLocks noChangeArrowheads="1"/>
          </p:cNvSpPr>
          <p:nvPr/>
        </p:nvSpPr>
        <p:spPr bwMode="auto">
          <a:xfrm flipH="1">
            <a:off x="251224" y="2892029"/>
            <a:ext cx="210145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105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a:t>
            </a:r>
          </a:p>
        </p:txBody>
      </p:sp>
    </p:spTree>
    <p:extLst>
      <p:ext uri="{BB962C8B-B14F-4D97-AF65-F5344CB8AC3E}">
        <p14:creationId xmlns:p14="http://schemas.microsoft.com/office/powerpoint/2010/main" val="42232410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3" presetClass="entr" presetSubtype="52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 calcmode="lin" valueType="num">
                                      <p:cBhvr>
                                        <p:cTn id="19" dur="500" fill="hold"/>
                                        <p:tgtEl>
                                          <p:spTgt spid="15"/>
                                        </p:tgtEl>
                                        <p:attrNameLst>
                                          <p:attrName>ppt_x</p:attrName>
                                        </p:attrNameLst>
                                      </p:cBhvr>
                                      <p:tavLst>
                                        <p:tav tm="0">
                                          <p:val>
                                            <p:fltVal val="0.5"/>
                                          </p:val>
                                        </p:tav>
                                        <p:tav tm="100000">
                                          <p:val>
                                            <p:strVal val="#ppt_x"/>
                                          </p:val>
                                        </p:tav>
                                      </p:tavLst>
                                    </p:anim>
                                    <p:anim calcmode="lin" valueType="num">
                                      <p:cBhvr>
                                        <p:cTn id="20" dur="500" fill="hold"/>
                                        <p:tgtEl>
                                          <p:spTgt spid="15"/>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25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 calcmode="lin" valueType="num">
                                      <p:cBhvr>
                                        <p:cTn id="25" dur="500" fill="hold"/>
                                        <p:tgtEl>
                                          <p:spTgt spid="27"/>
                                        </p:tgtEl>
                                        <p:attrNameLst>
                                          <p:attrName>ppt_x</p:attrName>
                                        </p:attrNameLst>
                                      </p:cBhvr>
                                      <p:tavLst>
                                        <p:tav tm="0">
                                          <p:val>
                                            <p:fltVal val="0.5"/>
                                          </p:val>
                                        </p:tav>
                                        <p:tav tm="100000">
                                          <p:val>
                                            <p:strVal val="#ppt_x"/>
                                          </p:val>
                                        </p:tav>
                                      </p:tavLst>
                                    </p:anim>
                                    <p:anim calcmode="lin" valueType="num">
                                      <p:cBhvr>
                                        <p:cTn id="26" dur="500" fill="hold"/>
                                        <p:tgtEl>
                                          <p:spTgt spid="27"/>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50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 calcmode="lin" valueType="num">
                                      <p:cBhvr>
                                        <p:cTn id="31" dur="500" fill="hold"/>
                                        <p:tgtEl>
                                          <p:spTgt spid="33"/>
                                        </p:tgtEl>
                                        <p:attrNameLst>
                                          <p:attrName>ppt_x</p:attrName>
                                        </p:attrNameLst>
                                      </p:cBhvr>
                                      <p:tavLst>
                                        <p:tav tm="0">
                                          <p:val>
                                            <p:fltVal val="0.5"/>
                                          </p:val>
                                        </p:tav>
                                        <p:tav tm="100000">
                                          <p:val>
                                            <p:strVal val="#ppt_x"/>
                                          </p:val>
                                        </p:tav>
                                      </p:tavLst>
                                    </p:anim>
                                    <p:anim calcmode="lin" valueType="num">
                                      <p:cBhvr>
                                        <p:cTn id="32" dur="500" fill="hold"/>
                                        <p:tgtEl>
                                          <p:spTgt spid="33"/>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 calcmode="lin" valueType="num">
                                      <p:cBhvr>
                                        <p:cTn id="37" dur="500" fill="hold"/>
                                        <p:tgtEl>
                                          <p:spTgt spid="21"/>
                                        </p:tgtEl>
                                        <p:attrNameLst>
                                          <p:attrName>ppt_x</p:attrName>
                                        </p:attrNameLst>
                                      </p:cBhvr>
                                      <p:tavLst>
                                        <p:tav tm="0">
                                          <p:val>
                                            <p:fltVal val="0.5"/>
                                          </p:val>
                                        </p:tav>
                                        <p:tav tm="100000">
                                          <p:val>
                                            <p:strVal val="#ppt_x"/>
                                          </p:val>
                                        </p:tav>
                                      </p:tavLst>
                                    </p:anim>
                                    <p:anim calcmode="lin" valueType="num">
                                      <p:cBhvr>
                                        <p:cTn id="38" dur="500" fill="hold"/>
                                        <p:tgtEl>
                                          <p:spTgt spid="21"/>
                                        </p:tgtEl>
                                        <p:attrNameLst>
                                          <p:attrName>ppt_y</p:attrName>
                                        </p:attrNameLst>
                                      </p:cBhvr>
                                      <p:tavLst>
                                        <p:tav tm="0">
                                          <p:val>
                                            <p:fltVal val="0.5"/>
                                          </p:val>
                                        </p:tav>
                                        <p:tav tm="100000">
                                          <p:val>
                                            <p:strVal val="#ppt_y"/>
                                          </p:val>
                                        </p:tav>
                                      </p:tavLst>
                                    </p:anim>
                                  </p:childTnLst>
                                </p:cTn>
                              </p:par>
                            </p:childTnLst>
                          </p:cTn>
                        </p:par>
                        <p:par>
                          <p:cTn id="39" fill="hold">
                            <p:stCondLst>
                              <p:cond delay="275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par>
                                <p:cTn id="43" presetID="22" presetClass="entr" presetSubtype="1" fill="hold"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up)">
                                      <p:cBhvr>
                                        <p:cTn id="45" dur="500"/>
                                        <p:tgtEl>
                                          <p:spTgt spid="44"/>
                                        </p:tgtEl>
                                      </p:cBhvr>
                                    </p:animEffect>
                                  </p:childTnLst>
                                </p:cTn>
                              </p:par>
                            </p:childTnLst>
                          </p:cTn>
                        </p:par>
                        <p:par>
                          <p:cTn id="46" fill="hold">
                            <p:stCondLst>
                              <p:cond delay="3250"/>
                            </p:stCondLst>
                            <p:childTnLst>
                              <p:par>
                                <p:cTn id="47" presetID="14" presetClass="entr" presetSubtype="10"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randombar(horizontal)">
                                      <p:cBhvr>
                                        <p:cTn id="49" dur="750"/>
                                        <p:tgtEl>
                                          <p:spTgt spid="4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randombar(horizontal)">
                                      <p:cBhvr>
                                        <p:cTn id="52" dur="750"/>
                                        <p:tgtEl>
                                          <p:spTgt spid="46"/>
                                        </p:tgtEl>
                                      </p:cBhvr>
                                    </p:animEffect>
                                  </p:childTnLst>
                                </p:cTn>
                              </p:par>
                            </p:childTnLst>
                          </p:cTn>
                        </p:par>
                        <p:par>
                          <p:cTn id="53" fill="hold">
                            <p:stCondLst>
                              <p:cond delay="4000"/>
                            </p:stCondLst>
                            <p:childTnLst>
                              <p:par>
                                <p:cTn id="54" presetID="22" presetClass="entr" presetSubtype="1"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up)">
                                      <p:cBhvr>
                                        <p:cTn id="59" dur="500"/>
                                        <p:tgtEl>
                                          <p:spTgt spid="40"/>
                                        </p:tgtEl>
                                      </p:cBhvr>
                                    </p:animEffect>
                                  </p:childTnLst>
                                </p:cTn>
                              </p:par>
                            </p:childTnLst>
                          </p:cTn>
                        </p:par>
                        <p:par>
                          <p:cTn id="60" fill="hold">
                            <p:stCondLst>
                              <p:cond delay="4500"/>
                            </p:stCondLst>
                            <p:childTnLst>
                              <p:par>
                                <p:cTn id="61" presetID="14" presetClass="entr" presetSubtype="10"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randombar(horizontal)">
                                      <p:cBhvr>
                                        <p:cTn id="63" dur="750"/>
                                        <p:tgtEl>
                                          <p:spTgt spid="41"/>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randombar(horizontal)">
                                      <p:cBhvr>
                                        <p:cTn id="66"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utoUpdateAnimBg="0"/>
      <p:bldP spid="42" grpId="0" autoUpdateAnimBg="0"/>
      <p:bldP spid="45" grpId="0" autoUpdateAnimBg="0"/>
      <p:bldP spid="4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03</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Freeform 10"/>
          <p:cNvSpPr>
            <a:spLocks/>
          </p:cNvSpPr>
          <p:nvPr/>
        </p:nvSpPr>
        <p:spPr bwMode="auto">
          <a:xfrm>
            <a:off x="196455" y="2540795"/>
            <a:ext cx="1288256" cy="1109663"/>
          </a:xfrm>
          <a:custGeom>
            <a:avLst/>
            <a:gdLst>
              <a:gd name="T0" fmla="*/ 0 w 1139"/>
              <a:gd name="T1" fmla="*/ 2147483646 h 981"/>
              <a:gd name="T2" fmla="*/ 2147483646 w 1139"/>
              <a:gd name="T3" fmla="*/ 0 h 981"/>
              <a:gd name="T4" fmla="*/ 2147483646 w 1139"/>
              <a:gd name="T5" fmla="*/ 0 h 981"/>
              <a:gd name="T6" fmla="*/ 2147483646 w 1139"/>
              <a:gd name="T7" fmla="*/ 2147483646 h 981"/>
              <a:gd name="T8" fmla="*/ 2147483646 w 1139"/>
              <a:gd name="T9" fmla="*/ 2147483646 h 981"/>
              <a:gd name="T10" fmla="*/ 2147483646 w 1139"/>
              <a:gd name="T11" fmla="*/ 2147483646 h 981"/>
              <a:gd name="T12" fmla="*/ 0 w 1139"/>
              <a:gd name="T13" fmla="*/ 2147483646 h 9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1">
                <a:moveTo>
                  <a:pt x="0" y="491"/>
                </a:moveTo>
                <a:lnTo>
                  <a:pt x="246" y="0"/>
                </a:lnTo>
                <a:lnTo>
                  <a:pt x="894" y="0"/>
                </a:lnTo>
                <a:lnTo>
                  <a:pt x="1139" y="491"/>
                </a:lnTo>
                <a:lnTo>
                  <a:pt x="894" y="981"/>
                </a:lnTo>
                <a:lnTo>
                  <a:pt x="246" y="981"/>
                </a:lnTo>
                <a:lnTo>
                  <a:pt x="0" y="49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6" name="组合 13"/>
          <p:cNvGrpSpPr>
            <a:grpSpLocks/>
          </p:cNvGrpSpPr>
          <p:nvPr/>
        </p:nvGrpSpPr>
        <p:grpSpPr bwMode="auto">
          <a:xfrm>
            <a:off x="1165623" y="3137298"/>
            <a:ext cx="1289447" cy="1109663"/>
            <a:chOff x="0" y="0"/>
            <a:chExt cx="1718173" cy="1479831"/>
          </a:xfrm>
        </p:grpSpPr>
        <p:sp>
          <p:nvSpPr>
            <p:cNvPr id="17" name="Freeform 5"/>
            <p:cNvSpPr>
              <a:spLocks/>
            </p:cNvSpPr>
            <p:nvPr/>
          </p:nvSpPr>
          <p:spPr bwMode="auto">
            <a:xfrm>
              <a:off x="0" y="0"/>
              <a:ext cx="1718173" cy="1479831"/>
            </a:xfrm>
            <a:custGeom>
              <a:avLst/>
              <a:gdLst>
                <a:gd name="T0" fmla="*/ 0 w 1139"/>
                <a:gd name="T1" fmla="*/ 2147483646 h 981"/>
                <a:gd name="T2" fmla="*/ 2147483646 w 1139"/>
                <a:gd name="T3" fmla="*/ 0 h 981"/>
                <a:gd name="T4" fmla="*/ 2147483646 w 1139"/>
                <a:gd name="T5" fmla="*/ 0 h 981"/>
                <a:gd name="T6" fmla="*/ 2147483646 w 1139"/>
                <a:gd name="T7" fmla="*/ 2147483646 h 981"/>
                <a:gd name="T8" fmla="*/ 2147483646 w 1139"/>
                <a:gd name="T9" fmla="*/ 2147483646 h 981"/>
                <a:gd name="T10" fmla="*/ 2147483646 w 1139"/>
                <a:gd name="T11" fmla="*/ 2147483646 h 981"/>
                <a:gd name="T12" fmla="*/ 0 w 1139"/>
                <a:gd name="T13" fmla="*/ 2147483646 h 9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1">
                  <a:moveTo>
                    <a:pt x="0" y="491"/>
                  </a:moveTo>
                  <a:lnTo>
                    <a:pt x="246" y="0"/>
                  </a:lnTo>
                  <a:lnTo>
                    <a:pt x="894" y="0"/>
                  </a:lnTo>
                  <a:lnTo>
                    <a:pt x="1139" y="491"/>
                  </a:lnTo>
                  <a:lnTo>
                    <a:pt x="894" y="981"/>
                  </a:lnTo>
                  <a:lnTo>
                    <a:pt x="246" y="981"/>
                  </a:lnTo>
                  <a:lnTo>
                    <a:pt x="0" y="491"/>
                  </a:lnTo>
                  <a:close/>
                </a:path>
              </a:pathLst>
            </a:cu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7"/>
            <p:cNvSpPr>
              <a:spLocks/>
            </p:cNvSpPr>
            <p:nvPr/>
          </p:nvSpPr>
          <p:spPr bwMode="auto">
            <a:xfrm>
              <a:off x="45255" y="653177"/>
              <a:ext cx="202138" cy="173477"/>
            </a:xfrm>
            <a:custGeom>
              <a:avLst/>
              <a:gdLst>
                <a:gd name="T0" fmla="*/ 0 w 134"/>
                <a:gd name="T1" fmla="*/ 2147483646 h 115"/>
                <a:gd name="T2" fmla="*/ 2147483646 w 134"/>
                <a:gd name="T3" fmla="*/ 0 h 115"/>
                <a:gd name="T4" fmla="*/ 2147483646 w 134"/>
                <a:gd name="T5" fmla="*/ 0 h 115"/>
                <a:gd name="T6" fmla="*/ 2147483646 w 134"/>
                <a:gd name="T7" fmla="*/ 2147483646 h 115"/>
                <a:gd name="T8" fmla="*/ 2147483646 w 134"/>
                <a:gd name="T9" fmla="*/ 2147483646 h 115"/>
                <a:gd name="T10" fmla="*/ 2147483646 w 134"/>
                <a:gd name="T11" fmla="*/ 2147483646 h 115"/>
                <a:gd name="T12" fmla="*/ 0 w 134"/>
                <a:gd name="T13" fmla="*/ 2147483646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4" h="115">
                  <a:moveTo>
                    <a:pt x="0" y="57"/>
                  </a:moveTo>
                  <a:lnTo>
                    <a:pt x="29" y="0"/>
                  </a:lnTo>
                  <a:lnTo>
                    <a:pt x="105" y="0"/>
                  </a:lnTo>
                  <a:lnTo>
                    <a:pt x="134" y="57"/>
                  </a:lnTo>
                  <a:lnTo>
                    <a:pt x="105" y="115"/>
                  </a:lnTo>
                  <a:lnTo>
                    <a:pt x="29" y="115"/>
                  </a:lnTo>
                  <a:lnTo>
                    <a:pt x="0"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246"/>
            <p:cNvSpPr>
              <a:spLocks noEditPoints="1"/>
            </p:cNvSpPr>
            <p:nvPr/>
          </p:nvSpPr>
          <p:spPr bwMode="auto">
            <a:xfrm>
              <a:off x="531304" y="381457"/>
              <a:ext cx="693976" cy="688193"/>
            </a:xfrm>
            <a:custGeom>
              <a:avLst/>
              <a:gdLst>
                <a:gd name="T0" fmla="*/ 2147483646 w 108"/>
                <a:gd name="T1" fmla="*/ 2147483646 h 107"/>
                <a:gd name="T2" fmla="*/ 2147483646 w 108"/>
                <a:gd name="T3" fmla="*/ 2147483646 h 107"/>
                <a:gd name="T4" fmla="*/ 2147483646 w 108"/>
                <a:gd name="T5" fmla="*/ 2147483646 h 107"/>
                <a:gd name="T6" fmla="*/ 2147483646 w 108"/>
                <a:gd name="T7" fmla="*/ 2147483646 h 107"/>
                <a:gd name="T8" fmla="*/ 2147483646 w 108"/>
                <a:gd name="T9" fmla="*/ 2147483646 h 107"/>
                <a:gd name="T10" fmla="*/ 2147483646 w 108"/>
                <a:gd name="T11" fmla="*/ 2147483646 h 107"/>
                <a:gd name="T12" fmla="*/ 2147483646 w 108"/>
                <a:gd name="T13" fmla="*/ 2147483646 h 107"/>
                <a:gd name="T14" fmla="*/ 2147483646 w 108"/>
                <a:gd name="T15" fmla="*/ 2147483646 h 107"/>
                <a:gd name="T16" fmla="*/ 2147483646 w 108"/>
                <a:gd name="T17" fmla="*/ 2147483646 h 107"/>
                <a:gd name="T18" fmla="*/ 2147483646 w 108"/>
                <a:gd name="T19" fmla="*/ 2147483646 h 107"/>
                <a:gd name="T20" fmla="*/ 2147483646 w 108"/>
                <a:gd name="T21" fmla="*/ 2147483646 h 107"/>
                <a:gd name="T22" fmla="*/ 2147483646 w 108"/>
                <a:gd name="T23" fmla="*/ 2147483646 h 107"/>
                <a:gd name="T24" fmla="*/ 2147483646 w 108"/>
                <a:gd name="T25" fmla="*/ 2147483646 h 107"/>
                <a:gd name="T26" fmla="*/ 2147483646 w 108"/>
                <a:gd name="T27" fmla="*/ 2147483646 h 107"/>
                <a:gd name="T28" fmla="*/ 2147483646 w 108"/>
                <a:gd name="T29" fmla="*/ 2147483646 h 107"/>
                <a:gd name="T30" fmla="*/ 2147483646 w 108"/>
                <a:gd name="T31" fmla="*/ 2147483646 h 107"/>
                <a:gd name="T32" fmla="*/ 2147483646 w 108"/>
                <a:gd name="T33" fmla="*/ 2147483646 h 107"/>
                <a:gd name="T34" fmla="*/ 2147483646 w 108"/>
                <a:gd name="T35" fmla="*/ 2147483646 h 107"/>
                <a:gd name="T36" fmla="*/ 2147483646 w 108"/>
                <a:gd name="T37" fmla="*/ 2147483646 h 107"/>
                <a:gd name="T38" fmla="*/ 2147483646 w 108"/>
                <a:gd name="T39" fmla="*/ 2147483646 h 107"/>
                <a:gd name="T40" fmla="*/ 2147483646 w 108"/>
                <a:gd name="T41" fmla="*/ 2147483646 h 107"/>
                <a:gd name="T42" fmla="*/ 2147483646 w 108"/>
                <a:gd name="T43" fmla="*/ 2147483646 h 107"/>
                <a:gd name="T44" fmla="*/ 2147483646 w 108"/>
                <a:gd name="T45" fmla="*/ 2147483646 h 107"/>
                <a:gd name="T46" fmla="*/ 2147483646 w 108"/>
                <a:gd name="T47" fmla="*/ 2147483646 h 107"/>
                <a:gd name="T48" fmla="*/ 2147483646 w 108"/>
                <a:gd name="T49" fmla="*/ 2147483646 h 107"/>
                <a:gd name="T50" fmla="*/ 2147483646 w 108"/>
                <a:gd name="T51" fmla="*/ 2147483646 h 107"/>
                <a:gd name="T52" fmla="*/ 2147483646 w 108"/>
                <a:gd name="T53" fmla="*/ 2147483646 h 107"/>
                <a:gd name="T54" fmla="*/ 2147483646 w 108"/>
                <a:gd name="T55" fmla="*/ 2147483646 h 107"/>
                <a:gd name="T56" fmla="*/ 2147483646 w 108"/>
                <a:gd name="T57" fmla="*/ 2147483646 h 107"/>
                <a:gd name="T58" fmla="*/ 2147483646 w 108"/>
                <a:gd name="T59" fmla="*/ 2147483646 h 107"/>
                <a:gd name="T60" fmla="*/ 2147483646 w 108"/>
                <a:gd name="T61" fmla="*/ 2147483646 h 107"/>
                <a:gd name="T62" fmla="*/ 2147483646 w 108"/>
                <a:gd name="T63" fmla="*/ 2147483646 h 107"/>
                <a:gd name="T64" fmla="*/ 2147483646 w 108"/>
                <a:gd name="T65" fmla="*/ 2147483646 h 107"/>
                <a:gd name="T66" fmla="*/ 2147483646 w 108"/>
                <a:gd name="T67" fmla="*/ 2147483646 h 107"/>
                <a:gd name="T68" fmla="*/ 2147483646 w 108"/>
                <a:gd name="T69" fmla="*/ 2147483646 h 107"/>
                <a:gd name="T70" fmla="*/ 2147483646 w 108"/>
                <a:gd name="T71" fmla="*/ 2147483646 h 107"/>
                <a:gd name="T72" fmla="*/ 2147483646 w 108"/>
                <a:gd name="T73" fmla="*/ 2147483646 h 107"/>
                <a:gd name="T74" fmla="*/ 2147483646 w 108"/>
                <a:gd name="T75" fmla="*/ 2147483646 h 107"/>
                <a:gd name="T76" fmla="*/ 2147483646 w 108"/>
                <a:gd name="T77" fmla="*/ 2147483646 h 107"/>
                <a:gd name="T78" fmla="*/ 2147483646 w 108"/>
                <a:gd name="T79" fmla="*/ 2147483646 h 107"/>
                <a:gd name="T80" fmla="*/ 2147483646 w 108"/>
                <a:gd name="T81" fmla="*/ 2147483646 h 107"/>
                <a:gd name="T82" fmla="*/ 2147483646 w 108"/>
                <a:gd name="T83" fmla="*/ 2147483646 h 107"/>
                <a:gd name="T84" fmla="*/ 2147483646 w 108"/>
                <a:gd name="T85" fmla="*/ 2147483646 h 107"/>
                <a:gd name="T86" fmla="*/ 2147483646 w 108"/>
                <a:gd name="T87" fmla="*/ 2147483646 h 107"/>
                <a:gd name="T88" fmla="*/ 2147483646 w 108"/>
                <a:gd name="T89" fmla="*/ 2147483646 h 107"/>
                <a:gd name="T90" fmla="*/ 2147483646 w 108"/>
                <a:gd name="T91" fmla="*/ 2147483646 h 107"/>
                <a:gd name="T92" fmla="*/ 2147483646 w 108"/>
                <a:gd name="T93" fmla="*/ 2147483646 h 107"/>
                <a:gd name="T94" fmla="*/ 2147483646 w 108"/>
                <a:gd name="T95" fmla="*/ 2147483646 h 107"/>
                <a:gd name="T96" fmla="*/ 2147483646 w 108"/>
                <a:gd name="T97" fmla="*/ 2147483646 h 107"/>
                <a:gd name="T98" fmla="*/ 2147483646 w 108"/>
                <a:gd name="T99" fmla="*/ 2147483646 h 10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8" h="107">
                  <a:moveTo>
                    <a:pt x="39" y="4"/>
                  </a:moveTo>
                  <a:cubicBezTo>
                    <a:pt x="39" y="4"/>
                    <a:pt x="39" y="4"/>
                    <a:pt x="39" y="4"/>
                  </a:cubicBezTo>
                  <a:cubicBezTo>
                    <a:pt x="39" y="4"/>
                    <a:pt x="39" y="4"/>
                    <a:pt x="39" y="4"/>
                  </a:cubicBezTo>
                  <a:cubicBezTo>
                    <a:pt x="53" y="0"/>
                    <a:pt x="67" y="2"/>
                    <a:pt x="78" y="8"/>
                  </a:cubicBezTo>
                  <a:cubicBezTo>
                    <a:pt x="90" y="14"/>
                    <a:pt x="99" y="24"/>
                    <a:pt x="103" y="38"/>
                  </a:cubicBezTo>
                  <a:cubicBezTo>
                    <a:pt x="104" y="38"/>
                    <a:pt x="104" y="38"/>
                    <a:pt x="104" y="38"/>
                  </a:cubicBezTo>
                  <a:cubicBezTo>
                    <a:pt x="104" y="38"/>
                    <a:pt x="104" y="38"/>
                    <a:pt x="104" y="38"/>
                  </a:cubicBezTo>
                  <a:cubicBezTo>
                    <a:pt x="108" y="52"/>
                    <a:pt x="106" y="66"/>
                    <a:pt x="100" y="78"/>
                  </a:cubicBezTo>
                  <a:cubicBezTo>
                    <a:pt x="94" y="89"/>
                    <a:pt x="83" y="99"/>
                    <a:pt x="70" y="103"/>
                  </a:cubicBezTo>
                  <a:cubicBezTo>
                    <a:pt x="70" y="103"/>
                    <a:pt x="70" y="103"/>
                    <a:pt x="70" y="103"/>
                  </a:cubicBezTo>
                  <a:cubicBezTo>
                    <a:pt x="69" y="103"/>
                    <a:pt x="69" y="103"/>
                    <a:pt x="69" y="103"/>
                  </a:cubicBezTo>
                  <a:cubicBezTo>
                    <a:pt x="56" y="107"/>
                    <a:pt x="42" y="106"/>
                    <a:pt x="30" y="99"/>
                  </a:cubicBezTo>
                  <a:cubicBezTo>
                    <a:pt x="18" y="93"/>
                    <a:pt x="9" y="83"/>
                    <a:pt x="5" y="69"/>
                  </a:cubicBezTo>
                  <a:cubicBezTo>
                    <a:pt x="5" y="69"/>
                    <a:pt x="5" y="69"/>
                    <a:pt x="5" y="69"/>
                  </a:cubicBezTo>
                  <a:cubicBezTo>
                    <a:pt x="5" y="69"/>
                    <a:pt x="5" y="69"/>
                    <a:pt x="5" y="69"/>
                  </a:cubicBezTo>
                  <a:cubicBezTo>
                    <a:pt x="0" y="55"/>
                    <a:pt x="2" y="41"/>
                    <a:pt x="8" y="29"/>
                  </a:cubicBezTo>
                  <a:cubicBezTo>
                    <a:pt x="15" y="18"/>
                    <a:pt x="25" y="8"/>
                    <a:pt x="39" y="4"/>
                  </a:cubicBezTo>
                  <a:close/>
                  <a:moveTo>
                    <a:pt x="95" y="61"/>
                  </a:moveTo>
                  <a:cubicBezTo>
                    <a:pt x="92" y="54"/>
                    <a:pt x="92" y="54"/>
                    <a:pt x="92" y="54"/>
                  </a:cubicBezTo>
                  <a:cubicBezTo>
                    <a:pt x="91" y="48"/>
                    <a:pt x="91" y="48"/>
                    <a:pt x="91" y="48"/>
                  </a:cubicBezTo>
                  <a:cubicBezTo>
                    <a:pt x="90" y="45"/>
                    <a:pt x="90" y="45"/>
                    <a:pt x="90" y="45"/>
                  </a:cubicBezTo>
                  <a:cubicBezTo>
                    <a:pt x="84" y="47"/>
                    <a:pt x="84" y="47"/>
                    <a:pt x="84" y="47"/>
                  </a:cubicBezTo>
                  <a:cubicBezTo>
                    <a:pt x="81" y="46"/>
                    <a:pt x="81" y="46"/>
                    <a:pt x="81" y="46"/>
                  </a:cubicBezTo>
                  <a:cubicBezTo>
                    <a:pt x="81" y="46"/>
                    <a:pt x="79" y="43"/>
                    <a:pt x="79" y="42"/>
                  </a:cubicBezTo>
                  <a:cubicBezTo>
                    <a:pt x="79" y="41"/>
                    <a:pt x="77" y="40"/>
                    <a:pt x="77" y="40"/>
                  </a:cubicBezTo>
                  <a:cubicBezTo>
                    <a:pt x="75" y="38"/>
                    <a:pt x="75" y="38"/>
                    <a:pt x="75" y="38"/>
                  </a:cubicBezTo>
                  <a:cubicBezTo>
                    <a:pt x="74" y="35"/>
                    <a:pt x="74" y="35"/>
                    <a:pt x="74" y="35"/>
                  </a:cubicBezTo>
                  <a:cubicBezTo>
                    <a:pt x="75" y="27"/>
                    <a:pt x="75" y="27"/>
                    <a:pt x="75" y="27"/>
                  </a:cubicBezTo>
                  <a:cubicBezTo>
                    <a:pt x="76" y="26"/>
                    <a:pt x="76" y="26"/>
                    <a:pt x="76" y="26"/>
                  </a:cubicBezTo>
                  <a:cubicBezTo>
                    <a:pt x="76" y="26"/>
                    <a:pt x="78" y="25"/>
                    <a:pt x="78" y="25"/>
                  </a:cubicBezTo>
                  <a:cubicBezTo>
                    <a:pt x="79" y="25"/>
                    <a:pt x="79" y="23"/>
                    <a:pt x="79" y="23"/>
                  </a:cubicBezTo>
                  <a:cubicBezTo>
                    <a:pt x="79" y="23"/>
                    <a:pt x="77" y="23"/>
                    <a:pt x="76" y="23"/>
                  </a:cubicBezTo>
                  <a:cubicBezTo>
                    <a:pt x="75" y="23"/>
                    <a:pt x="73" y="24"/>
                    <a:pt x="72" y="24"/>
                  </a:cubicBezTo>
                  <a:cubicBezTo>
                    <a:pt x="71" y="25"/>
                    <a:pt x="73" y="27"/>
                    <a:pt x="73" y="27"/>
                  </a:cubicBezTo>
                  <a:cubicBezTo>
                    <a:pt x="72" y="31"/>
                    <a:pt x="72" y="31"/>
                    <a:pt x="72" y="31"/>
                  </a:cubicBezTo>
                  <a:cubicBezTo>
                    <a:pt x="69" y="31"/>
                    <a:pt x="69" y="31"/>
                    <a:pt x="69" y="31"/>
                  </a:cubicBezTo>
                  <a:cubicBezTo>
                    <a:pt x="69" y="29"/>
                    <a:pt x="69" y="29"/>
                    <a:pt x="69" y="29"/>
                  </a:cubicBezTo>
                  <a:cubicBezTo>
                    <a:pt x="66" y="28"/>
                    <a:pt x="66" y="28"/>
                    <a:pt x="66" y="28"/>
                  </a:cubicBezTo>
                  <a:cubicBezTo>
                    <a:pt x="66" y="25"/>
                    <a:pt x="66" y="25"/>
                    <a:pt x="66" y="25"/>
                  </a:cubicBezTo>
                  <a:cubicBezTo>
                    <a:pt x="67" y="21"/>
                    <a:pt x="67" y="21"/>
                    <a:pt x="67" y="21"/>
                  </a:cubicBezTo>
                  <a:cubicBezTo>
                    <a:pt x="64" y="18"/>
                    <a:pt x="64" y="18"/>
                    <a:pt x="64" y="18"/>
                  </a:cubicBezTo>
                  <a:cubicBezTo>
                    <a:pt x="65" y="15"/>
                    <a:pt x="65" y="15"/>
                    <a:pt x="65" y="15"/>
                  </a:cubicBezTo>
                  <a:cubicBezTo>
                    <a:pt x="58" y="17"/>
                    <a:pt x="58" y="17"/>
                    <a:pt x="58" y="17"/>
                  </a:cubicBezTo>
                  <a:cubicBezTo>
                    <a:pt x="56" y="16"/>
                    <a:pt x="56" y="16"/>
                    <a:pt x="56" y="16"/>
                  </a:cubicBezTo>
                  <a:cubicBezTo>
                    <a:pt x="57" y="13"/>
                    <a:pt x="57" y="13"/>
                    <a:pt x="57" y="13"/>
                  </a:cubicBezTo>
                  <a:cubicBezTo>
                    <a:pt x="58" y="12"/>
                    <a:pt x="58" y="12"/>
                    <a:pt x="58" y="12"/>
                  </a:cubicBezTo>
                  <a:cubicBezTo>
                    <a:pt x="54" y="12"/>
                    <a:pt x="49" y="12"/>
                    <a:pt x="44" y="14"/>
                  </a:cubicBezTo>
                  <a:cubicBezTo>
                    <a:pt x="46" y="15"/>
                    <a:pt x="46" y="15"/>
                    <a:pt x="46" y="15"/>
                  </a:cubicBezTo>
                  <a:cubicBezTo>
                    <a:pt x="46" y="15"/>
                    <a:pt x="46" y="21"/>
                    <a:pt x="45" y="21"/>
                  </a:cubicBezTo>
                  <a:cubicBezTo>
                    <a:pt x="45" y="22"/>
                    <a:pt x="43" y="22"/>
                    <a:pt x="43" y="22"/>
                  </a:cubicBezTo>
                  <a:cubicBezTo>
                    <a:pt x="40" y="23"/>
                    <a:pt x="40" y="23"/>
                    <a:pt x="40" y="23"/>
                  </a:cubicBezTo>
                  <a:cubicBezTo>
                    <a:pt x="39" y="18"/>
                    <a:pt x="39" y="18"/>
                    <a:pt x="39" y="18"/>
                  </a:cubicBezTo>
                  <a:cubicBezTo>
                    <a:pt x="38" y="18"/>
                    <a:pt x="38" y="18"/>
                    <a:pt x="38" y="18"/>
                  </a:cubicBezTo>
                  <a:cubicBezTo>
                    <a:pt x="36" y="20"/>
                    <a:pt x="36" y="20"/>
                    <a:pt x="36" y="20"/>
                  </a:cubicBezTo>
                  <a:cubicBezTo>
                    <a:pt x="34" y="26"/>
                    <a:pt x="34" y="26"/>
                    <a:pt x="34" y="26"/>
                  </a:cubicBezTo>
                  <a:cubicBezTo>
                    <a:pt x="34" y="28"/>
                    <a:pt x="34" y="28"/>
                    <a:pt x="34" y="28"/>
                  </a:cubicBezTo>
                  <a:cubicBezTo>
                    <a:pt x="31" y="28"/>
                    <a:pt x="31" y="28"/>
                    <a:pt x="31" y="28"/>
                  </a:cubicBezTo>
                  <a:cubicBezTo>
                    <a:pt x="28" y="28"/>
                    <a:pt x="28" y="28"/>
                    <a:pt x="28" y="28"/>
                  </a:cubicBezTo>
                  <a:cubicBezTo>
                    <a:pt x="26" y="30"/>
                    <a:pt x="26" y="30"/>
                    <a:pt x="26" y="30"/>
                  </a:cubicBezTo>
                  <a:cubicBezTo>
                    <a:pt x="25" y="31"/>
                    <a:pt x="25" y="31"/>
                    <a:pt x="25" y="31"/>
                  </a:cubicBezTo>
                  <a:cubicBezTo>
                    <a:pt x="26" y="34"/>
                    <a:pt x="26" y="34"/>
                    <a:pt x="26" y="34"/>
                  </a:cubicBezTo>
                  <a:cubicBezTo>
                    <a:pt x="28" y="36"/>
                    <a:pt x="28" y="36"/>
                    <a:pt x="28" y="36"/>
                  </a:cubicBezTo>
                  <a:cubicBezTo>
                    <a:pt x="29" y="34"/>
                    <a:pt x="29" y="34"/>
                    <a:pt x="29" y="34"/>
                  </a:cubicBezTo>
                  <a:cubicBezTo>
                    <a:pt x="29" y="31"/>
                    <a:pt x="29" y="31"/>
                    <a:pt x="29" y="31"/>
                  </a:cubicBezTo>
                  <a:cubicBezTo>
                    <a:pt x="31" y="30"/>
                    <a:pt x="31" y="30"/>
                    <a:pt x="31" y="30"/>
                  </a:cubicBezTo>
                  <a:cubicBezTo>
                    <a:pt x="34" y="29"/>
                    <a:pt x="34" y="29"/>
                    <a:pt x="34" y="29"/>
                  </a:cubicBezTo>
                  <a:cubicBezTo>
                    <a:pt x="36" y="31"/>
                    <a:pt x="36" y="31"/>
                    <a:pt x="36" y="31"/>
                  </a:cubicBezTo>
                  <a:cubicBezTo>
                    <a:pt x="39" y="32"/>
                    <a:pt x="39" y="32"/>
                    <a:pt x="39" y="32"/>
                  </a:cubicBezTo>
                  <a:cubicBezTo>
                    <a:pt x="39" y="32"/>
                    <a:pt x="40" y="35"/>
                    <a:pt x="39" y="35"/>
                  </a:cubicBezTo>
                  <a:cubicBezTo>
                    <a:pt x="35" y="36"/>
                    <a:pt x="35" y="36"/>
                    <a:pt x="35" y="36"/>
                  </a:cubicBezTo>
                  <a:cubicBezTo>
                    <a:pt x="35" y="36"/>
                    <a:pt x="38" y="39"/>
                    <a:pt x="36" y="39"/>
                  </a:cubicBezTo>
                  <a:cubicBezTo>
                    <a:pt x="33" y="40"/>
                    <a:pt x="33" y="40"/>
                    <a:pt x="33" y="40"/>
                  </a:cubicBezTo>
                  <a:cubicBezTo>
                    <a:pt x="31" y="44"/>
                    <a:pt x="31" y="44"/>
                    <a:pt x="31" y="44"/>
                  </a:cubicBezTo>
                  <a:cubicBezTo>
                    <a:pt x="33" y="43"/>
                    <a:pt x="33" y="43"/>
                    <a:pt x="33" y="43"/>
                  </a:cubicBezTo>
                  <a:cubicBezTo>
                    <a:pt x="32" y="46"/>
                    <a:pt x="32" y="46"/>
                    <a:pt x="32" y="46"/>
                  </a:cubicBezTo>
                  <a:cubicBezTo>
                    <a:pt x="31" y="48"/>
                    <a:pt x="31" y="48"/>
                    <a:pt x="31" y="48"/>
                  </a:cubicBezTo>
                  <a:cubicBezTo>
                    <a:pt x="31" y="48"/>
                    <a:pt x="31" y="51"/>
                    <a:pt x="32" y="52"/>
                  </a:cubicBezTo>
                  <a:cubicBezTo>
                    <a:pt x="32" y="52"/>
                    <a:pt x="31" y="52"/>
                    <a:pt x="30" y="52"/>
                  </a:cubicBezTo>
                  <a:cubicBezTo>
                    <a:pt x="29" y="53"/>
                    <a:pt x="28" y="49"/>
                    <a:pt x="28" y="49"/>
                  </a:cubicBezTo>
                  <a:cubicBezTo>
                    <a:pt x="26" y="51"/>
                    <a:pt x="26" y="51"/>
                    <a:pt x="26" y="51"/>
                  </a:cubicBezTo>
                  <a:cubicBezTo>
                    <a:pt x="22" y="52"/>
                    <a:pt x="22" y="52"/>
                    <a:pt x="22" y="52"/>
                  </a:cubicBezTo>
                  <a:cubicBezTo>
                    <a:pt x="21" y="56"/>
                    <a:pt x="21" y="56"/>
                    <a:pt x="21" y="56"/>
                  </a:cubicBezTo>
                  <a:cubicBezTo>
                    <a:pt x="22" y="59"/>
                    <a:pt x="22" y="59"/>
                    <a:pt x="22" y="59"/>
                  </a:cubicBezTo>
                  <a:cubicBezTo>
                    <a:pt x="24" y="60"/>
                    <a:pt x="24" y="60"/>
                    <a:pt x="24" y="60"/>
                  </a:cubicBezTo>
                  <a:cubicBezTo>
                    <a:pt x="24" y="57"/>
                    <a:pt x="24" y="57"/>
                    <a:pt x="24" y="57"/>
                  </a:cubicBezTo>
                  <a:cubicBezTo>
                    <a:pt x="26" y="57"/>
                    <a:pt x="26" y="57"/>
                    <a:pt x="26" y="57"/>
                  </a:cubicBezTo>
                  <a:cubicBezTo>
                    <a:pt x="26" y="60"/>
                    <a:pt x="26" y="60"/>
                    <a:pt x="26" y="60"/>
                  </a:cubicBezTo>
                  <a:cubicBezTo>
                    <a:pt x="30" y="60"/>
                    <a:pt x="30" y="60"/>
                    <a:pt x="30" y="60"/>
                  </a:cubicBezTo>
                  <a:cubicBezTo>
                    <a:pt x="31" y="62"/>
                    <a:pt x="31" y="62"/>
                    <a:pt x="31" y="62"/>
                  </a:cubicBezTo>
                  <a:cubicBezTo>
                    <a:pt x="32" y="64"/>
                    <a:pt x="32" y="64"/>
                    <a:pt x="32" y="64"/>
                  </a:cubicBezTo>
                  <a:cubicBezTo>
                    <a:pt x="34" y="66"/>
                    <a:pt x="34" y="66"/>
                    <a:pt x="34" y="66"/>
                  </a:cubicBezTo>
                  <a:cubicBezTo>
                    <a:pt x="38" y="67"/>
                    <a:pt x="38" y="67"/>
                    <a:pt x="38" y="67"/>
                  </a:cubicBezTo>
                  <a:cubicBezTo>
                    <a:pt x="38" y="67"/>
                    <a:pt x="38" y="66"/>
                    <a:pt x="38" y="66"/>
                  </a:cubicBezTo>
                  <a:cubicBezTo>
                    <a:pt x="39" y="65"/>
                    <a:pt x="38" y="65"/>
                    <a:pt x="40" y="64"/>
                  </a:cubicBezTo>
                  <a:cubicBezTo>
                    <a:pt x="41" y="63"/>
                    <a:pt x="44" y="62"/>
                    <a:pt x="44" y="62"/>
                  </a:cubicBezTo>
                  <a:cubicBezTo>
                    <a:pt x="45" y="62"/>
                    <a:pt x="45" y="62"/>
                    <a:pt x="46" y="62"/>
                  </a:cubicBezTo>
                  <a:cubicBezTo>
                    <a:pt x="47" y="62"/>
                    <a:pt x="48" y="62"/>
                    <a:pt x="48" y="62"/>
                  </a:cubicBezTo>
                  <a:cubicBezTo>
                    <a:pt x="49" y="62"/>
                    <a:pt x="50" y="61"/>
                    <a:pt x="51" y="62"/>
                  </a:cubicBezTo>
                  <a:cubicBezTo>
                    <a:pt x="52" y="62"/>
                    <a:pt x="55" y="62"/>
                    <a:pt x="56" y="63"/>
                  </a:cubicBezTo>
                  <a:cubicBezTo>
                    <a:pt x="56" y="63"/>
                    <a:pt x="57" y="63"/>
                    <a:pt x="57" y="63"/>
                  </a:cubicBezTo>
                  <a:cubicBezTo>
                    <a:pt x="58" y="64"/>
                    <a:pt x="58" y="64"/>
                    <a:pt x="59" y="65"/>
                  </a:cubicBezTo>
                  <a:cubicBezTo>
                    <a:pt x="61" y="65"/>
                    <a:pt x="61" y="66"/>
                    <a:pt x="62" y="66"/>
                  </a:cubicBezTo>
                  <a:cubicBezTo>
                    <a:pt x="64" y="66"/>
                    <a:pt x="65" y="66"/>
                    <a:pt x="66" y="66"/>
                  </a:cubicBezTo>
                  <a:cubicBezTo>
                    <a:pt x="67" y="66"/>
                    <a:pt x="68" y="66"/>
                    <a:pt x="69" y="66"/>
                  </a:cubicBezTo>
                  <a:cubicBezTo>
                    <a:pt x="69" y="66"/>
                    <a:pt x="71" y="66"/>
                    <a:pt x="71" y="66"/>
                  </a:cubicBezTo>
                  <a:cubicBezTo>
                    <a:pt x="72" y="68"/>
                    <a:pt x="72" y="68"/>
                    <a:pt x="72" y="68"/>
                  </a:cubicBezTo>
                  <a:cubicBezTo>
                    <a:pt x="72" y="68"/>
                    <a:pt x="71" y="70"/>
                    <a:pt x="71" y="71"/>
                  </a:cubicBezTo>
                  <a:cubicBezTo>
                    <a:pt x="72" y="72"/>
                    <a:pt x="72" y="72"/>
                    <a:pt x="72" y="73"/>
                  </a:cubicBezTo>
                  <a:cubicBezTo>
                    <a:pt x="72" y="74"/>
                    <a:pt x="73" y="75"/>
                    <a:pt x="72" y="76"/>
                  </a:cubicBezTo>
                  <a:cubicBezTo>
                    <a:pt x="71" y="76"/>
                    <a:pt x="71" y="77"/>
                    <a:pt x="70" y="77"/>
                  </a:cubicBezTo>
                  <a:cubicBezTo>
                    <a:pt x="70" y="78"/>
                    <a:pt x="70" y="77"/>
                    <a:pt x="69" y="79"/>
                  </a:cubicBezTo>
                  <a:cubicBezTo>
                    <a:pt x="69" y="80"/>
                    <a:pt x="68" y="81"/>
                    <a:pt x="68" y="81"/>
                  </a:cubicBezTo>
                  <a:cubicBezTo>
                    <a:pt x="68" y="81"/>
                    <a:pt x="68" y="81"/>
                    <a:pt x="68" y="82"/>
                  </a:cubicBezTo>
                  <a:cubicBezTo>
                    <a:pt x="68" y="84"/>
                    <a:pt x="69" y="84"/>
                    <a:pt x="68" y="85"/>
                  </a:cubicBezTo>
                  <a:cubicBezTo>
                    <a:pt x="67" y="86"/>
                    <a:pt x="68" y="87"/>
                    <a:pt x="67" y="88"/>
                  </a:cubicBezTo>
                  <a:cubicBezTo>
                    <a:pt x="66" y="88"/>
                    <a:pt x="64" y="89"/>
                    <a:pt x="64" y="89"/>
                  </a:cubicBezTo>
                  <a:cubicBezTo>
                    <a:pt x="64" y="89"/>
                    <a:pt x="64" y="89"/>
                    <a:pt x="64" y="90"/>
                  </a:cubicBezTo>
                  <a:cubicBezTo>
                    <a:pt x="64" y="91"/>
                    <a:pt x="65" y="91"/>
                    <a:pt x="63" y="92"/>
                  </a:cubicBezTo>
                  <a:cubicBezTo>
                    <a:pt x="62" y="93"/>
                    <a:pt x="60" y="93"/>
                    <a:pt x="60" y="93"/>
                  </a:cubicBezTo>
                  <a:cubicBezTo>
                    <a:pt x="60" y="93"/>
                    <a:pt x="61" y="94"/>
                    <a:pt x="61" y="94"/>
                  </a:cubicBezTo>
                  <a:cubicBezTo>
                    <a:pt x="63" y="94"/>
                    <a:pt x="64" y="94"/>
                    <a:pt x="66" y="93"/>
                  </a:cubicBezTo>
                  <a:cubicBezTo>
                    <a:pt x="66" y="93"/>
                    <a:pt x="66" y="93"/>
                    <a:pt x="66" y="93"/>
                  </a:cubicBezTo>
                  <a:cubicBezTo>
                    <a:pt x="77" y="90"/>
                    <a:pt x="86" y="82"/>
                    <a:pt x="91" y="73"/>
                  </a:cubicBezTo>
                  <a:cubicBezTo>
                    <a:pt x="93" y="69"/>
                    <a:pt x="94" y="65"/>
                    <a:pt x="95" y="61"/>
                  </a:cubicBezTo>
                  <a:close/>
                  <a:moveTo>
                    <a:pt x="53" y="95"/>
                  </a:moveTo>
                  <a:cubicBezTo>
                    <a:pt x="53" y="94"/>
                    <a:pt x="52" y="94"/>
                    <a:pt x="52" y="94"/>
                  </a:cubicBezTo>
                  <a:cubicBezTo>
                    <a:pt x="52" y="94"/>
                    <a:pt x="52" y="90"/>
                    <a:pt x="52" y="89"/>
                  </a:cubicBezTo>
                  <a:cubicBezTo>
                    <a:pt x="52" y="88"/>
                    <a:pt x="49" y="84"/>
                    <a:pt x="49" y="84"/>
                  </a:cubicBezTo>
                  <a:cubicBezTo>
                    <a:pt x="45" y="84"/>
                    <a:pt x="45" y="84"/>
                    <a:pt x="45" y="84"/>
                  </a:cubicBezTo>
                  <a:cubicBezTo>
                    <a:pt x="45" y="84"/>
                    <a:pt x="44" y="84"/>
                    <a:pt x="44" y="84"/>
                  </a:cubicBezTo>
                  <a:cubicBezTo>
                    <a:pt x="44" y="83"/>
                    <a:pt x="41" y="82"/>
                    <a:pt x="41" y="82"/>
                  </a:cubicBezTo>
                  <a:cubicBezTo>
                    <a:pt x="41" y="82"/>
                    <a:pt x="41" y="81"/>
                    <a:pt x="41" y="80"/>
                  </a:cubicBezTo>
                  <a:cubicBezTo>
                    <a:pt x="40" y="79"/>
                    <a:pt x="40" y="79"/>
                    <a:pt x="39" y="79"/>
                  </a:cubicBezTo>
                  <a:cubicBezTo>
                    <a:pt x="38" y="78"/>
                    <a:pt x="38" y="78"/>
                    <a:pt x="37" y="77"/>
                  </a:cubicBezTo>
                  <a:cubicBezTo>
                    <a:pt x="37" y="76"/>
                    <a:pt x="37" y="76"/>
                    <a:pt x="36" y="75"/>
                  </a:cubicBezTo>
                  <a:cubicBezTo>
                    <a:pt x="36" y="74"/>
                    <a:pt x="38" y="71"/>
                    <a:pt x="38" y="70"/>
                  </a:cubicBezTo>
                  <a:cubicBezTo>
                    <a:pt x="38" y="70"/>
                    <a:pt x="37" y="68"/>
                    <a:pt x="37" y="68"/>
                  </a:cubicBezTo>
                  <a:cubicBezTo>
                    <a:pt x="37" y="68"/>
                    <a:pt x="37" y="68"/>
                    <a:pt x="38" y="67"/>
                  </a:cubicBezTo>
                  <a:cubicBezTo>
                    <a:pt x="34" y="68"/>
                    <a:pt x="34" y="68"/>
                    <a:pt x="34" y="68"/>
                  </a:cubicBezTo>
                  <a:cubicBezTo>
                    <a:pt x="31" y="66"/>
                    <a:pt x="31" y="66"/>
                    <a:pt x="31" y="66"/>
                  </a:cubicBezTo>
                  <a:cubicBezTo>
                    <a:pt x="29" y="64"/>
                    <a:pt x="29" y="64"/>
                    <a:pt x="29" y="64"/>
                  </a:cubicBezTo>
                  <a:cubicBezTo>
                    <a:pt x="25" y="63"/>
                    <a:pt x="25" y="63"/>
                    <a:pt x="25" y="63"/>
                  </a:cubicBezTo>
                  <a:cubicBezTo>
                    <a:pt x="22" y="63"/>
                    <a:pt x="22" y="63"/>
                    <a:pt x="22" y="63"/>
                  </a:cubicBezTo>
                  <a:cubicBezTo>
                    <a:pt x="22" y="63"/>
                    <a:pt x="21" y="62"/>
                    <a:pt x="20" y="62"/>
                  </a:cubicBezTo>
                  <a:cubicBezTo>
                    <a:pt x="20" y="61"/>
                    <a:pt x="19" y="61"/>
                    <a:pt x="17" y="60"/>
                  </a:cubicBezTo>
                  <a:cubicBezTo>
                    <a:pt x="14" y="53"/>
                    <a:pt x="14" y="53"/>
                    <a:pt x="14" y="53"/>
                  </a:cubicBezTo>
                  <a:cubicBezTo>
                    <a:pt x="13" y="56"/>
                    <a:pt x="13" y="56"/>
                    <a:pt x="13" y="56"/>
                  </a:cubicBezTo>
                  <a:cubicBezTo>
                    <a:pt x="13" y="59"/>
                    <a:pt x="14" y="62"/>
                    <a:pt x="15" y="66"/>
                  </a:cubicBezTo>
                  <a:cubicBezTo>
                    <a:pt x="15" y="66"/>
                    <a:pt x="15" y="66"/>
                    <a:pt x="15" y="66"/>
                  </a:cubicBezTo>
                  <a:cubicBezTo>
                    <a:pt x="18" y="77"/>
                    <a:pt x="25" y="85"/>
                    <a:pt x="35" y="90"/>
                  </a:cubicBezTo>
                  <a:cubicBezTo>
                    <a:pt x="40" y="93"/>
                    <a:pt x="47" y="95"/>
                    <a:pt x="53" y="9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7"/>
          <p:cNvGrpSpPr>
            <a:grpSpLocks/>
          </p:cNvGrpSpPr>
          <p:nvPr/>
        </p:nvGrpSpPr>
        <p:grpSpPr bwMode="auto">
          <a:xfrm>
            <a:off x="1165623" y="1920480"/>
            <a:ext cx="1289447" cy="1110853"/>
            <a:chOff x="0" y="0"/>
            <a:chExt cx="1718173" cy="1479831"/>
          </a:xfrm>
        </p:grpSpPr>
        <p:sp>
          <p:nvSpPr>
            <p:cNvPr id="21" name="Freeform 21"/>
            <p:cNvSpPr>
              <a:spLocks/>
            </p:cNvSpPr>
            <p:nvPr/>
          </p:nvSpPr>
          <p:spPr bwMode="auto">
            <a:xfrm>
              <a:off x="0" y="0"/>
              <a:ext cx="1718173" cy="1479831"/>
            </a:xfrm>
            <a:custGeom>
              <a:avLst/>
              <a:gdLst>
                <a:gd name="T0" fmla="*/ 0 w 1139"/>
                <a:gd name="T1" fmla="*/ 2147483646 h 981"/>
                <a:gd name="T2" fmla="*/ 2147483646 w 1139"/>
                <a:gd name="T3" fmla="*/ 0 h 981"/>
                <a:gd name="T4" fmla="*/ 2147483646 w 1139"/>
                <a:gd name="T5" fmla="*/ 0 h 981"/>
                <a:gd name="T6" fmla="*/ 2147483646 w 1139"/>
                <a:gd name="T7" fmla="*/ 2147483646 h 981"/>
                <a:gd name="T8" fmla="*/ 2147483646 w 1139"/>
                <a:gd name="T9" fmla="*/ 2147483646 h 981"/>
                <a:gd name="T10" fmla="*/ 2147483646 w 1139"/>
                <a:gd name="T11" fmla="*/ 2147483646 h 981"/>
                <a:gd name="T12" fmla="*/ 0 w 1139"/>
                <a:gd name="T13" fmla="*/ 2147483646 h 9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1">
                  <a:moveTo>
                    <a:pt x="0" y="490"/>
                  </a:moveTo>
                  <a:lnTo>
                    <a:pt x="246" y="0"/>
                  </a:lnTo>
                  <a:lnTo>
                    <a:pt x="894" y="0"/>
                  </a:lnTo>
                  <a:lnTo>
                    <a:pt x="1139" y="490"/>
                  </a:lnTo>
                  <a:lnTo>
                    <a:pt x="894" y="981"/>
                  </a:lnTo>
                  <a:lnTo>
                    <a:pt x="246" y="981"/>
                  </a:lnTo>
                  <a:lnTo>
                    <a:pt x="0" y="490"/>
                  </a:lnTo>
                  <a:close/>
                </a:path>
              </a:pathLst>
            </a:cu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23"/>
            <p:cNvSpPr>
              <a:spLocks/>
            </p:cNvSpPr>
            <p:nvPr/>
          </p:nvSpPr>
          <p:spPr bwMode="auto">
            <a:xfrm>
              <a:off x="1164557" y="31678"/>
              <a:ext cx="202138" cy="173477"/>
            </a:xfrm>
            <a:custGeom>
              <a:avLst/>
              <a:gdLst>
                <a:gd name="T0" fmla="*/ 0 w 134"/>
                <a:gd name="T1" fmla="*/ 2147483646 h 115"/>
                <a:gd name="T2" fmla="*/ 2147483646 w 134"/>
                <a:gd name="T3" fmla="*/ 0 h 115"/>
                <a:gd name="T4" fmla="*/ 2147483646 w 134"/>
                <a:gd name="T5" fmla="*/ 0 h 115"/>
                <a:gd name="T6" fmla="*/ 2147483646 w 134"/>
                <a:gd name="T7" fmla="*/ 2147483646 h 115"/>
                <a:gd name="T8" fmla="*/ 2147483646 w 134"/>
                <a:gd name="T9" fmla="*/ 2147483646 h 115"/>
                <a:gd name="T10" fmla="*/ 2147483646 w 134"/>
                <a:gd name="T11" fmla="*/ 2147483646 h 115"/>
                <a:gd name="T12" fmla="*/ 0 w 134"/>
                <a:gd name="T13" fmla="*/ 2147483646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4" h="115">
                  <a:moveTo>
                    <a:pt x="0" y="57"/>
                  </a:moveTo>
                  <a:lnTo>
                    <a:pt x="29" y="0"/>
                  </a:lnTo>
                  <a:lnTo>
                    <a:pt x="105" y="0"/>
                  </a:lnTo>
                  <a:lnTo>
                    <a:pt x="134" y="57"/>
                  </a:lnTo>
                  <a:lnTo>
                    <a:pt x="105" y="115"/>
                  </a:lnTo>
                  <a:lnTo>
                    <a:pt x="29" y="115"/>
                  </a:lnTo>
                  <a:lnTo>
                    <a:pt x="0"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248"/>
            <p:cNvSpPr>
              <a:spLocks noEditPoints="1"/>
            </p:cNvSpPr>
            <p:nvPr/>
          </p:nvSpPr>
          <p:spPr bwMode="auto">
            <a:xfrm>
              <a:off x="592027" y="494447"/>
              <a:ext cx="572530" cy="520482"/>
            </a:xfrm>
            <a:custGeom>
              <a:avLst/>
              <a:gdLst>
                <a:gd name="T0" fmla="*/ 2147483646 w 198"/>
                <a:gd name="T1" fmla="*/ 0 h 180"/>
                <a:gd name="T2" fmla="*/ 2147483646 w 198"/>
                <a:gd name="T3" fmla="*/ 2147483646 h 180"/>
                <a:gd name="T4" fmla="*/ 2147483646 w 198"/>
                <a:gd name="T5" fmla="*/ 2147483646 h 180"/>
                <a:gd name="T6" fmla="*/ 2147483646 w 198"/>
                <a:gd name="T7" fmla="*/ 2147483646 h 180"/>
                <a:gd name="T8" fmla="*/ 2147483646 w 198"/>
                <a:gd name="T9" fmla="*/ 2147483646 h 180"/>
                <a:gd name="T10" fmla="*/ 2147483646 w 198"/>
                <a:gd name="T11" fmla="*/ 2147483646 h 180"/>
                <a:gd name="T12" fmla="*/ 2147483646 w 198"/>
                <a:gd name="T13" fmla="*/ 2147483646 h 180"/>
                <a:gd name="T14" fmla="*/ 2147483646 w 198"/>
                <a:gd name="T15" fmla="*/ 2147483646 h 180"/>
                <a:gd name="T16" fmla="*/ 2147483646 w 198"/>
                <a:gd name="T17" fmla="*/ 2147483646 h 180"/>
                <a:gd name="T18" fmla="*/ 2147483646 w 198"/>
                <a:gd name="T19" fmla="*/ 2147483646 h 180"/>
                <a:gd name="T20" fmla="*/ 2147483646 w 198"/>
                <a:gd name="T21" fmla="*/ 2147483646 h 180"/>
                <a:gd name="T22" fmla="*/ 2147483646 w 198"/>
                <a:gd name="T23" fmla="*/ 2147483646 h 180"/>
                <a:gd name="T24" fmla="*/ 2147483646 w 198"/>
                <a:gd name="T25" fmla="*/ 2147483646 h 180"/>
                <a:gd name="T26" fmla="*/ 2147483646 w 198"/>
                <a:gd name="T27" fmla="*/ 2147483646 h 180"/>
                <a:gd name="T28" fmla="*/ 2147483646 w 198"/>
                <a:gd name="T29" fmla="*/ 2147483646 h 180"/>
                <a:gd name="T30" fmla="*/ 2147483646 w 198"/>
                <a:gd name="T31" fmla="*/ 2147483646 h 180"/>
                <a:gd name="T32" fmla="*/ 2147483646 w 198"/>
                <a:gd name="T33" fmla="*/ 2147483646 h 180"/>
                <a:gd name="T34" fmla="*/ 2147483646 w 198"/>
                <a:gd name="T35" fmla="*/ 2147483646 h 180"/>
                <a:gd name="T36" fmla="*/ 2147483646 w 198"/>
                <a:gd name="T37" fmla="*/ 2147483646 h 180"/>
                <a:gd name="T38" fmla="*/ 2147483646 w 198"/>
                <a:gd name="T39" fmla="*/ 2147483646 h 180"/>
                <a:gd name="T40" fmla="*/ 2147483646 w 198"/>
                <a:gd name="T41" fmla="*/ 2147483646 h 180"/>
                <a:gd name="T42" fmla="*/ 2147483646 w 198"/>
                <a:gd name="T43" fmla="*/ 2147483646 h 180"/>
                <a:gd name="T44" fmla="*/ 2147483646 w 198"/>
                <a:gd name="T45" fmla="*/ 2147483646 h 180"/>
                <a:gd name="T46" fmla="*/ 2147483646 w 198"/>
                <a:gd name="T47" fmla="*/ 2147483646 h 180"/>
                <a:gd name="T48" fmla="*/ 2147483646 w 198"/>
                <a:gd name="T49" fmla="*/ 2147483646 h 180"/>
                <a:gd name="T50" fmla="*/ 0 w 198"/>
                <a:gd name="T51" fmla="*/ 2147483646 h 180"/>
                <a:gd name="T52" fmla="*/ 2147483646 w 198"/>
                <a:gd name="T53" fmla="*/ 2147483646 h 180"/>
                <a:gd name="T54" fmla="*/ 0 w 198"/>
                <a:gd name="T55" fmla="*/ 2147483646 h 180"/>
                <a:gd name="T56" fmla="*/ 2147483646 w 198"/>
                <a:gd name="T57" fmla="*/ 2147483646 h 180"/>
                <a:gd name="T58" fmla="*/ 0 w 198"/>
                <a:gd name="T59" fmla="*/ 2147483646 h 180"/>
                <a:gd name="T60" fmla="*/ 2147483646 w 198"/>
                <a:gd name="T61" fmla="*/ 2147483646 h 180"/>
                <a:gd name="T62" fmla="*/ 0 w 198"/>
                <a:gd name="T63" fmla="*/ 2147483646 h 180"/>
                <a:gd name="T64" fmla="*/ 2147483646 w 198"/>
                <a:gd name="T65" fmla="*/ 2147483646 h 180"/>
                <a:gd name="T66" fmla="*/ 0 w 198"/>
                <a:gd name="T67" fmla="*/ 2147483646 h 180"/>
                <a:gd name="T68" fmla="*/ 2147483646 w 198"/>
                <a:gd name="T69" fmla="*/ 2147483646 h 180"/>
                <a:gd name="T70" fmla="*/ 2147483646 w 198"/>
                <a:gd name="T71" fmla="*/ 0 h 180"/>
                <a:gd name="T72" fmla="*/ 2147483646 w 198"/>
                <a:gd name="T73" fmla="*/ 2147483646 h 180"/>
                <a:gd name="T74" fmla="*/ 2147483646 w 198"/>
                <a:gd name="T75" fmla="*/ 2147483646 h 180"/>
                <a:gd name="T76" fmla="*/ 2147483646 w 198"/>
                <a:gd name="T77" fmla="*/ 2147483646 h 180"/>
                <a:gd name="T78" fmla="*/ 2147483646 w 198"/>
                <a:gd name="T79" fmla="*/ 2147483646 h 180"/>
                <a:gd name="T80" fmla="*/ 2147483646 w 198"/>
                <a:gd name="T81" fmla="*/ 2147483646 h 180"/>
                <a:gd name="T82" fmla="*/ 2147483646 w 198"/>
                <a:gd name="T83" fmla="*/ 2147483646 h 180"/>
                <a:gd name="T84" fmla="*/ 2147483646 w 198"/>
                <a:gd name="T85" fmla="*/ 2147483646 h 180"/>
                <a:gd name="T86" fmla="*/ 2147483646 w 198"/>
                <a:gd name="T87" fmla="*/ 2147483646 h 180"/>
                <a:gd name="T88" fmla="*/ 2147483646 w 198"/>
                <a:gd name="T89" fmla="*/ 2147483646 h 180"/>
                <a:gd name="T90" fmla="*/ 2147483646 w 198"/>
                <a:gd name="T91" fmla="*/ 2147483646 h 180"/>
                <a:gd name="T92" fmla="*/ 2147483646 w 198"/>
                <a:gd name="T93" fmla="*/ 2147483646 h 180"/>
                <a:gd name="T94" fmla="*/ 2147483646 w 198"/>
                <a:gd name="T95" fmla="*/ 2147483646 h 180"/>
                <a:gd name="T96" fmla="*/ 2147483646 w 198"/>
                <a:gd name="T97" fmla="*/ 2147483646 h 180"/>
                <a:gd name="T98" fmla="*/ 2147483646 w 198"/>
                <a:gd name="T99" fmla="*/ 2147483646 h 180"/>
                <a:gd name="T100" fmla="*/ 2147483646 w 198"/>
                <a:gd name="T101" fmla="*/ 2147483646 h 180"/>
                <a:gd name="T102" fmla="*/ 2147483646 w 198"/>
                <a:gd name="T103" fmla="*/ 2147483646 h 1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8" h="180">
                  <a:moveTo>
                    <a:pt x="29" y="0"/>
                  </a:moveTo>
                  <a:lnTo>
                    <a:pt x="153" y="0"/>
                  </a:lnTo>
                  <a:lnTo>
                    <a:pt x="162" y="0"/>
                  </a:lnTo>
                  <a:lnTo>
                    <a:pt x="162" y="9"/>
                  </a:lnTo>
                  <a:lnTo>
                    <a:pt x="162" y="38"/>
                  </a:lnTo>
                  <a:lnTo>
                    <a:pt x="147" y="52"/>
                  </a:lnTo>
                  <a:lnTo>
                    <a:pt x="147" y="16"/>
                  </a:lnTo>
                  <a:lnTo>
                    <a:pt x="36" y="16"/>
                  </a:lnTo>
                  <a:lnTo>
                    <a:pt x="36" y="27"/>
                  </a:lnTo>
                  <a:lnTo>
                    <a:pt x="42" y="23"/>
                  </a:lnTo>
                  <a:lnTo>
                    <a:pt x="51" y="20"/>
                  </a:lnTo>
                  <a:lnTo>
                    <a:pt x="56" y="34"/>
                  </a:lnTo>
                  <a:lnTo>
                    <a:pt x="49" y="38"/>
                  </a:lnTo>
                  <a:lnTo>
                    <a:pt x="36" y="43"/>
                  </a:lnTo>
                  <a:lnTo>
                    <a:pt x="36" y="52"/>
                  </a:lnTo>
                  <a:lnTo>
                    <a:pt x="42" y="49"/>
                  </a:lnTo>
                  <a:lnTo>
                    <a:pt x="51" y="45"/>
                  </a:lnTo>
                  <a:lnTo>
                    <a:pt x="56" y="60"/>
                  </a:lnTo>
                  <a:lnTo>
                    <a:pt x="49" y="63"/>
                  </a:lnTo>
                  <a:lnTo>
                    <a:pt x="36" y="69"/>
                  </a:lnTo>
                  <a:lnTo>
                    <a:pt x="36" y="78"/>
                  </a:lnTo>
                  <a:lnTo>
                    <a:pt x="42" y="74"/>
                  </a:lnTo>
                  <a:lnTo>
                    <a:pt x="51" y="72"/>
                  </a:lnTo>
                  <a:lnTo>
                    <a:pt x="56" y="85"/>
                  </a:lnTo>
                  <a:lnTo>
                    <a:pt x="49" y="89"/>
                  </a:lnTo>
                  <a:lnTo>
                    <a:pt x="36" y="94"/>
                  </a:lnTo>
                  <a:lnTo>
                    <a:pt x="36" y="103"/>
                  </a:lnTo>
                  <a:lnTo>
                    <a:pt x="42" y="98"/>
                  </a:lnTo>
                  <a:lnTo>
                    <a:pt x="51" y="96"/>
                  </a:lnTo>
                  <a:lnTo>
                    <a:pt x="56" y="109"/>
                  </a:lnTo>
                  <a:lnTo>
                    <a:pt x="49" y="114"/>
                  </a:lnTo>
                  <a:lnTo>
                    <a:pt x="36" y="120"/>
                  </a:lnTo>
                  <a:lnTo>
                    <a:pt x="36" y="129"/>
                  </a:lnTo>
                  <a:lnTo>
                    <a:pt x="42" y="127"/>
                  </a:lnTo>
                  <a:lnTo>
                    <a:pt x="51" y="123"/>
                  </a:lnTo>
                  <a:lnTo>
                    <a:pt x="56" y="138"/>
                  </a:lnTo>
                  <a:lnTo>
                    <a:pt x="49" y="140"/>
                  </a:lnTo>
                  <a:lnTo>
                    <a:pt x="36" y="147"/>
                  </a:lnTo>
                  <a:lnTo>
                    <a:pt x="36" y="160"/>
                  </a:lnTo>
                  <a:lnTo>
                    <a:pt x="36" y="165"/>
                  </a:lnTo>
                  <a:lnTo>
                    <a:pt x="147" y="165"/>
                  </a:lnTo>
                  <a:lnTo>
                    <a:pt x="147" y="129"/>
                  </a:lnTo>
                  <a:lnTo>
                    <a:pt x="162" y="116"/>
                  </a:lnTo>
                  <a:lnTo>
                    <a:pt x="162" y="171"/>
                  </a:lnTo>
                  <a:lnTo>
                    <a:pt x="162" y="180"/>
                  </a:lnTo>
                  <a:lnTo>
                    <a:pt x="153" y="180"/>
                  </a:lnTo>
                  <a:lnTo>
                    <a:pt x="29" y="180"/>
                  </a:lnTo>
                  <a:lnTo>
                    <a:pt x="20" y="180"/>
                  </a:lnTo>
                  <a:lnTo>
                    <a:pt x="20" y="171"/>
                  </a:lnTo>
                  <a:lnTo>
                    <a:pt x="20" y="160"/>
                  </a:lnTo>
                  <a:lnTo>
                    <a:pt x="4" y="160"/>
                  </a:lnTo>
                  <a:lnTo>
                    <a:pt x="0" y="145"/>
                  </a:lnTo>
                  <a:lnTo>
                    <a:pt x="20" y="136"/>
                  </a:lnTo>
                  <a:lnTo>
                    <a:pt x="20" y="131"/>
                  </a:lnTo>
                  <a:lnTo>
                    <a:pt x="4" y="131"/>
                  </a:lnTo>
                  <a:lnTo>
                    <a:pt x="0" y="118"/>
                  </a:lnTo>
                  <a:lnTo>
                    <a:pt x="20" y="109"/>
                  </a:lnTo>
                  <a:lnTo>
                    <a:pt x="20" y="107"/>
                  </a:lnTo>
                  <a:lnTo>
                    <a:pt x="4" y="107"/>
                  </a:lnTo>
                  <a:lnTo>
                    <a:pt x="0" y="91"/>
                  </a:lnTo>
                  <a:lnTo>
                    <a:pt x="20" y="85"/>
                  </a:lnTo>
                  <a:lnTo>
                    <a:pt x="20" y="83"/>
                  </a:lnTo>
                  <a:lnTo>
                    <a:pt x="4" y="83"/>
                  </a:lnTo>
                  <a:lnTo>
                    <a:pt x="0" y="67"/>
                  </a:lnTo>
                  <a:lnTo>
                    <a:pt x="20" y="58"/>
                  </a:lnTo>
                  <a:lnTo>
                    <a:pt x="20" y="56"/>
                  </a:lnTo>
                  <a:lnTo>
                    <a:pt x="4" y="56"/>
                  </a:lnTo>
                  <a:lnTo>
                    <a:pt x="0" y="43"/>
                  </a:lnTo>
                  <a:lnTo>
                    <a:pt x="20" y="34"/>
                  </a:lnTo>
                  <a:lnTo>
                    <a:pt x="20" y="9"/>
                  </a:lnTo>
                  <a:lnTo>
                    <a:pt x="20" y="0"/>
                  </a:lnTo>
                  <a:lnTo>
                    <a:pt x="29" y="0"/>
                  </a:lnTo>
                  <a:close/>
                  <a:moveTo>
                    <a:pt x="69" y="87"/>
                  </a:moveTo>
                  <a:lnTo>
                    <a:pt x="69" y="96"/>
                  </a:lnTo>
                  <a:lnTo>
                    <a:pt x="91" y="96"/>
                  </a:lnTo>
                  <a:lnTo>
                    <a:pt x="91" y="87"/>
                  </a:lnTo>
                  <a:lnTo>
                    <a:pt x="69" y="87"/>
                  </a:lnTo>
                  <a:close/>
                  <a:moveTo>
                    <a:pt x="69" y="67"/>
                  </a:moveTo>
                  <a:lnTo>
                    <a:pt x="69" y="76"/>
                  </a:lnTo>
                  <a:lnTo>
                    <a:pt x="109" y="76"/>
                  </a:lnTo>
                  <a:lnTo>
                    <a:pt x="109" y="67"/>
                  </a:lnTo>
                  <a:lnTo>
                    <a:pt x="69" y="67"/>
                  </a:lnTo>
                  <a:close/>
                  <a:moveTo>
                    <a:pt x="69" y="49"/>
                  </a:moveTo>
                  <a:lnTo>
                    <a:pt x="69" y="58"/>
                  </a:lnTo>
                  <a:lnTo>
                    <a:pt x="127" y="58"/>
                  </a:lnTo>
                  <a:lnTo>
                    <a:pt x="127" y="49"/>
                  </a:lnTo>
                  <a:lnTo>
                    <a:pt x="69" y="49"/>
                  </a:lnTo>
                  <a:close/>
                  <a:moveTo>
                    <a:pt x="69" y="32"/>
                  </a:moveTo>
                  <a:lnTo>
                    <a:pt x="69" y="38"/>
                  </a:lnTo>
                  <a:lnTo>
                    <a:pt x="127" y="38"/>
                  </a:lnTo>
                  <a:lnTo>
                    <a:pt x="127" y="32"/>
                  </a:lnTo>
                  <a:lnTo>
                    <a:pt x="69" y="32"/>
                  </a:lnTo>
                  <a:close/>
                  <a:moveTo>
                    <a:pt x="91" y="143"/>
                  </a:moveTo>
                  <a:lnTo>
                    <a:pt x="104" y="143"/>
                  </a:lnTo>
                  <a:lnTo>
                    <a:pt x="115" y="143"/>
                  </a:lnTo>
                  <a:lnTo>
                    <a:pt x="104" y="129"/>
                  </a:lnTo>
                  <a:lnTo>
                    <a:pt x="93" y="118"/>
                  </a:lnTo>
                  <a:lnTo>
                    <a:pt x="93" y="131"/>
                  </a:lnTo>
                  <a:lnTo>
                    <a:pt x="91" y="143"/>
                  </a:lnTo>
                  <a:close/>
                  <a:moveTo>
                    <a:pt x="175" y="40"/>
                  </a:moveTo>
                  <a:lnTo>
                    <a:pt x="104" y="109"/>
                  </a:lnTo>
                  <a:lnTo>
                    <a:pt x="127" y="131"/>
                  </a:lnTo>
                  <a:lnTo>
                    <a:pt x="198" y="63"/>
                  </a:lnTo>
                  <a:lnTo>
                    <a:pt x="175" y="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 name="组合 21"/>
          <p:cNvGrpSpPr>
            <a:grpSpLocks/>
          </p:cNvGrpSpPr>
          <p:nvPr/>
        </p:nvGrpSpPr>
        <p:grpSpPr bwMode="auto">
          <a:xfrm>
            <a:off x="2263380" y="2527699"/>
            <a:ext cx="1288256" cy="1110853"/>
            <a:chOff x="0" y="0"/>
            <a:chExt cx="1718173" cy="1481340"/>
          </a:xfrm>
        </p:grpSpPr>
        <p:sp>
          <p:nvSpPr>
            <p:cNvPr id="25" name="Freeform 13"/>
            <p:cNvSpPr>
              <a:spLocks/>
            </p:cNvSpPr>
            <p:nvPr/>
          </p:nvSpPr>
          <p:spPr bwMode="auto">
            <a:xfrm>
              <a:off x="0" y="0"/>
              <a:ext cx="1718173" cy="1481340"/>
            </a:xfrm>
            <a:custGeom>
              <a:avLst/>
              <a:gdLst>
                <a:gd name="T0" fmla="*/ 0 w 1139"/>
                <a:gd name="T1" fmla="*/ 2147483646 h 982"/>
                <a:gd name="T2" fmla="*/ 2147483646 w 1139"/>
                <a:gd name="T3" fmla="*/ 0 h 982"/>
                <a:gd name="T4" fmla="*/ 2147483646 w 1139"/>
                <a:gd name="T5" fmla="*/ 0 h 982"/>
                <a:gd name="T6" fmla="*/ 2147483646 w 1139"/>
                <a:gd name="T7" fmla="*/ 2147483646 h 982"/>
                <a:gd name="T8" fmla="*/ 2147483646 w 1139"/>
                <a:gd name="T9" fmla="*/ 2147483646 h 982"/>
                <a:gd name="T10" fmla="*/ 2147483646 w 1139"/>
                <a:gd name="T11" fmla="*/ 2147483646 h 982"/>
                <a:gd name="T12" fmla="*/ 0 w 1139"/>
                <a:gd name="T13" fmla="*/ 2147483646 h 9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2">
                  <a:moveTo>
                    <a:pt x="0" y="491"/>
                  </a:moveTo>
                  <a:lnTo>
                    <a:pt x="246" y="0"/>
                  </a:lnTo>
                  <a:lnTo>
                    <a:pt x="893" y="0"/>
                  </a:lnTo>
                  <a:lnTo>
                    <a:pt x="1139" y="491"/>
                  </a:lnTo>
                  <a:lnTo>
                    <a:pt x="893" y="982"/>
                  </a:lnTo>
                  <a:lnTo>
                    <a:pt x="246" y="982"/>
                  </a:lnTo>
                  <a:lnTo>
                    <a:pt x="0" y="491"/>
                  </a:lnTo>
                  <a:close/>
                </a:path>
              </a:pathLst>
            </a:cu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5"/>
            <p:cNvSpPr>
              <a:spLocks/>
            </p:cNvSpPr>
            <p:nvPr/>
          </p:nvSpPr>
          <p:spPr bwMode="auto">
            <a:xfrm>
              <a:off x="1175116" y="1283727"/>
              <a:ext cx="200630" cy="173477"/>
            </a:xfrm>
            <a:custGeom>
              <a:avLst/>
              <a:gdLst>
                <a:gd name="T0" fmla="*/ 0 w 133"/>
                <a:gd name="T1" fmla="*/ 2147483646 h 115"/>
                <a:gd name="T2" fmla="*/ 2147483646 w 133"/>
                <a:gd name="T3" fmla="*/ 0 h 115"/>
                <a:gd name="T4" fmla="*/ 2147483646 w 133"/>
                <a:gd name="T5" fmla="*/ 0 h 115"/>
                <a:gd name="T6" fmla="*/ 2147483646 w 133"/>
                <a:gd name="T7" fmla="*/ 2147483646 h 115"/>
                <a:gd name="T8" fmla="*/ 2147483646 w 133"/>
                <a:gd name="T9" fmla="*/ 2147483646 h 115"/>
                <a:gd name="T10" fmla="*/ 2147483646 w 133"/>
                <a:gd name="T11" fmla="*/ 2147483646 h 115"/>
                <a:gd name="T12" fmla="*/ 0 w 133"/>
                <a:gd name="T13" fmla="*/ 2147483646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3" h="115">
                  <a:moveTo>
                    <a:pt x="0" y="57"/>
                  </a:moveTo>
                  <a:lnTo>
                    <a:pt x="29" y="0"/>
                  </a:lnTo>
                  <a:lnTo>
                    <a:pt x="104" y="0"/>
                  </a:lnTo>
                  <a:lnTo>
                    <a:pt x="133" y="57"/>
                  </a:lnTo>
                  <a:lnTo>
                    <a:pt x="104" y="115"/>
                  </a:lnTo>
                  <a:lnTo>
                    <a:pt x="29" y="115"/>
                  </a:lnTo>
                  <a:lnTo>
                    <a:pt x="0"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293"/>
            <p:cNvSpPr>
              <a:spLocks noEditPoints="1"/>
            </p:cNvSpPr>
            <p:nvPr/>
          </p:nvSpPr>
          <p:spPr bwMode="auto">
            <a:xfrm>
              <a:off x="604235" y="380804"/>
              <a:ext cx="552290" cy="615904"/>
            </a:xfrm>
            <a:custGeom>
              <a:avLst/>
              <a:gdLst>
                <a:gd name="T0" fmla="*/ 0 w 86"/>
                <a:gd name="T1" fmla="*/ 2147483646 h 96"/>
                <a:gd name="T2" fmla="*/ 2147483646 w 86"/>
                <a:gd name="T3" fmla="*/ 2147483646 h 96"/>
                <a:gd name="T4" fmla="*/ 2147483646 w 86"/>
                <a:gd name="T5" fmla="*/ 2147483646 h 96"/>
                <a:gd name="T6" fmla="*/ 2147483646 w 86"/>
                <a:gd name="T7" fmla="*/ 2147483646 h 96"/>
                <a:gd name="T8" fmla="*/ 2147483646 w 86"/>
                <a:gd name="T9" fmla="*/ 2147483646 h 96"/>
                <a:gd name="T10" fmla="*/ 2147483646 w 86"/>
                <a:gd name="T11" fmla="*/ 2147483646 h 96"/>
                <a:gd name="T12" fmla="*/ 2147483646 w 86"/>
                <a:gd name="T13" fmla="*/ 2147483646 h 96"/>
                <a:gd name="T14" fmla="*/ 2147483646 w 86"/>
                <a:gd name="T15" fmla="*/ 2147483646 h 96"/>
                <a:gd name="T16" fmla="*/ 2147483646 w 86"/>
                <a:gd name="T17" fmla="*/ 2147483646 h 96"/>
                <a:gd name="T18" fmla="*/ 2147483646 w 86"/>
                <a:gd name="T19" fmla="*/ 2147483646 h 96"/>
                <a:gd name="T20" fmla="*/ 2147483646 w 86"/>
                <a:gd name="T21" fmla="*/ 2147483646 h 96"/>
                <a:gd name="T22" fmla="*/ 2147483646 w 86"/>
                <a:gd name="T23" fmla="*/ 2147483646 h 96"/>
                <a:gd name="T24" fmla="*/ 2147483646 w 86"/>
                <a:gd name="T25" fmla="*/ 2147483646 h 96"/>
                <a:gd name="T26" fmla="*/ 2147483646 w 86"/>
                <a:gd name="T27" fmla="*/ 2147483646 h 96"/>
                <a:gd name="T28" fmla="*/ 2147483646 w 86"/>
                <a:gd name="T29" fmla="*/ 2147483646 h 96"/>
                <a:gd name="T30" fmla="*/ 2147483646 w 86"/>
                <a:gd name="T31" fmla="*/ 2147483646 h 96"/>
                <a:gd name="T32" fmla="*/ 2147483646 w 86"/>
                <a:gd name="T33" fmla="*/ 2147483646 h 96"/>
                <a:gd name="T34" fmla="*/ 2147483646 w 86"/>
                <a:gd name="T35" fmla="*/ 2147483646 h 96"/>
                <a:gd name="T36" fmla="*/ 2147483646 w 86"/>
                <a:gd name="T37" fmla="*/ 2147483646 h 96"/>
                <a:gd name="T38" fmla="*/ 2147483646 w 86"/>
                <a:gd name="T39" fmla="*/ 2147483646 h 96"/>
                <a:gd name="T40" fmla="*/ 2147483646 w 86"/>
                <a:gd name="T41" fmla="*/ 2147483646 h 96"/>
                <a:gd name="T42" fmla="*/ 2147483646 w 86"/>
                <a:gd name="T43" fmla="*/ 2147483646 h 96"/>
                <a:gd name="T44" fmla="*/ 2147483646 w 86"/>
                <a:gd name="T45" fmla="*/ 2147483646 h 96"/>
                <a:gd name="T46" fmla="*/ 2147483646 w 86"/>
                <a:gd name="T47" fmla="*/ 2147483646 h 96"/>
                <a:gd name="T48" fmla="*/ 2147483646 w 86"/>
                <a:gd name="T49" fmla="*/ 2147483646 h 96"/>
                <a:gd name="T50" fmla="*/ 2147483646 w 86"/>
                <a:gd name="T51" fmla="*/ 2147483646 h 96"/>
                <a:gd name="T52" fmla="*/ 2147483646 w 86"/>
                <a:gd name="T53" fmla="*/ 2147483646 h 96"/>
                <a:gd name="T54" fmla="*/ 2147483646 w 86"/>
                <a:gd name="T55" fmla="*/ 2147483646 h 96"/>
                <a:gd name="T56" fmla="*/ 2147483646 w 86"/>
                <a:gd name="T57" fmla="*/ 2147483646 h 96"/>
                <a:gd name="T58" fmla="*/ 2147483646 w 86"/>
                <a:gd name="T59" fmla="*/ 2147483646 h 96"/>
                <a:gd name="T60" fmla="*/ 2147483646 w 86"/>
                <a:gd name="T61" fmla="*/ 0 h 96"/>
                <a:gd name="T62" fmla="*/ 2147483646 w 86"/>
                <a:gd name="T63" fmla="*/ 2147483646 h 96"/>
                <a:gd name="T64" fmla="*/ 2147483646 w 86"/>
                <a:gd name="T65" fmla="*/ 2147483646 h 96"/>
                <a:gd name="T66" fmla="*/ 2147483646 w 86"/>
                <a:gd name="T67" fmla="*/ 2147483646 h 96"/>
                <a:gd name="T68" fmla="*/ 2147483646 w 86"/>
                <a:gd name="T69" fmla="*/ 2147483646 h 96"/>
                <a:gd name="T70" fmla="*/ 2147483646 w 86"/>
                <a:gd name="T71" fmla="*/ 2147483646 h 96"/>
                <a:gd name="T72" fmla="*/ 2147483646 w 86"/>
                <a:gd name="T73" fmla="*/ 2147483646 h 96"/>
                <a:gd name="T74" fmla="*/ 2147483646 w 86"/>
                <a:gd name="T75" fmla="*/ 2147483646 h 96"/>
                <a:gd name="T76" fmla="*/ 2147483646 w 86"/>
                <a:gd name="T77" fmla="*/ 2147483646 h 96"/>
                <a:gd name="T78" fmla="*/ 2147483646 w 86"/>
                <a:gd name="T79" fmla="*/ 2147483646 h 96"/>
                <a:gd name="T80" fmla="*/ 2147483646 w 86"/>
                <a:gd name="T81" fmla="*/ 2147483646 h 96"/>
                <a:gd name="T82" fmla="*/ 2147483646 w 86"/>
                <a:gd name="T83" fmla="*/ 2147483646 h 96"/>
                <a:gd name="T84" fmla="*/ 2147483646 w 86"/>
                <a:gd name="T85" fmla="*/ 2147483646 h 96"/>
                <a:gd name="T86" fmla="*/ 2147483646 w 86"/>
                <a:gd name="T87" fmla="*/ 2147483646 h 96"/>
                <a:gd name="T88" fmla="*/ 2147483646 w 86"/>
                <a:gd name="T89" fmla="*/ 2147483646 h 96"/>
                <a:gd name="T90" fmla="*/ 2147483646 w 86"/>
                <a:gd name="T91" fmla="*/ 2147483646 h 96"/>
                <a:gd name="T92" fmla="*/ 2147483646 w 86"/>
                <a:gd name="T93" fmla="*/ 2147483646 h 96"/>
                <a:gd name="T94" fmla="*/ 2147483646 w 86"/>
                <a:gd name="T95" fmla="*/ 2147483646 h 96"/>
                <a:gd name="T96" fmla="*/ 2147483646 w 86"/>
                <a:gd name="T97" fmla="*/ 2147483646 h 96"/>
                <a:gd name="T98" fmla="*/ 2147483646 w 86"/>
                <a:gd name="T99" fmla="*/ 2147483646 h 96"/>
                <a:gd name="T100" fmla="*/ 2147483646 w 86"/>
                <a:gd name="T101" fmla="*/ 2147483646 h 9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6" h="96">
                  <a:moveTo>
                    <a:pt x="23" y="36"/>
                  </a:moveTo>
                  <a:cubicBezTo>
                    <a:pt x="4" y="36"/>
                    <a:pt x="4" y="36"/>
                    <a:pt x="4" y="36"/>
                  </a:cubicBezTo>
                  <a:cubicBezTo>
                    <a:pt x="2" y="36"/>
                    <a:pt x="0" y="38"/>
                    <a:pt x="0" y="41"/>
                  </a:cubicBezTo>
                  <a:cubicBezTo>
                    <a:pt x="0" y="87"/>
                    <a:pt x="0" y="87"/>
                    <a:pt x="0" y="87"/>
                  </a:cubicBezTo>
                  <a:cubicBezTo>
                    <a:pt x="0" y="88"/>
                    <a:pt x="1" y="90"/>
                    <a:pt x="3" y="91"/>
                  </a:cubicBezTo>
                  <a:cubicBezTo>
                    <a:pt x="13" y="62"/>
                    <a:pt x="13" y="62"/>
                    <a:pt x="13" y="62"/>
                  </a:cubicBezTo>
                  <a:cubicBezTo>
                    <a:pt x="14" y="59"/>
                    <a:pt x="16" y="56"/>
                    <a:pt x="19" y="54"/>
                  </a:cubicBezTo>
                  <a:cubicBezTo>
                    <a:pt x="21" y="52"/>
                    <a:pt x="24"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9" y="50"/>
                    <a:pt x="29" y="50"/>
                    <a:pt x="29" y="50"/>
                  </a:cubicBezTo>
                  <a:cubicBezTo>
                    <a:pt x="31" y="50"/>
                    <a:pt x="31" y="50"/>
                    <a:pt x="31" y="50"/>
                  </a:cubicBezTo>
                  <a:cubicBezTo>
                    <a:pt x="32" y="48"/>
                    <a:pt x="34" y="45"/>
                    <a:pt x="35" y="43"/>
                  </a:cubicBezTo>
                  <a:cubicBezTo>
                    <a:pt x="36" y="39"/>
                    <a:pt x="37" y="36"/>
                    <a:pt x="36" y="32"/>
                  </a:cubicBezTo>
                  <a:cubicBezTo>
                    <a:pt x="78" y="32"/>
                    <a:pt x="78" y="32"/>
                    <a:pt x="78" y="32"/>
                  </a:cubicBezTo>
                  <a:cubicBezTo>
                    <a:pt x="79" y="36"/>
                    <a:pt x="79" y="40"/>
                    <a:pt x="78" y="43"/>
                  </a:cubicBezTo>
                  <a:cubicBezTo>
                    <a:pt x="77" y="46"/>
                    <a:pt x="76" y="48"/>
                    <a:pt x="75" y="50"/>
                  </a:cubicBezTo>
                  <a:cubicBezTo>
                    <a:pt x="79" y="50"/>
                    <a:pt x="79" y="50"/>
                    <a:pt x="79" y="50"/>
                  </a:cubicBezTo>
                  <a:cubicBezTo>
                    <a:pt x="80" y="48"/>
                    <a:pt x="80" y="46"/>
                    <a:pt x="81" y="44"/>
                  </a:cubicBezTo>
                  <a:cubicBezTo>
                    <a:pt x="82" y="40"/>
                    <a:pt x="82" y="35"/>
                    <a:pt x="82" y="30"/>
                  </a:cubicBezTo>
                  <a:cubicBezTo>
                    <a:pt x="80" y="29"/>
                    <a:pt x="80" y="29"/>
                    <a:pt x="80" y="29"/>
                  </a:cubicBezTo>
                  <a:cubicBezTo>
                    <a:pt x="58" y="29"/>
                    <a:pt x="58" y="29"/>
                    <a:pt x="58" y="29"/>
                  </a:cubicBezTo>
                  <a:cubicBezTo>
                    <a:pt x="58" y="24"/>
                    <a:pt x="57" y="18"/>
                    <a:pt x="53" y="13"/>
                  </a:cubicBezTo>
                  <a:cubicBezTo>
                    <a:pt x="52" y="12"/>
                    <a:pt x="52" y="12"/>
                    <a:pt x="52" y="12"/>
                  </a:cubicBezTo>
                  <a:cubicBezTo>
                    <a:pt x="43" y="12"/>
                    <a:pt x="43" y="12"/>
                    <a:pt x="43" y="12"/>
                  </a:cubicBezTo>
                  <a:cubicBezTo>
                    <a:pt x="41" y="8"/>
                    <a:pt x="38" y="5"/>
                    <a:pt x="35" y="3"/>
                  </a:cubicBezTo>
                  <a:cubicBezTo>
                    <a:pt x="34" y="2"/>
                    <a:pt x="32" y="1"/>
                    <a:pt x="31" y="0"/>
                  </a:cubicBezTo>
                  <a:cubicBezTo>
                    <a:pt x="30" y="0"/>
                    <a:pt x="30" y="0"/>
                    <a:pt x="30" y="0"/>
                  </a:cubicBezTo>
                  <a:cubicBezTo>
                    <a:pt x="2" y="0"/>
                    <a:pt x="2" y="0"/>
                    <a:pt x="2" y="0"/>
                  </a:cubicBezTo>
                  <a:cubicBezTo>
                    <a:pt x="1" y="3"/>
                    <a:pt x="1" y="3"/>
                    <a:pt x="1" y="3"/>
                  </a:cubicBezTo>
                  <a:cubicBezTo>
                    <a:pt x="4" y="6"/>
                    <a:pt x="8" y="10"/>
                    <a:pt x="10" y="15"/>
                  </a:cubicBezTo>
                  <a:cubicBezTo>
                    <a:pt x="11" y="19"/>
                    <a:pt x="11" y="24"/>
                    <a:pt x="9" y="30"/>
                  </a:cubicBezTo>
                  <a:cubicBezTo>
                    <a:pt x="10" y="32"/>
                    <a:pt x="10" y="32"/>
                    <a:pt x="10" y="32"/>
                  </a:cubicBezTo>
                  <a:cubicBezTo>
                    <a:pt x="23" y="32"/>
                    <a:pt x="23" y="32"/>
                    <a:pt x="23" y="32"/>
                  </a:cubicBezTo>
                  <a:cubicBezTo>
                    <a:pt x="23" y="34"/>
                    <a:pt x="23" y="35"/>
                    <a:pt x="23" y="36"/>
                  </a:cubicBezTo>
                  <a:close/>
                  <a:moveTo>
                    <a:pt x="40" y="42"/>
                  </a:moveTo>
                  <a:cubicBezTo>
                    <a:pt x="73" y="42"/>
                    <a:pt x="73" y="42"/>
                    <a:pt x="73" y="42"/>
                  </a:cubicBezTo>
                  <a:cubicBezTo>
                    <a:pt x="72" y="45"/>
                    <a:pt x="72" y="45"/>
                    <a:pt x="72" y="45"/>
                  </a:cubicBezTo>
                  <a:cubicBezTo>
                    <a:pt x="39" y="45"/>
                    <a:pt x="39" y="45"/>
                    <a:pt x="39" y="45"/>
                  </a:cubicBezTo>
                  <a:cubicBezTo>
                    <a:pt x="40" y="42"/>
                    <a:pt x="40" y="42"/>
                    <a:pt x="40" y="42"/>
                  </a:cubicBezTo>
                  <a:close/>
                  <a:moveTo>
                    <a:pt x="41" y="36"/>
                  </a:moveTo>
                  <a:cubicBezTo>
                    <a:pt x="75" y="36"/>
                    <a:pt x="75" y="36"/>
                    <a:pt x="75" y="36"/>
                  </a:cubicBezTo>
                  <a:cubicBezTo>
                    <a:pt x="74" y="39"/>
                    <a:pt x="74" y="39"/>
                    <a:pt x="74" y="39"/>
                  </a:cubicBezTo>
                  <a:cubicBezTo>
                    <a:pt x="41" y="39"/>
                    <a:pt x="41" y="39"/>
                    <a:pt x="41" y="39"/>
                  </a:cubicBezTo>
                  <a:cubicBezTo>
                    <a:pt x="41" y="36"/>
                    <a:pt x="41" y="36"/>
                    <a:pt x="41" y="36"/>
                  </a:cubicBezTo>
                  <a:close/>
                  <a:moveTo>
                    <a:pt x="31" y="26"/>
                  </a:moveTo>
                  <a:cubicBezTo>
                    <a:pt x="50" y="26"/>
                    <a:pt x="50" y="26"/>
                    <a:pt x="50" y="26"/>
                  </a:cubicBezTo>
                  <a:cubicBezTo>
                    <a:pt x="50" y="27"/>
                    <a:pt x="50" y="27"/>
                    <a:pt x="50" y="27"/>
                  </a:cubicBezTo>
                  <a:cubicBezTo>
                    <a:pt x="30" y="27"/>
                    <a:pt x="30" y="27"/>
                    <a:pt x="30" y="27"/>
                  </a:cubicBezTo>
                  <a:cubicBezTo>
                    <a:pt x="31" y="26"/>
                    <a:pt x="31" y="26"/>
                    <a:pt x="31" y="26"/>
                  </a:cubicBezTo>
                  <a:close/>
                  <a:moveTo>
                    <a:pt x="31" y="22"/>
                  </a:moveTo>
                  <a:cubicBezTo>
                    <a:pt x="50" y="22"/>
                    <a:pt x="50" y="22"/>
                    <a:pt x="50" y="22"/>
                  </a:cubicBezTo>
                  <a:cubicBezTo>
                    <a:pt x="50" y="23"/>
                    <a:pt x="50" y="23"/>
                    <a:pt x="50" y="23"/>
                  </a:cubicBezTo>
                  <a:cubicBezTo>
                    <a:pt x="31" y="23"/>
                    <a:pt x="31" y="23"/>
                    <a:pt x="31" y="23"/>
                  </a:cubicBezTo>
                  <a:cubicBezTo>
                    <a:pt x="31" y="22"/>
                    <a:pt x="31" y="22"/>
                    <a:pt x="31" y="22"/>
                  </a:cubicBezTo>
                  <a:close/>
                  <a:moveTo>
                    <a:pt x="30" y="18"/>
                  </a:moveTo>
                  <a:cubicBezTo>
                    <a:pt x="50" y="18"/>
                    <a:pt x="50" y="18"/>
                    <a:pt x="50" y="18"/>
                  </a:cubicBezTo>
                  <a:cubicBezTo>
                    <a:pt x="50" y="20"/>
                    <a:pt x="50" y="20"/>
                    <a:pt x="50" y="20"/>
                  </a:cubicBezTo>
                  <a:cubicBezTo>
                    <a:pt x="30" y="20"/>
                    <a:pt x="30" y="20"/>
                    <a:pt x="30" y="20"/>
                  </a:cubicBezTo>
                  <a:cubicBezTo>
                    <a:pt x="30" y="18"/>
                    <a:pt x="30" y="18"/>
                    <a:pt x="30" y="18"/>
                  </a:cubicBezTo>
                  <a:close/>
                  <a:moveTo>
                    <a:pt x="74" y="96"/>
                  </a:moveTo>
                  <a:cubicBezTo>
                    <a:pt x="6" y="96"/>
                    <a:pt x="6" y="96"/>
                    <a:pt x="6" y="96"/>
                  </a:cubicBezTo>
                  <a:cubicBezTo>
                    <a:pt x="17" y="63"/>
                    <a:pt x="17" y="63"/>
                    <a:pt x="17" y="63"/>
                  </a:cubicBezTo>
                  <a:cubicBezTo>
                    <a:pt x="18" y="61"/>
                    <a:pt x="20" y="59"/>
                    <a:pt x="22" y="58"/>
                  </a:cubicBezTo>
                  <a:cubicBezTo>
                    <a:pt x="24" y="56"/>
                    <a:pt x="26" y="55"/>
                    <a:pt x="28" y="55"/>
                  </a:cubicBezTo>
                  <a:cubicBezTo>
                    <a:pt x="82" y="55"/>
                    <a:pt x="82" y="55"/>
                    <a:pt x="82" y="55"/>
                  </a:cubicBezTo>
                  <a:cubicBezTo>
                    <a:pt x="82" y="55"/>
                    <a:pt x="83" y="55"/>
                    <a:pt x="84" y="56"/>
                  </a:cubicBezTo>
                  <a:cubicBezTo>
                    <a:pt x="85" y="56"/>
                    <a:pt x="85" y="56"/>
                    <a:pt x="86" y="57"/>
                  </a:cubicBezTo>
                  <a:cubicBezTo>
                    <a:pt x="86" y="58"/>
                    <a:pt x="86" y="59"/>
                    <a:pt x="86" y="60"/>
                  </a:cubicBezTo>
                  <a:cubicBezTo>
                    <a:pt x="86" y="60"/>
                    <a:pt x="86" y="61"/>
                    <a:pt x="86" y="62"/>
                  </a:cubicBezTo>
                  <a:cubicBezTo>
                    <a:pt x="74" y="96"/>
                    <a:pt x="74" y="96"/>
                    <a:pt x="74" y="96"/>
                  </a:cubicBezTo>
                  <a:close/>
                  <a:moveTo>
                    <a:pt x="32" y="41"/>
                  </a:moveTo>
                  <a:cubicBezTo>
                    <a:pt x="24" y="41"/>
                    <a:pt x="24" y="41"/>
                    <a:pt x="24" y="41"/>
                  </a:cubicBezTo>
                  <a:cubicBezTo>
                    <a:pt x="26" y="38"/>
                    <a:pt x="27" y="34"/>
                    <a:pt x="27" y="29"/>
                  </a:cubicBezTo>
                  <a:cubicBezTo>
                    <a:pt x="27" y="25"/>
                    <a:pt x="27" y="20"/>
                    <a:pt x="25" y="15"/>
                  </a:cubicBezTo>
                  <a:cubicBezTo>
                    <a:pt x="51" y="15"/>
                    <a:pt x="51" y="15"/>
                    <a:pt x="51" y="15"/>
                  </a:cubicBezTo>
                  <a:cubicBezTo>
                    <a:pt x="54" y="20"/>
                    <a:pt x="55" y="24"/>
                    <a:pt x="54" y="29"/>
                  </a:cubicBezTo>
                  <a:cubicBezTo>
                    <a:pt x="54" y="29"/>
                    <a:pt x="54" y="29"/>
                    <a:pt x="54" y="29"/>
                  </a:cubicBezTo>
                  <a:cubicBezTo>
                    <a:pt x="34" y="29"/>
                    <a:pt x="34" y="29"/>
                    <a:pt x="34" y="29"/>
                  </a:cubicBezTo>
                  <a:cubicBezTo>
                    <a:pt x="33" y="31"/>
                    <a:pt x="33" y="31"/>
                    <a:pt x="33" y="31"/>
                  </a:cubicBezTo>
                  <a:cubicBezTo>
                    <a:pt x="33" y="35"/>
                    <a:pt x="33" y="38"/>
                    <a:pt x="32" y="41"/>
                  </a:cubicBezTo>
                  <a:close/>
                  <a:moveTo>
                    <a:pt x="24" y="29"/>
                  </a:moveTo>
                  <a:cubicBezTo>
                    <a:pt x="12" y="29"/>
                    <a:pt x="12" y="29"/>
                    <a:pt x="12" y="29"/>
                  </a:cubicBezTo>
                  <a:cubicBezTo>
                    <a:pt x="15" y="23"/>
                    <a:pt x="15" y="18"/>
                    <a:pt x="13" y="14"/>
                  </a:cubicBezTo>
                  <a:cubicBezTo>
                    <a:pt x="11" y="10"/>
                    <a:pt x="9" y="6"/>
                    <a:pt x="6" y="3"/>
                  </a:cubicBezTo>
                  <a:cubicBezTo>
                    <a:pt x="30" y="3"/>
                    <a:pt x="30" y="3"/>
                    <a:pt x="30" y="3"/>
                  </a:cubicBezTo>
                  <a:cubicBezTo>
                    <a:pt x="31" y="4"/>
                    <a:pt x="32" y="5"/>
                    <a:pt x="33" y="5"/>
                  </a:cubicBezTo>
                  <a:cubicBezTo>
                    <a:pt x="36" y="7"/>
                    <a:pt x="38" y="9"/>
                    <a:pt x="39" y="12"/>
                  </a:cubicBezTo>
                  <a:cubicBezTo>
                    <a:pt x="23" y="12"/>
                    <a:pt x="23" y="12"/>
                    <a:pt x="23" y="12"/>
                  </a:cubicBezTo>
                  <a:cubicBezTo>
                    <a:pt x="22" y="14"/>
                    <a:pt x="22" y="14"/>
                    <a:pt x="22" y="14"/>
                  </a:cubicBezTo>
                  <a:cubicBezTo>
                    <a:pt x="23" y="19"/>
                    <a:pt x="24" y="24"/>
                    <a:pt x="24" y="2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 name="组合 25"/>
          <p:cNvGrpSpPr>
            <a:grpSpLocks/>
          </p:cNvGrpSpPr>
          <p:nvPr/>
        </p:nvGrpSpPr>
        <p:grpSpPr bwMode="auto">
          <a:xfrm>
            <a:off x="2263380" y="1314451"/>
            <a:ext cx="1288256" cy="1109663"/>
            <a:chOff x="0" y="0"/>
            <a:chExt cx="1718173" cy="1479831"/>
          </a:xfrm>
        </p:grpSpPr>
        <p:sp>
          <p:nvSpPr>
            <p:cNvPr id="29" name="Freeform 25"/>
            <p:cNvSpPr>
              <a:spLocks/>
            </p:cNvSpPr>
            <p:nvPr/>
          </p:nvSpPr>
          <p:spPr bwMode="auto">
            <a:xfrm>
              <a:off x="0" y="0"/>
              <a:ext cx="1718173" cy="1479831"/>
            </a:xfrm>
            <a:custGeom>
              <a:avLst/>
              <a:gdLst>
                <a:gd name="T0" fmla="*/ 0 w 1139"/>
                <a:gd name="T1" fmla="*/ 2147483646 h 981"/>
                <a:gd name="T2" fmla="*/ 2147483646 w 1139"/>
                <a:gd name="T3" fmla="*/ 0 h 981"/>
                <a:gd name="T4" fmla="*/ 2147483646 w 1139"/>
                <a:gd name="T5" fmla="*/ 0 h 981"/>
                <a:gd name="T6" fmla="*/ 2147483646 w 1139"/>
                <a:gd name="T7" fmla="*/ 2147483646 h 981"/>
                <a:gd name="T8" fmla="*/ 2147483646 w 1139"/>
                <a:gd name="T9" fmla="*/ 2147483646 h 981"/>
                <a:gd name="T10" fmla="*/ 2147483646 w 1139"/>
                <a:gd name="T11" fmla="*/ 2147483646 h 981"/>
                <a:gd name="T12" fmla="*/ 0 w 1139"/>
                <a:gd name="T13" fmla="*/ 2147483646 h 9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1">
                  <a:moveTo>
                    <a:pt x="0" y="490"/>
                  </a:moveTo>
                  <a:lnTo>
                    <a:pt x="246" y="0"/>
                  </a:lnTo>
                  <a:lnTo>
                    <a:pt x="893" y="0"/>
                  </a:lnTo>
                  <a:lnTo>
                    <a:pt x="1139" y="490"/>
                  </a:lnTo>
                  <a:lnTo>
                    <a:pt x="893" y="981"/>
                  </a:lnTo>
                  <a:lnTo>
                    <a:pt x="246" y="981"/>
                  </a:lnTo>
                  <a:lnTo>
                    <a:pt x="0" y="4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文本框 27"/>
            <p:cNvSpPr txBox="1">
              <a:spLocks noChangeArrowheads="1"/>
            </p:cNvSpPr>
            <p:nvPr/>
          </p:nvSpPr>
          <p:spPr bwMode="auto">
            <a:xfrm>
              <a:off x="310057" y="469922"/>
              <a:ext cx="1109436" cy="615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200" b="1">
                  <a:solidFill>
                    <a:schemeClr val="bg1"/>
                  </a:solidFill>
                  <a:latin typeface="微软雅黑" panose="020B0503020204020204" pitchFamily="34" charset="-122"/>
                  <a:ea typeface="微软雅黑" panose="020B0503020204020204" pitchFamily="34" charset="-122"/>
                </a:rPr>
                <a:t>添加您的标题</a:t>
              </a:r>
            </a:p>
          </p:txBody>
        </p:sp>
      </p:grpSp>
      <p:grpSp>
        <p:nvGrpSpPr>
          <p:cNvPr id="31" name="组合 28"/>
          <p:cNvGrpSpPr>
            <a:grpSpLocks/>
          </p:cNvGrpSpPr>
          <p:nvPr/>
        </p:nvGrpSpPr>
        <p:grpSpPr bwMode="auto">
          <a:xfrm>
            <a:off x="65485" y="2540795"/>
            <a:ext cx="1288256" cy="1109663"/>
            <a:chOff x="0" y="0"/>
            <a:chExt cx="1718173" cy="1479831"/>
          </a:xfrm>
        </p:grpSpPr>
        <p:sp>
          <p:nvSpPr>
            <p:cNvPr id="32" name="Freeform 9"/>
            <p:cNvSpPr>
              <a:spLocks/>
            </p:cNvSpPr>
            <p:nvPr/>
          </p:nvSpPr>
          <p:spPr bwMode="auto">
            <a:xfrm>
              <a:off x="0" y="0"/>
              <a:ext cx="1718173" cy="1479831"/>
            </a:xfrm>
            <a:custGeom>
              <a:avLst/>
              <a:gdLst>
                <a:gd name="T0" fmla="*/ 0 w 1139"/>
                <a:gd name="T1" fmla="*/ 2147483646 h 981"/>
                <a:gd name="T2" fmla="*/ 2147483646 w 1139"/>
                <a:gd name="T3" fmla="*/ 0 h 981"/>
                <a:gd name="T4" fmla="*/ 2147483646 w 1139"/>
                <a:gd name="T5" fmla="*/ 0 h 981"/>
                <a:gd name="T6" fmla="*/ 2147483646 w 1139"/>
                <a:gd name="T7" fmla="*/ 2147483646 h 981"/>
                <a:gd name="T8" fmla="*/ 2147483646 w 1139"/>
                <a:gd name="T9" fmla="*/ 2147483646 h 981"/>
                <a:gd name="T10" fmla="*/ 2147483646 w 1139"/>
                <a:gd name="T11" fmla="*/ 2147483646 h 981"/>
                <a:gd name="T12" fmla="*/ 0 w 1139"/>
                <a:gd name="T13" fmla="*/ 2147483646 h 9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1">
                  <a:moveTo>
                    <a:pt x="0" y="491"/>
                  </a:moveTo>
                  <a:lnTo>
                    <a:pt x="246" y="0"/>
                  </a:lnTo>
                  <a:lnTo>
                    <a:pt x="894" y="0"/>
                  </a:lnTo>
                  <a:lnTo>
                    <a:pt x="1139" y="491"/>
                  </a:lnTo>
                  <a:lnTo>
                    <a:pt x="894" y="981"/>
                  </a:lnTo>
                  <a:lnTo>
                    <a:pt x="246" y="981"/>
                  </a:lnTo>
                  <a:lnTo>
                    <a:pt x="0" y="491"/>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文本框 30"/>
            <p:cNvSpPr txBox="1">
              <a:spLocks noChangeArrowheads="1"/>
            </p:cNvSpPr>
            <p:nvPr/>
          </p:nvSpPr>
          <p:spPr bwMode="auto">
            <a:xfrm>
              <a:off x="325309" y="447527"/>
              <a:ext cx="1109436" cy="615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200" b="1">
                  <a:solidFill>
                    <a:schemeClr val="bg1"/>
                  </a:solidFill>
                  <a:latin typeface="微软雅黑" panose="020B0503020204020204" pitchFamily="34" charset="-122"/>
                  <a:ea typeface="微软雅黑" panose="020B0503020204020204" pitchFamily="34" charset="-122"/>
                </a:rPr>
                <a:t>添加您的标题</a:t>
              </a:r>
            </a:p>
          </p:txBody>
        </p:sp>
      </p:grpSp>
      <p:grpSp>
        <p:nvGrpSpPr>
          <p:cNvPr id="34" name="组合 31"/>
          <p:cNvGrpSpPr>
            <a:grpSpLocks/>
          </p:cNvGrpSpPr>
          <p:nvPr/>
        </p:nvGrpSpPr>
        <p:grpSpPr bwMode="auto">
          <a:xfrm>
            <a:off x="3361135" y="3137298"/>
            <a:ext cx="1288256" cy="1109663"/>
            <a:chOff x="0" y="0"/>
            <a:chExt cx="1718173" cy="1479831"/>
          </a:xfrm>
        </p:grpSpPr>
        <p:sp>
          <p:nvSpPr>
            <p:cNvPr id="35" name="Freeform 18"/>
            <p:cNvSpPr>
              <a:spLocks/>
            </p:cNvSpPr>
            <p:nvPr/>
          </p:nvSpPr>
          <p:spPr bwMode="auto">
            <a:xfrm>
              <a:off x="0" y="0"/>
              <a:ext cx="1718173" cy="1479831"/>
            </a:xfrm>
            <a:custGeom>
              <a:avLst/>
              <a:gdLst>
                <a:gd name="T0" fmla="*/ 0 w 1139"/>
                <a:gd name="T1" fmla="*/ 2147483646 h 981"/>
                <a:gd name="T2" fmla="*/ 2147483646 w 1139"/>
                <a:gd name="T3" fmla="*/ 0 h 981"/>
                <a:gd name="T4" fmla="*/ 2147483646 w 1139"/>
                <a:gd name="T5" fmla="*/ 0 h 981"/>
                <a:gd name="T6" fmla="*/ 2147483646 w 1139"/>
                <a:gd name="T7" fmla="*/ 2147483646 h 981"/>
                <a:gd name="T8" fmla="*/ 2147483646 w 1139"/>
                <a:gd name="T9" fmla="*/ 2147483646 h 981"/>
                <a:gd name="T10" fmla="*/ 2147483646 w 1139"/>
                <a:gd name="T11" fmla="*/ 2147483646 h 981"/>
                <a:gd name="T12" fmla="*/ 0 w 1139"/>
                <a:gd name="T13" fmla="*/ 2147483646 h 9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9" h="981">
                  <a:moveTo>
                    <a:pt x="0" y="491"/>
                  </a:moveTo>
                  <a:lnTo>
                    <a:pt x="245" y="0"/>
                  </a:lnTo>
                  <a:lnTo>
                    <a:pt x="893" y="0"/>
                  </a:lnTo>
                  <a:lnTo>
                    <a:pt x="1139" y="491"/>
                  </a:lnTo>
                  <a:lnTo>
                    <a:pt x="893" y="981"/>
                  </a:lnTo>
                  <a:lnTo>
                    <a:pt x="245" y="981"/>
                  </a:lnTo>
                  <a:lnTo>
                    <a:pt x="0" y="491"/>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文本框 33"/>
            <p:cNvSpPr txBox="1">
              <a:spLocks noChangeArrowheads="1"/>
            </p:cNvSpPr>
            <p:nvPr/>
          </p:nvSpPr>
          <p:spPr bwMode="auto">
            <a:xfrm>
              <a:off x="322434" y="484875"/>
              <a:ext cx="1109436" cy="615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200" b="1">
                  <a:solidFill>
                    <a:schemeClr val="bg1"/>
                  </a:solidFill>
                  <a:latin typeface="微软雅黑" panose="020B0503020204020204" pitchFamily="34" charset="-122"/>
                  <a:ea typeface="微软雅黑" panose="020B0503020204020204" pitchFamily="34" charset="-122"/>
                </a:rPr>
                <a:t>添加您的标题</a:t>
              </a:r>
            </a:p>
          </p:txBody>
        </p:sp>
      </p:grpSp>
      <p:sp>
        <p:nvSpPr>
          <p:cNvPr id="37" name="文本框 34"/>
          <p:cNvSpPr txBox="1">
            <a:spLocks noChangeArrowheads="1"/>
          </p:cNvSpPr>
          <p:nvPr/>
        </p:nvSpPr>
        <p:spPr bwMode="auto">
          <a:xfrm>
            <a:off x="4589860" y="1227535"/>
            <a:ext cx="4433888" cy="71558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350">
                <a:solidFill>
                  <a:schemeClr val="bg1"/>
                </a:solidFill>
                <a:latin typeface="华文中宋" panose="02010600040101010101" pitchFamily="2" charset="-122"/>
                <a:ea typeface="华文中宋" panose="02010600040101010101" pitchFamily="2" charset="-122"/>
              </a:rPr>
              <a:t>弹指岁月 倾城顷刻间烟灭，青石板街 回眸一笑你婉约，恨了没 你摇头轻叹谁让你蹙着眉，而深闺 徒留胭脂味，人雁南飞 转身一瞥你噙泪，掬一把月 手揽回忆怎么睡。　</a:t>
            </a:r>
          </a:p>
        </p:txBody>
      </p:sp>
      <p:sp>
        <p:nvSpPr>
          <p:cNvPr id="38" name="椭圆 35"/>
          <p:cNvSpPr>
            <a:spLocks noChangeArrowheads="1"/>
          </p:cNvSpPr>
          <p:nvPr/>
        </p:nvSpPr>
        <p:spPr bwMode="auto">
          <a:xfrm>
            <a:off x="4786312" y="2189561"/>
            <a:ext cx="234554" cy="234553"/>
          </a:xfrm>
          <a:prstGeom prst="ellipse">
            <a:avLst/>
          </a:pr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FFFFFF"/>
                </a:solidFill>
              </a:rPr>
              <a:t>1</a:t>
            </a:r>
            <a:endParaRPr lang="zh-CN" altLang="en-US" sz="1350">
              <a:solidFill>
                <a:srgbClr val="FFFFFF"/>
              </a:solidFill>
            </a:endParaRPr>
          </a:p>
        </p:txBody>
      </p:sp>
      <p:sp>
        <p:nvSpPr>
          <p:cNvPr id="39" name="椭圆 36"/>
          <p:cNvSpPr>
            <a:spLocks noChangeArrowheads="1"/>
          </p:cNvSpPr>
          <p:nvPr/>
        </p:nvSpPr>
        <p:spPr bwMode="auto">
          <a:xfrm>
            <a:off x="4786312" y="3018236"/>
            <a:ext cx="234554" cy="234553"/>
          </a:xfrm>
          <a:prstGeom prst="ellipse">
            <a:avLst/>
          </a:pr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FFFFFF"/>
                </a:solidFill>
              </a:rPr>
              <a:t>2</a:t>
            </a:r>
            <a:endParaRPr lang="zh-CN" altLang="en-US" sz="1350">
              <a:solidFill>
                <a:srgbClr val="FFFFFF"/>
              </a:solidFill>
            </a:endParaRPr>
          </a:p>
        </p:txBody>
      </p:sp>
      <p:sp>
        <p:nvSpPr>
          <p:cNvPr id="40" name="椭圆 37"/>
          <p:cNvSpPr>
            <a:spLocks noChangeArrowheads="1"/>
          </p:cNvSpPr>
          <p:nvPr/>
        </p:nvSpPr>
        <p:spPr bwMode="auto">
          <a:xfrm>
            <a:off x="4786312" y="3846911"/>
            <a:ext cx="234554" cy="234553"/>
          </a:xfrm>
          <a:prstGeom prst="ellipse">
            <a:avLst/>
          </a:pr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FFFFFF"/>
                </a:solidFill>
              </a:rPr>
              <a:t>3</a:t>
            </a:r>
            <a:endParaRPr lang="zh-CN" altLang="en-US" sz="1350">
              <a:solidFill>
                <a:srgbClr val="FFFFFF"/>
              </a:solidFill>
            </a:endParaRPr>
          </a:p>
        </p:txBody>
      </p:sp>
      <p:sp>
        <p:nvSpPr>
          <p:cNvPr id="41" name="矩形 38"/>
          <p:cNvSpPr>
            <a:spLocks noChangeArrowheads="1"/>
          </p:cNvSpPr>
          <p:nvPr/>
        </p:nvSpPr>
        <p:spPr bwMode="auto">
          <a:xfrm>
            <a:off x="5095877" y="2075261"/>
            <a:ext cx="379333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050">
                <a:solidFill>
                  <a:srgbClr val="404040"/>
                </a:solidFill>
                <a:latin typeface="微软雅黑" panose="020B0503020204020204" pitchFamily="34" charset="-122"/>
                <a:ea typeface="微软雅黑" panose="020B0503020204020204" pitchFamily="34" charset="-122"/>
              </a:rPr>
              <a:t>在</a:t>
            </a:r>
            <a:r>
              <a:rPr lang="en-US" altLang="zh-CN" sz="1050">
                <a:solidFill>
                  <a:srgbClr val="404040"/>
                </a:solidFill>
                <a:latin typeface="微软雅黑" panose="020B0503020204020204" pitchFamily="34" charset="-122"/>
                <a:ea typeface="微软雅黑" panose="020B0503020204020204" pitchFamily="34" charset="-122"/>
              </a:rPr>
              <a:t>《</a:t>
            </a:r>
            <a:r>
              <a:rPr lang="zh-CN" altLang="en-US" sz="1050">
                <a:solidFill>
                  <a:srgbClr val="404040"/>
                </a:solidFill>
                <a:latin typeface="微软雅黑" panose="020B0503020204020204" pitchFamily="34" charset="-122"/>
                <a:ea typeface="微软雅黑" panose="020B0503020204020204" pitchFamily="34" charset="-122"/>
              </a:rPr>
              <a:t>西藏生死书</a:t>
            </a:r>
            <a:r>
              <a:rPr lang="en-US" altLang="zh-CN" sz="1050">
                <a:solidFill>
                  <a:srgbClr val="404040"/>
                </a:solidFill>
                <a:latin typeface="微软雅黑" panose="020B0503020204020204" pitchFamily="34" charset="-122"/>
                <a:ea typeface="微软雅黑" panose="020B0503020204020204" pitchFamily="34" charset="-122"/>
              </a:rPr>
              <a:t>》</a:t>
            </a:r>
            <a:r>
              <a:rPr lang="zh-CN" altLang="en-US" sz="1050">
                <a:solidFill>
                  <a:srgbClr val="404040"/>
                </a:solidFill>
                <a:latin typeface="微软雅黑" panose="020B0503020204020204" pitchFamily="34" charset="-122"/>
                <a:ea typeface="微软雅黑" panose="020B0503020204020204" pitchFamily="34" charset="-122"/>
              </a:rPr>
              <a:t>里，索甲仁波切写到：“我们的存在就像秋天的云那麽短暂，看着众生的生死就像舞动的律动，生命时光就像空中的闪电，就像激流冲下山脊，匆匆消逝。”</a:t>
            </a:r>
          </a:p>
        </p:txBody>
      </p:sp>
      <p:sp>
        <p:nvSpPr>
          <p:cNvPr id="42" name="矩形 39"/>
          <p:cNvSpPr>
            <a:spLocks noChangeArrowheads="1"/>
          </p:cNvSpPr>
          <p:nvPr/>
        </p:nvSpPr>
        <p:spPr bwMode="auto">
          <a:xfrm>
            <a:off x="5095877" y="2858692"/>
            <a:ext cx="379333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050">
                <a:solidFill>
                  <a:srgbClr val="404040"/>
                </a:solidFill>
                <a:latin typeface="微软雅黑" panose="020B0503020204020204" pitchFamily="34" charset="-122"/>
                <a:ea typeface="微软雅黑" panose="020B0503020204020204" pitchFamily="34" charset="-122"/>
              </a:rPr>
              <a:t>在</a:t>
            </a:r>
            <a:r>
              <a:rPr lang="en-US" altLang="zh-CN" sz="1050">
                <a:solidFill>
                  <a:srgbClr val="404040"/>
                </a:solidFill>
                <a:latin typeface="微软雅黑" panose="020B0503020204020204" pitchFamily="34" charset="-122"/>
                <a:ea typeface="微软雅黑" panose="020B0503020204020204" pitchFamily="34" charset="-122"/>
              </a:rPr>
              <a:t>《</a:t>
            </a:r>
            <a:r>
              <a:rPr lang="zh-CN" altLang="en-US" sz="1050">
                <a:solidFill>
                  <a:srgbClr val="404040"/>
                </a:solidFill>
                <a:latin typeface="微软雅黑" panose="020B0503020204020204" pitchFamily="34" charset="-122"/>
                <a:ea typeface="微软雅黑" panose="020B0503020204020204" pitchFamily="34" charset="-122"/>
              </a:rPr>
              <a:t>西藏生死书</a:t>
            </a:r>
            <a:r>
              <a:rPr lang="en-US" altLang="zh-CN" sz="1050">
                <a:solidFill>
                  <a:srgbClr val="404040"/>
                </a:solidFill>
                <a:latin typeface="微软雅黑" panose="020B0503020204020204" pitchFamily="34" charset="-122"/>
                <a:ea typeface="微软雅黑" panose="020B0503020204020204" pitchFamily="34" charset="-122"/>
              </a:rPr>
              <a:t>》</a:t>
            </a:r>
            <a:r>
              <a:rPr lang="zh-CN" altLang="en-US" sz="1050">
                <a:solidFill>
                  <a:srgbClr val="404040"/>
                </a:solidFill>
                <a:latin typeface="微软雅黑" panose="020B0503020204020204" pitchFamily="34" charset="-122"/>
                <a:ea typeface="微软雅黑" panose="020B0503020204020204" pitchFamily="34" charset="-122"/>
              </a:rPr>
              <a:t>里，索甲仁波切写到：“我们的存在就像秋天的云那麽短暂，看着众生的生死就像舞动的律动，生命时光就像空中的闪电，就像激流冲下山脊，匆匆消逝。”</a:t>
            </a:r>
          </a:p>
        </p:txBody>
      </p:sp>
      <p:sp>
        <p:nvSpPr>
          <p:cNvPr id="43" name="矩形 40"/>
          <p:cNvSpPr>
            <a:spLocks noChangeArrowheads="1"/>
          </p:cNvSpPr>
          <p:nvPr/>
        </p:nvSpPr>
        <p:spPr bwMode="auto">
          <a:xfrm>
            <a:off x="5095877" y="3683795"/>
            <a:ext cx="379333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050">
                <a:solidFill>
                  <a:srgbClr val="404040"/>
                </a:solidFill>
                <a:latin typeface="微软雅黑" panose="020B0503020204020204" pitchFamily="34" charset="-122"/>
                <a:ea typeface="微软雅黑" panose="020B0503020204020204" pitchFamily="34" charset="-122"/>
              </a:rPr>
              <a:t>在</a:t>
            </a:r>
            <a:r>
              <a:rPr lang="en-US" altLang="zh-CN" sz="1050">
                <a:solidFill>
                  <a:srgbClr val="404040"/>
                </a:solidFill>
                <a:latin typeface="微软雅黑" panose="020B0503020204020204" pitchFamily="34" charset="-122"/>
                <a:ea typeface="微软雅黑" panose="020B0503020204020204" pitchFamily="34" charset="-122"/>
              </a:rPr>
              <a:t>《</a:t>
            </a:r>
            <a:r>
              <a:rPr lang="zh-CN" altLang="en-US" sz="1050">
                <a:solidFill>
                  <a:srgbClr val="404040"/>
                </a:solidFill>
                <a:latin typeface="微软雅黑" panose="020B0503020204020204" pitchFamily="34" charset="-122"/>
                <a:ea typeface="微软雅黑" panose="020B0503020204020204" pitchFamily="34" charset="-122"/>
              </a:rPr>
              <a:t>西藏生死书</a:t>
            </a:r>
            <a:r>
              <a:rPr lang="en-US" altLang="zh-CN" sz="1050">
                <a:solidFill>
                  <a:srgbClr val="404040"/>
                </a:solidFill>
                <a:latin typeface="微软雅黑" panose="020B0503020204020204" pitchFamily="34" charset="-122"/>
                <a:ea typeface="微软雅黑" panose="020B0503020204020204" pitchFamily="34" charset="-122"/>
              </a:rPr>
              <a:t>》</a:t>
            </a:r>
            <a:r>
              <a:rPr lang="zh-CN" altLang="en-US" sz="1050">
                <a:solidFill>
                  <a:srgbClr val="404040"/>
                </a:solidFill>
                <a:latin typeface="微软雅黑" panose="020B0503020204020204" pitchFamily="34" charset="-122"/>
                <a:ea typeface="微软雅黑" panose="020B0503020204020204" pitchFamily="34" charset="-122"/>
              </a:rPr>
              <a:t>里，索甲仁波切写到：“我们的存在就像秋天的云那麽短暂，看着众生的生死就像舞动的律动，生命时光就像空中的闪电，就像激流冲下山脊，匆匆消逝。”</a:t>
            </a:r>
          </a:p>
        </p:txBody>
      </p:sp>
      <p:cxnSp>
        <p:nvCxnSpPr>
          <p:cNvPr id="44" name="直接连接符 41"/>
          <p:cNvCxnSpPr>
            <a:cxnSpLocks noChangeShapeType="1"/>
          </p:cNvCxnSpPr>
          <p:nvPr/>
        </p:nvCxnSpPr>
        <p:spPr bwMode="auto">
          <a:xfrm>
            <a:off x="4774408" y="2747963"/>
            <a:ext cx="4104085" cy="0"/>
          </a:xfrm>
          <a:prstGeom prst="line">
            <a:avLst/>
          </a:prstGeom>
          <a:noFill/>
          <a:ln w="12700">
            <a:solidFill>
              <a:srgbClr val="3B3838"/>
            </a:solidFill>
            <a:prstDash val="dash"/>
            <a:round/>
            <a:headEnd/>
            <a:tailEnd/>
          </a:ln>
          <a:extLst>
            <a:ext uri="{909E8E84-426E-40DD-AFC4-6F175D3DCCD1}">
              <a14:hiddenFill xmlns:a14="http://schemas.microsoft.com/office/drawing/2010/main">
                <a:noFill/>
              </a14:hiddenFill>
            </a:ext>
          </a:extLst>
        </p:spPr>
      </p:cxnSp>
      <p:cxnSp>
        <p:nvCxnSpPr>
          <p:cNvPr id="45" name="直接连接符 42"/>
          <p:cNvCxnSpPr>
            <a:cxnSpLocks noChangeShapeType="1"/>
          </p:cNvCxnSpPr>
          <p:nvPr/>
        </p:nvCxnSpPr>
        <p:spPr bwMode="auto">
          <a:xfrm>
            <a:off x="4774408" y="3555206"/>
            <a:ext cx="4104085" cy="0"/>
          </a:xfrm>
          <a:prstGeom prst="line">
            <a:avLst/>
          </a:prstGeom>
          <a:noFill/>
          <a:ln w="12700">
            <a:solidFill>
              <a:srgbClr val="3B3838"/>
            </a:solidFill>
            <a:prstDash val="dash"/>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060839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25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75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10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125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childTnLst>
                                </p:cTn>
                              </p:par>
                            </p:childTnLst>
                          </p:cTn>
                        </p:par>
                        <p:par>
                          <p:cTn id="39" fill="hold">
                            <p:stCondLst>
                              <p:cond delay="3250"/>
                            </p:stCondLst>
                            <p:childTnLst>
                              <p:par>
                                <p:cTn id="40" presetID="1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p:tgtEl>
                                          <p:spTgt spid="37"/>
                                        </p:tgtEl>
                                        <p:attrNameLst>
                                          <p:attrName>ppt_y</p:attrName>
                                        </p:attrNameLst>
                                      </p:cBhvr>
                                      <p:tavLst>
                                        <p:tav tm="0">
                                          <p:val>
                                            <p:strVal val="#ppt_y+#ppt_h*1.125000"/>
                                          </p:val>
                                        </p:tav>
                                        <p:tav tm="100000">
                                          <p:val>
                                            <p:strVal val="#ppt_y"/>
                                          </p:val>
                                        </p:tav>
                                      </p:tavLst>
                                    </p:anim>
                                    <p:animEffect transition="in" filter="wipe(up)">
                                      <p:cBhvr>
                                        <p:cTn id="43" dur="500"/>
                                        <p:tgtEl>
                                          <p:spTgt spid="37"/>
                                        </p:tgtEl>
                                      </p:cBhvr>
                                    </p:animEffect>
                                  </p:childTnLst>
                                </p:cTn>
                              </p:par>
                            </p:childTnLst>
                          </p:cTn>
                        </p:par>
                        <p:par>
                          <p:cTn id="44" fill="hold">
                            <p:stCondLst>
                              <p:cond delay="3750"/>
                            </p:stCondLst>
                            <p:childTnLst>
                              <p:par>
                                <p:cTn id="45" presetID="31"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 calcmode="lin" valueType="num">
                                      <p:cBhvr>
                                        <p:cTn id="49" dur="500" fill="hold"/>
                                        <p:tgtEl>
                                          <p:spTgt spid="38"/>
                                        </p:tgtEl>
                                        <p:attrNameLst>
                                          <p:attrName>style.rotation</p:attrName>
                                        </p:attrNameLst>
                                      </p:cBhvr>
                                      <p:tavLst>
                                        <p:tav tm="0">
                                          <p:val>
                                            <p:fltVal val="90"/>
                                          </p:val>
                                        </p:tav>
                                        <p:tav tm="100000">
                                          <p:val>
                                            <p:fltVal val="0"/>
                                          </p:val>
                                        </p:tav>
                                      </p:tavLst>
                                    </p:anim>
                                    <p:animEffect transition="in" filter="fade">
                                      <p:cBhvr>
                                        <p:cTn id="50" dur="500"/>
                                        <p:tgtEl>
                                          <p:spTgt spid="38"/>
                                        </p:tgtEl>
                                      </p:cBhvr>
                                    </p:animEffect>
                                  </p:childTnLst>
                                </p:cTn>
                              </p:par>
                            </p:childTnLst>
                          </p:cTn>
                        </p:par>
                        <p:par>
                          <p:cTn id="51" fill="hold">
                            <p:stCondLst>
                              <p:cond delay="4250"/>
                            </p:stCondLst>
                            <p:childTnLst>
                              <p:par>
                                <p:cTn id="52" presetID="10" presetClass="entr" presetSubtype="0"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barn(outVertical)">
                                      <p:cBhvr>
                                        <p:cTn id="58" dur="500"/>
                                        <p:tgtEl>
                                          <p:spTgt spid="44"/>
                                        </p:tgtEl>
                                      </p:cBhvr>
                                    </p:animEffect>
                                  </p:childTnLst>
                                </p:cTn>
                              </p:par>
                            </p:childTnLst>
                          </p:cTn>
                        </p:par>
                        <p:par>
                          <p:cTn id="59" fill="hold">
                            <p:stCondLst>
                              <p:cond delay="5250"/>
                            </p:stCondLst>
                            <p:childTnLst>
                              <p:par>
                                <p:cTn id="60" presetID="31"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 calcmode="lin" valueType="num">
                                      <p:cBhvr>
                                        <p:cTn id="64" dur="500" fill="hold"/>
                                        <p:tgtEl>
                                          <p:spTgt spid="39"/>
                                        </p:tgtEl>
                                        <p:attrNameLst>
                                          <p:attrName>style.rotation</p:attrName>
                                        </p:attrNameLst>
                                      </p:cBhvr>
                                      <p:tavLst>
                                        <p:tav tm="0">
                                          <p:val>
                                            <p:fltVal val="90"/>
                                          </p:val>
                                        </p:tav>
                                        <p:tav tm="100000">
                                          <p:val>
                                            <p:fltVal val="0"/>
                                          </p:val>
                                        </p:tav>
                                      </p:tavLst>
                                    </p:anim>
                                    <p:animEffect transition="in" filter="fade">
                                      <p:cBhvr>
                                        <p:cTn id="65" dur="500"/>
                                        <p:tgtEl>
                                          <p:spTgt spid="39"/>
                                        </p:tgtEl>
                                      </p:cBhvr>
                                    </p:animEffect>
                                  </p:childTnLst>
                                </p:cTn>
                              </p:par>
                            </p:childTnLst>
                          </p:cTn>
                        </p:par>
                        <p:par>
                          <p:cTn id="66" fill="hold">
                            <p:stCondLst>
                              <p:cond delay="575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par>
                          <p:cTn id="70" fill="hold">
                            <p:stCondLst>
                              <p:cond delay="6250"/>
                            </p:stCondLst>
                            <p:childTnLst>
                              <p:par>
                                <p:cTn id="71" presetID="16" presetClass="entr" presetSubtype="37" fill="hold"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barn(outVertical)">
                                      <p:cBhvr>
                                        <p:cTn id="73" dur="500"/>
                                        <p:tgtEl>
                                          <p:spTgt spid="45"/>
                                        </p:tgtEl>
                                      </p:cBhvr>
                                    </p:animEffect>
                                  </p:childTnLst>
                                </p:cTn>
                              </p:par>
                            </p:childTnLst>
                          </p:cTn>
                        </p:par>
                        <p:par>
                          <p:cTn id="74" fill="hold">
                            <p:stCondLst>
                              <p:cond delay="6750"/>
                            </p:stCondLst>
                            <p:childTnLst>
                              <p:par>
                                <p:cTn id="75" presetID="31"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 calcmode="lin" valueType="num">
                                      <p:cBhvr>
                                        <p:cTn id="79" dur="500" fill="hold"/>
                                        <p:tgtEl>
                                          <p:spTgt spid="40"/>
                                        </p:tgtEl>
                                        <p:attrNameLst>
                                          <p:attrName>style.rotation</p:attrName>
                                        </p:attrNameLst>
                                      </p:cBhvr>
                                      <p:tavLst>
                                        <p:tav tm="0">
                                          <p:val>
                                            <p:fltVal val="90"/>
                                          </p:val>
                                        </p:tav>
                                        <p:tav tm="100000">
                                          <p:val>
                                            <p:fltVal val="0"/>
                                          </p:val>
                                        </p:tav>
                                      </p:tavLst>
                                    </p:anim>
                                    <p:animEffect transition="in" filter="fade">
                                      <p:cBhvr>
                                        <p:cTn id="80" dur="500"/>
                                        <p:tgtEl>
                                          <p:spTgt spid="40"/>
                                        </p:tgtEl>
                                      </p:cBhvr>
                                    </p:animEffect>
                                  </p:childTnLst>
                                </p:cTn>
                              </p:par>
                            </p:childTnLst>
                          </p:cTn>
                        </p:par>
                        <p:par>
                          <p:cTn id="81" fill="hold">
                            <p:stCondLst>
                              <p:cond delay="7250"/>
                            </p:stCondLst>
                            <p:childTnLst>
                              <p:par>
                                <p:cTn id="82" presetID="10" presetClass="entr" presetSubtype="0"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autoUpdateAnimBg="0"/>
      <p:bldP spid="38" grpId="0" animBg="1" autoUpdateAnimBg="0"/>
      <p:bldP spid="39" grpId="0" animBg="1" autoUpdateAnimBg="0"/>
      <p:bldP spid="40" grpId="0" animBg="1" autoUpdateAnimBg="0"/>
      <p:bldP spid="41" grpId="0" autoUpdateAnimBg="0"/>
      <p:bldP spid="42" grpId="0" autoUpdateAnimBg="0"/>
      <p:bldP spid="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03</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5" name="组合 14"/>
          <p:cNvGrpSpPr/>
          <p:nvPr/>
        </p:nvGrpSpPr>
        <p:grpSpPr>
          <a:xfrm>
            <a:off x="1706728" y="975952"/>
            <a:ext cx="6137874" cy="937201"/>
            <a:chOff x="1706728" y="858257"/>
            <a:chExt cx="6137874" cy="937201"/>
          </a:xfrm>
        </p:grpSpPr>
        <p:grpSp>
          <p:nvGrpSpPr>
            <p:cNvPr id="16" name="组合 15"/>
            <p:cNvGrpSpPr/>
            <p:nvPr/>
          </p:nvGrpSpPr>
          <p:grpSpPr>
            <a:xfrm>
              <a:off x="2454731" y="858257"/>
              <a:ext cx="909655" cy="937201"/>
              <a:chOff x="1252331" y="973457"/>
              <a:chExt cx="909655" cy="937201"/>
            </a:xfrm>
            <a:effectLst/>
          </p:grpSpPr>
          <p:sp>
            <p:nvSpPr>
              <p:cNvPr id="19" name="椭圆形标注 18">
                <a:hlinkClick r:id="rId6"/>
              </p:cNvPr>
              <p:cNvSpPr/>
              <p:nvPr/>
            </p:nvSpPr>
            <p:spPr>
              <a:xfrm>
                <a:off x="1252331" y="1049266"/>
                <a:ext cx="907774" cy="861392"/>
              </a:xfrm>
              <a:prstGeom prst="wedgeEllipseCallout">
                <a:avLst>
                  <a:gd name="adj1" fmla="val -71929"/>
                  <a:gd name="adj2" fmla="val -1346"/>
                </a:avLst>
              </a:prstGeom>
              <a:solidFill>
                <a:srgbClr val="404040"/>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tx1">
                      <a:lumMod val="65000"/>
                      <a:lumOff val="35000"/>
                    </a:schemeClr>
                  </a:solidFill>
                </a:endParaRPr>
              </a:p>
            </p:txBody>
          </p:sp>
          <p:sp>
            <p:nvSpPr>
              <p:cNvPr id="20" name="矩形 19"/>
              <p:cNvSpPr/>
              <p:nvPr/>
            </p:nvSpPr>
            <p:spPr>
              <a:xfrm>
                <a:off x="1343213" y="973457"/>
                <a:ext cx="818773"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7" name="Freeform 38">
              <a:hlinkClick r:id="rId6"/>
            </p:cNvPr>
            <p:cNvSpPr>
              <a:spLocks noEditPoints="1"/>
            </p:cNvSpPr>
            <p:nvPr/>
          </p:nvSpPr>
          <p:spPr bwMode="auto">
            <a:xfrm>
              <a:off x="1706728" y="1140555"/>
              <a:ext cx="416698" cy="416698"/>
            </a:xfrm>
            <a:custGeom>
              <a:avLst/>
              <a:gdLst>
                <a:gd name="T0" fmla="*/ 132 w 144"/>
                <a:gd name="T1" fmla="*/ 61 h 144"/>
                <a:gd name="T2" fmla="*/ 121 w 144"/>
                <a:gd name="T3" fmla="*/ 46 h 144"/>
                <a:gd name="T4" fmla="*/ 127 w 144"/>
                <a:gd name="T5" fmla="*/ 33 h 144"/>
                <a:gd name="T6" fmla="*/ 119 w 144"/>
                <a:gd name="T7" fmla="*/ 17 h 144"/>
                <a:gd name="T8" fmla="*/ 106 w 144"/>
                <a:gd name="T9" fmla="*/ 22 h 144"/>
                <a:gd name="T10" fmla="*/ 88 w 144"/>
                <a:gd name="T11" fmla="*/ 19 h 144"/>
                <a:gd name="T12" fmla="*/ 83 w 144"/>
                <a:gd name="T13" fmla="*/ 6 h 144"/>
                <a:gd name="T14" fmla="*/ 66 w 144"/>
                <a:gd name="T15" fmla="*/ 0 h 144"/>
                <a:gd name="T16" fmla="*/ 61 w 144"/>
                <a:gd name="T17" fmla="*/ 12 h 144"/>
                <a:gd name="T18" fmla="*/ 46 w 144"/>
                <a:gd name="T19" fmla="*/ 23 h 144"/>
                <a:gd name="T20" fmla="*/ 33 w 144"/>
                <a:gd name="T21" fmla="*/ 17 h 144"/>
                <a:gd name="T22" fmla="*/ 17 w 144"/>
                <a:gd name="T23" fmla="*/ 25 h 144"/>
                <a:gd name="T24" fmla="*/ 22 w 144"/>
                <a:gd name="T25" fmla="*/ 38 h 144"/>
                <a:gd name="T26" fmla="*/ 19 w 144"/>
                <a:gd name="T27" fmla="*/ 56 h 144"/>
                <a:gd name="T28" fmla="*/ 6 w 144"/>
                <a:gd name="T29" fmla="*/ 61 h 144"/>
                <a:gd name="T30" fmla="*/ 0 w 144"/>
                <a:gd name="T31" fmla="*/ 78 h 144"/>
                <a:gd name="T32" fmla="*/ 12 w 144"/>
                <a:gd name="T33" fmla="*/ 83 h 144"/>
                <a:gd name="T34" fmla="*/ 23 w 144"/>
                <a:gd name="T35" fmla="*/ 98 h 144"/>
                <a:gd name="T36" fmla="*/ 17 w 144"/>
                <a:gd name="T37" fmla="*/ 111 h 144"/>
                <a:gd name="T38" fmla="*/ 25 w 144"/>
                <a:gd name="T39" fmla="*/ 127 h 144"/>
                <a:gd name="T40" fmla="*/ 38 w 144"/>
                <a:gd name="T41" fmla="*/ 122 h 144"/>
                <a:gd name="T42" fmla="*/ 56 w 144"/>
                <a:gd name="T43" fmla="*/ 125 h 144"/>
                <a:gd name="T44" fmla="*/ 61 w 144"/>
                <a:gd name="T45" fmla="*/ 138 h 144"/>
                <a:gd name="T46" fmla="*/ 78 w 144"/>
                <a:gd name="T47" fmla="*/ 144 h 144"/>
                <a:gd name="T48" fmla="*/ 83 w 144"/>
                <a:gd name="T49" fmla="*/ 132 h 144"/>
                <a:gd name="T50" fmla="*/ 98 w 144"/>
                <a:gd name="T51" fmla="*/ 121 h 144"/>
                <a:gd name="T52" fmla="*/ 111 w 144"/>
                <a:gd name="T53" fmla="*/ 127 h 144"/>
                <a:gd name="T54" fmla="*/ 127 w 144"/>
                <a:gd name="T55" fmla="*/ 119 h 144"/>
                <a:gd name="T56" fmla="*/ 122 w 144"/>
                <a:gd name="T57" fmla="*/ 106 h 144"/>
                <a:gd name="T58" fmla="*/ 125 w 144"/>
                <a:gd name="T59" fmla="*/ 88 h 144"/>
                <a:gd name="T60" fmla="*/ 138 w 144"/>
                <a:gd name="T61" fmla="*/ 83 h 144"/>
                <a:gd name="T62" fmla="*/ 144 w 144"/>
                <a:gd name="T63" fmla="*/ 66 h 144"/>
                <a:gd name="T64" fmla="*/ 100 w 144"/>
                <a:gd name="T65" fmla="*/ 72 h 144"/>
                <a:gd name="T66" fmla="*/ 44 w 144"/>
                <a:gd name="T67" fmla="*/ 72 h 144"/>
                <a:gd name="T68" fmla="*/ 100 w 144"/>
                <a:gd name="T6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rgbClr val="404040"/>
            </a:solidFill>
            <a:ln w="12700">
              <a:solidFill>
                <a:schemeClr val="bg1"/>
              </a:solidFill>
            </a:ln>
            <a:effec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65000"/>
                    <a:lumOff val="35000"/>
                  </a:schemeClr>
                </a:solidFill>
              </a:endParaRPr>
            </a:p>
          </p:txBody>
        </p:sp>
        <p:sp>
          <p:nvSpPr>
            <p:cNvPr id="18" name="Text Box 11">
              <a:hlinkClick r:id="rId6"/>
            </p:cNvPr>
            <p:cNvSpPr txBox="1">
              <a:spLocks noChangeArrowheads="1"/>
            </p:cNvSpPr>
            <p:nvPr/>
          </p:nvSpPr>
          <p:spPr bwMode="auto">
            <a:xfrm>
              <a:off x="3497888" y="1000616"/>
              <a:ext cx="4346714" cy="669414"/>
            </a:xfrm>
            <a:prstGeom prst="rect">
              <a:avLst/>
            </a:prstGeom>
            <a:effectLst/>
            <a:ex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a:lnSpc>
                  <a:spcPts val="15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尽量</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尽量</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尽量</a:t>
              </a:r>
              <a:endParaRPr lang="en-US" altLang="zh-CN" sz="900" spc="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693476" y="2171829"/>
            <a:ext cx="6073843" cy="940115"/>
            <a:chOff x="1693476" y="2054134"/>
            <a:chExt cx="6073843" cy="940115"/>
          </a:xfrm>
        </p:grpSpPr>
        <p:grpSp>
          <p:nvGrpSpPr>
            <p:cNvPr id="22" name="组合 21"/>
            <p:cNvGrpSpPr/>
            <p:nvPr/>
          </p:nvGrpSpPr>
          <p:grpSpPr>
            <a:xfrm>
              <a:off x="6290456" y="2054134"/>
              <a:ext cx="907774" cy="940115"/>
              <a:chOff x="5037656" y="2169334"/>
              <a:chExt cx="907774" cy="940115"/>
            </a:xfrm>
            <a:effectLst/>
          </p:grpSpPr>
          <p:sp>
            <p:nvSpPr>
              <p:cNvPr id="25" name="椭圆形标注 24">
                <a:hlinkClick r:id="rId6"/>
              </p:cNvPr>
              <p:cNvSpPr/>
              <p:nvPr/>
            </p:nvSpPr>
            <p:spPr>
              <a:xfrm>
                <a:off x="5037656" y="2248057"/>
                <a:ext cx="907774" cy="861392"/>
              </a:xfrm>
              <a:prstGeom prst="wedgeEllipseCallout">
                <a:avLst>
                  <a:gd name="adj1" fmla="val 68947"/>
                  <a:gd name="adj2" fmla="val -577"/>
                </a:avLst>
              </a:prstGeom>
              <a:solidFill>
                <a:srgbClr val="AC0000"/>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tx1">
                      <a:lumMod val="65000"/>
                      <a:lumOff val="35000"/>
                    </a:schemeClr>
                  </a:solidFill>
                </a:endParaRPr>
              </a:p>
            </p:txBody>
          </p:sp>
          <p:sp>
            <p:nvSpPr>
              <p:cNvPr id="26" name="矩形 25">
                <a:hlinkClick r:id="rId6"/>
              </p:cNvPr>
              <p:cNvSpPr/>
              <p:nvPr/>
            </p:nvSpPr>
            <p:spPr>
              <a:xfrm>
                <a:off x="5133283" y="2169334"/>
                <a:ext cx="729772"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23" name="Freeform 30">
              <a:hlinkClick r:id="rId6"/>
            </p:cNvPr>
            <p:cNvSpPr>
              <a:spLocks noEditPoints="1"/>
            </p:cNvSpPr>
            <p:nvPr/>
          </p:nvSpPr>
          <p:spPr bwMode="auto">
            <a:xfrm>
              <a:off x="7478355" y="2330775"/>
              <a:ext cx="288964" cy="464319"/>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rgbClr val="AC0000"/>
            </a:solidFill>
            <a:ln w="12700">
              <a:solidFill>
                <a:schemeClr val="bg1"/>
              </a:solidFill>
            </a:ln>
            <a:effec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65000"/>
                    <a:lumOff val="35000"/>
                  </a:schemeClr>
                </a:solidFill>
              </a:endParaRPr>
            </a:p>
          </p:txBody>
        </p:sp>
        <p:sp>
          <p:nvSpPr>
            <p:cNvPr id="24" name="矩形 18">
              <a:hlinkClick r:id="rId6"/>
            </p:cNvPr>
            <p:cNvSpPr>
              <a:spLocks noChangeArrowheads="1"/>
            </p:cNvSpPr>
            <p:nvPr/>
          </p:nvSpPr>
          <p:spPr bwMode="auto">
            <a:xfrm>
              <a:off x="1693476" y="2236239"/>
              <a:ext cx="4464205" cy="669414"/>
            </a:xfrm>
            <a:prstGeom prst="rect">
              <a:avLst/>
            </a:prstGeom>
            <a:effectLst/>
            <a:extLst/>
          </p:spPr>
          <p:txBody>
            <a:bodyPr wrap="square">
              <a:spAutoFit/>
            </a:bodyPr>
            <a:lstStyle/>
            <a:p>
              <a:pPr>
                <a:lnSpc>
                  <a:spcPts val="15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此处添加详细文本描述，建议与标题相关并符合整体语言风格，语言描述尽量此处添加详细文本描述，建议与标题相关并符合整体语言风格，语言描述尽量</a:t>
              </a:r>
              <a:endParaRPr lang="en-US" altLang="zh-CN" sz="900" spc="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662959" y="3466954"/>
            <a:ext cx="6181643" cy="945324"/>
            <a:chOff x="1662959" y="3349259"/>
            <a:chExt cx="6181643" cy="945324"/>
          </a:xfrm>
        </p:grpSpPr>
        <p:grpSp>
          <p:nvGrpSpPr>
            <p:cNvPr id="28" name="组合 27"/>
            <p:cNvGrpSpPr/>
            <p:nvPr/>
          </p:nvGrpSpPr>
          <p:grpSpPr>
            <a:xfrm>
              <a:off x="2454731" y="3349259"/>
              <a:ext cx="907774" cy="945324"/>
              <a:chOff x="1252331" y="3464459"/>
              <a:chExt cx="907774" cy="945324"/>
            </a:xfrm>
            <a:effectLst/>
          </p:grpSpPr>
          <p:sp>
            <p:nvSpPr>
              <p:cNvPr id="31" name="椭圆形标注 30">
                <a:hlinkClick r:id="rId6"/>
              </p:cNvPr>
              <p:cNvSpPr/>
              <p:nvPr/>
            </p:nvSpPr>
            <p:spPr>
              <a:xfrm>
                <a:off x="1252331" y="3548391"/>
                <a:ext cx="907774" cy="861392"/>
              </a:xfrm>
              <a:prstGeom prst="wedgeEllipseCallout">
                <a:avLst>
                  <a:gd name="adj1" fmla="val -71929"/>
                  <a:gd name="adj2" fmla="val -1346"/>
                </a:avLst>
              </a:prstGeom>
              <a:solidFill>
                <a:srgbClr val="404040"/>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tx1">
                      <a:lumMod val="65000"/>
                      <a:lumOff val="35000"/>
                    </a:schemeClr>
                  </a:solidFill>
                </a:endParaRPr>
              </a:p>
            </p:txBody>
          </p:sp>
          <p:sp>
            <p:nvSpPr>
              <p:cNvPr id="32" name="矩形 31">
                <a:hlinkClick r:id="rId6"/>
              </p:cNvPr>
              <p:cNvSpPr/>
              <p:nvPr/>
            </p:nvSpPr>
            <p:spPr>
              <a:xfrm>
                <a:off x="1341332" y="3464459"/>
                <a:ext cx="729772"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29" name="Text Box 11">
              <a:hlinkClick r:id="rId6"/>
            </p:cNvPr>
            <p:cNvSpPr txBox="1">
              <a:spLocks noChangeArrowheads="1"/>
            </p:cNvSpPr>
            <p:nvPr/>
          </p:nvSpPr>
          <p:spPr bwMode="auto">
            <a:xfrm>
              <a:off x="3497888" y="3528983"/>
              <a:ext cx="4346714" cy="669414"/>
            </a:xfrm>
            <a:prstGeom prst="rect">
              <a:avLst/>
            </a:prstGeom>
            <a:effectLst/>
            <a:ex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a:lnSpc>
                  <a:spcPts val="15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此处添加详细文本描述，建议与标题相关并符合整体语言风格，语言描述尽量此处添加详细文本描述，建议与标题相关并符合整体语言风格，语言描述尽量</a:t>
              </a:r>
              <a:endParaRPr lang="en-US" altLang="zh-CN" sz="900" spc="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Freeform 5">
              <a:hlinkClick r:id="rId6"/>
            </p:cNvPr>
            <p:cNvSpPr>
              <a:spLocks/>
            </p:cNvSpPr>
            <p:nvPr/>
          </p:nvSpPr>
          <p:spPr bwMode="auto">
            <a:xfrm rot="20729645">
              <a:off x="1662959" y="3642577"/>
              <a:ext cx="504236" cy="423324"/>
            </a:xfrm>
            <a:custGeom>
              <a:avLst/>
              <a:gdLst>
                <a:gd name="T0" fmla="*/ 108 w 179"/>
                <a:gd name="T1" fmla="*/ 0 h 150"/>
                <a:gd name="T2" fmla="*/ 132 w 179"/>
                <a:gd name="T3" fmla="*/ 36 h 150"/>
                <a:gd name="T4" fmla="*/ 135 w 179"/>
                <a:gd name="T5" fmla="*/ 34 h 150"/>
                <a:gd name="T6" fmla="*/ 173 w 179"/>
                <a:gd name="T7" fmla="*/ 33 h 150"/>
                <a:gd name="T8" fmla="*/ 142 w 179"/>
                <a:gd name="T9" fmla="*/ 58 h 150"/>
                <a:gd name="T10" fmla="*/ 161 w 179"/>
                <a:gd name="T11" fmla="*/ 97 h 150"/>
                <a:gd name="T12" fmla="*/ 127 w 179"/>
                <a:gd name="T13" fmla="*/ 116 h 150"/>
                <a:gd name="T14" fmla="*/ 124 w 179"/>
                <a:gd name="T15" fmla="*/ 113 h 150"/>
                <a:gd name="T16" fmla="*/ 90 w 179"/>
                <a:gd name="T17" fmla="*/ 96 h 150"/>
                <a:gd name="T18" fmla="*/ 107 w 179"/>
                <a:gd name="T19" fmla="*/ 130 h 150"/>
                <a:gd name="T20" fmla="*/ 74 w 179"/>
                <a:gd name="T21" fmla="*/ 150 h 150"/>
                <a:gd name="T22" fmla="*/ 51 w 179"/>
                <a:gd name="T23" fmla="*/ 113 h 150"/>
                <a:gd name="T24" fmla="*/ 47 w 179"/>
                <a:gd name="T25" fmla="*/ 115 h 150"/>
                <a:gd name="T26" fmla="*/ 8 w 179"/>
                <a:gd name="T27" fmla="*/ 119 h 150"/>
                <a:gd name="T28" fmla="*/ 36 w 179"/>
                <a:gd name="T29" fmla="*/ 94 h 150"/>
                <a:gd name="T30" fmla="*/ 38 w 179"/>
                <a:gd name="T31" fmla="*/ 92 h 150"/>
                <a:gd name="T32" fmla="*/ 18 w 179"/>
                <a:gd name="T33" fmla="*/ 53 h 150"/>
                <a:gd name="T34" fmla="*/ 53 w 179"/>
                <a:gd name="T35" fmla="*/ 33 h 150"/>
                <a:gd name="T36" fmla="*/ 72 w 179"/>
                <a:gd name="T37" fmla="*/ 65 h 150"/>
                <a:gd name="T38" fmla="*/ 90 w 179"/>
                <a:gd name="T39" fmla="*/ 31 h 150"/>
                <a:gd name="T40" fmla="*/ 74 w 179"/>
                <a:gd name="T41" fmla="*/ 24 h 150"/>
                <a:gd name="T42" fmla="*/ 75 w 179"/>
                <a:gd name="T43" fmla="*/ 19 h 150"/>
                <a:gd name="T44" fmla="*/ 108 w 179"/>
                <a:gd name="T45"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9" h="150">
                  <a:moveTo>
                    <a:pt x="108" y="0"/>
                  </a:moveTo>
                  <a:cubicBezTo>
                    <a:pt x="114" y="11"/>
                    <a:pt x="124" y="33"/>
                    <a:pt x="132" y="36"/>
                  </a:cubicBezTo>
                  <a:cubicBezTo>
                    <a:pt x="133" y="36"/>
                    <a:pt x="134" y="35"/>
                    <a:pt x="135" y="34"/>
                  </a:cubicBezTo>
                  <a:cubicBezTo>
                    <a:pt x="137" y="14"/>
                    <a:pt x="168" y="6"/>
                    <a:pt x="173" y="33"/>
                  </a:cubicBezTo>
                  <a:cubicBezTo>
                    <a:pt x="179" y="61"/>
                    <a:pt x="154" y="50"/>
                    <a:pt x="142" y="58"/>
                  </a:cubicBezTo>
                  <a:cubicBezTo>
                    <a:pt x="148" y="71"/>
                    <a:pt x="155" y="84"/>
                    <a:pt x="161" y="97"/>
                  </a:cubicBezTo>
                  <a:cubicBezTo>
                    <a:pt x="152" y="102"/>
                    <a:pt x="137" y="114"/>
                    <a:pt x="127" y="116"/>
                  </a:cubicBezTo>
                  <a:cubicBezTo>
                    <a:pt x="125" y="116"/>
                    <a:pt x="125" y="114"/>
                    <a:pt x="124" y="113"/>
                  </a:cubicBezTo>
                  <a:cubicBezTo>
                    <a:pt x="128" y="90"/>
                    <a:pt x="112" y="72"/>
                    <a:pt x="90" y="96"/>
                  </a:cubicBezTo>
                  <a:cubicBezTo>
                    <a:pt x="72" y="115"/>
                    <a:pt x="109" y="125"/>
                    <a:pt x="107" y="130"/>
                  </a:cubicBezTo>
                  <a:cubicBezTo>
                    <a:pt x="96" y="137"/>
                    <a:pt x="85" y="143"/>
                    <a:pt x="74" y="150"/>
                  </a:cubicBezTo>
                  <a:cubicBezTo>
                    <a:pt x="66" y="138"/>
                    <a:pt x="59" y="125"/>
                    <a:pt x="51" y="113"/>
                  </a:cubicBezTo>
                  <a:cubicBezTo>
                    <a:pt x="50" y="114"/>
                    <a:pt x="48" y="115"/>
                    <a:pt x="47" y="115"/>
                  </a:cubicBezTo>
                  <a:cubicBezTo>
                    <a:pt x="42" y="132"/>
                    <a:pt x="18" y="149"/>
                    <a:pt x="8" y="119"/>
                  </a:cubicBezTo>
                  <a:cubicBezTo>
                    <a:pt x="0" y="94"/>
                    <a:pt x="22" y="96"/>
                    <a:pt x="36" y="94"/>
                  </a:cubicBezTo>
                  <a:cubicBezTo>
                    <a:pt x="37" y="93"/>
                    <a:pt x="38" y="93"/>
                    <a:pt x="38" y="92"/>
                  </a:cubicBezTo>
                  <a:cubicBezTo>
                    <a:pt x="32" y="79"/>
                    <a:pt x="24" y="66"/>
                    <a:pt x="18" y="53"/>
                  </a:cubicBezTo>
                  <a:cubicBezTo>
                    <a:pt x="29" y="47"/>
                    <a:pt x="41" y="40"/>
                    <a:pt x="53" y="33"/>
                  </a:cubicBezTo>
                  <a:cubicBezTo>
                    <a:pt x="62" y="42"/>
                    <a:pt x="48" y="65"/>
                    <a:pt x="72" y="65"/>
                  </a:cubicBezTo>
                  <a:cubicBezTo>
                    <a:pt x="87" y="64"/>
                    <a:pt x="100" y="45"/>
                    <a:pt x="90" y="31"/>
                  </a:cubicBezTo>
                  <a:cubicBezTo>
                    <a:pt x="84" y="28"/>
                    <a:pt x="76" y="28"/>
                    <a:pt x="74" y="24"/>
                  </a:cubicBezTo>
                  <a:cubicBezTo>
                    <a:pt x="72" y="19"/>
                    <a:pt x="74" y="21"/>
                    <a:pt x="75" y="19"/>
                  </a:cubicBezTo>
                  <a:cubicBezTo>
                    <a:pt x="86" y="13"/>
                    <a:pt x="97" y="6"/>
                    <a:pt x="108" y="0"/>
                  </a:cubicBezTo>
                </a:path>
              </a:pathLst>
            </a:custGeom>
            <a:solidFill>
              <a:srgbClr val="404040"/>
            </a:solidFill>
            <a:ln w="12700">
              <a:solidFill>
                <a:schemeClr val="bg1"/>
              </a:solidFill>
            </a:ln>
            <a:effec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65000"/>
                    <a:lumOff val="35000"/>
                  </a:schemeClr>
                </a:solidFill>
              </a:endParaRPr>
            </a:p>
          </p:txBody>
        </p:sp>
      </p:grpSp>
    </p:spTree>
    <p:extLst>
      <p:ext uri="{BB962C8B-B14F-4D97-AF65-F5344CB8AC3E}">
        <p14:creationId xmlns:p14="http://schemas.microsoft.com/office/powerpoint/2010/main" val="22884819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1+#ppt_w/2"/>
                                          </p:val>
                                        </p:tav>
                                        <p:tav tm="100000">
                                          <p:val>
                                            <p:strVal val="#ppt_x"/>
                                          </p:val>
                                        </p:tav>
                                      </p:tavLst>
                                    </p:anim>
                                    <p:anim calcmode="lin" valueType="num">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03</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TextBox 8"/>
          <p:cNvSpPr txBox="1">
            <a:spLocks noChangeArrowheads="1"/>
          </p:cNvSpPr>
          <p:nvPr/>
        </p:nvSpPr>
        <p:spPr bwMode="auto">
          <a:xfrm>
            <a:off x="7635478" y="249436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solidFill>
                  <a:schemeClr val="tx1">
                    <a:lumMod val="65000"/>
                    <a:lumOff val="35000"/>
                  </a:schemeClr>
                </a:solidFill>
                <a:latin typeface="微软雅黑" pitchFamily="34" charset="-122"/>
                <a:ea typeface="微软雅黑" pitchFamily="34" charset="-122"/>
              </a:rPr>
              <a:t>请在此处输入您的文本</a:t>
            </a:r>
          </a:p>
        </p:txBody>
      </p:sp>
      <p:sp>
        <p:nvSpPr>
          <p:cNvPr id="16"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404040"/>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solidFill>
                <a:schemeClr val="tx1">
                  <a:lumMod val="65000"/>
                  <a:lumOff val="35000"/>
                </a:schemeClr>
              </a:solidFill>
              <a:latin typeface="微软雅黑" pitchFamily="34" charset="-122"/>
              <a:ea typeface="微软雅黑" pitchFamily="34" charset="-122"/>
            </a:endParaRPr>
          </a:p>
        </p:txBody>
      </p:sp>
      <p:sp>
        <p:nvSpPr>
          <p:cNvPr id="17"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AC0000"/>
          </a:solidFill>
          <a:ln>
            <a:noFill/>
          </a:ln>
          <a:extLst/>
        </p:spPr>
        <p:txBody>
          <a:bodyPr lIns="68580" tIns="34290" rIns="68580" bIns="34290" anchor="ctr"/>
          <a:lstStyle/>
          <a:p>
            <a:pPr algn="ctr">
              <a:defRPr/>
            </a:pPr>
            <a:endParaRPr lang="zh-CN" altLang="en-US" sz="1100" kern="0">
              <a:solidFill>
                <a:schemeClr val="tx1">
                  <a:lumMod val="65000"/>
                  <a:lumOff val="35000"/>
                </a:schemeClr>
              </a:solidFill>
              <a:latin typeface="微软雅黑" pitchFamily="34" charset="-122"/>
              <a:ea typeface="微软雅黑" pitchFamily="34" charset="-122"/>
            </a:endParaRPr>
          </a:p>
        </p:txBody>
      </p:sp>
      <p:sp>
        <p:nvSpPr>
          <p:cNvPr id="18" name="燕尾形箭头 25"/>
          <p:cNvSpPr>
            <a:spLocks noChangeArrowheads="1"/>
          </p:cNvSpPr>
          <p:nvPr/>
        </p:nvSpPr>
        <p:spPr bwMode="auto">
          <a:xfrm flipH="1">
            <a:off x="5143501" y="2250282"/>
            <a:ext cx="944166" cy="979885"/>
          </a:xfrm>
          <a:prstGeom prst="notchedRightArrow">
            <a:avLst>
              <a:gd name="adj1" fmla="val 60009"/>
              <a:gd name="adj2" fmla="val 36500"/>
            </a:avLst>
          </a:prstGeom>
          <a:solidFill>
            <a:srgbClr val="AC0000"/>
          </a:solidFill>
          <a:ln>
            <a:noFill/>
          </a:ln>
          <a:extLst/>
        </p:spPr>
        <p:txBody>
          <a:bodyPr lIns="68580" tIns="34290" rIns="68580" bIns="34290" anchor="ctr"/>
          <a:lstStyle/>
          <a:p>
            <a:pPr algn="ctr">
              <a:defRPr/>
            </a:pPr>
            <a:endParaRPr lang="zh-CN" altLang="en-US" sz="1100" kern="0">
              <a:solidFill>
                <a:schemeClr val="tx1">
                  <a:lumMod val="65000"/>
                  <a:lumOff val="35000"/>
                </a:schemeClr>
              </a:solidFill>
              <a:latin typeface="微软雅黑" pitchFamily="34" charset="-122"/>
              <a:ea typeface="微软雅黑" pitchFamily="34" charset="-122"/>
            </a:endParaRPr>
          </a:p>
        </p:txBody>
      </p:sp>
      <p:sp>
        <p:nvSpPr>
          <p:cNvPr id="19"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solidFill>
                  <a:schemeClr val="tx1">
                    <a:lumMod val="65000"/>
                    <a:lumOff val="35000"/>
                  </a:schemeClr>
                </a:solidFill>
                <a:latin typeface="微软雅黑" pitchFamily="34" charset="-122"/>
                <a:ea typeface="微软雅黑" pitchFamily="34" charset="-122"/>
              </a:rPr>
              <a:t>标题</a:t>
            </a:r>
          </a:p>
        </p:txBody>
      </p:sp>
      <p:sp>
        <p:nvSpPr>
          <p:cNvPr id="20" name="TextBox 8"/>
          <p:cNvSpPr txBox="1">
            <a:spLocks noChangeArrowheads="1"/>
          </p:cNvSpPr>
          <p:nvPr/>
        </p:nvSpPr>
        <p:spPr bwMode="auto">
          <a:xfrm>
            <a:off x="4080273" y="249912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21" name="TextBox 10"/>
          <p:cNvSpPr txBox="1">
            <a:spLocks noChangeArrowheads="1"/>
          </p:cNvSpPr>
          <p:nvPr/>
        </p:nvSpPr>
        <p:spPr bwMode="auto">
          <a:xfrm>
            <a:off x="5829300" y="102274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solidFill>
                  <a:schemeClr val="tx1">
                    <a:lumMod val="65000"/>
                    <a:lumOff val="35000"/>
                  </a:schemeClr>
                </a:solidFill>
                <a:latin typeface="微软雅黑" pitchFamily="34" charset="-122"/>
                <a:ea typeface="微软雅黑" pitchFamily="34" charset="-122"/>
              </a:rPr>
              <a:t>请在此处输入您的文本</a:t>
            </a:r>
          </a:p>
        </p:txBody>
      </p:sp>
      <p:sp>
        <p:nvSpPr>
          <p:cNvPr id="22"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404040"/>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solidFill>
                <a:schemeClr val="tx1">
                  <a:lumMod val="65000"/>
                  <a:lumOff val="35000"/>
                </a:schemeClr>
              </a:solidFill>
              <a:latin typeface="微软雅黑" pitchFamily="34" charset="-122"/>
              <a:ea typeface="微软雅黑" pitchFamily="34" charset="-122"/>
            </a:endParaRPr>
          </a:p>
        </p:txBody>
      </p:sp>
      <p:sp>
        <p:nvSpPr>
          <p:cNvPr id="23" name="TextBox 8"/>
          <p:cNvSpPr txBox="1">
            <a:spLocks noChangeArrowheads="1"/>
          </p:cNvSpPr>
          <p:nvPr/>
        </p:nvSpPr>
        <p:spPr bwMode="auto">
          <a:xfrm>
            <a:off x="5810250" y="398859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24" name="矩形 23"/>
          <p:cNvSpPr>
            <a:spLocks noChangeArrowheads="1"/>
          </p:cNvSpPr>
          <p:nvPr/>
        </p:nvSpPr>
        <p:spPr bwMode="auto">
          <a:xfrm>
            <a:off x="593180" y="1500055"/>
            <a:ext cx="53579" cy="620316"/>
          </a:xfrm>
          <a:prstGeom prst="rect">
            <a:avLst/>
          </a:prstGeom>
          <a:solidFill>
            <a:srgbClr val="AC0000"/>
          </a:solidFill>
          <a:ln w="9525">
            <a:noFill/>
            <a:miter lim="800000"/>
            <a:headEnd/>
            <a:tailEnd/>
          </a:ln>
        </p:spPr>
        <p:txBody>
          <a:bodyPr lIns="68580" tIns="34290" rIns="68580" bIns="34290" anchor="ctr"/>
          <a:lstStyle/>
          <a:p>
            <a:pPr algn="ctr">
              <a:defRPr/>
            </a:pPr>
            <a:endParaRPr lang="zh-CN" altLang="en-US" kern="0">
              <a:solidFill>
                <a:schemeClr val="tx1">
                  <a:lumMod val="65000"/>
                  <a:lumOff val="35000"/>
                </a:schemeClr>
              </a:solidFill>
            </a:endParaRPr>
          </a:p>
        </p:txBody>
      </p:sp>
      <p:sp>
        <p:nvSpPr>
          <p:cNvPr id="25" name="矩形 70"/>
          <p:cNvSpPr>
            <a:spLocks noChangeArrowheads="1"/>
          </p:cNvSpPr>
          <p:nvPr/>
        </p:nvSpPr>
        <p:spPr bwMode="auto">
          <a:xfrm>
            <a:off x="593180" y="2418027"/>
            <a:ext cx="53579" cy="619125"/>
          </a:xfrm>
          <a:prstGeom prst="rect">
            <a:avLst/>
          </a:prstGeom>
          <a:solidFill>
            <a:srgbClr val="404040"/>
          </a:solidFill>
          <a:ln w="9525">
            <a:noFill/>
            <a:miter lim="800000"/>
            <a:headEnd/>
            <a:tailEnd/>
          </a:ln>
        </p:spPr>
        <p:txBody>
          <a:bodyPr lIns="68580" tIns="34290" rIns="68580" bIns="34290" anchor="ctr"/>
          <a:lstStyle/>
          <a:p>
            <a:pPr algn="ctr">
              <a:defRPr/>
            </a:pPr>
            <a:endParaRPr lang="zh-CN" altLang="en-US" kern="0">
              <a:solidFill>
                <a:schemeClr val="tx1">
                  <a:lumMod val="65000"/>
                  <a:lumOff val="35000"/>
                </a:schemeClr>
              </a:solidFill>
            </a:endParaRPr>
          </a:p>
        </p:txBody>
      </p:sp>
      <p:sp>
        <p:nvSpPr>
          <p:cNvPr id="26" name="矩形 75"/>
          <p:cNvSpPr>
            <a:spLocks noChangeArrowheads="1"/>
          </p:cNvSpPr>
          <p:nvPr/>
        </p:nvSpPr>
        <p:spPr bwMode="auto">
          <a:xfrm>
            <a:off x="593180" y="3335999"/>
            <a:ext cx="53579" cy="619125"/>
          </a:xfrm>
          <a:prstGeom prst="rect">
            <a:avLst/>
          </a:prstGeom>
          <a:solidFill>
            <a:srgbClr val="AC0000"/>
          </a:solidFill>
          <a:ln w="9525">
            <a:noFill/>
            <a:miter lim="800000"/>
            <a:headEnd/>
            <a:tailEnd/>
          </a:ln>
        </p:spPr>
        <p:txBody>
          <a:bodyPr lIns="68580" tIns="34290" rIns="68580" bIns="34290" anchor="ctr"/>
          <a:lstStyle/>
          <a:p>
            <a:pPr algn="ctr">
              <a:defRPr/>
            </a:pPr>
            <a:endParaRPr lang="zh-CN" altLang="en-US" kern="0">
              <a:solidFill>
                <a:schemeClr val="tx1">
                  <a:lumMod val="65000"/>
                  <a:lumOff val="35000"/>
                </a:schemeClr>
              </a:solidFill>
            </a:endParaRPr>
          </a:p>
        </p:txBody>
      </p:sp>
      <p:grpSp>
        <p:nvGrpSpPr>
          <p:cNvPr id="27" name="Group 18"/>
          <p:cNvGrpSpPr>
            <a:grpSpLocks/>
          </p:cNvGrpSpPr>
          <p:nvPr/>
        </p:nvGrpSpPr>
        <p:grpSpPr bwMode="auto">
          <a:xfrm>
            <a:off x="755576" y="1417399"/>
            <a:ext cx="2887266" cy="695406"/>
            <a:chOff x="0" y="0"/>
            <a:chExt cx="3850501" cy="928543"/>
          </a:xfrm>
        </p:grpSpPr>
        <p:sp>
          <p:nvSpPr>
            <p:cNvPr id="28"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chemeClr val="tx1">
                      <a:lumMod val="65000"/>
                      <a:lumOff val="35000"/>
                    </a:schemeClr>
                  </a:solidFill>
                  <a:latin typeface="微软雅黑" pitchFamily="34" charset="-122"/>
                  <a:ea typeface="微软雅黑" pitchFamily="34" charset="-122"/>
                </a:rPr>
                <a:t>添加标题</a:t>
              </a:r>
              <a:endParaRPr lang="zh-CN" altLang="en-US" sz="1100" b="1" kern="0" dirty="0">
                <a:solidFill>
                  <a:schemeClr val="tx1">
                    <a:lumMod val="65000"/>
                    <a:lumOff val="35000"/>
                  </a:schemeClr>
                </a:solidFill>
                <a:latin typeface="微软雅黑" pitchFamily="34" charset="-122"/>
                <a:ea typeface="微软雅黑" pitchFamily="34" charset="-122"/>
              </a:endParaRPr>
            </a:p>
          </p:txBody>
        </p:sp>
        <p:sp>
          <p:nvSpPr>
            <p:cNvPr id="29"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30" name="Group 21"/>
          <p:cNvGrpSpPr>
            <a:grpSpLocks/>
          </p:cNvGrpSpPr>
          <p:nvPr/>
        </p:nvGrpSpPr>
        <p:grpSpPr bwMode="auto">
          <a:xfrm>
            <a:off x="755576" y="2379542"/>
            <a:ext cx="2887266" cy="695854"/>
            <a:chOff x="0" y="0"/>
            <a:chExt cx="3850501" cy="927568"/>
          </a:xfrm>
        </p:grpSpPr>
        <p:sp>
          <p:nvSpPr>
            <p:cNvPr id="31"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tx1">
                      <a:lumMod val="65000"/>
                      <a:lumOff val="35000"/>
                    </a:schemeClr>
                  </a:solidFill>
                  <a:latin typeface="微软雅黑" pitchFamily="34" charset="-122"/>
                  <a:ea typeface="微软雅黑" pitchFamily="34" charset="-122"/>
                </a:rPr>
                <a:t>添加标题</a:t>
              </a:r>
            </a:p>
          </p:txBody>
        </p:sp>
        <p:sp>
          <p:nvSpPr>
            <p:cNvPr id="32"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33" name="Group 24"/>
          <p:cNvGrpSpPr>
            <a:grpSpLocks/>
          </p:cNvGrpSpPr>
          <p:nvPr/>
        </p:nvGrpSpPr>
        <p:grpSpPr bwMode="auto">
          <a:xfrm>
            <a:off x="755576" y="3309651"/>
            <a:ext cx="2887266" cy="695854"/>
            <a:chOff x="0" y="0"/>
            <a:chExt cx="3850501" cy="927568"/>
          </a:xfrm>
        </p:grpSpPr>
        <p:sp>
          <p:nvSpPr>
            <p:cNvPr id="34"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tx1">
                      <a:lumMod val="65000"/>
                      <a:lumOff val="35000"/>
                    </a:schemeClr>
                  </a:solidFill>
                  <a:latin typeface="微软雅黑" pitchFamily="34" charset="-122"/>
                  <a:ea typeface="微软雅黑" pitchFamily="34" charset="-122"/>
                </a:rPr>
                <a:t>添加标题</a:t>
              </a:r>
            </a:p>
          </p:txBody>
        </p:sp>
        <p:sp>
          <p:nvSpPr>
            <p:cNvPr id="35"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35616616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12" presetClass="entr" presetSubtype="2"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ppt_x</p:attrName>
                                        </p:attrNameLst>
                                      </p:cBhvr>
                                      <p:tavLst>
                                        <p:tav tm="0">
                                          <p:val>
                                            <p:strVal val="#ppt_x+#ppt_w*1.125000"/>
                                          </p:val>
                                        </p:tav>
                                        <p:tav tm="100000">
                                          <p:val>
                                            <p:strVal val="#ppt_x"/>
                                          </p:val>
                                        </p:tav>
                                      </p:tavLst>
                                    </p:anim>
                                    <p:animEffect transition="in" filter="wipe(left)">
                                      <p:cBhvr>
                                        <p:cTn id="35" dur="500"/>
                                        <p:tgtEl>
                                          <p:spTgt spid="20"/>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p:tgtEl>
                                          <p:spTgt spid="21"/>
                                        </p:tgtEl>
                                        <p:attrNameLst>
                                          <p:attrName>ppt_y</p:attrName>
                                        </p:attrNameLst>
                                      </p:cBhvr>
                                      <p:tavLst>
                                        <p:tav tm="0">
                                          <p:val>
                                            <p:strVal val="#ppt_y+#ppt_h*1.125000"/>
                                          </p:val>
                                        </p:tav>
                                        <p:tav tm="100000">
                                          <p:val>
                                            <p:strVal val="#ppt_y"/>
                                          </p:val>
                                        </p:tav>
                                      </p:tavLst>
                                    </p:anim>
                                    <p:animEffect transition="in" filter="wipe(up)">
                                      <p:cBhvr>
                                        <p:cTn id="39" dur="500"/>
                                        <p:tgtEl>
                                          <p:spTgt spid="21"/>
                                        </p:tgtEl>
                                      </p:cBhvr>
                                    </p:animEffect>
                                  </p:childTnLst>
                                </p:cTn>
                              </p:par>
                              <p:par>
                                <p:cTn id="40" presetID="12" presetClass="entr" presetSubtype="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ppt_x</p:attrName>
                                        </p:attrNameLst>
                                      </p:cBhvr>
                                      <p:tavLst>
                                        <p:tav tm="0">
                                          <p:val>
                                            <p:strVal val="#ppt_x-#ppt_w*1.125000"/>
                                          </p:val>
                                        </p:tav>
                                        <p:tav tm="100000">
                                          <p:val>
                                            <p:strVal val="#ppt_x"/>
                                          </p:val>
                                        </p:tav>
                                      </p:tavLst>
                                    </p:anim>
                                    <p:animEffect transition="in" filter="wipe(right)">
                                      <p:cBhvr>
                                        <p:cTn id="43" dur="500"/>
                                        <p:tgtEl>
                                          <p:spTgt spid="15"/>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p:tgtEl>
                                          <p:spTgt spid="23"/>
                                        </p:tgtEl>
                                        <p:attrNameLst>
                                          <p:attrName>ppt_y</p:attrName>
                                        </p:attrNameLst>
                                      </p:cBhvr>
                                      <p:tavLst>
                                        <p:tav tm="0">
                                          <p:val>
                                            <p:strVal val="#ppt_y-#ppt_h*1.125000"/>
                                          </p:val>
                                        </p:tav>
                                        <p:tav tm="100000">
                                          <p:val>
                                            <p:strVal val="#ppt_y"/>
                                          </p:val>
                                        </p:tav>
                                      </p:tavLst>
                                    </p:anim>
                                    <p:animEffect transition="in" filter="wipe(down)">
                                      <p:cBhvr>
                                        <p:cTn id="47" dur="500"/>
                                        <p:tgtEl>
                                          <p:spTgt spid="23"/>
                                        </p:tgtEl>
                                      </p:cBhvr>
                                    </p:animEffect>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3000"/>
                            </p:stCondLst>
                            <p:childTnLst>
                              <p:par>
                                <p:cTn id="55" presetID="2" presetClass="entr" presetSubtype="4"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ppt_x"/>
                                          </p:val>
                                        </p:tav>
                                        <p:tav tm="100000">
                                          <p:val>
                                            <p:strVal val="#ppt_x"/>
                                          </p:val>
                                        </p:tav>
                                      </p:tavLst>
                                    </p:anim>
                                    <p:anim calcmode="lin" valueType="num">
                                      <p:cBhvr additive="base">
                                        <p:cTn id="66" dur="500" fill="hold"/>
                                        <p:tgtEl>
                                          <p:spTgt spid="26"/>
                                        </p:tgtEl>
                                        <p:attrNameLst>
                                          <p:attrName>ppt_y</p:attrName>
                                        </p:attrNameLst>
                                      </p:cBhvr>
                                      <p:tavLst>
                                        <p:tav tm="0">
                                          <p:val>
                                            <p:strVal val="1+#ppt_h/2"/>
                                          </p:val>
                                        </p:tav>
                                        <p:tav tm="100000">
                                          <p:val>
                                            <p:strVal val="#ppt_y"/>
                                          </p:val>
                                        </p:tav>
                                      </p:tavLst>
                                    </p:anim>
                                  </p:childTnLst>
                                </p:cTn>
                              </p:par>
                            </p:childTnLst>
                          </p:cTn>
                        </p:par>
                        <p:par>
                          <p:cTn id="67" fill="hold">
                            <p:stCondLst>
                              <p:cond delay="3700"/>
                            </p:stCondLst>
                            <p:childTnLst>
                              <p:par>
                                <p:cTn id="68" presetID="22" presetClass="entr" presetSubtype="8"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left)">
                                      <p:cBhvr>
                                        <p:cTn id="70" dur="500"/>
                                        <p:tgtEl>
                                          <p:spTgt spid="27"/>
                                        </p:tgtEl>
                                      </p:cBhvr>
                                    </p:animEffect>
                                  </p:childTnLst>
                                </p:cTn>
                              </p:par>
                            </p:childTnLst>
                          </p:cTn>
                        </p:par>
                        <p:par>
                          <p:cTn id="71" fill="hold">
                            <p:stCondLst>
                              <p:cond delay="4200"/>
                            </p:stCondLst>
                            <p:childTnLst>
                              <p:par>
                                <p:cTn id="72" presetID="22" presetClass="entr" presetSubtype="8"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childTnLst>
                          </p:cTn>
                        </p:par>
                        <p:par>
                          <p:cTn id="75" fill="hold">
                            <p:stCondLst>
                              <p:cond delay="4700"/>
                            </p:stCondLst>
                            <p:childTnLst>
                              <p:par>
                                <p:cTn id="76" presetID="22" presetClass="entr" presetSubtype="8" fill="hold"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animBg="1"/>
      <p:bldP spid="19" grpId="0"/>
      <p:bldP spid="20" grpId="0"/>
      <p:bldP spid="21" grpId="0"/>
      <p:bldP spid="22" grpId="0" animBg="1"/>
      <p:bldP spid="23" grpId="0"/>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57626"/>
            <a:ext cx="9144000" cy="129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663180"/>
            <a:ext cx="1926431" cy="298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11"/>
          <p:cNvGrpSpPr>
            <a:grpSpLocks noChangeAspect="1"/>
          </p:cNvGrpSpPr>
          <p:nvPr/>
        </p:nvGrpSpPr>
        <p:grpSpPr bwMode="auto">
          <a:xfrm flipH="1">
            <a:off x="6972300" y="0"/>
            <a:ext cx="2171700" cy="1757363"/>
            <a:chOff x="0" y="0"/>
            <a:chExt cx="2895600" cy="2343151"/>
          </a:xfrm>
        </p:grpSpPr>
        <p:pic>
          <p:nvPicPr>
            <p:cNvPr id="5" name="图片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文本框 12"/>
          <p:cNvSpPr txBox="1">
            <a:spLocks noChangeArrowheads="1"/>
          </p:cNvSpPr>
          <p:nvPr/>
        </p:nvSpPr>
        <p:spPr bwMode="auto">
          <a:xfrm>
            <a:off x="428626" y="1577580"/>
            <a:ext cx="72985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3600">
                <a:solidFill>
                  <a:schemeClr val="bg1"/>
                </a:solidFill>
                <a:latin typeface="华文中宋" panose="02010600040101010101" pitchFamily="2" charset="-122"/>
                <a:ea typeface="华文中宋" panose="02010600040101010101" pitchFamily="2" charset="-122"/>
              </a:rPr>
              <a:t>目录</a:t>
            </a:r>
          </a:p>
        </p:txBody>
      </p:sp>
      <p:sp>
        <p:nvSpPr>
          <p:cNvPr id="8" name="文本框 13"/>
          <p:cNvSpPr txBox="1">
            <a:spLocks noChangeArrowheads="1"/>
          </p:cNvSpPr>
          <p:nvPr/>
        </p:nvSpPr>
        <p:spPr bwMode="auto">
          <a:xfrm rot="5400000">
            <a:off x="-470297" y="2167281"/>
            <a:ext cx="1447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500">
                <a:solidFill>
                  <a:schemeClr val="bg1"/>
                </a:solidFill>
                <a:latin typeface="Adobe Garamond Pro" pitchFamily="18" charset="0"/>
                <a:ea typeface="华文中宋" panose="02010600040101010101" pitchFamily="2" charset="-122"/>
              </a:rPr>
              <a:t>CONTENTS</a:t>
            </a:r>
            <a:endParaRPr lang="zh-CN" altLang="en-US" sz="1500">
              <a:solidFill>
                <a:schemeClr val="bg1"/>
              </a:solidFill>
              <a:latin typeface="Adobe Garamond Pro" pitchFamily="18" charset="0"/>
              <a:ea typeface="华文中宋" panose="02010600040101010101" pitchFamily="2" charset="-122"/>
            </a:endParaRPr>
          </a:p>
        </p:txBody>
      </p:sp>
      <p:cxnSp>
        <p:nvCxnSpPr>
          <p:cNvPr id="9" name="直接连接符 14"/>
          <p:cNvCxnSpPr>
            <a:cxnSpLocks noChangeShapeType="1"/>
          </p:cNvCxnSpPr>
          <p:nvPr/>
        </p:nvCxnSpPr>
        <p:spPr bwMode="auto">
          <a:xfrm>
            <a:off x="470297" y="1681163"/>
            <a:ext cx="0" cy="10144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0" name="组合 29"/>
          <p:cNvGrpSpPr>
            <a:grpSpLocks/>
          </p:cNvGrpSpPr>
          <p:nvPr/>
        </p:nvGrpSpPr>
        <p:grpSpPr bwMode="auto">
          <a:xfrm>
            <a:off x="2692005" y="717949"/>
            <a:ext cx="864394" cy="3434893"/>
            <a:chOff x="0" y="0"/>
            <a:chExt cx="1152244" cy="4581058"/>
          </a:xfrm>
        </p:grpSpPr>
        <p:grpSp>
          <p:nvGrpSpPr>
            <p:cNvPr id="11" name="组合 25"/>
            <p:cNvGrpSpPr>
              <a:grpSpLocks/>
            </p:cNvGrpSpPr>
            <p:nvPr/>
          </p:nvGrpSpPr>
          <p:grpSpPr bwMode="auto">
            <a:xfrm>
              <a:off x="0" y="0"/>
              <a:ext cx="1152244" cy="1054699"/>
              <a:chOff x="0" y="0"/>
              <a:chExt cx="1152244" cy="1054699"/>
            </a:xfrm>
          </p:grpSpPr>
          <p:pic>
            <p:nvPicPr>
              <p:cNvPr id="15"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24"/>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01</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12" name="组合 28"/>
            <p:cNvGrpSpPr>
              <a:grpSpLocks/>
            </p:cNvGrpSpPr>
            <p:nvPr/>
          </p:nvGrpSpPr>
          <p:grpSpPr bwMode="auto">
            <a:xfrm>
              <a:off x="46026" y="886186"/>
              <a:ext cx="958702" cy="3694872"/>
              <a:chOff x="-326" y="0"/>
              <a:chExt cx="958702" cy="3694872"/>
            </a:xfrm>
          </p:grpSpPr>
          <p:sp>
            <p:nvSpPr>
              <p:cNvPr id="13" name="文本框 26"/>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14" name="文本框 27"/>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17" name="组合 30"/>
          <p:cNvGrpSpPr>
            <a:grpSpLocks/>
          </p:cNvGrpSpPr>
          <p:nvPr/>
        </p:nvGrpSpPr>
        <p:grpSpPr bwMode="auto">
          <a:xfrm>
            <a:off x="4031457" y="717948"/>
            <a:ext cx="863204" cy="3434893"/>
            <a:chOff x="0" y="0"/>
            <a:chExt cx="1152244" cy="4581056"/>
          </a:xfrm>
        </p:grpSpPr>
        <p:grpSp>
          <p:nvGrpSpPr>
            <p:cNvPr id="18" name="组合 31"/>
            <p:cNvGrpSpPr>
              <a:grpSpLocks/>
            </p:cNvGrpSpPr>
            <p:nvPr/>
          </p:nvGrpSpPr>
          <p:grpSpPr bwMode="auto">
            <a:xfrm>
              <a:off x="0" y="0"/>
              <a:ext cx="1152244" cy="1054699"/>
              <a:chOff x="0" y="0"/>
              <a:chExt cx="1152244" cy="1054699"/>
            </a:xfrm>
          </p:grpSpPr>
          <p:pic>
            <p:nvPicPr>
              <p:cNvPr id="22" name="图片 3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36"/>
              <p:cNvSpPr txBox="1">
                <a:spLocks noChangeArrowheads="1"/>
              </p:cNvSpPr>
              <p:nvPr/>
            </p:nvSpPr>
            <p:spPr bwMode="auto">
              <a:xfrm>
                <a:off x="198750" y="291492"/>
                <a:ext cx="754743"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02</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19" name="组合 32"/>
            <p:cNvGrpSpPr>
              <a:grpSpLocks/>
            </p:cNvGrpSpPr>
            <p:nvPr/>
          </p:nvGrpSpPr>
          <p:grpSpPr bwMode="auto">
            <a:xfrm>
              <a:off x="46091" y="886185"/>
              <a:ext cx="958911" cy="3694871"/>
              <a:chOff x="-261" y="-1"/>
              <a:chExt cx="958911" cy="3694871"/>
            </a:xfrm>
          </p:grpSpPr>
          <p:sp>
            <p:nvSpPr>
              <p:cNvPr id="20" name="文本框 33"/>
              <p:cNvSpPr txBox="1">
                <a:spLocks noChangeArrowheads="1"/>
              </p:cNvSpPr>
              <p:nvPr/>
            </p:nvSpPr>
            <p:spPr bwMode="auto">
              <a:xfrm>
                <a:off x="-261" y="123727"/>
                <a:ext cx="754918" cy="357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21" name="文本框 34"/>
              <p:cNvSpPr txBox="1">
                <a:spLocks noChangeArrowheads="1"/>
              </p:cNvSpPr>
              <p:nvPr/>
            </p:nvSpPr>
            <p:spPr bwMode="auto">
              <a:xfrm rot="5400000">
                <a:off x="-798289" y="1356375"/>
                <a:ext cx="3113315" cy="40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24" name="组合 37"/>
          <p:cNvGrpSpPr>
            <a:grpSpLocks/>
          </p:cNvGrpSpPr>
          <p:nvPr/>
        </p:nvGrpSpPr>
        <p:grpSpPr bwMode="auto">
          <a:xfrm>
            <a:off x="5369720" y="717949"/>
            <a:ext cx="864394" cy="3434893"/>
            <a:chOff x="0" y="0"/>
            <a:chExt cx="1152244" cy="4581058"/>
          </a:xfrm>
        </p:grpSpPr>
        <p:grpSp>
          <p:nvGrpSpPr>
            <p:cNvPr id="25" name="组合 38"/>
            <p:cNvGrpSpPr>
              <a:grpSpLocks/>
            </p:cNvGrpSpPr>
            <p:nvPr/>
          </p:nvGrpSpPr>
          <p:grpSpPr bwMode="auto">
            <a:xfrm>
              <a:off x="0" y="0"/>
              <a:ext cx="1152244" cy="1054699"/>
              <a:chOff x="0" y="0"/>
              <a:chExt cx="1152244" cy="1054699"/>
            </a:xfrm>
          </p:grpSpPr>
          <p:pic>
            <p:nvPicPr>
              <p:cNvPr id="29" name="图片 4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文本框 43"/>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03</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26" name="组合 39"/>
            <p:cNvGrpSpPr>
              <a:grpSpLocks/>
            </p:cNvGrpSpPr>
            <p:nvPr/>
          </p:nvGrpSpPr>
          <p:grpSpPr bwMode="auto">
            <a:xfrm>
              <a:off x="46027" y="886187"/>
              <a:ext cx="958700" cy="3694871"/>
              <a:chOff x="-325" y="1"/>
              <a:chExt cx="958700" cy="3694871"/>
            </a:xfrm>
          </p:grpSpPr>
          <p:sp>
            <p:nvSpPr>
              <p:cNvPr id="27" name="文本框 40"/>
              <p:cNvSpPr txBox="1">
                <a:spLocks noChangeArrowheads="1"/>
              </p:cNvSpPr>
              <p:nvPr/>
            </p:nvSpPr>
            <p:spPr bwMode="auto">
              <a:xfrm>
                <a:off x="-325" y="123728"/>
                <a:ext cx="753878"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28" name="文本框 41"/>
              <p:cNvSpPr txBox="1">
                <a:spLocks noChangeArrowheads="1"/>
              </p:cNvSpPr>
              <p:nvPr/>
            </p:nvSpPr>
            <p:spPr bwMode="auto">
              <a:xfrm rot="5400000">
                <a:off x="-798288" y="1356653"/>
                <a:ext cx="3113316" cy="40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31" name="组合 44"/>
          <p:cNvGrpSpPr>
            <a:grpSpLocks/>
          </p:cNvGrpSpPr>
          <p:nvPr/>
        </p:nvGrpSpPr>
        <p:grpSpPr bwMode="auto">
          <a:xfrm>
            <a:off x="6709173" y="717949"/>
            <a:ext cx="864394" cy="3434893"/>
            <a:chOff x="0" y="0"/>
            <a:chExt cx="1152244" cy="4581058"/>
          </a:xfrm>
        </p:grpSpPr>
        <p:grpSp>
          <p:nvGrpSpPr>
            <p:cNvPr id="32" name="组合 45"/>
            <p:cNvGrpSpPr>
              <a:grpSpLocks/>
            </p:cNvGrpSpPr>
            <p:nvPr/>
          </p:nvGrpSpPr>
          <p:grpSpPr bwMode="auto">
            <a:xfrm>
              <a:off x="0" y="0"/>
              <a:ext cx="1152244" cy="1054699"/>
              <a:chOff x="0" y="0"/>
              <a:chExt cx="1152244" cy="1054699"/>
            </a:xfrm>
          </p:grpSpPr>
          <p:pic>
            <p:nvPicPr>
              <p:cNvPr id="36" name="图片 4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文本框 50"/>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04</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33" name="组合 46"/>
            <p:cNvGrpSpPr>
              <a:grpSpLocks/>
            </p:cNvGrpSpPr>
            <p:nvPr/>
          </p:nvGrpSpPr>
          <p:grpSpPr bwMode="auto">
            <a:xfrm>
              <a:off x="46026" y="886186"/>
              <a:ext cx="958702" cy="3694872"/>
              <a:chOff x="-326" y="0"/>
              <a:chExt cx="958702" cy="3694872"/>
            </a:xfrm>
          </p:grpSpPr>
          <p:sp>
            <p:nvSpPr>
              <p:cNvPr id="34" name="文本框 47"/>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35" name="文本框 48"/>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cxnSp>
        <p:nvCxnSpPr>
          <p:cNvPr id="38" name="直接连接符 51"/>
          <p:cNvCxnSpPr>
            <a:cxnSpLocks noChangeShapeType="1"/>
          </p:cNvCxnSpPr>
          <p:nvPr/>
        </p:nvCxnSpPr>
        <p:spPr bwMode="auto">
          <a:xfrm>
            <a:off x="3761185"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39" name="直接连接符 53"/>
          <p:cNvCxnSpPr>
            <a:cxnSpLocks noChangeShapeType="1"/>
          </p:cNvCxnSpPr>
          <p:nvPr/>
        </p:nvCxnSpPr>
        <p:spPr bwMode="auto">
          <a:xfrm>
            <a:off x="5111354"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0" name="直接连接符 54"/>
          <p:cNvCxnSpPr>
            <a:cxnSpLocks noChangeShapeType="1"/>
          </p:cNvCxnSpPr>
          <p:nvPr/>
        </p:nvCxnSpPr>
        <p:spPr bwMode="auto">
          <a:xfrm>
            <a:off x="6461522"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6026104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afterEffect">
                                  <p:stCondLst>
                                    <p:cond delay="0"/>
                                  </p:stCondLst>
                                  <p:childTnLst>
                                    <p:anim calcmode="lin" valueType="num">
                                      <p:cBhvr additive="base">
                                        <p:cTn id="6" dur="500"/>
                                        <p:tgtEl>
                                          <p:spTgt spid="38"/>
                                        </p:tgtEl>
                                        <p:attrNameLst>
                                          <p:attrName>ppt_x</p:attrName>
                                        </p:attrNameLst>
                                      </p:cBhvr>
                                      <p:tavLst>
                                        <p:tav tm="0">
                                          <p:val>
                                            <p:strVal val="ppt_x"/>
                                          </p:val>
                                        </p:tav>
                                        <p:tav tm="100000">
                                          <p:val>
                                            <p:strVal val="ppt_x"/>
                                          </p:val>
                                        </p:tav>
                                      </p:tavLst>
                                    </p:anim>
                                    <p:anim calcmode="lin" valueType="num">
                                      <p:cBhvr additive="base">
                                        <p:cTn id="7" dur="500"/>
                                        <p:tgtEl>
                                          <p:spTgt spid="38"/>
                                        </p:tgtEl>
                                        <p:attrNameLst>
                                          <p:attrName>ppt_y</p:attrName>
                                        </p:attrNameLst>
                                      </p:cBhvr>
                                      <p:tavLst>
                                        <p:tav tm="0">
                                          <p:val>
                                            <p:strVal val="ppt_y"/>
                                          </p:val>
                                        </p:tav>
                                        <p:tav tm="100000">
                                          <p:val>
                                            <p:strVal val="1+ppt_h/2"/>
                                          </p:val>
                                        </p:tav>
                                      </p:tavLst>
                                    </p:anim>
                                    <p:set>
                                      <p:cBhvr>
                                        <p:cTn id="8" dur="1" fill="hold">
                                          <p:stCondLst>
                                            <p:cond delay="499"/>
                                          </p:stCondLst>
                                        </p:cTn>
                                        <p:tgtEl>
                                          <p:spTgt spid="38"/>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39"/>
                                        </p:tgtEl>
                                        <p:attrNameLst>
                                          <p:attrName>ppt_x</p:attrName>
                                        </p:attrNameLst>
                                      </p:cBhvr>
                                      <p:tavLst>
                                        <p:tav tm="0">
                                          <p:val>
                                            <p:strVal val="ppt_x"/>
                                          </p:val>
                                        </p:tav>
                                        <p:tav tm="100000">
                                          <p:val>
                                            <p:strVal val="ppt_x"/>
                                          </p:val>
                                        </p:tav>
                                      </p:tavLst>
                                    </p:anim>
                                    <p:anim calcmode="lin" valueType="num">
                                      <p:cBhvr additive="base">
                                        <p:cTn id="11" dur="500"/>
                                        <p:tgtEl>
                                          <p:spTgt spid="39"/>
                                        </p:tgtEl>
                                        <p:attrNameLst>
                                          <p:attrName>ppt_y</p:attrName>
                                        </p:attrNameLst>
                                      </p:cBhvr>
                                      <p:tavLst>
                                        <p:tav tm="0">
                                          <p:val>
                                            <p:strVal val="ppt_y"/>
                                          </p:val>
                                        </p:tav>
                                        <p:tav tm="100000">
                                          <p:val>
                                            <p:strVal val="1+ppt_h/2"/>
                                          </p:val>
                                        </p:tav>
                                      </p:tavLst>
                                    </p:anim>
                                    <p:set>
                                      <p:cBhvr>
                                        <p:cTn id="12" dur="1" fill="hold">
                                          <p:stCondLst>
                                            <p:cond delay="499"/>
                                          </p:stCondLst>
                                        </p:cTn>
                                        <p:tgtEl>
                                          <p:spTgt spid="39"/>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40"/>
                                        </p:tgtEl>
                                        <p:attrNameLst>
                                          <p:attrName>ppt_x</p:attrName>
                                        </p:attrNameLst>
                                      </p:cBhvr>
                                      <p:tavLst>
                                        <p:tav tm="0">
                                          <p:val>
                                            <p:strVal val="ppt_x"/>
                                          </p:val>
                                        </p:tav>
                                        <p:tav tm="100000">
                                          <p:val>
                                            <p:strVal val="ppt_x"/>
                                          </p:val>
                                        </p:tav>
                                      </p:tavLst>
                                    </p:anim>
                                    <p:anim calcmode="lin" valueType="num">
                                      <p:cBhvr additive="base">
                                        <p:cTn id="15" dur="500"/>
                                        <p:tgtEl>
                                          <p:spTgt spid="40"/>
                                        </p:tgtEl>
                                        <p:attrNameLst>
                                          <p:attrName>ppt_y</p:attrName>
                                        </p:attrNameLst>
                                      </p:cBhvr>
                                      <p:tavLst>
                                        <p:tav tm="0">
                                          <p:val>
                                            <p:strVal val="ppt_y"/>
                                          </p:val>
                                        </p:tav>
                                        <p:tav tm="100000">
                                          <p:val>
                                            <p:strVal val="1+ppt_h/2"/>
                                          </p:val>
                                        </p:tav>
                                      </p:tavLst>
                                    </p:anim>
                                    <p:set>
                                      <p:cBhvr>
                                        <p:cTn id="16" dur="1" fill="hold">
                                          <p:stCondLst>
                                            <p:cond delay="499"/>
                                          </p:stCondLst>
                                        </p:cTn>
                                        <p:tgtEl>
                                          <p:spTgt spid="40"/>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10"/>
                                        </p:tgtEl>
                                        <p:attrNameLst>
                                          <p:attrName>ppt_x</p:attrName>
                                        </p:attrNameLst>
                                      </p:cBhvr>
                                      <p:tavLst>
                                        <p:tav tm="0">
                                          <p:val>
                                            <p:strVal val="ppt_x"/>
                                          </p:val>
                                        </p:tav>
                                        <p:tav tm="100000">
                                          <p:val>
                                            <p:strVal val="ppt_x"/>
                                          </p:val>
                                        </p:tav>
                                      </p:tavLst>
                                    </p:anim>
                                    <p:anim calcmode="lin" valueType="num">
                                      <p:cBhvr additive="base">
                                        <p:cTn id="19" dur="500"/>
                                        <p:tgtEl>
                                          <p:spTgt spid="10"/>
                                        </p:tgtEl>
                                        <p:attrNameLst>
                                          <p:attrName>ppt_y</p:attrName>
                                        </p:attrNameLst>
                                      </p:cBhvr>
                                      <p:tavLst>
                                        <p:tav tm="0">
                                          <p:val>
                                            <p:strVal val="ppt_y"/>
                                          </p:val>
                                        </p:tav>
                                        <p:tav tm="100000">
                                          <p:val>
                                            <p:strVal val="1+ppt_h/2"/>
                                          </p:val>
                                        </p:tav>
                                      </p:tavLst>
                                    </p:anim>
                                    <p:set>
                                      <p:cBhvr>
                                        <p:cTn id="20" dur="1" fill="hold">
                                          <p:stCondLst>
                                            <p:cond delay="499"/>
                                          </p:stCondLst>
                                        </p:cTn>
                                        <p:tgtEl>
                                          <p:spTgt spid="10"/>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17"/>
                                        </p:tgtEl>
                                        <p:attrNameLst>
                                          <p:attrName>ppt_x</p:attrName>
                                        </p:attrNameLst>
                                      </p:cBhvr>
                                      <p:tavLst>
                                        <p:tav tm="0">
                                          <p:val>
                                            <p:strVal val="ppt_x"/>
                                          </p:val>
                                        </p:tav>
                                        <p:tav tm="100000">
                                          <p:val>
                                            <p:strVal val="ppt_x"/>
                                          </p:val>
                                        </p:tav>
                                      </p:tavLst>
                                    </p:anim>
                                    <p:anim calcmode="lin" valueType="num">
                                      <p:cBhvr additive="base">
                                        <p:cTn id="23" dur="500"/>
                                        <p:tgtEl>
                                          <p:spTgt spid="17"/>
                                        </p:tgtEl>
                                        <p:attrNameLst>
                                          <p:attrName>ppt_y</p:attrName>
                                        </p:attrNameLst>
                                      </p:cBhvr>
                                      <p:tavLst>
                                        <p:tav tm="0">
                                          <p:val>
                                            <p:strVal val="ppt_y"/>
                                          </p:val>
                                        </p:tav>
                                        <p:tav tm="100000">
                                          <p:val>
                                            <p:strVal val="1+ppt_h/2"/>
                                          </p:val>
                                        </p:tav>
                                      </p:tavLst>
                                    </p:anim>
                                    <p:set>
                                      <p:cBhvr>
                                        <p:cTn id="24" dur="1" fill="hold">
                                          <p:stCondLst>
                                            <p:cond delay="499"/>
                                          </p:stCondLst>
                                        </p:cTn>
                                        <p:tgtEl>
                                          <p:spTgt spid="17"/>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24"/>
                                        </p:tgtEl>
                                        <p:attrNameLst>
                                          <p:attrName>ppt_x</p:attrName>
                                        </p:attrNameLst>
                                      </p:cBhvr>
                                      <p:tavLst>
                                        <p:tav tm="0">
                                          <p:val>
                                            <p:strVal val="ppt_x"/>
                                          </p:val>
                                        </p:tav>
                                        <p:tav tm="100000">
                                          <p:val>
                                            <p:strVal val="ppt_x"/>
                                          </p:val>
                                        </p:tav>
                                      </p:tavLst>
                                    </p:anim>
                                    <p:anim calcmode="lin" valueType="num">
                                      <p:cBhvr additive="base">
                                        <p:cTn id="27" dur="500"/>
                                        <p:tgtEl>
                                          <p:spTgt spid="24"/>
                                        </p:tgtEl>
                                        <p:attrNameLst>
                                          <p:attrName>ppt_y</p:attrName>
                                        </p:attrNameLst>
                                      </p:cBhvr>
                                      <p:tavLst>
                                        <p:tav tm="0">
                                          <p:val>
                                            <p:strVal val="ppt_y"/>
                                          </p:val>
                                        </p:tav>
                                        <p:tav tm="100000">
                                          <p:val>
                                            <p:strVal val="1+ppt_h/2"/>
                                          </p:val>
                                        </p:tav>
                                      </p:tavLst>
                                    </p:anim>
                                    <p:set>
                                      <p:cBhvr>
                                        <p:cTn id="28" dur="1" fill="hold">
                                          <p:stCondLst>
                                            <p:cond delay="499"/>
                                          </p:stCondLst>
                                        </p:cTn>
                                        <p:tgtEl>
                                          <p:spTgt spid="24"/>
                                        </p:tgtEl>
                                        <p:attrNameLst>
                                          <p:attrName>style.visibility</p:attrName>
                                        </p:attrNameLst>
                                      </p:cBhvr>
                                      <p:to>
                                        <p:strVal val="hidden"/>
                                      </p:to>
                                    </p:set>
                                  </p:childTnLst>
                                </p:cTn>
                              </p:par>
                            </p:childTnLst>
                          </p:cTn>
                        </p:par>
                        <p:par>
                          <p:cTn id="29" fill="hold">
                            <p:stCondLst>
                              <p:cond delay="500"/>
                            </p:stCondLst>
                            <p:childTnLst>
                              <p:par>
                                <p:cTn id="30" presetID="35" presetClass="path" presetSubtype="0" fill="hold" nodeType="afterEffect">
                                  <p:stCondLst>
                                    <p:cond delay="0"/>
                                  </p:stCondLst>
                                  <p:childTnLst>
                                    <p:animMotion origin="layout" path="M 4.16667E-7 -4.81481E-6 L -0.20599 -4.81481E-6 " pathEditMode="relative" rAng="0" ptsTypes="AA">
                                      <p:cBhvr>
                                        <p:cTn id="31" dur="750" fill="hold"/>
                                        <p:tgtEl>
                                          <p:spTgt spid="31"/>
                                        </p:tgtEl>
                                        <p:attrNameLst>
                                          <p:attrName>ppt_x,ppt_y</p:attrName>
                                        </p:attrNameLst>
                                      </p:cBhvr>
                                      <p:rCtr x="-101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04</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矩形 14"/>
          <p:cNvSpPr/>
          <p:nvPr/>
        </p:nvSpPr>
        <p:spPr>
          <a:xfrm rot="18765110">
            <a:off x="1489075" y="1620838"/>
            <a:ext cx="2160588" cy="2160588"/>
          </a:xfrm>
          <a:prstGeom prst="rect">
            <a:avLst/>
          </a:prstGeom>
          <a:solidFill>
            <a:srgbClr val="4040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矩形 15"/>
          <p:cNvSpPr/>
          <p:nvPr/>
        </p:nvSpPr>
        <p:spPr>
          <a:xfrm rot="18765110">
            <a:off x="1057785" y="1621468"/>
            <a:ext cx="2160240" cy="2160240"/>
          </a:xfrm>
          <a:prstGeom prst="rect">
            <a:avLst/>
          </a:prstGeom>
          <a:blipFill dpi="0" rotWithShape="0">
            <a:blip r:embed="rId6" cstate="screen">
              <a:extLst>
                <a:ext uri="{28A0092B-C50C-407E-A947-70E740481C1C}">
                  <a14:useLocalDpi xmlns:a14="http://schemas.microsoft.com/office/drawing/2010/main"/>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7" name="组合 3"/>
          <p:cNvGrpSpPr/>
          <p:nvPr/>
        </p:nvGrpSpPr>
        <p:grpSpPr>
          <a:xfrm>
            <a:off x="4787900" y="1276350"/>
            <a:ext cx="1917700" cy="358775"/>
            <a:chOff x="4644008" y="1059580"/>
            <a:chExt cx="1917365" cy="360042"/>
          </a:xfrm>
        </p:grpSpPr>
        <p:sp>
          <p:nvSpPr>
            <p:cNvPr id="18" name="矩形 17"/>
            <p:cNvSpPr/>
            <p:nvPr/>
          </p:nvSpPr>
          <p:spPr>
            <a:xfrm>
              <a:off x="4644008" y="1059580"/>
              <a:ext cx="1799911" cy="360042"/>
            </a:xfrm>
            <a:prstGeom prst="rect">
              <a:avLst/>
            </a:prstGeom>
            <a:solidFill>
              <a:srgbClr val="AC000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20"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5037894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04</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5" name="组合 14"/>
          <p:cNvGrpSpPr/>
          <p:nvPr/>
        </p:nvGrpSpPr>
        <p:grpSpPr>
          <a:xfrm flipV="1">
            <a:off x="2943557" y="1312665"/>
            <a:ext cx="3256886" cy="2762240"/>
            <a:chOff x="2501702" y="1313926"/>
            <a:chExt cx="3727202" cy="3161127"/>
          </a:xfrm>
          <a:solidFill>
            <a:srgbClr val="95C1AD"/>
          </a:solidFill>
        </p:grpSpPr>
        <p:sp>
          <p:nvSpPr>
            <p:cNvPr id="16"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7"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 name="等腰三角形 17"/>
            <p:cNvSpPr/>
            <p:nvPr/>
          </p:nvSpPr>
          <p:spPr>
            <a:xfrm rot="10800000">
              <a:off x="3458832" y="2871676"/>
              <a:ext cx="1822450" cy="1551623"/>
            </a:xfrm>
            <a:prstGeom prst="triangl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9"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0" name="TextBox 14"/>
          <p:cNvSpPr txBox="1"/>
          <p:nvPr/>
        </p:nvSpPr>
        <p:spPr>
          <a:xfrm>
            <a:off x="899592"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 </a:t>
            </a:r>
          </a:p>
        </p:txBody>
      </p:sp>
      <p:sp>
        <p:nvSpPr>
          <p:cNvPr id="21" name="矩形 20"/>
          <p:cNvSpPr/>
          <p:nvPr/>
        </p:nvSpPr>
        <p:spPr>
          <a:xfrm>
            <a:off x="1331640" y="1695932"/>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grpSp>
        <p:nvGrpSpPr>
          <p:cNvPr id="22" name="组合 21"/>
          <p:cNvGrpSpPr/>
          <p:nvPr/>
        </p:nvGrpSpPr>
        <p:grpSpPr>
          <a:xfrm>
            <a:off x="5441137" y="1312665"/>
            <a:ext cx="400409" cy="584775"/>
            <a:chOff x="5210487" y="1340290"/>
            <a:chExt cx="40040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25" name="组合 24"/>
          <p:cNvGrpSpPr/>
          <p:nvPr/>
        </p:nvGrpSpPr>
        <p:grpSpPr>
          <a:xfrm>
            <a:off x="3323903" y="1312665"/>
            <a:ext cx="390818" cy="584775"/>
            <a:chOff x="5210487" y="1340290"/>
            <a:chExt cx="390818" cy="584775"/>
          </a:xfrm>
        </p:grpSpPr>
        <p:sp>
          <p:nvSpPr>
            <p:cNvPr id="26" name="椭圆 25"/>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8" name="组合 27"/>
          <p:cNvGrpSpPr/>
          <p:nvPr/>
        </p:nvGrpSpPr>
        <p:grpSpPr>
          <a:xfrm>
            <a:off x="4359836" y="3140668"/>
            <a:ext cx="411629" cy="584775"/>
            <a:chOff x="5210487" y="1340290"/>
            <a:chExt cx="411629" cy="584775"/>
          </a:xfrm>
        </p:grpSpPr>
        <p:sp>
          <p:nvSpPr>
            <p:cNvPr id="29" name="椭圆 28"/>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31" name="Freeform 18">
            <a:hlinkClick r:id="rId6"/>
          </p:cNvPr>
          <p:cNvSpPr>
            <a:spLocks noEditPoints="1"/>
          </p:cNvSpPr>
          <p:nvPr/>
        </p:nvSpPr>
        <p:spPr bwMode="auto">
          <a:xfrm>
            <a:off x="4269515" y="1929383"/>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schemeClr val="tx1">
                  <a:lumMod val="65000"/>
                  <a:lumOff val="35000"/>
                </a:schemeClr>
              </a:solidFill>
            </a:endParaRPr>
          </a:p>
        </p:txBody>
      </p:sp>
      <p:sp>
        <p:nvSpPr>
          <p:cNvPr id="32" name="TextBox 26"/>
          <p:cNvSpPr txBox="1"/>
          <p:nvPr/>
        </p:nvSpPr>
        <p:spPr>
          <a:xfrm>
            <a:off x="5904280"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 </a:t>
            </a:r>
          </a:p>
        </p:txBody>
      </p:sp>
      <p:sp>
        <p:nvSpPr>
          <p:cNvPr id="33" name="矩形 32"/>
          <p:cNvSpPr/>
          <p:nvPr/>
        </p:nvSpPr>
        <p:spPr>
          <a:xfrm>
            <a:off x="6336328" y="1695932"/>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34" name="TextBox 28"/>
          <p:cNvSpPr txBox="1"/>
          <p:nvPr/>
        </p:nvSpPr>
        <p:spPr>
          <a:xfrm>
            <a:off x="2483768" y="4126309"/>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65000"/>
                    <a:lumOff val="35000"/>
                  </a:schemeClr>
                </a:solidFill>
                <a:latin typeface="微软雅黑" pitchFamily="34" charset="-122"/>
                <a:ea typeface="微软雅黑" pitchFamily="34" charset="-122"/>
              </a:rPr>
              <a:t>输入</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35" name="矩形 34"/>
          <p:cNvSpPr/>
          <p:nvPr/>
        </p:nvSpPr>
        <p:spPr>
          <a:xfrm>
            <a:off x="5292080" y="3787755"/>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12166493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31" presetClass="entr" presetSubtype="0" fill="hold" nodeType="withEffect">
                                  <p:stCondLst>
                                    <p:cond delay="750"/>
                                  </p:stCondLst>
                                  <p:childTnLst>
                                    <p:set>
                                      <p:cBhvr>
                                        <p:cTn id="15" dur="1" fill="hold">
                                          <p:stCondLst>
                                            <p:cond delay="0"/>
                                          </p:stCondLst>
                                        </p:cTn>
                                        <p:tgtEl>
                                          <p:spTgt spid="15"/>
                                        </p:tgtEl>
                                        <p:attrNameLst>
                                          <p:attrName>style.visibility</p:attrName>
                                        </p:attrNameLst>
                                      </p:cBhvr>
                                      <p:to>
                                        <p:strVal val="visible"/>
                                      </p:to>
                                    </p:set>
                                    <p:anim calcmode="lin" valueType="num">
                                      <p:cBhvr>
                                        <p:cTn id="16" dur="750" fill="hold"/>
                                        <p:tgtEl>
                                          <p:spTgt spid="15"/>
                                        </p:tgtEl>
                                        <p:attrNameLst>
                                          <p:attrName>ppt_w</p:attrName>
                                        </p:attrNameLst>
                                      </p:cBhvr>
                                      <p:tavLst>
                                        <p:tav tm="0">
                                          <p:val>
                                            <p:fltVal val="0"/>
                                          </p:val>
                                        </p:tav>
                                        <p:tav tm="100000">
                                          <p:val>
                                            <p:strVal val="#ppt_w"/>
                                          </p:val>
                                        </p:tav>
                                      </p:tavLst>
                                    </p:anim>
                                    <p:anim calcmode="lin" valueType="num">
                                      <p:cBhvr>
                                        <p:cTn id="17" dur="750" fill="hold"/>
                                        <p:tgtEl>
                                          <p:spTgt spid="15"/>
                                        </p:tgtEl>
                                        <p:attrNameLst>
                                          <p:attrName>ppt_h</p:attrName>
                                        </p:attrNameLst>
                                      </p:cBhvr>
                                      <p:tavLst>
                                        <p:tav tm="0">
                                          <p:val>
                                            <p:fltVal val="0"/>
                                          </p:val>
                                        </p:tav>
                                        <p:tav tm="100000">
                                          <p:val>
                                            <p:strVal val="#ppt_h"/>
                                          </p:val>
                                        </p:tav>
                                      </p:tavLst>
                                    </p:anim>
                                    <p:anim calcmode="lin" valueType="num">
                                      <p:cBhvr>
                                        <p:cTn id="18" dur="750" fill="hold"/>
                                        <p:tgtEl>
                                          <p:spTgt spid="15"/>
                                        </p:tgtEl>
                                        <p:attrNameLst>
                                          <p:attrName>style.rotation</p:attrName>
                                        </p:attrNameLst>
                                      </p:cBhvr>
                                      <p:tavLst>
                                        <p:tav tm="0">
                                          <p:val>
                                            <p:fltVal val="90"/>
                                          </p:val>
                                        </p:tav>
                                        <p:tav tm="100000">
                                          <p:val>
                                            <p:fltVal val="0"/>
                                          </p:val>
                                        </p:tav>
                                      </p:tavLst>
                                    </p:anim>
                                    <p:animEffect transition="in" filter="fade">
                                      <p:cBhvr>
                                        <p:cTn id="19" dur="750"/>
                                        <p:tgtEl>
                                          <p:spTgt spid="15"/>
                                        </p:tgtEl>
                                      </p:cBhvr>
                                    </p:animEffect>
                                  </p:childTnLst>
                                </p:cTn>
                              </p:par>
                              <p:par>
                                <p:cTn id="20" presetID="53" presetClass="entr" presetSubtype="16" fill="hold" grpId="0" nodeType="withEffect">
                                  <p:stCondLst>
                                    <p:cond delay="15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nodeType="withEffect">
                                  <p:stCondLst>
                                    <p:cond delay="15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nodeType="withEffect">
                                  <p:stCondLst>
                                    <p:cond delay="15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nodeType="withEffect">
                                  <p:stCondLst>
                                    <p:cond delay="15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20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750" fill="hold"/>
                                        <p:tgtEl>
                                          <p:spTgt spid="32"/>
                                        </p:tgtEl>
                                        <p:attrNameLst>
                                          <p:attrName>ppt_w</p:attrName>
                                        </p:attrNameLst>
                                      </p:cBhvr>
                                      <p:tavLst>
                                        <p:tav tm="0">
                                          <p:val>
                                            <p:fltVal val="0"/>
                                          </p:val>
                                        </p:tav>
                                        <p:tav tm="100000">
                                          <p:val>
                                            <p:strVal val="#ppt_w"/>
                                          </p:val>
                                        </p:tav>
                                      </p:tavLst>
                                    </p:anim>
                                    <p:anim calcmode="lin" valueType="num">
                                      <p:cBhvr>
                                        <p:cTn id="43" dur="750" fill="hold"/>
                                        <p:tgtEl>
                                          <p:spTgt spid="32"/>
                                        </p:tgtEl>
                                        <p:attrNameLst>
                                          <p:attrName>ppt_h</p:attrName>
                                        </p:attrNameLst>
                                      </p:cBhvr>
                                      <p:tavLst>
                                        <p:tav tm="0">
                                          <p:val>
                                            <p:fltVal val="0"/>
                                          </p:val>
                                        </p:tav>
                                        <p:tav tm="100000">
                                          <p:val>
                                            <p:strVal val="#ppt_h"/>
                                          </p:val>
                                        </p:tav>
                                      </p:tavLst>
                                    </p:anim>
                                    <p:animEffect transition="in" filter="fade">
                                      <p:cBhvr>
                                        <p:cTn id="44" dur="750"/>
                                        <p:tgtEl>
                                          <p:spTgt spid="32"/>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33"/>
                                        </p:tgtEl>
                                        <p:attrNameLst>
                                          <p:attrName>style.visibility</p:attrName>
                                        </p:attrNameLst>
                                      </p:cBhvr>
                                      <p:to>
                                        <p:strVal val="visible"/>
                                      </p:to>
                                    </p:set>
                                    <p:anim calcmode="lin" valueType="num">
                                      <p:cBhvr>
                                        <p:cTn id="47" dur="750" fill="hold"/>
                                        <p:tgtEl>
                                          <p:spTgt spid="33"/>
                                        </p:tgtEl>
                                        <p:attrNameLst>
                                          <p:attrName>ppt_w</p:attrName>
                                        </p:attrNameLst>
                                      </p:cBhvr>
                                      <p:tavLst>
                                        <p:tav tm="0">
                                          <p:val>
                                            <p:fltVal val="0"/>
                                          </p:val>
                                        </p:tav>
                                        <p:tav tm="100000">
                                          <p:val>
                                            <p:strVal val="#ppt_w"/>
                                          </p:val>
                                        </p:tav>
                                      </p:tavLst>
                                    </p:anim>
                                    <p:anim calcmode="lin" valueType="num">
                                      <p:cBhvr>
                                        <p:cTn id="48" dur="750" fill="hold"/>
                                        <p:tgtEl>
                                          <p:spTgt spid="33"/>
                                        </p:tgtEl>
                                        <p:attrNameLst>
                                          <p:attrName>ppt_h</p:attrName>
                                        </p:attrNameLst>
                                      </p:cBhvr>
                                      <p:tavLst>
                                        <p:tav tm="0">
                                          <p:val>
                                            <p:fltVal val="0"/>
                                          </p:val>
                                        </p:tav>
                                        <p:tav tm="100000">
                                          <p:val>
                                            <p:strVal val="#ppt_h"/>
                                          </p:val>
                                        </p:tav>
                                      </p:tavLst>
                                    </p:anim>
                                    <p:animEffect transition="in" filter="fade">
                                      <p:cBhvr>
                                        <p:cTn id="49" dur="750"/>
                                        <p:tgtEl>
                                          <p:spTgt spid="33"/>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35"/>
                                        </p:tgtEl>
                                        <p:attrNameLst>
                                          <p:attrName>style.visibility</p:attrName>
                                        </p:attrNameLst>
                                      </p:cBhvr>
                                      <p:to>
                                        <p:strVal val="visible"/>
                                      </p:to>
                                    </p:set>
                                    <p:anim calcmode="lin" valueType="num">
                                      <p:cBhvr>
                                        <p:cTn id="52" dur="750" fill="hold"/>
                                        <p:tgtEl>
                                          <p:spTgt spid="35"/>
                                        </p:tgtEl>
                                        <p:attrNameLst>
                                          <p:attrName>ppt_w</p:attrName>
                                        </p:attrNameLst>
                                      </p:cBhvr>
                                      <p:tavLst>
                                        <p:tav tm="0">
                                          <p:val>
                                            <p:fltVal val="0"/>
                                          </p:val>
                                        </p:tav>
                                        <p:tav tm="100000">
                                          <p:val>
                                            <p:strVal val="#ppt_w"/>
                                          </p:val>
                                        </p:tav>
                                      </p:tavLst>
                                    </p:anim>
                                    <p:anim calcmode="lin" valueType="num">
                                      <p:cBhvr>
                                        <p:cTn id="53" dur="750" fill="hold"/>
                                        <p:tgtEl>
                                          <p:spTgt spid="35"/>
                                        </p:tgtEl>
                                        <p:attrNameLst>
                                          <p:attrName>ppt_h</p:attrName>
                                        </p:attrNameLst>
                                      </p:cBhvr>
                                      <p:tavLst>
                                        <p:tav tm="0">
                                          <p:val>
                                            <p:fltVal val="0"/>
                                          </p:val>
                                        </p:tav>
                                        <p:tav tm="100000">
                                          <p:val>
                                            <p:strVal val="#ppt_h"/>
                                          </p:val>
                                        </p:tav>
                                      </p:tavLst>
                                    </p:anim>
                                    <p:animEffect transition="in" filter="fade">
                                      <p:cBhvr>
                                        <p:cTn id="54" dur="750"/>
                                        <p:tgtEl>
                                          <p:spTgt spid="35"/>
                                        </p:tgtEl>
                                      </p:cBhvr>
                                    </p:animEffect>
                                  </p:childTnLst>
                                </p:cTn>
                              </p:par>
                              <p:par>
                                <p:cTn id="55" presetID="53" presetClass="entr" presetSubtype="16" fill="hold" grpId="0" nodeType="withEffect">
                                  <p:stCondLst>
                                    <p:cond delay="2000"/>
                                  </p:stCondLst>
                                  <p:childTnLst>
                                    <p:set>
                                      <p:cBhvr>
                                        <p:cTn id="56" dur="1" fill="hold">
                                          <p:stCondLst>
                                            <p:cond delay="0"/>
                                          </p:stCondLst>
                                        </p:cTn>
                                        <p:tgtEl>
                                          <p:spTgt spid="20"/>
                                        </p:tgtEl>
                                        <p:attrNameLst>
                                          <p:attrName>style.visibility</p:attrName>
                                        </p:attrNameLst>
                                      </p:cBhvr>
                                      <p:to>
                                        <p:strVal val="visible"/>
                                      </p:to>
                                    </p:set>
                                    <p:anim calcmode="lin" valueType="num">
                                      <p:cBhvr>
                                        <p:cTn id="57" dur="750" fill="hold"/>
                                        <p:tgtEl>
                                          <p:spTgt spid="20"/>
                                        </p:tgtEl>
                                        <p:attrNameLst>
                                          <p:attrName>ppt_w</p:attrName>
                                        </p:attrNameLst>
                                      </p:cBhvr>
                                      <p:tavLst>
                                        <p:tav tm="0">
                                          <p:val>
                                            <p:fltVal val="0"/>
                                          </p:val>
                                        </p:tav>
                                        <p:tav tm="100000">
                                          <p:val>
                                            <p:strVal val="#ppt_w"/>
                                          </p:val>
                                        </p:tav>
                                      </p:tavLst>
                                    </p:anim>
                                    <p:anim calcmode="lin" valueType="num">
                                      <p:cBhvr>
                                        <p:cTn id="58" dur="750" fill="hold"/>
                                        <p:tgtEl>
                                          <p:spTgt spid="20"/>
                                        </p:tgtEl>
                                        <p:attrNameLst>
                                          <p:attrName>ppt_h</p:attrName>
                                        </p:attrNameLst>
                                      </p:cBhvr>
                                      <p:tavLst>
                                        <p:tav tm="0">
                                          <p:val>
                                            <p:fltVal val="0"/>
                                          </p:val>
                                        </p:tav>
                                        <p:tav tm="100000">
                                          <p:val>
                                            <p:strVal val="#ppt_h"/>
                                          </p:val>
                                        </p:tav>
                                      </p:tavLst>
                                    </p:anim>
                                    <p:animEffect transition="in" filter="fade">
                                      <p:cBhvr>
                                        <p:cTn id="59" dur="750"/>
                                        <p:tgtEl>
                                          <p:spTgt spid="20"/>
                                        </p:tgtEl>
                                      </p:cBhvr>
                                    </p:animEffect>
                                  </p:childTnLst>
                                </p:cTn>
                              </p:par>
                              <p:par>
                                <p:cTn id="60" presetID="53" presetClass="entr" presetSubtype="16" fill="hold" grpId="0" nodeType="withEffect">
                                  <p:stCondLst>
                                    <p:cond delay="2000"/>
                                  </p:stCondLst>
                                  <p:childTnLst>
                                    <p:set>
                                      <p:cBhvr>
                                        <p:cTn id="61" dur="1" fill="hold">
                                          <p:stCondLst>
                                            <p:cond delay="0"/>
                                          </p:stCondLst>
                                        </p:cTn>
                                        <p:tgtEl>
                                          <p:spTgt spid="21"/>
                                        </p:tgtEl>
                                        <p:attrNameLst>
                                          <p:attrName>style.visibility</p:attrName>
                                        </p:attrNameLst>
                                      </p:cBhvr>
                                      <p:to>
                                        <p:strVal val="visible"/>
                                      </p:to>
                                    </p:set>
                                    <p:anim calcmode="lin" valueType="num">
                                      <p:cBhvr>
                                        <p:cTn id="62" dur="750" fill="hold"/>
                                        <p:tgtEl>
                                          <p:spTgt spid="21"/>
                                        </p:tgtEl>
                                        <p:attrNameLst>
                                          <p:attrName>ppt_w</p:attrName>
                                        </p:attrNameLst>
                                      </p:cBhvr>
                                      <p:tavLst>
                                        <p:tav tm="0">
                                          <p:val>
                                            <p:fltVal val="0"/>
                                          </p:val>
                                        </p:tav>
                                        <p:tav tm="100000">
                                          <p:val>
                                            <p:strVal val="#ppt_w"/>
                                          </p:val>
                                        </p:tav>
                                      </p:tavLst>
                                    </p:anim>
                                    <p:anim calcmode="lin" valueType="num">
                                      <p:cBhvr>
                                        <p:cTn id="63" dur="750" fill="hold"/>
                                        <p:tgtEl>
                                          <p:spTgt spid="21"/>
                                        </p:tgtEl>
                                        <p:attrNameLst>
                                          <p:attrName>ppt_h</p:attrName>
                                        </p:attrNameLst>
                                      </p:cBhvr>
                                      <p:tavLst>
                                        <p:tav tm="0">
                                          <p:val>
                                            <p:fltVal val="0"/>
                                          </p:val>
                                        </p:tav>
                                        <p:tav tm="100000">
                                          <p:val>
                                            <p:strVal val="#ppt_h"/>
                                          </p:val>
                                        </p:tav>
                                      </p:tavLst>
                                    </p:anim>
                                    <p:animEffect transition="in" filter="fade">
                                      <p:cBhvr>
                                        <p:cTn id="64" dur="750"/>
                                        <p:tgtEl>
                                          <p:spTgt spid="21"/>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34"/>
                                        </p:tgtEl>
                                        <p:attrNameLst>
                                          <p:attrName>style.visibility</p:attrName>
                                        </p:attrNameLst>
                                      </p:cBhvr>
                                      <p:to>
                                        <p:strVal val="visible"/>
                                      </p:to>
                                    </p:set>
                                    <p:anim calcmode="lin" valueType="num">
                                      <p:cBhvr>
                                        <p:cTn id="67" dur="750" fill="hold"/>
                                        <p:tgtEl>
                                          <p:spTgt spid="34"/>
                                        </p:tgtEl>
                                        <p:attrNameLst>
                                          <p:attrName>ppt_w</p:attrName>
                                        </p:attrNameLst>
                                      </p:cBhvr>
                                      <p:tavLst>
                                        <p:tav tm="0">
                                          <p:val>
                                            <p:fltVal val="0"/>
                                          </p:val>
                                        </p:tav>
                                        <p:tav tm="100000">
                                          <p:val>
                                            <p:strVal val="#ppt_w"/>
                                          </p:val>
                                        </p:tav>
                                      </p:tavLst>
                                    </p:anim>
                                    <p:anim calcmode="lin" valueType="num">
                                      <p:cBhvr>
                                        <p:cTn id="68" dur="750" fill="hold"/>
                                        <p:tgtEl>
                                          <p:spTgt spid="34"/>
                                        </p:tgtEl>
                                        <p:attrNameLst>
                                          <p:attrName>ppt_h</p:attrName>
                                        </p:attrNameLst>
                                      </p:cBhvr>
                                      <p:tavLst>
                                        <p:tav tm="0">
                                          <p:val>
                                            <p:fltVal val="0"/>
                                          </p:val>
                                        </p:tav>
                                        <p:tav tm="100000">
                                          <p:val>
                                            <p:strVal val="#ppt_h"/>
                                          </p:val>
                                        </p:tav>
                                      </p:tavLst>
                                    </p:anim>
                                    <p:animEffect transition="in" filter="fade">
                                      <p:cBhvr>
                                        <p:cTn id="6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31" grpId="0" animBg="1"/>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57626"/>
            <a:ext cx="9144000" cy="129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663180"/>
            <a:ext cx="1926431" cy="298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11"/>
          <p:cNvGrpSpPr>
            <a:grpSpLocks noChangeAspect="1"/>
          </p:cNvGrpSpPr>
          <p:nvPr/>
        </p:nvGrpSpPr>
        <p:grpSpPr bwMode="auto">
          <a:xfrm flipH="1">
            <a:off x="6972300" y="0"/>
            <a:ext cx="2171700" cy="1757363"/>
            <a:chOff x="0" y="0"/>
            <a:chExt cx="2895600" cy="2343151"/>
          </a:xfrm>
        </p:grpSpPr>
        <p:pic>
          <p:nvPicPr>
            <p:cNvPr id="7" name="图片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文本框 12"/>
          <p:cNvSpPr txBox="1">
            <a:spLocks noChangeArrowheads="1"/>
          </p:cNvSpPr>
          <p:nvPr/>
        </p:nvSpPr>
        <p:spPr bwMode="auto">
          <a:xfrm>
            <a:off x="428626" y="1577580"/>
            <a:ext cx="72985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3600">
                <a:solidFill>
                  <a:schemeClr val="bg1"/>
                </a:solidFill>
                <a:latin typeface="华文中宋" panose="02010600040101010101" pitchFamily="2" charset="-122"/>
                <a:ea typeface="华文中宋" panose="02010600040101010101" pitchFamily="2" charset="-122"/>
              </a:rPr>
              <a:t>目录</a:t>
            </a:r>
          </a:p>
        </p:txBody>
      </p:sp>
      <p:sp>
        <p:nvSpPr>
          <p:cNvPr id="10" name="文本框 13"/>
          <p:cNvSpPr txBox="1">
            <a:spLocks noChangeArrowheads="1"/>
          </p:cNvSpPr>
          <p:nvPr/>
        </p:nvSpPr>
        <p:spPr bwMode="auto">
          <a:xfrm rot="5400000">
            <a:off x="-470297" y="2167281"/>
            <a:ext cx="1447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500">
                <a:solidFill>
                  <a:schemeClr val="bg1"/>
                </a:solidFill>
                <a:latin typeface="Adobe Garamond Pro" pitchFamily="18" charset="0"/>
                <a:ea typeface="华文中宋" panose="02010600040101010101" pitchFamily="2" charset="-122"/>
              </a:rPr>
              <a:t>CONTENTS</a:t>
            </a:r>
            <a:endParaRPr lang="zh-CN" altLang="en-US" sz="1500">
              <a:solidFill>
                <a:schemeClr val="bg1"/>
              </a:solidFill>
              <a:latin typeface="Adobe Garamond Pro" pitchFamily="18" charset="0"/>
              <a:ea typeface="华文中宋" panose="02010600040101010101" pitchFamily="2" charset="-122"/>
            </a:endParaRPr>
          </a:p>
        </p:txBody>
      </p:sp>
      <p:cxnSp>
        <p:nvCxnSpPr>
          <p:cNvPr id="11" name="直接连接符 14"/>
          <p:cNvCxnSpPr>
            <a:cxnSpLocks noChangeShapeType="1"/>
          </p:cNvCxnSpPr>
          <p:nvPr/>
        </p:nvCxnSpPr>
        <p:spPr bwMode="auto">
          <a:xfrm>
            <a:off x="470297" y="1681163"/>
            <a:ext cx="0" cy="10144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2" name="组合 29"/>
          <p:cNvGrpSpPr>
            <a:grpSpLocks/>
          </p:cNvGrpSpPr>
          <p:nvPr/>
        </p:nvGrpSpPr>
        <p:grpSpPr bwMode="auto">
          <a:xfrm>
            <a:off x="2692005" y="717949"/>
            <a:ext cx="864394" cy="3434893"/>
            <a:chOff x="0" y="0"/>
            <a:chExt cx="1152244" cy="4581058"/>
          </a:xfrm>
        </p:grpSpPr>
        <p:grpSp>
          <p:nvGrpSpPr>
            <p:cNvPr id="13" name="组合 25"/>
            <p:cNvGrpSpPr>
              <a:grpSpLocks/>
            </p:cNvGrpSpPr>
            <p:nvPr/>
          </p:nvGrpSpPr>
          <p:grpSpPr bwMode="auto">
            <a:xfrm>
              <a:off x="0" y="0"/>
              <a:ext cx="1152244" cy="1054699"/>
              <a:chOff x="0" y="0"/>
              <a:chExt cx="1152244" cy="1054699"/>
            </a:xfrm>
          </p:grpSpPr>
          <p:pic>
            <p:nvPicPr>
              <p:cNvPr id="17"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24"/>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01</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14" name="组合 28"/>
            <p:cNvGrpSpPr>
              <a:grpSpLocks/>
            </p:cNvGrpSpPr>
            <p:nvPr/>
          </p:nvGrpSpPr>
          <p:grpSpPr bwMode="auto">
            <a:xfrm>
              <a:off x="46026" y="886186"/>
              <a:ext cx="958702" cy="3694872"/>
              <a:chOff x="-326" y="0"/>
              <a:chExt cx="958702" cy="3694872"/>
            </a:xfrm>
          </p:grpSpPr>
          <p:sp>
            <p:nvSpPr>
              <p:cNvPr id="15" name="文本框 26"/>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16" name="文本框 27"/>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19" name="组合 30"/>
          <p:cNvGrpSpPr>
            <a:grpSpLocks/>
          </p:cNvGrpSpPr>
          <p:nvPr/>
        </p:nvGrpSpPr>
        <p:grpSpPr bwMode="auto">
          <a:xfrm>
            <a:off x="4031457" y="717948"/>
            <a:ext cx="863204" cy="3434893"/>
            <a:chOff x="0" y="0"/>
            <a:chExt cx="1152244" cy="4581056"/>
          </a:xfrm>
        </p:grpSpPr>
        <p:grpSp>
          <p:nvGrpSpPr>
            <p:cNvPr id="20" name="组合 31"/>
            <p:cNvGrpSpPr>
              <a:grpSpLocks/>
            </p:cNvGrpSpPr>
            <p:nvPr/>
          </p:nvGrpSpPr>
          <p:grpSpPr bwMode="auto">
            <a:xfrm>
              <a:off x="0" y="0"/>
              <a:ext cx="1152244" cy="1054699"/>
              <a:chOff x="0" y="0"/>
              <a:chExt cx="1152244" cy="1054699"/>
            </a:xfrm>
          </p:grpSpPr>
          <p:pic>
            <p:nvPicPr>
              <p:cNvPr id="24" name="图片 3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36"/>
              <p:cNvSpPr txBox="1">
                <a:spLocks noChangeArrowheads="1"/>
              </p:cNvSpPr>
              <p:nvPr/>
            </p:nvSpPr>
            <p:spPr bwMode="auto">
              <a:xfrm>
                <a:off x="198750" y="291492"/>
                <a:ext cx="754743"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02</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21" name="组合 32"/>
            <p:cNvGrpSpPr>
              <a:grpSpLocks/>
            </p:cNvGrpSpPr>
            <p:nvPr/>
          </p:nvGrpSpPr>
          <p:grpSpPr bwMode="auto">
            <a:xfrm>
              <a:off x="46091" y="886185"/>
              <a:ext cx="958911" cy="3694871"/>
              <a:chOff x="-261" y="-1"/>
              <a:chExt cx="958911" cy="3694871"/>
            </a:xfrm>
          </p:grpSpPr>
          <p:sp>
            <p:nvSpPr>
              <p:cNvPr id="22" name="文本框 33"/>
              <p:cNvSpPr txBox="1">
                <a:spLocks noChangeArrowheads="1"/>
              </p:cNvSpPr>
              <p:nvPr/>
            </p:nvSpPr>
            <p:spPr bwMode="auto">
              <a:xfrm>
                <a:off x="-261" y="123727"/>
                <a:ext cx="754918" cy="357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23" name="文本框 34"/>
              <p:cNvSpPr txBox="1">
                <a:spLocks noChangeArrowheads="1"/>
              </p:cNvSpPr>
              <p:nvPr/>
            </p:nvSpPr>
            <p:spPr bwMode="auto">
              <a:xfrm rot="5400000">
                <a:off x="-798289" y="1356375"/>
                <a:ext cx="3113315" cy="40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26" name="组合 37"/>
          <p:cNvGrpSpPr>
            <a:grpSpLocks/>
          </p:cNvGrpSpPr>
          <p:nvPr/>
        </p:nvGrpSpPr>
        <p:grpSpPr bwMode="auto">
          <a:xfrm>
            <a:off x="5369720" y="717949"/>
            <a:ext cx="864394" cy="3434893"/>
            <a:chOff x="0" y="0"/>
            <a:chExt cx="1152244" cy="4581058"/>
          </a:xfrm>
        </p:grpSpPr>
        <p:grpSp>
          <p:nvGrpSpPr>
            <p:cNvPr id="27" name="组合 38"/>
            <p:cNvGrpSpPr>
              <a:grpSpLocks/>
            </p:cNvGrpSpPr>
            <p:nvPr/>
          </p:nvGrpSpPr>
          <p:grpSpPr bwMode="auto">
            <a:xfrm>
              <a:off x="0" y="0"/>
              <a:ext cx="1152244" cy="1054699"/>
              <a:chOff x="0" y="0"/>
              <a:chExt cx="1152244" cy="1054699"/>
            </a:xfrm>
          </p:grpSpPr>
          <p:pic>
            <p:nvPicPr>
              <p:cNvPr id="31" name="图片 4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文本框 43"/>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03</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28" name="组合 39"/>
            <p:cNvGrpSpPr>
              <a:grpSpLocks/>
            </p:cNvGrpSpPr>
            <p:nvPr/>
          </p:nvGrpSpPr>
          <p:grpSpPr bwMode="auto">
            <a:xfrm>
              <a:off x="46027" y="886187"/>
              <a:ext cx="958700" cy="3694871"/>
              <a:chOff x="-325" y="1"/>
              <a:chExt cx="958700" cy="3694871"/>
            </a:xfrm>
          </p:grpSpPr>
          <p:sp>
            <p:nvSpPr>
              <p:cNvPr id="29" name="文本框 40"/>
              <p:cNvSpPr txBox="1">
                <a:spLocks noChangeArrowheads="1"/>
              </p:cNvSpPr>
              <p:nvPr/>
            </p:nvSpPr>
            <p:spPr bwMode="auto">
              <a:xfrm>
                <a:off x="-325" y="123728"/>
                <a:ext cx="753878"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30" name="文本框 41"/>
              <p:cNvSpPr txBox="1">
                <a:spLocks noChangeArrowheads="1"/>
              </p:cNvSpPr>
              <p:nvPr/>
            </p:nvSpPr>
            <p:spPr bwMode="auto">
              <a:xfrm rot="5400000">
                <a:off x="-798288" y="1356653"/>
                <a:ext cx="3113316" cy="40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33" name="组合 44"/>
          <p:cNvGrpSpPr>
            <a:grpSpLocks/>
          </p:cNvGrpSpPr>
          <p:nvPr/>
        </p:nvGrpSpPr>
        <p:grpSpPr bwMode="auto">
          <a:xfrm>
            <a:off x="6709173" y="717949"/>
            <a:ext cx="864394" cy="3434893"/>
            <a:chOff x="0" y="0"/>
            <a:chExt cx="1152244" cy="4581058"/>
          </a:xfrm>
        </p:grpSpPr>
        <p:grpSp>
          <p:nvGrpSpPr>
            <p:cNvPr id="34" name="组合 45"/>
            <p:cNvGrpSpPr>
              <a:grpSpLocks/>
            </p:cNvGrpSpPr>
            <p:nvPr/>
          </p:nvGrpSpPr>
          <p:grpSpPr bwMode="auto">
            <a:xfrm>
              <a:off x="0" y="0"/>
              <a:ext cx="1152244" cy="1054699"/>
              <a:chOff x="0" y="0"/>
              <a:chExt cx="1152244" cy="1054699"/>
            </a:xfrm>
          </p:grpSpPr>
          <p:pic>
            <p:nvPicPr>
              <p:cNvPr id="38" name="图片 4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文本框 50"/>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04</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35" name="组合 46"/>
            <p:cNvGrpSpPr>
              <a:grpSpLocks/>
            </p:cNvGrpSpPr>
            <p:nvPr/>
          </p:nvGrpSpPr>
          <p:grpSpPr bwMode="auto">
            <a:xfrm>
              <a:off x="46026" y="886186"/>
              <a:ext cx="958702" cy="3694872"/>
              <a:chOff x="-326" y="0"/>
              <a:chExt cx="958702" cy="3694872"/>
            </a:xfrm>
          </p:grpSpPr>
          <p:sp>
            <p:nvSpPr>
              <p:cNvPr id="36" name="文本框 47"/>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37" name="文本框 48"/>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cxnSp>
        <p:nvCxnSpPr>
          <p:cNvPr id="40" name="直接连接符 51"/>
          <p:cNvCxnSpPr>
            <a:cxnSpLocks noChangeShapeType="1"/>
          </p:cNvCxnSpPr>
          <p:nvPr/>
        </p:nvCxnSpPr>
        <p:spPr bwMode="auto">
          <a:xfrm>
            <a:off x="3761185"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1" name="直接连接符 53"/>
          <p:cNvCxnSpPr>
            <a:cxnSpLocks noChangeShapeType="1"/>
          </p:cNvCxnSpPr>
          <p:nvPr/>
        </p:nvCxnSpPr>
        <p:spPr bwMode="auto">
          <a:xfrm>
            <a:off x="5111354"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2" name="直接连接符 54"/>
          <p:cNvCxnSpPr>
            <a:cxnSpLocks noChangeShapeType="1"/>
          </p:cNvCxnSpPr>
          <p:nvPr/>
        </p:nvCxnSpPr>
        <p:spPr bwMode="auto">
          <a:xfrm>
            <a:off x="6461522"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2307006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afterEffect">
                                  <p:stCondLst>
                                    <p:cond delay="0"/>
                                  </p:stCondLst>
                                  <p:childTnLst>
                                    <p:anim calcmode="lin" valueType="num">
                                      <p:cBhvr additive="base">
                                        <p:cTn id="6" dur="500"/>
                                        <p:tgtEl>
                                          <p:spTgt spid="40"/>
                                        </p:tgtEl>
                                        <p:attrNameLst>
                                          <p:attrName>ppt_x</p:attrName>
                                        </p:attrNameLst>
                                      </p:cBhvr>
                                      <p:tavLst>
                                        <p:tav tm="0">
                                          <p:val>
                                            <p:strVal val="ppt_x"/>
                                          </p:val>
                                        </p:tav>
                                        <p:tav tm="100000">
                                          <p:val>
                                            <p:strVal val="ppt_x"/>
                                          </p:val>
                                        </p:tav>
                                      </p:tavLst>
                                    </p:anim>
                                    <p:anim calcmode="lin" valueType="num">
                                      <p:cBhvr additive="base">
                                        <p:cTn id="7" dur="500"/>
                                        <p:tgtEl>
                                          <p:spTgt spid="40"/>
                                        </p:tgtEl>
                                        <p:attrNameLst>
                                          <p:attrName>ppt_y</p:attrName>
                                        </p:attrNameLst>
                                      </p:cBhvr>
                                      <p:tavLst>
                                        <p:tav tm="0">
                                          <p:val>
                                            <p:strVal val="ppt_y"/>
                                          </p:val>
                                        </p:tav>
                                        <p:tav tm="100000">
                                          <p:val>
                                            <p:strVal val="1+ppt_h/2"/>
                                          </p:val>
                                        </p:tav>
                                      </p:tavLst>
                                    </p:anim>
                                    <p:set>
                                      <p:cBhvr>
                                        <p:cTn id="8" dur="1" fill="hold">
                                          <p:stCondLst>
                                            <p:cond delay="499"/>
                                          </p:stCondLst>
                                        </p:cTn>
                                        <p:tgtEl>
                                          <p:spTgt spid="40"/>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19"/>
                                        </p:tgtEl>
                                        <p:attrNameLst>
                                          <p:attrName>ppt_x</p:attrName>
                                        </p:attrNameLst>
                                      </p:cBhvr>
                                      <p:tavLst>
                                        <p:tav tm="0">
                                          <p:val>
                                            <p:strVal val="ppt_x"/>
                                          </p:val>
                                        </p:tav>
                                        <p:tav tm="100000">
                                          <p:val>
                                            <p:strVal val="ppt_x"/>
                                          </p:val>
                                        </p:tav>
                                      </p:tavLst>
                                    </p:anim>
                                    <p:anim calcmode="lin" valueType="num">
                                      <p:cBhvr additive="base">
                                        <p:cTn id="11" dur="500"/>
                                        <p:tgtEl>
                                          <p:spTgt spid="19"/>
                                        </p:tgtEl>
                                        <p:attrNameLst>
                                          <p:attrName>ppt_y</p:attrName>
                                        </p:attrNameLst>
                                      </p:cBhvr>
                                      <p:tavLst>
                                        <p:tav tm="0">
                                          <p:val>
                                            <p:strVal val="ppt_y"/>
                                          </p:val>
                                        </p:tav>
                                        <p:tav tm="100000">
                                          <p:val>
                                            <p:strVal val="1+ppt_h/2"/>
                                          </p:val>
                                        </p:tav>
                                      </p:tavLst>
                                    </p:anim>
                                    <p:set>
                                      <p:cBhvr>
                                        <p:cTn id="12" dur="1" fill="hold">
                                          <p:stCondLst>
                                            <p:cond delay="499"/>
                                          </p:stCondLst>
                                        </p:cTn>
                                        <p:tgtEl>
                                          <p:spTgt spid="19"/>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41"/>
                                        </p:tgtEl>
                                        <p:attrNameLst>
                                          <p:attrName>ppt_x</p:attrName>
                                        </p:attrNameLst>
                                      </p:cBhvr>
                                      <p:tavLst>
                                        <p:tav tm="0">
                                          <p:val>
                                            <p:strVal val="ppt_x"/>
                                          </p:val>
                                        </p:tav>
                                        <p:tav tm="100000">
                                          <p:val>
                                            <p:strVal val="ppt_x"/>
                                          </p:val>
                                        </p:tav>
                                      </p:tavLst>
                                    </p:anim>
                                    <p:anim calcmode="lin" valueType="num">
                                      <p:cBhvr additive="base">
                                        <p:cTn id="15" dur="500"/>
                                        <p:tgtEl>
                                          <p:spTgt spid="41"/>
                                        </p:tgtEl>
                                        <p:attrNameLst>
                                          <p:attrName>ppt_y</p:attrName>
                                        </p:attrNameLst>
                                      </p:cBhvr>
                                      <p:tavLst>
                                        <p:tav tm="0">
                                          <p:val>
                                            <p:strVal val="ppt_y"/>
                                          </p:val>
                                        </p:tav>
                                        <p:tav tm="100000">
                                          <p:val>
                                            <p:strVal val="1+ppt_h/2"/>
                                          </p:val>
                                        </p:tav>
                                      </p:tavLst>
                                    </p:anim>
                                    <p:set>
                                      <p:cBhvr>
                                        <p:cTn id="16" dur="1" fill="hold">
                                          <p:stCondLst>
                                            <p:cond delay="499"/>
                                          </p:stCondLst>
                                        </p:cTn>
                                        <p:tgtEl>
                                          <p:spTgt spid="41"/>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26"/>
                                        </p:tgtEl>
                                        <p:attrNameLst>
                                          <p:attrName>ppt_x</p:attrName>
                                        </p:attrNameLst>
                                      </p:cBhvr>
                                      <p:tavLst>
                                        <p:tav tm="0">
                                          <p:val>
                                            <p:strVal val="ppt_x"/>
                                          </p:val>
                                        </p:tav>
                                        <p:tav tm="100000">
                                          <p:val>
                                            <p:strVal val="ppt_x"/>
                                          </p:val>
                                        </p:tav>
                                      </p:tavLst>
                                    </p:anim>
                                    <p:anim calcmode="lin" valueType="num">
                                      <p:cBhvr additive="base">
                                        <p:cTn id="19" dur="500"/>
                                        <p:tgtEl>
                                          <p:spTgt spid="26"/>
                                        </p:tgtEl>
                                        <p:attrNameLst>
                                          <p:attrName>ppt_y</p:attrName>
                                        </p:attrNameLst>
                                      </p:cBhvr>
                                      <p:tavLst>
                                        <p:tav tm="0">
                                          <p:val>
                                            <p:strVal val="ppt_y"/>
                                          </p:val>
                                        </p:tav>
                                        <p:tav tm="100000">
                                          <p:val>
                                            <p:strVal val="1+ppt_h/2"/>
                                          </p:val>
                                        </p:tav>
                                      </p:tavLst>
                                    </p:anim>
                                    <p:set>
                                      <p:cBhvr>
                                        <p:cTn id="20" dur="1" fill="hold">
                                          <p:stCondLst>
                                            <p:cond delay="499"/>
                                          </p:stCondLst>
                                        </p:cTn>
                                        <p:tgtEl>
                                          <p:spTgt spid="26"/>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42"/>
                                        </p:tgtEl>
                                        <p:attrNameLst>
                                          <p:attrName>ppt_x</p:attrName>
                                        </p:attrNameLst>
                                      </p:cBhvr>
                                      <p:tavLst>
                                        <p:tav tm="0">
                                          <p:val>
                                            <p:strVal val="ppt_x"/>
                                          </p:val>
                                        </p:tav>
                                        <p:tav tm="100000">
                                          <p:val>
                                            <p:strVal val="ppt_x"/>
                                          </p:val>
                                        </p:tav>
                                      </p:tavLst>
                                    </p:anim>
                                    <p:anim calcmode="lin" valueType="num">
                                      <p:cBhvr additive="base">
                                        <p:cTn id="23" dur="500"/>
                                        <p:tgtEl>
                                          <p:spTgt spid="42"/>
                                        </p:tgtEl>
                                        <p:attrNameLst>
                                          <p:attrName>ppt_y</p:attrName>
                                        </p:attrNameLst>
                                      </p:cBhvr>
                                      <p:tavLst>
                                        <p:tav tm="0">
                                          <p:val>
                                            <p:strVal val="ppt_y"/>
                                          </p:val>
                                        </p:tav>
                                        <p:tav tm="100000">
                                          <p:val>
                                            <p:strVal val="1+ppt_h/2"/>
                                          </p:val>
                                        </p:tav>
                                      </p:tavLst>
                                    </p:anim>
                                    <p:set>
                                      <p:cBhvr>
                                        <p:cTn id="24" dur="1" fill="hold">
                                          <p:stCondLst>
                                            <p:cond delay="499"/>
                                          </p:stCondLst>
                                        </p:cTn>
                                        <p:tgtEl>
                                          <p:spTgt spid="42"/>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33"/>
                                        </p:tgtEl>
                                        <p:attrNameLst>
                                          <p:attrName>ppt_x</p:attrName>
                                        </p:attrNameLst>
                                      </p:cBhvr>
                                      <p:tavLst>
                                        <p:tav tm="0">
                                          <p:val>
                                            <p:strVal val="ppt_x"/>
                                          </p:val>
                                        </p:tav>
                                        <p:tav tm="100000">
                                          <p:val>
                                            <p:strVal val="ppt_x"/>
                                          </p:val>
                                        </p:tav>
                                      </p:tavLst>
                                    </p:anim>
                                    <p:anim calcmode="lin" valueType="num">
                                      <p:cBhvr additive="base">
                                        <p:cTn id="27" dur="500"/>
                                        <p:tgtEl>
                                          <p:spTgt spid="33"/>
                                        </p:tgtEl>
                                        <p:attrNameLst>
                                          <p:attrName>ppt_y</p:attrName>
                                        </p:attrNameLst>
                                      </p:cBhvr>
                                      <p:tavLst>
                                        <p:tav tm="0">
                                          <p:val>
                                            <p:strVal val="ppt_y"/>
                                          </p:val>
                                        </p:tav>
                                        <p:tav tm="100000">
                                          <p:val>
                                            <p:strVal val="1+ppt_h/2"/>
                                          </p:val>
                                        </p:tav>
                                      </p:tavLst>
                                    </p:anim>
                                    <p:set>
                                      <p:cBhvr>
                                        <p:cTn id="28" dur="1" fill="hold">
                                          <p:stCondLst>
                                            <p:cond delay="499"/>
                                          </p:stCondLst>
                                        </p:cTn>
                                        <p:tgtEl>
                                          <p:spTgt spid="33"/>
                                        </p:tgtEl>
                                        <p:attrNameLst>
                                          <p:attrName>style.visibility</p:attrName>
                                        </p:attrNameLst>
                                      </p:cBhvr>
                                      <p:to>
                                        <p:strVal val="hidden"/>
                                      </p:to>
                                    </p:set>
                                  </p:childTnLst>
                                </p:cTn>
                              </p:par>
                            </p:childTnLst>
                          </p:cTn>
                        </p:par>
                        <p:par>
                          <p:cTn id="29" fill="hold">
                            <p:stCondLst>
                              <p:cond delay="500"/>
                            </p:stCondLst>
                            <p:childTnLst>
                              <p:par>
                                <p:cTn id="30" presetID="63" presetClass="path" presetSubtype="0" fill="hold" nodeType="afterEffect">
                                  <p:stCondLst>
                                    <p:cond delay="0"/>
                                  </p:stCondLst>
                                  <p:childTnLst>
                                    <p:animMotion origin="layout" path="M 3.33333E-6 -4.81481E-6 L 0.23333 -4.81481E-6 " pathEditMode="relative" rAng="0" ptsTypes="AA">
                                      <p:cBhvr>
                                        <p:cTn id="31" dur="750" fill="hold"/>
                                        <p:tgtEl>
                                          <p:spTgt spid="12"/>
                                        </p:tgtEl>
                                        <p:attrNameLst>
                                          <p:attrName>ppt_x,ppt_y</p:attrName>
                                        </p:attrNameLst>
                                      </p:cBhvr>
                                      <p:rCtr x="117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29"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04</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5" name="组合 14"/>
          <p:cNvGrpSpPr/>
          <p:nvPr/>
        </p:nvGrpSpPr>
        <p:grpSpPr>
          <a:xfrm>
            <a:off x="4191772" y="1272092"/>
            <a:ext cx="1189857" cy="1418629"/>
            <a:chOff x="5589029" y="1674543"/>
            <a:chExt cx="1586476" cy="1891505"/>
          </a:xfrm>
        </p:grpSpPr>
        <p:sp>
          <p:nvSpPr>
            <p:cNvPr id="16"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7"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40404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8"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40404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9"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01</a:t>
              </a:r>
              <a:endParaRPr lang="zh-CN" altLang="en-US" sz="2400" dirty="0">
                <a:latin typeface="+mn-lt"/>
                <a:ea typeface="+mn-ea"/>
              </a:endParaRPr>
            </a:p>
          </p:txBody>
        </p:sp>
      </p:grpSp>
      <p:grpSp>
        <p:nvGrpSpPr>
          <p:cNvPr id="20" name="组合 19"/>
          <p:cNvGrpSpPr/>
          <p:nvPr/>
        </p:nvGrpSpPr>
        <p:grpSpPr>
          <a:xfrm>
            <a:off x="3757001" y="2978797"/>
            <a:ext cx="1228587" cy="1441673"/>
            <a:chOff x="5009334" y="3950150"/>
            <a:chExt cx="1638116" cy="1922231"/>
          </a:xfrm>
        </p:grpSpPr>
        <p:sp>
          <p:nvSpPr>
            <p:cNvPr id="21"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2"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40404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3"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40404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4"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03</a:t>
              </a:r>
              <a:endParaRPr lang="zh-CN" altLang="en-US" sz="2400" dirty="0">
                <a:latin typeface="+mn-lt"/>
                <a:ea typeface="+mn-ea"/>
              </a:endParaRPr>
            </a:p>
          </p:txBody>
        </p:sp>
      </p:grpSp>
      <p:grpSp>
        <p:nvGrpSpPr>
          <p:cNvPr id="25" name="组合 24"/>
          <p:cNvGrpSpPr/>
          <p:nvPr/>
        </p:nvGrpSpPr>
        <p:grpSpPr>
          <a:xfrm>
            <a:off x="3031824" y="2014466"/>
            <a:ext cx="1463391" cy="1212719"/>
            <a:chOff x="4042432" y="2664376"/>
            <a:chExt cx="1951188" cy="1616958"/>
          </a:xfrm>
        </p:grpSpPr>
        <p:sp>
          <p:nvSpPr>
            <p:cNvPr id="26"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7" name="MH_Other_4"/>
            <p:cNvSpPr>
              <a:spLocks/>
            </p:cNvSpPr>
            <p:nvPr>
              <p:custDataLst>
                <p:tags r:id="rId14"/>
              </p:custDataLst>
            </p:nvPr>
          </p:nvSpPr>
          <p:spPr bwMode="auto">
            <a:xfrm flipV="1">
              <a:off x="4067987" y="3035119"/>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AC000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8"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AC000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9"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04</a:t>
              </a:r>
              <a:endParaRPr lang="zh-CN" altLang="en-US" sz="2400" dirty="0">
                <a:latin typeface="+mn-lt"/>
                <a:ea typeface="+mn-ea"/>
              </a:endParaRPr>
            </a:p>
          </p:txBody>
        </p:sp>
      </p:grpSp>
      <p:grpSp>
        <p:nvGrpSpPr>
          <p:cNvPr id="30" name="组合 29"/>
          <p:cNvGrpSpPr/>
          <p:nvPr/>
        </p:nvGrpSpPr>
        <p:grpSpPr>
          <a:xfrm>
            <a:off x="4636051" y="2434650"/>
            <a:ext cx="1437833" cy="1221257"/>
            <a:chOff x="6181402" y="3224621"/>
            <a:chExt cx="1917110" cy="1628342"/>
          </a:xfrm>
        </p:grpSpPr>
        <p:sp>
          <p:nvSpPr>
            <p:cNvPr id="31"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32"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AC000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33"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AC0000"/>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34"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02</a:t>
              </a:r>
              <a:endParaRPr lang="zh-CN" altLang="en-US" sz="2400" dirty="0">
                <a:latin typeface="+mn-lt"/>
                <a:ea typeface="+mn-ea"/>
              </a:endParaRPr>
            </a:p>
          </p:txBody>
        </p:sp>
      </p:grpSp>
      <p:grpSp>
        <p:nvGrpSpPr>
          <p:cNvPr id="35" name="组合 34"/>
          <p:cNvGrpSpPr/>
          <p:nvPr/>
        </p:nvGrpSpPr>
        <p:grpSpPr>
          <a:xfrm>
            <a:off x="1399286" y="1131255"/>
            <a:ext cx="2353145" cy="1059602"/>
            <a:chOff x="1865715" y="1486761"/>
            <a:chExt cx="3137526" cy="1412803"/>
          </a:xfrm>
        </p:grpSpPr>
        <p:sp>
          <p:nvSpPr>
            <p:cNvPr id="36"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chemeClr val="tx1">
                      <a:lumMod val="65000"/>
                      <a:lumOff val="35000"/>
                    </a:schemeClr>
                  </a:solidFill>
                  <a:latin typeface="微软雅黑" panose="020B0503020204020204" pitchFamily="34" charset="-122"/>
                </a:rPr>
                <a:t>添加标题</a:t>
              </a:r>
              <a:endParaRPr lang="zh-CN" altLang="en-US" sz="1500" dirty="0">
                <a:solidFill>
                  <a:schemeClr val="tx1">
                    <a:lumMod val="65000"/>
                    <a:lumOff val="35000"/>
                  </a:schemeClr>
                </a:solidFill>
                <a:latin typeface="微软雅黑" panose="020B0503020204020204" pitchFamily="34" charset="-122"/>
              </a:endParaRPr>
            </a:p>
          </p:txBody>
        </p:sp>
        <p:sp>
          <p:nvSpPr>
            <p:cNvPr id="37"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8" name="组合 37"/>
          <p:cNvGrpSpPr/>
          <p:nvPr/>
        </p:nvGrpSpPr>
        <p:grpSpPr>
          <a:xfrm>
            <a:off x="1470800" y="3248928"/>
            <a:ext cx="2377379" cy="1143122"/>
            <a:chOff x="1961067" y="4310326"/>
            <a:chExt cx="3169838" cy="1524162"/>
          </a:xfrm>
        </p:grpSpPr>
        <p:sp>
          <p:nvSpPr>
            <p:cNvPr id="39"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tx1">
                      <a:lumMod val="65000"/>
                      <a:lumOff val="35000"/>
                    </a:schemeClr>
                  </a:solidFill>
                  <a:latin typeface="微软雅黑" panose="020B0503020204020204" pitchFamily="34" charset="-122"/>
                </a:rPr>
                <a:t>添加标题</a:t>
              </a:r>
            </a:p>
          </p:txBody>
        </p:sp>
        <p:sp>
          <p:nvSpPr>
            <p:cNvPr id="40"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41" name="组合 40"/>
          <p:cNvGrpSpPr/>
          <p:nvPr/>
        </p:nvGrpSpPr>
        <p:grpSpPr>
          <a:xfrm>
            <a:off x="5381629" y="1264144"/>
            <a:ext cx="2359769" cy="1049017"/>
            <a:chOff x="7175505" y="1663946"/>
            <a:chExt cx="3146359" cy="1398689"/>
          </a:xfrm>
        </p:grpSpPr>
        <p:sp>
          <p:nvSpPr>
            <p:cNvPr id="42"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tx1">
                      <a:lumMod val="65000"/>
                      <a:lumOff val="35000"/>
                    </a:schemeClr>
                  </a:solidFill>
                  <a:latin typeface="微软雅黑" panose="020B0503020204020204" pitchFamily="34" charset="-122"/>
                </a:rPr>
                <a:t>添加标题</a:t>
              </a:r>
            </a:p>
          </p:txBody>
        </p:sp>
        <p:sp>
          <p:nvSpPr>
            <p:cNvPr id="43"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44" name="组合 43"/>
          <p:cNvGrpSpPr/>
          <p:nvPr/>
        </p:nvGrpSpPr>
        <p:grpSpPr>
          <a:xfrm>
            <a:off x="5297442" y="3402410"/>
            <a:ext cx="2359078" cy="1114957"/>
            <a:chOff x="7063256" y="4514968"/>
            <a:chExt cx="3145437" cy="1486609"/>
          </a:xfrm>
        </p:grpSpPr>
        <p:sp>
          <p:nvSpPr>
            <p:cNvPr id="45"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tx1">
                      <a:lumMod val="65000"/>
                      <a:lumOff val="35000"/>
                    </a:schemeClr>
                  </a:solidFill>
                  <a:latin typeface="微软雅黑" panose="020B0503020204020204" pitchFamily="34" charset="-122"/>
                </a:rPr>
                <a:t>添加标题</a:t>
              </a:r>
            </a:p>
          </p:txBody>
        </p:sp>
        <p:sp>
          <p:nvSpPr>
            <p:cNvPr id="46"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spTree>
    <p:extLst>
      <p:ext uri="{BB962C8B-B14F-4D97-AF65-F5344CB8AC3E}">
        <p14:creationId xmlns:p14="http://schemas.microsoft.com/office/powerpoint/2010/main" val="19789203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1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p:tgtEl>
                                          <p:spTgt spid="15"/>
                                        </p:tgtEl>
                                        <p:attrNameLst>
                                          <p:attrName>ppt_y</p:attrName>
                                        </p:attrNameLst>
                                      </p:cBhvr>
                                      <p:tavLst>
                                        <p:tav tm="0">
                                          <p:val>
                                            <p:strVal val="#ppt_y-#ppt_h*1.125000"/>
                                          </p:val>
                                        </p:tav>
                                        <p:tav tm="100000">
                                          <p:val>
                                            <p:strVal val="#ppt_y"/>
                                          </p:val>
                                        </p:tav>
                                      </p:tavLst>
                                    </p:anim>
                                    <p:animEffect transition="in" filter="wipe(down)">
                                      <p:cBhvr>
                                        <p:cTn id="18" dur="500"/>
                                        <p:tgtEl>
                                          <p:spTgt spid="15"/>
                                        </p:tgtEl>
                                      </p:cBhvr>
                                    </p:animEffect>
                                  </p:childTnLst>
                                </p:cTn>
                              </p:par>
                              <p:par>
                                <p:cTn id="19" presetID="12" presetClass="entr" presetSubtype="8"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ppt_x</p:attrName>
                                        </p:attrNameLst>
                                      </p:cBhvr>
                                      <p:tavLst>
                                        <p:tav tm="0">
                                          <p:val>
                                            <p:strVal val="#ppt_x-#ppt_w*1.125000"/>
                                          </p:val>
                                        </p:tav>
                                        <p:tav tm="100000">
                                          <p:val>
                                            <p:strVal val="#ppt_x"/>
                                          </p:val>
                                        </p:tav>
                                      </p:tavLst>
                                    </p:anim>
                                    <p:animEffect transition="in" filter="wipe(right)">
                                      <p:cBhvr>
                                        <p:cTn id="22" dur="500"/>
                                        <p:tgtEl>
                                          <p:spTgt spid="25"/>
                                        </p:tgtEl>
                                      </p:cBhvr>
                                    </p:animEffect>
                                  </p:childTnLst>
                                </p:cTn>
                              </p:par>
                              <p:par>
                                <p:cTn id="23" presetID="12" presetClass="entr" presetSubtype="2"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p:tgtEl>
                                          <p:spTgt spid="30"/>
                                        </p:tgtEl>
                                        <p:attrNameLst>
                                          <p:attrName>ppt_x</p:attrName>
                                        </p:attrNameLst>
                                      </p:cBhvr>
                                      <p:tavLst>
                                        <p:tav tm="0">
                                          <p:val>
                                            <p:strVal val="#ppt_x+#ppt_w*1.125000"/>
                                          </p:val>
                                        </p:tav>
                                        <p:tav tm="100000">
                                          <p:val>
                                            <p:strVal val="#ppt_x"/>
                                          </p:val>
                                        </p:tav>
                                      </p:tavLst>
                                    </p:anim>
                                    <p:animEffect transition="in" filter="wipe(left)">
                                      <p:cBhvr>
                                        <p:cTn id="26" dur="500"/>
                                        <p:tgtEl>
                                          <p:spTgt spid="30"/>
                                        </p:tgtEl>
                                      </p:cBhvr>
                                    </p:animEffect>
                                  </p:childTnLst>
                                </p:cTn>
                              </p:par>
                              <p:par>
                                <p:cTn id="27" presetID="12" presetClass="entr" presetSubtype="4"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p:tgtEl>
                                          <p:spTgt spid="20"/>
                                        </p:tgtEl>
                                        <p:attrNameLst>
                                          <p:attrName>ppt_y</p:attrName>
                                        </p:attrNameLst>
                                      </p:cBhvr>
                                      <p:tavLst>
                                        <p:tav tm="0">
                                          <p:val>
                                            <p:strVal val="#ppt_y+#ppt_h*1.125000"/>
                                          </p:val>
                                        </p:tav>
                                        <p:tav tm="100000">
                                          <p:val>
                                            <p:strVal val="#ppt_y"/>
                                          </p:val>
                                        </p:tav>
                                      </p:tavLst>
                                    </p:anim>
                                    <p:animEffect transition="in" filter="wipe(up)">
                                      <p:cBhvr>
                                        <p:cTn id="30" dur="500"/>
                                        <p:tgtEl>
                                          <p:spTgt spid="20"/>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par>
                                <p:cTn id="35" presetID="22" presetClass="entr" presetSubtype="2"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right)">
                                      <p:cBhvr>
                                        <p:cTn id="37" dur="500"/>
                                        <p:tgtEl>
                                          <p:spTgt spid="35"/>
                                        </p:tgtEl>
                                      </p:cBhvr>
                                    </p:animEffect>
                                  </p:childTnLst>
                                </p:cTn>
                              </p:par>
                              <p:par>
                                <p:cTn id="38" presetID="22" presetClass="entr" presetSubtype="2"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right)">
                                      <p:cBhvr>
                                        <p:cTn id="40" dur="500"/>
                                        <p:tgtEl>
                                          <p:spTgt spid="38"/>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04</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Oval 9"/>
          <p:cNvSpPr>
            <a:spLocks noChangeArrowheads="1"/>
          </p:cNvSpPr>
          <p:nvPr/>
        </p:nvSpPr>
        <p:spPr bwMode="auto">
          <a:xfrm>
            <a:off x="4531520" y="1157289"/>
            <a:ext cx="132160" cy="13692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350"/>
          </a:p>
        </p:txBody>
      </p:sp>
      <p:sp>
        <p:nvSpPr>
          <p:cNvPr id="16" name="Oval 10"/>
          <p:cNvSpPr>
            <a:spLocks noChangeArrowheads="1"/>
          </p:cNvSpPr>
          <p:nvPr/>
        </p:nvSpPr>
        <p:spPr bwMode="auto">
          <a:xfrm>
            <a:off x="2912269" y="2751535"/>
            <a:ext cx="136922" cy="133350"/>
          </a:xfrm>
          <a:prstGeom prst="ellipse">
            <a:avLst/>
          </a:pr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350"/>
          </a:p>
        </p:txBody>
      </p:sp>
      <p:sp>
        <p:nvSpPr>
          <p:cNvPr id="17" name="Oval 11"/>
          <p:cNvSpPr>
            <a:spLocks noChangeArrowheads="1"/>
          </p:cNvSpPr>
          <p:nvPr/>
        </p:nvSpPr>
        <p:spPr bwMode="auto">
          <a:xfrm>
            <a:off x="6103145" y="2751535"/>
            <a:ext cx="132160" cy="133350"/>
          </a:xfrm>
          <a:prstGeom prst="ellipse">
            <a:avLst/>
          </a:pr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350"/>
          </a:p>
        </p:txBody>
      </p:sp>
      <p:sp>
        <p:nvSpPr>
          <p:cNvPr id="18" name="Oval 12"/>
          <p:cNvSpPr>
            <a:spLocks noChangeArrowheads="1"/>
          </p:cNvSpPr>
          <p:nvPr/>
        </p:nvSpPr>
        <p:spPr bwMode="auto">
          <a:xfrm>
            <a:off x="4507707" y="4346972"/>
            <a:ext cx="132160" cy="132159"/>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350"/>
          </a:p>
        </p:txBody>
      </p:sp>
      <p:sp>
        <p:nvSpPr>
          <p:cNvPr id="19" name="Freeform 13"/>
          <p:cNvSpPr>
            <a:spLocks noEditPoints="1"/>
          </p:cNvSpPr>
          <p:nvPr/>
        </p:nvSpPr>
        <p:spPr bwMode="auto">
          <a:xfrm rot="5217620" flipH="1">
            <a:off x="4696421" y="988814"/>
            <a:ext cx="1700213" cy="1703784"/>
          </a:xfrm>
          <a:custGeom>
            <a:avLst/>
            <a:gdLst>
              <a:gd name="T0" fmla="*/ 2147483646 w 1428"/>
              <a:gd name="T1" fmla="*/ 2147483646 h 1431"/>
              <a:gd name="T2" fmla="*/ 2147483646 w 1428"/>
              <a:gd name="T3" fmla="*/ 2147483646 h 1431"/>
              <a:gd name="T4" fmla="*/ 2147483646 w 1428"/>
              <a:gd name="T5" fmla="*/ 2147483646 h 1431"/>
              <a:gd name="T6" fmla="*/ 2147483646 w 1428"/>
              <a:gd name="T7" fmla="*/ 2147483646 h 1431"/>
              <a:gd name="T8" fmla="*/ 2147483646 w 1428"/>
              <a:gd name="T9" fmla="*/ 2147483646 h 1431"/>
              <a:gd name="T10" fmla="*/ 2147483646 w 1428"/>
              <a:gd name="T11" fmla="*/ 2147483646 h 1431"/>
              <a:gd name="T12" fmla="*/ 2147483646 w 1428"/>
              <a:gd name="T13" fmla="*/ 2147483646 h 1431"/>
              <a:gd name="T14" fmla="*/ 2147483646 w 1428"/>
              <a:gd name="T15" fmla="*/ 2147483646 h 1431"/>
              <a:gd name="T16" fmla="*/ 2147483646 w 1428"/>
              <a:gd name="T17" fmla="*/ 2147483646 h 1431"/>
              <a:gd name="T18" fmla="*/ 2147483646 w 1428"/>
              <a:gd name="T19" fmla="*/ 2147483646 h 1431"/>
              <a:gd name="T20" fmla="*/ 2147483646 w 1428"/>
              <a:gd name="T21" fmla="*/ 2147483646 h 1431"/>
              <a:gd name="T22" fmla="*/ 2147483646 w 1428"/>
              <a:gd name="T23" fmla="*/ 2147483646 h 1431"/>
              <a:gd name="T24" fmla="*/ 2147483646 w 1428"/>
              <a:gd name="T25" fmla="*/ 2147483646 h 1431"/>
              <a:gd name="T26" fmla="*/ 2147483646 w 1428"/>
              <a:gd name="T27" fmla="*/ 2147483646 h 1431"/>
              <a:gd name="T28" fmla="*/ 2147483646 w 1428"/>
              <a:gd name="T29" fmla="*/ 2147483646 h 1431"/>
              <a:gd name="T30" fmla="*/ 2147483646 w 1428"/>
              <a:gd name="T31" fmla="*/ 2147483646 h 1431"/>
              <a:gd name="T32" fmla="*/ 2147483646 w 1428"/>
              <a:gd name="T33" fmla="*/ 0 h 1431"/>
              <a:gd name="T34" fmla="*/ 2147483646 w 1428"/>
              <a:gd name="T35" fmla="*/ 2147483646 h 1431"/>
              <a:gd name="T36" fmla="*/ 2147483646 w 1428"/>
              <a:gd name="T37" fmla="*/ 2147483646 h 1431"/>
              <a:gd name="T38" fmla="*/ 2147483646 w 1428"/>
              <a:gd name="T39" fmla="*/ 2147483646 h 1431"/>
              <a:gd name="T40" fmla="*/ 2147483646 w 1428"/>
              <a:gd name="T41" fmla="*/ 2147483646 h 1431"/>
              <a:gd name="T42" fmla="*/ 2147483646 w 1428"/>
              <a:gd name="T43" fmla="*/ 2147483646 h 1431"/>
              <a:gd name="T44" fmla="*/ 2147483646 w 1428"/>
              <a:gd name="T45" fmla="*/ 2147483646 h 1431"/>
              <a:gd name="T46" fmla="*/ 2147483646 w 1428"/>
              <a:gd name="T47" fmla="*/ 2147483646 h 1431"/>
              <a:gd name="T48" fmla="*/ 2147483646 w 1428"/>
              <a:gd name="T49" fmla="*/ 2147483646 h 1431"/>
              <a:gd name="T50" fmla="*/ 2147483646 w 1428"/>
              <a:gd name="T51" fmla="*/ 2147483646 h 1431"/>
              <a:gd name="T52" fmla="*/ 2147483646 w 1428"/>
              <a:gd name="T53" fmla="*/ 2147483646 h 1431"/>
              <a:gd name="T54" fmla="*/ 2147483646 w 1428"/>
              <a:gd name="T55" fmla="*/ 2147483646 h 1431"/>
              <a:gd name="T56" fmla="*/ 2147483646 w 1428"/>
              <a:gd name="T57" fmla="*/ 2147483646 h 1431"/>
              <a:gd name="T58" fmla="*/ 2147483646 w 1428"/>
              <a:gd name="T59" fmla="*/ 2147483646 h 1431"/>
              <a:gd name="T60" fmla="*/ 2147483646 w 1428"/>
              <a:gd name="T61" fmla="*/ 2147483646 h 1431"/>
              <a:gd name="T62" fmla="*/ 2147483646 w 1428"/>
              <a:gd name="T63" fmla="*/ 0 h 1431"/>
              <a:gd name="T64" fmla="*/ 2147483646 w 1428"/>
              <a:gd name="T65" fmla="*/ 2147483646 h 1431"/>
              <a:gd name="T66" fmla="*/ 2147483646 w 1428"/>
              <a:gd name="T67" fmla="*/ 2147483646 h 1431"/>
              <a:gd name="T68" fmla="*/ 2147483646 w 1428"/>
              <a:gd name="T69" fmla="*/ 2147483646 h 1431"/>
              <a:gd name="T70" fmla="*/ 2147483646 w 1428"/>
              <a:gd name="T71" fmla="*/ 2147483646 h 1431"/>
              <a:gd name="T72" fmla="*/ 2147483646 w 1428"/>
              <a:gd name="T73" fmla="*/ 2147483646 h 1431"/>
              <a:gd name="T74" fmla="*/ 2147483646 w 1428"/>
              <a:gd name="T75" fmla="*/ 2147483646 h 1431"/>
              <a:gd name="T76" fmla="*/ 2147483646 w 1428"/>
              <a:gd name="T77" fmla="*/ 2147483646 h 1431"/>
              <a:gd name="T78" fmla="*/ 2147483646 w 1428"/>
              <a:gd name="T79" fmla="*/ 2147483646 h 1431"/>
              <a:gd name="T80" fmla="*/ 2147483646 w 1428"/>
              <a:gd name="T81" fmla="*/ 2147483646 h 1431"/>
              <a:gd name="T82" fmla="*/ 2147483646 w 1428"/>
              <a:gd name="T83" fmla="*/ 2147483646 h 14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28" h="1431">
                <a:moveTo>
                  <a:pt x="0" y="142"/>
                </a:moveTo>
                <a:lnTo>
                  <a:pt x="4" y="155"/>
                </a:lnTo>
                <a:lnTo>
                  <a:pt x="54" y="135"/>
                </a:lnTo>
                <a:lnTo>
                  <a:pt x="48" y="125"/>
                </a:lnTo>
                <a:lnTo>
                  <a:pt x="0" y="142"/>
                </a:lnTo>
                <a:close/>
                <a:moveTo>
                  <a:pt x="142" y="88"/>
                </a:moveTo>
                <a:lnTo>
                  <a:pt x="146" y="101"/>
                </a:lnTo>
                <a:lnTo>
                  <a:pt x="196" y="81"/>
                </a:lnTo>
                <a:lnTo>
                  <a:pt x="189" y="68"/>
                </a:lnTo>
                <a:lnTo>
                  <a:pt x="142" y="88"/>
                </a:lnTo>
                <a:close/>
                <a:moveTo>
                  <a:pt x="1347" y="510"/>
                </a:moveTo>
                <a:lnTo>
                  <a:pt x="1327" y="462"/>
                </a:lnTo>
                <a:lnTo>
                  <a:pt x="1313" y="469"/>
                </a:lnTo>
                <a:lnTo>
                  <a:pt x="1334" y="516"/>
                </a:lnTo>
                <a:lnTo>
                  <a:pt x="1347" y="510"/>
                </a:lnTo>
                <a:close/>
                <a:moveTo>
                  <a:pt x="287" y="34"/>
                </a:moveTo>
                <a:lnTo>
                  <a:pt x="287" y="47"/>
                </a:lnTo>
                <a:lnTo>
                  <a:pt x="338" y="37"/>
                </a:lnTo>
                <a:lnTo>
                  <a:pt x="335" y="24"/>
                </a:lnTo>
                <a:lnTo>
                  <a:pt x="287" y="34"/>
                </a:lnTo>
                <a:close/>
                <a:moveTo>
                  <a:pt x="1425" y="803"/>
                </a:moveTo>
                <a:lnTo>
                  <a:pt x="1418" y="753"/>
                </a:lnTo>
                <a:lnTo>
                  <a:pt x="1404" y="756"/>
                </a:lnTo>
                <a:lnTo>
                  <a:pt x="1415" y="807"/>
                </a:lnTo>
                <a:lnTo>
                  <a:pt x="1425" y="803"/>
                </a:lnTo>
                <a:close/>
                <a:moveTo>
                  <a:pt x="1394" y="1211"/>
                </a:moveTo>
                <a:lnTo>
                  <a:pt x="1381" y="1205"/>
                </a:lnTo>
                <a:lnTo>
                  <a:pt x="1364" y="1252"/>
                </a:lnTo>
                <a:lnTo>
                  <a:pt x="1377" y="1259"/>
                </a:lnTo>
                <a:lnTo>
                  <a:pt x="1394" y="1211"/>
                </a:lnTo>
                <a:close/>
                <a:moveTo>
                  <a:pt x="436" y="7"/>
                </a:moveTo>
                <a:lnTo>
                  <a:pt x="439" y="20"/>
                </a:lnTo>
                <a:lnTo>
                  <a:pt x="490" y="14"/>
                </a:lnTo>
                <a:lnTo>
                  <a:pt x="486" y="0"/>
                </a:lnTo>
                <a:lnTo>
                  <a:pt x="436" y="7"/>
                </a:lnTo>
                <a:close/>
                <a:moveTo>
                  <a:pt x="1398" y="655"/>
                </a:moveTo>
                <a:lnTo>
                  <a:pt x="1388" y="604"/>
                </a:lnTo>
                <a:lnTo>
                  <a:pt x="1374" y="607"/>
                </a:lnTo>
                <a:lnTo>
                  <a:pt x="1384" y="658"/>
                </a:lnTo>
                <a:lnTo>
                  <a:pt x="1398" y="655"/>
                </a:lnTo>
                <a:close/>
                <a:moveTo>
                  <a:pt x="1232" y="341"/>
                </a:moveTo>
                <a:lnTo>
                  <a:pt x="1263" y="385"/>
                </a:lnTo>
                <a:lnTo>
                  <a:pt x="1273" y="378"/>
                </a:lnTo>
                <a:lnTo>
                  <a:pt x="1246" y="334"/>
                </a:lnTo>
                <a:lnTo>
                  <a:pt x="1232" y="341"/>
                </a:lnTo>
                <a:close/>
                <a:moveTo>
                  <a:pt x="1398" y="1107"/>
                </a:moveTo>
                <a:lnTo>
                  <a:pt x="1411" y="1110"/>
                </a:lnTo>
                <a:lnTo>
                  <a:pt x="1421" y="1060"/>
                </a:lnTo>
                <a:lnTo>
                  <a:pt x="1408" y="1056"/>
                </a:lnTo>
                <a:lnTo>
                  <a:pt x="1398" y="1107"/>
                </a:lnTo>
                <a:close/>
                <a:moveTo>
                  <a:pt x="1415" y="908"/>
                </a:moveTo>
                <a:lnTo>
                  <a:pt x="1415" y="958"/>
                </a:lnTo>
                <a:lnTo>
                  <a:pt x="1428" y="958"/>
                </a:lnTo>
                <a:lnTo>
                  <a:pt x="1428" y="908"/>
                </a:lnTo>
                <a:lnTo>
                  <a:pt x="1415" y="908"/>
                </a:lnTo>
                <a:close/>
                <a:moveTo>
                  <a:pt x="1134" y="230"/>
                </a:moveTo>
                <a:lnTo>
                  <a:pt x="1172" y="267"/>
                </a:lnTo>
                <a:lnTo>
                  <a:pt x="1178" y="257"/>
                </a:lnTo>
                <a:lnTo>
                  <a:pt x="1141" y="219"/>
                </a:lnTo>
                <a:lnTo>
                  <a:pt x="1134" y="230"/>
                </a:lnTo>
                <a:close/>
                <a:moveTo>
                  <a:pt x="588" y="14"/>
                </a:moveTo>
                <a:lnTo>
                  <a:pt x="638" y="17"/>
                </a:lnTo>
                <a:lnTo>
                  <a:pt x="638" y="4"/>
                </a:lnTo>
                <a:lnTo>
                  <a:pt x="588" y="0"/>
                </a:lnTo>
                <a:lnTo>
                  <a:pt x="588" y="14"/>
                </a:lnTo>
                <a:close/>
                <a:moveTo>
                  <a:pt x="736" y="24"/>
                </a:moveTo>
                <a:lnTo>
                  <a:pt x="787" y="41"/>
                </a:lnTo>
                <a:lnTo>
                  <a:pt x="790" y="27"/>
                </a:lnTo>
                <a:lnTo>
                  <a:pt x="740" y="14"/>
                </a:lnTo>
                <a:lnTo>
                  <a:pt x="736" y="24"/>
                </a:lnTo>
                <a:close/>
                <a:moveTo>
                  <a:pt x="885" y="61"/>
                </a:moveTo>
                <a:lnTo>
                  <a:pt x="929" y="88"/>
                </a:lnTo>
                <a:lnTo>
                  <a:pt x="935" y="74"/>
                </a:lnTo>
                <a:lnTo>
                  <a:pt x="891" y="51"/>
                </a:lnTo>
                <a:lnTo>
                  <a:pt x="885" y="61"/>
                </a:lnTo>
                <a:close/>
                <a:moveTo>
                  <a:pt x="1016" y="138"/>
                </a:moveTo>
                <a:lnTo>
                  <a:pt x="1060" y="165"/>
                </a:lnTo>
                <a:lnTo>
                  <a:pt x="1067" y="152"/>
                </a:lnTo>
                <a:lnTo>
                  <a:pt x="1023" y="125"/>
                </a:lnTo>
                <a:lnTo>
                  <a:pt x="1016" y="138"/>
                </a:lnTo>
                <a:close/>
                <a:moveTo>
                  <a:pt x="1296" y="1431"/>
                </a:moveTo>
                <a:lnTo>
                  <a:pt x="1388" y="1329"/>
                </a:lnTo>
                <a:lnTo>
                  <a:pt x="1293" y="1296"/>
                </a:lnTo>
                <a:lnTo>
                  <a:pt x="1296" y="143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14"/>
          <p:cNvSpPr>
            <a:spLocks noEditPoints="1"/>
          </p:cNvSpPr>
          <p:nvPr/>
        </p:nvSpPr>
        <p:spPr bwMode="auto">
          <a:xfrm rot="16200000" flipH="1">
            <a:off x="4701184" y="2941441"/>
            <a:ext cx="1707356" cy="1699022"/>
          </a:xfrm>
          <a:custGeom>
            <a:avLst/>
            <a:gdLst>
              <a:gd name="T0" fmla="*/ 2147483646 w 1434"/>
              <a:gd name="T1" fmla="*/ 2147483646 h 1427"/>
              <a:gd name="T2" fmla="*/ 2147483646 w 1434"/>
              <a:gd name="T3" fmla="*/ 2147483646 h 1427"/>
              <a:gd name="T4" fmla="*/ 2147483646 w 1434"/>
              <a:gd name="T5" fmla="*/ 2147483646 h 1427"/>
              <a:gd name="T6" fmla="*/ 2147483646 w 1434"/>
              <a:gd name="T7" fmla="*/ 2147483646 h 1427"/>
              <a:gd name="T8" fmla="*/ 2147483646 w 1434"/>
              <a:gd name="T9" fmla="*/ 2147483646 h 1427"/>
              <a:gd name="T10" fmla="*/ 2147483646 w 1434"/>
              <a:gd name="T11" fmla="*/ 2147483646 h 1427"/>
              <a:gd name="T12" fmla="*/ 2147483646 w 1434"/>
              <a:gd name="T13" fmla="*/ 2147483646 h 1427"/>
              <a:gd name="T14" fmla="*/ 2147483646 w 1434"/>
              <a:gd name="T15" fmla="*/ 2147483646 h 1427"/>
              <a:gd name="T16" fmla="*/ 2147483646 w 1434"/>
              <a:gd name="T17" fmla="*/ 2147483646 h 1427"/>
              <a:gd name="T18" fmla="*/ 2147483646 w 1434"/>
              <a:gd name="T19" fmla="*/ 2147483646 h 1427"/>
              <a:gd name="T20" fmla="*/ 2147483646 w 1434"/>
              <a:gd name="T21" fmla="*/ 2147483646 h 1427"/>
              <a:gd name="T22" fmla="*/ 2147483646 w 1434"/>
              <a:gd name="T23" fmla="*/ 2147483646 h 1427"/>
              <a:gd name="T24" fmla="*/ 2147483646 w 1434"/>
              <a:gd name="T25" fmla="*/ 2147483646 h 1427"/>
              <a:gd name="T26" fmla="*/ 2147483646 w 1434"/>
              <a:gd name="T27" fmla="*/ 2147483646 h 1427"/>
              <a:gd name="T28" fmla="*/ 2147483646 w 1434"/>
              <a:gd name="T29" fmla="*/ 2147483646 h 1427"/>
              <a:gd name="T30" fmla="*/ 2147483646 w 1434"/>
              <a:gd name="T31" fmla="*/ 2147483646 h 1427"/>
              <a:gd name="T32" fmla="*/ 2147483646 w 1434"/>
              <a:gd name="T33" fmla="*/ 2147483646 h 1427"/>
              <a:gd name="T34" fmla="*/ 2147483646 w 1434"/>
              <a:gd name="T35" fmla="*/ 2147483646 h 1427"/>
              <a:gd name="T36" fmla="*/ 2147483646 w 1434"/>
              <a:gd name="T37" fmla="*/ 2147483646 h 1427"/>
              <a:gd name="T38" fmla="*/ 2147483646 w 1434"/>
              <a:gd name="T39" fmla="*/ 2147483646 h 1427"/>
              <a:gd name="T40" fmla="*/ 2147483646 w 1434"/>
              <a:gd name="T41" fmla="*/ 2147483646 h 1427"/>
              <a:gd name="T42" fmla="*/ 2147483646 w 1434"/>
              <a:gd name="T43" fmla="*/ 2147483646 h 1427"/>
              <a:gd name="T44" fmla="*/ 2147483646 w 1434"/>
              <a:gd name="T45" fmla="*/ 2147483646 h 1427"/>
              <a:gd name="T46" fmla="*/ 2147483646 w 1434"/>
              <a:gd name="T47" fmla="*/ 2147483646 h 1427"/>
              <a:gd name="T48" fmla="*/ 2147483646 w 1434"/>
              <a:gd name="T49" fmla="*/ 2147483646 h 1427"/>
              <a:gd name="T50" fmla="*/ 2147483646 w 1434"/>
              <a:gd name="T51" fmla="*/ 2147483646 h 1427"/>
              <a:gd name="T52" fmla="*/ 2147483646 w 1434"/>
              <a:gd name="T53" fmla="*/ 2147483646 h 1427"/>
              <a:gd name="T54" fmla="*/ 2147483646 w 1434"/>
              <a:gd name="T55" fmla="*/ 2147483646 h 1427"/>
              <a:gd name="T56" fmla="*/ 2147483646 w 1434"/>
              <a:gd name="T57" fmla="*/ 2147483646 h 1427"/>
              <a:gd name="T58" fmla="*/ 2147483646 w 1434"/>
              <a:gd name="T59" fmla="*/ 2147483646 h 1427"/>
              <a:gd name="T60" fmla="*/ 2147483646 w 1434"/>
              <a:gd name="T61" fmla="*/ 2147483646 h 1427"/>
              <a:gd name="T62" fmla="*/ 2147483646 w 1434"/>
              <a:gd name="T63" fmla="*/ 2147483646 h 1427"/>
              <a:gd name="T64" fmla="*/ 2147483646 w 1434"/>
              <a:gd name="T65" fmla="*/ 2147483646 h 1427"/>
              <a:gd name="T66" fmla="*/ 2147483646 w 1434"/>
              <a:gd name="T67" fmla="*/ 2147483646 h 1427"/>
              <a:gd name="T68" fmla="*/ 2147483646 w 1434"/>
              <a:gd name="T69" fmla="*/ 2147483646 h 1427"/>
              <a:gd name="T70" fmla="*/ 2147483646 w 1434"/>
              <a:gd name="T71" fmla="*/ 2147483646 h 1427"/>
              <a:gd name="T72" fmla="*/ 2147483646 w 1434"/>
              <a:gd name="T73" fmla="*/ 2147483646 h 1427"/>
              <a:gd name="T74" fmla="*/ 2147483646 w 1434"/>
              <a:gd name="T75" fmla="*/ 2147483646 h 1427"/>
              <a:gd name="T76" fmla="*/ 2147483646 w 1434"/>
              <a:gd name="T77" fmla="*/ 2147483646 h 1427"/>
              <a:gd name="T78" fmla="*/ 2147483646 w 1434"/>
              <a:gd name="T79" fmla="*/ 2147483646 h 1427"/>
              <a:gd name="T80" fmla="*/ 2147483646 w 1434"/>
              <a:gd name="T81" fmla="*/ 2147483646 h 1427"/>
              <a:gd name="T82" fmla="*/ 0 w 1434"/>
              <a:gd name="T83" fmla="*/ 2147483646 h 14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34" h="1427">
                <a:moveTo>
                  <a:pt x="1289" y="0"/>
                </a:moveTo>
                <a:lnTo>
                  <a:pt x="1276" y="3"/>
                </a:lnTo>
                <a:lnTo>
                  <a:pt x="1296" y="54"/>
                </a:lnTo>
                <a:lnTo>
                  <a:pt x="1309" y="47"/>
                </a:lnTo>
                <a:lnTo>
                  <a:pt x="1289" y="0"/>
                </a:lnTo>
                <a:close/>
                <a:moveTo>
                  <a:pt x="1346" y="142"/>
                </a:moveTo>
                <a:lnTo>
                  <a:pt x="1333" y="145"/>
                </a:lnTo>
                <a:lnTo>
                  <a:pt x="1350" y="196"/>
                </a:lnTo>
                <a:lnTo>
                  <a:pt x="1363" y="189"/>
                </a:lnTo>
                <a:lnTo>
                  <a:pt x="1346" y="142"/>
                </a:lnTo>
                <a:close/>
                <a:moveTo>
                  <a:pt x="921" y="1346"/>
                </a:moveTo>
                <a:lnTo>
                  <a:pt x="968" y="1326"/>
                </a:lnTo>
                <a:lnTo>
                  <a:pt x="962" y="1312"/>
                </a:lnTo>
                <a:lnTo>
                  <a:pt x="914" y="1333"/>
                </a:lnTo>
                <a:lnTo>
                  <a:pt x="921" y="1346"/>
                </a:lnTo>
                <a:close/>
                <a:moveTo>
                  <a:pt x="1397" y="287"/>
                </a:moveTo>
                <a:lnTo>
                  <a:pt x="1384" y="287"/>
                </a:lnTo>
                <a:lnTo>
                  <a:pt x="1394" y="337"/>
                </a:lnTo>
                <a:lnTo>
                  <a:pt x="1407" y="334"/>
                </a:lnTo>
                <a:lnTo>
                  <a:pt x="1397" y="287"/>
                </a:lnTo>
                <a:close/>
                <a:moveTo>
                  <a:pt x="628" y="1424"/>
                </a:moveTo>
                <a:lnTo>
                  <a:pt x="678" y="1417"/>
                </a:lnTo>
                <a:lnTo>
                  <a:pt x="675" y="1403"/>
                </a:lnTo>
                <a:lnTo>
                  <a:pt x="624" y="1414"/>
                </a:lnTo>
                <a:lnTo>
                  <a:pt x="628" y="1424"/>
                </a:lnTo>
                <a:close/>
                <a:moveTo>
                  <a:pt x="223" y="1393"/>
                </a:moveTo>
                <a:lnTo>
                  <a:pt x="226" y="1380"/>
                </a:lnTo>
                <a:lnTo>
                  <a:pt x="179" y="1363"/>
                </a:lnTo>
                <a:lnTo>
                  <a:pt x="175" y="1376"/>
                </a:lnTo>
                <a:lnTo>
                  <a:pt x="223" y="1393"/>
                </a:lnTo>
                <a:close/>
                <a:moveTo>
                  <a:pt x="1424" y="435"/>
                </a:moveTo>
                <a:lnTo>
                  <a:pt x="1411" y="438"/>
                </a:lnTo>
                <a:lnTo>
                  <a:pt x="1421" y="489"/>
                </a:lnTo>
                <a:lnTo>
                  <a:pt x="1434" y="486"/>
                </a:lnTo>
                <a:lnTo>
                  <a:pt x="1424" y="435"/>
                </a:lnTo>
                <a:close/>
                <a:moveTo>
                  <a:pt x="776" y="1397"/>
                </a:moveTo>
                <a:lnTo>
                  <a:pt x="827" y="1387"/>
                </a:lnTo>
                <a:lnTo>
                  <a:pt x="823" y="1373"/>
                </a:lnTo>
                <a:lnTo>
                  <a:pt x="773" y="1383"/>
                </a:lnTo>
                <a:lnTo>
                  <a:pt x="776" y="1397"/>
                </a:lnTo>
                <a:close/>
                <a:moveTo>
                  <a:pt x="1090" y="1231"/>
                </a:moveTo>
                <a:lnTo>
                  <a:pt x="1046" y="1262"/>
                </a:lnTo>
                <a:lnTo>
                  <a:pt x="1056" y="1272"/>
                </a:lnTo>
                <a:lnTo>
                  <a:pt x="1097" y="1245"/>
                </a:lnTo>
                <a:lnTo>
                  <a:pt x="1090" y="1231"/>
                </a:lnTo>
                <a:close/>
                <a:moveTo>
                  <a:pt x="324" y="1397"/>
                </a:moveTo>
                <a:lnTo>
                  <a:pt x="324" y="1410"/>
                </a:lnTo>
                <a:lnTo>
                  <a:pt x="371" y="1420"/>
                </a:lnTo>
                <a:lnTo>
                  <a:pt x="374" y="1407"/>
                </a:lnTo>
                <a:lnTo>
                  <a:pt x="324" y="1397"/>
                </a:lnTo>
                <a:close/>
                <a:moveTo>
                  <a:pt x="526" y="1414"/>
                </a:moveTo>
                <a:lnTo>
                  <a:pt x="476" y="1414"/>
                </a:lnTo>
                <a:lnTo>
                  <a:pt x="476" y="1427"/>
                </a:lnTo>
                <a:lnTo>
                  <a:pt x="526" y="1427"/>
                </a:lnTo>
                <a:lnTo>
                  <a:pt x="526" y="1414"/>
                </a:lnTo>
                <a:close/>
                <a:moveTo>
                  <a:pt x="1201" y="1134"/>
                </a:moveTo>
                <a:lnTo>
                  <a:pt x="1168" y="1171"/>
                </a:lnTo>
                <a:lnTo>
                  <a:pt x="1178" y="1177"/>
                </a:lnTo>
                <a:lnTo>
                  <a:pt x="1211" y="1140"/>
                </a:lnTo>
                <a:lnTo>
                  <a:pt x="1201" y="1134"/>
                </a:lnTo>
                <a:close/>
                <a:moveTo>
                  <a:pt x="1421" y="587"/>
                </a:moveTo>
                <a:lnTo>
                  <a:pt x="1417" y="638"/>
                </a:lnTo>
                <a:lnTo>
                  <a:pt x="1431" y="638"/>
                </a:lnTo>
                <a:lnTo>
                  <a:pt x="1434" y="587"/>
                </a:lnTo>
                <a:lnTo>
                  <a:pt x="1421" y="587"/>
                </a:lnTo>
                <a:close/>
                <a:moveTo>
                  <a:pt x="1407" y="735"/>
                </a:moveTo>
                <a:lnTo>
                  <a:pt x="1394" y="786"/>
                </a:lnTo>
                <a:lnTo>
                  <a:pt x="1407" y="789"/>
                </a:lnTo>
                <a:lnTo>
                  <a:pt x="1421" y="739"/>
                </a:lnTo>
                <a:lnTo>
                  <a:pt x="1407" y="735"/>
                </a:lnTo>
                <a:close/>
                <a:moveTo>
                  <a:pt x="1370" y="884"/>
                </a:moveTo>
                <a:lnTo>
                  <a:pt x="1343" y="928"/>
                </a:lnTo>
                <a:lnTo>
                  <a:pt x="1357" y="934"/>
                </a:lnTo>
                <a:lnTo>
                  <a:pt x="1380" y="891"/>
                </a:lnTo>
                <a:lnTo>
                  <a:pt x="1370" y="884"/>
                </a:lnTo>
                <a:close/>
                <a:moveTo>
                  <a:pt x="1292" y="1015"/>
                </a:moveTo>
                <a:lnTo>
                  <a:pt x="1269" y="1059"/>
                </a:lnTo>
                <a:lnTo>
                  <a:pt x="1279" y="1066"/>
                </a:lnTo>
                <a:lnTo>
                  <a:pt x="1306" y="1022"/>
                </a:lnTo>
                <a:lnTo>
                  <a:pt x="1292" y="1015"/>
                </a:lnTo>
                <a:close/>
                <a:moveTo>
                  <a:pt x="0" y="1295"/>
                </a:moveTo>
                <a:lnTo>
                  <a:pt x="104" y="1387"/>
                </a:lnTo>
                <a:lnTo>
                  <a:pt x="135" y="1292"/>
                </a:lnTo>
                <a:lnTo>
                  <a:pt x="0" y="129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15"/>
          <p:cNvSpPr>
            <a:spLocks noEditPoints="1"/>
          </p:cNvSpPr>
          <p:nvPr/>
        </p:nvSpPr>
        <p:spPr bwMode="auto">
          <a:xfrm rot="16200000" flipV="1">
            <a:off x="2751536" y="2944417"/>
            <a:ext cx="1700213" cy="1707356"/>
          </a:xfrm>
          <a:custGeom>
            <a:avLst/>
            <a:gdLst>
              <a:gd name="T0" fmla="*/ 2147483646 w 1428"/>
              <a:gd name="T1" fmla="*/ 2147483646 h 1434"/>
              <a:gd name="T2" fmla="*/ 2147483646 w 1428"/>
              <a:gd name="T3" fmla="*/ 2147483646 h 1434"/>
              <a:gd name="T4" fmla="*/ 2147483646 w 1428"/>
              <a:gd name="T5" fmla="*/ 2147483646 h 1434"/>
              <a:gd name="T6" fmla="*/ 2147483646 w 1428"/>
              <a:gd name="T7" fmla="*/ 2147483646 h 1434"/>
              <a:gd name="T8" fmla="*/ 2147483646 w 1428"/>
              <a:gd name="T9" fmla="*/ 2147483646 h 1434"/>
              <a:gd name="T10" fmla="*/ 2147483646 w 1428"/>
              <a:gd name="T11" fmla="*/ 2147483646 h 1434"/>
              <a:gd name="T12" fmla="*/ 2147483646 w 1428"/>
              <a:gd name="T13" fmla="*/ 2147483646 h 1434"/>
              <a:gd name="T14" fmla="*/ 2147483646 w 1428"/>
              <a:gd name="T15" fmla="*/ 2147483646 h 1434"/>
              <a:gd name="T16" fmla="*/ 2147483646 w 1428"/>
              <a:gd name="T17" fmla="*/ 2147483646 h 1434"/>
              <a:gd name="T18" fmla="*/ 2147483646 w 1428"/>
              <a:gd name="T19" fmla="*/ 2147483646 h 1434"/>
              <a:gd name="T20" fmla="*/ 2147483646 w 1428"/>
              <a:gd name="T21" fmla="*/ 2147483646 h 1434"/>
              <a:gd name="T22" fmla="*/ 2147483646 w 1428"/>
              <a:gd name="T23" fmla="*/ 2147483646 h 1434"/>
              <a:gd name="T24" fmla="*/ 2147483646 w 1428"/>
              <a:gd name="T25" fmla="*/ 2147483646 h 1434"/>
              <a:gd name="T26" fmla="*/ 2147483646 w 1428"/>
              <a:gd name="T27" fmla="*/ 2147483646 h 1434"/>
              <a:gd name="T28" fmla="*/ 2147483646 w 1428"/>
              <a:gd name="T29" fmla="*/ 2147483646 h 1434"/>
              <a:gd name="T30" fmla="*/ 2147483646 w 1428"/>
              <a:gd name="T31" fmla="*/ 2147483646 h 1434"/>
              <a:gd name="T32" fmla="*/ 2147483646 w 1428"/>
              <a:gd name="T33" fmla="*/ 2147483646 h 1434"/>
              <a:gd name="T34" fmla="*/ 2147483646 w 1428"/>
              <a:gd name="T35" fmla="*/ 2147483646 h 1434"/>
              <a:gd name="T36" fmla="*/ 2147483646 w 1428"/>
              <a:gd name="T37" fmla="*/ 2147483646 h 1434"/>
              <a:gd name="T38" fmla="*/ 2147483646 w 1428"/>
              <a:gd name="T39" fmla="*/ 2147483646 h 1434"/>
              <a:gd name="T40" fmla="*/ 2147483646 w 1428"/>
              <a:gd name="T41" fmla="*/ 2147483646 h 1434"/>
              <a:gd name="T42" fmla="*/ 2147483646 w 1428"/>
              <a:gd name="T43" fmla="*/ 2147483646 h 1434"/>
              <a:gd name="T44" fmla="*/ 2147483646 w 1428"/>
              <a:gd name="T45" fmla="*/ 2147483646 h 1434"/>
              <a:gd name="T46" fmla="*/ 2147483646 w 1428"/>
              <a:gd name="T47" fmla="*/ 2147483646 h 1434"/>
              <a:gd name="T48" fmla="*/ 2147483646 w 1428"/>
              <a:gd name="T49" fmla="*/ 2147483646 h 1434"/>
              <a:gd name="T50" fmla="*/ 2147483646 w 1428"/>
              <a:gd name="T51" fmla="*/ 2147483646 h 1434"/>
              <a:gd name="T52" fmla="*/ 0 w 1428"/>
              <a:gd name="T53" fmla="*/ 2147483646 h 1434"/>
              <a:gd name="T54" fmla="*/ 2147483646 w 1428"/>
              <a:gd name="T55" fmla="*/ 2147483646 h 1434"/>
              <a:gd name="T56" fmla="*/ 2147483646 w 1428"/>
              <a:gd name="T57" fmla="*/ 2147483646 h 1434"/>
              <a:gd name="T58" fmla="*/ 2147483646 w 1428"/>
              <a:gd name="T59" fmla="*/ 2147483646 h 1434"/>
              <a:gd name="T60" fmla="*/ 2147483646 w 1428"/>
              <a:gd name="T61" fmla="*/ 2147483646 h 1434"/>
              <a:gd name="T62" fmla="*/ 2147483646 w 1428"/>
              <a:gd name="T63" fmla="*/ 2147483646 h 1434"/>
              <a:gd name="T64" fmla="*/ 2147483646 w 1428"/>
              <a:gd name="T65" fmla="*/ 2147483646 h 1434"/>
              <a:gd name="T66" fmla="*/ 2147483646 w 1428"/>
              <a:gd name="T67" fmla="*/ 2147483646 h 1434"/>
              <a:gd name="T68" fmla="*/ 2147483646 w 1428"/>
              <a:gd name="T69" fmla="*/ 2147483646 h 1434"/>
              <a:gd name="T70" fmla="*/ 2147483646 w 1428"/>
              <a:gd name="T71" fmla="*/ 2147483646 h 1434"/>
              <a:gd name="T72" fmla="*/ 2147483646 w 1428"/>
              <a:gd name="T73" fmla="*/ 2147483646 h 1434"/>
              <a:gd name="T74" fmla="*/ 2147483646 w 1428"/>
              <a:gd name="T75" fmla="*/ 2147483646 h 1434"/>
              <a:gd name="T76" fmla="*/ 2147483646 w 1428"/>
              <a:gd name="T77" fmla="*/ 2147483646 h 1434"/>
              <a:gd name="T78" fmla="*/ 2147483646 w 1428"/>
              <a:gd name="T79" fmla="*/ 2147483646 h 1434"/>
              <a:gd name="T80" fmla="*/ 2147483646 w 1428"/>
              <a:gd name="T81" fmla="*/ 2147483646 h 1434"/>
              <a:gd name="T82" fmla="*/ 2147483646 w 1428"/>
              <a:gd name="T83" fmla="*/ 0 h 143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28" h="1434">
                <a:moveTo>
                  <a:pt x="1428" y="1289"/>
                </a:moveTo>
                <a:lnTo>
                  <a:pt x="1424" y="1276"/>
                </a:lnTo>
                <a:lnTo>
                  <a:pt x="1377" y="1296"/>
                </a:lnTo>
                <a:lnTo>
                  <a:pt x="1380" y="1309"/>
                </a:lnTo>
                <a:lnTo>
                  <a:pt x="1428" y="1289"/>
                </a:lnTo>
                <a:close/>
                <a:moveTo>
                  <a:pt x="1286" y="1346"/>
                </a:moveTo>
                <a:lnTo>
                  <a:pt x="1282" y="1333"/>
                </a:lnTo>
                <a:lnTo>
                  <a:pt x="1235" y="1350"/>
                </a:lnTo>
                <a:lnTo>
                  <a:pt x="1239" y="1363"/>
                </a:lnTo>
                <a:lnTo>
                  <a:pt x="1286" y="1346"/>
                </a:lnTo>
                <a:close/>
                <a:moveTo>
                  <a:pt x="84" y="921"/>
                </a:moveTo>
                <a:lnTo>
                  <a:pt x="101" y="969"/>
                </a:lnTo>
                <a:lnTo>
                  <a:pt x="115" y="962"/>
                </a:lnTo>
                <a:lnTo>
                  <a:pt x="94" y="915"/>
                </a:lnTo>
                <a:lnTo>
                  <a:pt x="84" y="921"/>
                </a:lnTo>
                <a:close/>
                <a:moveTo>
                  <a:pt x="1144" y="1397"/>
                </a:moveTo>
                <a:lnTo>
                  <a:pt x="1141" y="1384"/>
                </a:lnTo>
                <a:lnTo>
                  <a:pt x="1090" y="1394"/>
                </a:lnTo>
                <a:lnTo>
                  <a:pt x="1093" y="1407"/>
                </a:lnTo>
                <a:lnTo>
                  <a:pt x="1144" y="1397"/>
                </a:lnTo>
                <a:close/>
                <a:moveTo>
                  <a:pt x="3" y="628"/>
                </a:moveTo>
                <a:lnTo>
                  <a:pt x="13" y="678"/>
                </a:lnTo>
                <a:lnTo>
                  <a:pt x="27" y="675"/>
                </a:lnTo>
                <a:lnTo>
                  <a:pt x="17" y="624"/>
                </a:lnTo>
                <a:lnTo>
                  <a:pt x="3" y="628"/>
                </a:lnTo>
                <a:close/>
                <a:moveTo>
                  <a:pt x="34" y="223"/>
                </a:moveTo>
                <a:lnTo>
                  <a:pt x="47" y="226"/>
                </a:lnTo>
                <a:lnTo>
                  <a:pt x="67" y="179"/>
                </a:lnTo>
                <a:lnTo>
                  <a:pt x="54" y="176"/>
                </a:lnTo>
                <a:lnTo>
                  <a:pt x="34" y="223"/>
                </a:lnTo>
                <a:close/>
                <a:moveTo>
                  <a:pt x="992" y="1424"/>
                </a:moveTo>
                <a:lnTo>
                  <a:pt x="992" y="1411"/>
                </a:lnTo>
                <a:lnTo>
                  <a:pt x="942" y="1421"/>
                </a:lnTo>
                <a:lnTo>
                  <a:pt x="942" y="1434"/>
                </a:lnTo>
                <a:lnTo>
                  <a:pt x="992" y="1424"/>
                </a:lnTo>
                <a:close/>
                <a:moveTo>
                  <a:pt x="30" y="776"/>
                </a:moveTo>
                <a:lnTo>
                  <a:pt x="40" y="827"/>
                </a:lnTo>
                <a:lnTo>
                  <a:pt x="54" y="823"/>
                </a:lnTo>
                <a:lnTo>
                  <a:pt x="44" y="773"/>
                </a:lnTo>
                <a:lnTo>
                  <a:pt x="30" y="776"/>
                </a:lnTo>
                <a:close/>
                <a:moveTo>
                  <a:pt x="196" y="1090"/>
                </a:moveTo>
                <a:lnTo>
                  <a:pt x="169" y="1046"/>
                </a:lnTo>
                <a:lnTo>
                  <a:pt x="155" y="1056"/>
                </a:lnTo>
                <a:lnTo>
                  <a:pt x="186" y="1097"/>
                </a:lnTo>
                <a:lnTo>
                  <a:pt x="196" y="1090"/>
                </a:lnTo>
                <a:close/>
                <a:moveTo>
                  <a:pt x="30" y="324"/>
                </a:moveTo>
                <a:lnTo>
                  <a:pt x="17" y="324"/>
                </a:lnTo>
                <a:lnTo>
                  <a:pt x="10" y="371"/>
                </a:lnTo>
                <a:lnTo>
                  <a:pt x="24" y="375"/>
                </a:lnTo>
                <a:lnTo>
                  <a:pt x="30" y="324"/>
                </a:lnTo>
                <a:close/>
                <a:moveTo>
                  <a:pt x="13" y="527"/>
                </a:moveTo>
                <a:lnTo>
                  <a:pt x="13" y="476"/>
                </a:lnTo>
                <a:lnTo>
                  <a:pt x="0" y="476"/>
                </a:lnTo>
                <a:lnTo>
                  <a:pt x="0" y="527"/>
                </a:lnTo>
                <a:lnTo>
                  <a:pt x="13" y="527"/>
                </a:lnTo>
                <a:close/>
                <a:moveTo>
                  <a:pt x="297" y="1201"/>
                </a:moveTo>
                <a:lnTo>
                  <a:pt x="260" y="1168"/>
                </a:lnTo>
                <a:lnTo>
                  <a:pt x="250" y="1178"/>
                </a:lnTo>
                <a:lnTo>
                  <a:pt x="287" y="1211"/>
                </a:lnTo>
                <a:lnTo>
                  <a:pt x="297" y="1201"/>
                </a:lnTo>
                <a:close/>
                <a:moveTo>
                  <a:pt x="840" y="1421"/>
                </a:moveTo>
                <a:lnTo>
                  <a:pt x="790" y="1417"/>
                </a:lnTo>
                <a:lnTo>
                  <a:pt x="790" y="1431"/>
                </a:lnTo>
                <a:lnTo>
                  <a:pt x="840" y="1434"/>
                </a:lnTo>
                <a:lnTo>
                  <a:pt x="840" y="1421"/>
                </a:lnTo>
                <a:close/>
                <a:moveTo>
                  <a:pt x="692" y="1407"/>
                </a:moveTo>
                <a:lnTo>
                  <a:pt x="645" y="1394"/>
                </a:lnTo>
                <a:lnTo>
                  <a:pt x="638" y="1407"/>
                </a:lnTo>
                <a:lnTo>
                  <a:pt x="688" y="1421"/>
                </a:lnTo>
                <a:lnTo>
                  <a:pt x="692" y="1407"/>
                </a:lnTo>
                <a:close/>
                <a:moveTo>
                  <a:pt x="547" y="1370"/>
                </a:moveTo>
                <a:lnTo>
                  <a:pt x="503" y="1343"/>
                </a:lnTo>
                <a:lnTo>
                  <a:pt x="496" y="1357"/>
                </a:lnTo>
                <a:lnTo>
                  <a:pt x="540" y="1380"/>
                </a:lnTo>
                <a:lnTo>
                  <a:pt x="547" y="1370"/>
                </a:lnTo>
                <a:close/>
                <a:moveTo>
                  <a:pt x="415" y="1292"/>
                </a:moveTo>
                <a:lnTo>
                  <a:pt x="368" y="1269"/>
                </a:lnTo>
                <a:lnTo>
                  <a:pt x="361" y="1279"/>
                </a:lnTo>
                <a:lnTo>
                  <a:pt x="408" y="1306"/>
                </a:lnTo>
                <a:lnTo>
                  <a:pt x="415" y="1292"/>
                </a:lnTo>
                <a:close/>
                <a:moveTo>
                  <a:pt x="132" y="0"/>
                </a:moveTo>
                <a:lnTo>
                  <a:pt x="44" y="105"/>
                </a:lnTo>
                <a:lnTo>
                  <a:pt x="135" y="135"/>
                </a:lnTo>
                <a:lnTo>
                  <a:pt x="13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6"/>
          <p:cNvSpPr>
            <a:spLocks noEditPoints="1"/>
          </p:cNvSpPr>
          <p:nvPr/>
        </p:nvSpPr>
        <p:spPr bwMode="auto">
          <a:xfrm rot="16200000" flipH="1">
            <a:off x="2743201" y="996553"/>
            <a:ext cx="1703784" cy="1699022"/>
          </a:xfrm>
          <a:custGeom>
            <a:avLst/>
            <a:gdLst>
              <a:gd name="T0" fmla="*/ 2147483646 w 1431"/>
              <a:gd name="T1" fmla="*/ 2147483646 h 1427"/>
              <a:gd name="T2" fmla="*/ 2147483646 w 1431"/>
              <a:gd name="T3" fmla="*/ 2147483646 h 1427"/>
              <a:gd name="T4" fmla="*/ 2147483646 w 1431"/>
              <a:gd name="T5" fmla="*/ 2147483646 h 1427"/>
              <a:gd name="T6" fmla="*/ 2147483646 w 1431"/>
              <a:gd name="T7" fmla="*/ 2147483646 h 1427"/>
              <a:gd name="T8" fmla="*/ 2147483646 w 1431"/>
              <a:gd name="T9" fmla="*/ 2147483646 h 1427"/>
              <a:gd name="T10" fmla="*/ 2147483646 w 1431"/>
              <a:gd name="T11" fmla="*/ 2147483646 h 1427"/>
              <a:gd name="T12" fmla="*/ 2147483646 w 1431"/>
              <a:gd name="T13" fmla="*/ 2147483646 h 1427"/>
              <a:gd name="T14" fmla="*/ 2147483646 w 1431"/>
              <a:gd name="T15" fmla="*/ 2147483646 h 1427"/>
              <a:gd name="T16" fmla="*/ 2147483646 w 1431"/>
              <a:gd name="T17" fmla="*/ 2147483646 h 1427"/>
              <a:gd name="T18" fmla="*/ 2147483646 w 1431"/>
              <a:gd name="T19" fmla="*/ 2147483646 h 1427"/>
              <a:gd name="T20" fmla="*/ 2147483646 w 1431"/>
              <a:gd name="T21" fmla="*/ 2147483646 h 1427"/>
              <a:gd name="T22" fmla="*/ 2147483646 w 1431"/>
              <a:gd name="T23" fmla="*/ 2147483646 h 1427"/>
              <a:gd name="T24" fmla="*/ 2147483646 w 1431"/>
              <a:gd name="T25" fmla="*/ 2147483646 h 1427"/>
              <a:gd name="T26" fmla="*/ 2147483646 w 1431"/>
              <a:gd name="T27" fmla="*/ 2147483646 h 1427"/>
              <a:gd name="T28" fmla="*/ 2147483646 w 1431"/>
              <a:gd name="T29" fmla="*/ 2147483646 h 1427"/>
              <a:gd name="T30" fmla="*/ 2147483646 w 1431"/>
              <a:gd name="T31" fmla="*/ 2147483646 h 1427"/>
              <a:gd name="T32" fmla="*/ 0 w 1431"/>
              <a:gd name="T33" fmla="*/ 2147483646 h 1427"/>
              <a:gd name="T34" fmla="*/ 2147483646 w 1431"/>
              <a:gd name="T35" fmla="*/ 2147483646 h 1427"/>
              <a:gd name="T36" fmla="*/ 2147483646 w 1431"/>
              <a:gd name="T37" fmla="*/ 2147483646 h 1427"/>
              <a:gd name="T38" fmla="*/ 2147483646 w 1431"/>
              <a:gd name="T39" fmla="*/ 2147483646 h 1427"/>
              <a:gd name="T40" fmla="*/ 2147483646 w 1431"/>
              <a:gd name="T41" fmla="*/ 2147483646 h 1427"/>
              <a:gd name="T42" fmla="*/ 2147483646 w 1431"/>
              <a:gd name="T43" fmla="*/ 2147483646 h 1427"/>
              <a:gd name="T44" fmla="*/ 2147483646 w 1431"/>
              <a:gd name="T45" fmla="*/ 2147483646 h 1427"/>
              <a:gd name="T46" fmla="*/ 2147483646 w 1431"/>
              <a:gd name="T47" fmla="*/ 2147483646 h 1427"/>
              <a:gd name="T48" fmla="*/ 2147483646 w 1431"/>
              <a:gd name="T49" fmla="*/ 2147483646 h 1427"/>
              <a:gd name="T50" fmla="*/ 2147483646 w 1431"/>
              <a:gd name="T51" fmla="*/ 2147483646 h 1427"/>
              <a:gd name="T52" fmla="*/ 2147483646 w 1431"/>
              <a:gd name="T53" fmla="*/ 0 h 1427"/>
              <a:gd name="T54" fmla="*/ 2147483646 w 1431"/>
              <a:gd name="T55" fmla="*/ 2147483646 h 1427"/>
              <a:gd name="T56" fmla="*/ 2147483646 w 1431"/>
              <a:gd name="T57" fmla="*/ 2147483646 h 1427"/>
              <a:gd name="T58" fmla="*/ 2147483646 w 1431"/>
              <a:gd name="T59" fmla="*/ 2147483646 h 1427"/>
              <a:gd name="T60" fmla="*/ 2147483646 w 1431"/>
              <a:gd name="T61" fmla="*/ 2147483646 h 1427"/>
              <a:gd name="T62" fmla="*/ 0 w 1431"/>
              <a:gd name="T63" fmla="*/ 2147483646 h 1427"/>
              <a:gd name="T64" fmla="*/ 2147483646 w 1431"/>
              <a:gd name="T65" fmla="*/ 2147483646 h 1427"/>
              <a:gd name="T66" fmla="*/ 2147483646 w 1431"/>
              <a:gd name="T67" fmla="*/ 2147483646 h 1427"/>
              <a:gd name="T68" fmla="*/ 2147483646 w 1431"/>
              <a:gd name="T69" fmla="*/ 2147483646 h 1427"/>
              <a:gd name="T70" fmla="*/ 2147483646 w 1431"/>
              <a:gd name="T71" fmla="*/ 2147483646 h 1427"/>
              <a:gd name="T72" fmla="*/ 2147483646 w 1431"/>
              <a:gd name="T73" fmla="*/ 2147483646 h 1427"/>
              <a:gd name="T74" fmla="*/ 2147483646 w 1431"/>
              <a:gd name="T75" fmla="*/ 2147483646 h 1427"/>
              <a:gd name="T76" fmla="*/ 2147483646 w 1431"/>
              <a:gd name="T77" fmla="*/ 2147483646 h 1427"/>
              <a:gd name="T78" fmla="*/ 2147483646 w 1431"/>
              <a:gd name="T79" fmla="*/ 2147483646 h 1427"/>
              <a:gd name="T80" fmla="*/ 2147483646 w 1431"/>
              <a:gd name="T81" fmla="*/ 2147483646 h 1427"/>
              <a:gd name="T82" fmla="*/ 2147483646 w 1431"/>
              <a:gd name="T83" fmla="*/ 2147483646 h 14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31" h="1427">
                <a:moveTo>
                  <a:pt x="142" y="1427"/>
                </a:moveTo>
                <a:lnTo>
                  <a:pt x="155" y="1424"/>
                </a:lnTo>
                <a:lnTo>
                  <a:pt x="135" y="1376"/>
                </a:lnTo>
                <a:lnTo>
                  <a:pt x="125" y="1380"/>
                </a:lnTo>
                <a:lnTo>
                  <a:pt x="142" y="1427"/>
                </a:lnTo>
                <a:close/>
                <a:moveTo>
                  <a:pt x="88" y="1285"/>
                </a:moveTo>
                <a:lnTo>
                  <a:pt x="101" y="1282"/>
                </a:lnTo>
                <a:lnTo>
                  <a:pt x="81" y="1235"/>
                </a:lnTo>
                <a:lnTo>
                  <a:pt x="68" y="1238"/>
                </a:lnTo>
                <a:lnTo>
                  <a:pt x="88" y="1285"/>
                </a:lnTo>
                <a:close/>
                <a:moveTo>
                  <a:pt x="510" y="84"/>
                </a:moveTo>
                <a:lnTo>
                  <a:pt x="463" y="101"/>
                </a:lnTo>
                <a:lnTo>
                  <a:pt x="469" y="115"/>
                </a:lnTo>
                <a:lnTo>
                  <a:pt x="517" y="94"/>
                </a:lnTo>
                <a:lnTo>
                  <a:pt x="510" y="84"/>
                </a:lnTo>
                <a:close/>
                <a:moveTo>
                  <a:pt x="34" y="1144"/>
                </a:moveTo>
                <a:lnTo>
                  <a:pt x="47" y="1140"/>
                </a:lnTo>
                <a:lnTo>
                  <a:pt x="37" y="1090"/>
                </a:lnTo>
                <a:lnTo>
                  <a:pt x="24" y="1093"/>
                </a:lnTo>
                <a:lnTo>
                  <a:pt x="34" y="1144"/>
                </a:lnTo>
                <a:close/>
                <a:moveTo>
                  <a:pt x="803" y="3"/>
                </a:moveTo>
                <a:lnTo>
                  <a:pt x="753" y="13"/>
                </a:lnTo>
                <a:lnTo>
                  <a:pt x="756" y="27"/>
                </a:lnTo>
                <a:lnTo>
                  <a:pt x="807" y="17"/>
                </a:lnTo>
                <a:lnTo>
                  <a:pt x="803" y="3"/>
                </a:lnTo>
                <a:close/>
                <a:moveTo>
                  <a:pt x="1212" y="34"/>
                </a:moveTo>
                <a:lnTo>
                  <a:pt x="1205" y="47"/>
                </a:lnTo>
                <a:lnTo>
                  <a:pt x="1252" y="67"/>
                </a:lnTo>
                <a:lnTo>
                  <a:pt x="1259" y="54"/>
                </a:lnTo>
                <a:lnTo>
                  <a:pt x="1212" y="34"/>
                </a:lnTo>
                <a:close/>
                <a:moveTo>
                  <a:pt x="7" y="992"/>
                </a:moveTo>
                <a:lnTo>
                  <a:pt x="20" y="992"/>
                </a:lnTo>
                <a:lnTo>
                  <a:pt x="14" y="941"/>
                </a:lnTo>
                <a:lnTo>
                  <a:pt x="0" y="941"/>
                </a:lnTo>
                <a:lnTo>
                  <a:pt x="7" y="992"/>
                </a:lnTo>
                <a:close/>
                <a:moveTo>
                  <a:pt x="655" y="30"/>
                </a:moveTo>
                <a:lnTo>
                  <a:pt x="604" y="40"/>
                </a:lnTo>
                <a:lnTo>
                  <a:pt x="608" y="54"/>
                </a:lnTo>
                <a:lnTo>
                  <a:pt x="658" y="44"/>
                </a:lnTo>
                <a:lnTo>
                  <a:pt x="655" y="30"/>
                </a:lnTo>
                <a:close/>
                <a:moveTo>
                  <a:pt x="341" y="196"/>
                </a:moveTo>
                <a:lnTo>
                  <a:pt x="385" y="169"/>
                </a:lnTo>
                <a:lnTo>
                  <a:pt x="378" y="155"/>
                </a:lnTo>
                <a:lnTo>
                  <a:pt x="334" y="185"/>
                </a:lnTo>
                <a:lnTo>
                  <a:pt x="341" y="196"/>
                </a:lnTo>
                <a:close/>
                <a:moveTo>
                  <a:pt x="1107" y="30"/>
                </a:moveTo>
                <a:lnTo>
                  <a:pt x="1111" y="17"/>
                </a:lnTo>
                <a:lnTo>
                  <a:pt x="1060" y="10"/>
                </a:lnTo>
                <a:lnTo>
                  <a:pt x="1057" y="24"/>
                </a:lnTo>
                <a:lnTo>
                  <a:pt x="1107" y="30"/>
                </a:lnTo>
                <a:close/>
                <a:moveTo>
                  <a:pt x="908" y="13"/>
                </a:moveTo>
                <a:lnTo>
                  <a:pt x="959" y="13"/>
                </a:lnTo>
                <a:lnTo>
                  <a:pt x="959" y="0"/>
                </a:lnTo>
                <a:lnTo>
                  <a:pt x="908" y="0"/>
                </a:lnTo>
                <a:lnTo>
                  <a:pt x="908" y="13"/>
                </a:lnTo>
                <a:close/>
                <a:moveTo>
                  <a:pt x="230" y="297"/>
                </a:moveTo>
                <a:lnTo>
                  <a:pt x="267" y="260"/>
                </a:lnTo>
                <a:lnTo>
                  <a:pt x="257" y="250"/>
                </a:lnTo>
                <a:lnTo>
                  <a:pt x="220" y="287"/>
                </a:lnTo>
                <a:lnTo>
                  <a:pt x="230" y="297"/>
                </a:lnTo>
                <a:close/>
                <a:moveTo>
                  <a:pt x="14" y="840"/>
                </a:moveTo>
                <a:lnTo>
                  <a:pt x="17" y="789"/>
                </a:lnTo>
                <a:lnTo>
                  <a:pt x="4" y="789"/>
                </a:lnTo>
                <a:lnTo>
                  <a:pt x="0" y="840"/>
                </a:lnTo>
                <a:lnTo>
                  <a:pt x="14" y="840"/>
                </a:lnTo>
                <a:close/>
                <a:moveTo>
                  <a:pt x="24" y="692"/>
                </a:moveTo>
                <a:lnTo>
                  <a:pt x="41" y="644"/>
                </a:lnTo>
                <a:lnTo>
                  <a:pt x="27" y="638"/>
                </a:lnTo>
                <a:lnTo>
                  <a:pt x="14" y="688"/>
                </a:lnTo>
                <a:lnTo>
                  <a:pt x="24" y="692"/>
                </a:lnTo>
                <a:close/>
                <a:moveTo>
                  <a:pt x="61" y="546"/>
                </a:moveTo>
                <a:lnTo>
                  <a:pt x="88" y="503"/>
                </a:lnTo>
                <a:lnTo>
                  <a:pt x="74" y="496"/>
                </a:lnTo>
                <a:lnTo>
                  <a:pt x="51" y="540"/>
                </a:lnTo>
                <a:lnTo>
                  <a:pt x="61" y="546"/>
                </a:lnTo>
                <a:close/>
                <a:moveTo>
                  <a:pt x="139" y="415"/>
                </a:moveTo>
                <a:lnTo>
                  <a:pt x="166" y="368"/>
                </a:lnTo>
                <a:lnTo>
                  <a:pt x="152" y="361"/>
                </a:lnTo>
                <a:lnTo>
                  <a:pt x="125" y="408"/>
                </a:lnTo>
                <a:lnTo>
                  <a:pt x="139" y="415"/>
                </a:lnTo>
                <a:close/>
                <a:moveTo>
                  <a:pt x="1431" y="131"/>
                </a:moveTo>
                <a:lnTo>
                  <a:pt x="1330" y="44"/>
                </a:lnTo>
                <a:lnTo>
                  <a:pt x="1296" y="135"/>
                </a:lnTo>
                <a:lnTo>
                  <a:pt x="1431" y="13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7"/>
          <p:cNvSpPr>
            <a:spLocks noEditPoints="1"/>
          </p:cNvSpPr>
          <p:nvPr/>
        </p:nvSpPr>
        <p:spPr bwMode="auto">
          <a:xfrm>
            <a:off x="3183733" y="1313260"/>
            <a:ext cx="389335" cy="642938"/>
          </a:xfrm>
          <a:custGeom>
            <a:avLst/>
            <a:gdLst>
              <a:gd name="T0" fmla="*/ 2147483646 w 97"/>
              <a:gd name="T1" fmla="*/ 2147483646 h 160"/>
              <a:gd name="T2" fmla="*/ 2147483646 w 97"/>
              <a:gd name="T3" fmla="*/ 2147483646 h 160"/>
              <a:gd name="T4" fmla="*/ 2147483646 w 97"/>
              <a:gd name="T5" fmla="*/ 2147483646 h 160"/>
              <a:gd name="T6" fmla="*/ 2147483646 w 97"/>
              <a:gd name="T7" fmla="*/ 2147483646 h 160"/>
              <a:gd name="T8" fmla="*/ 2147483646 w 97"/>
              <a:gd name="T9" fmla="*/ 2147483646 h 160"/>
              <a:gd name="T10" fmla="*/ 2147483646 w 97"/>
              <a:gd name="T11" fmla="*/ 2147483646 h 160"/>
              <a:gd name="T12" fmla="*/ 2147483646 w 97"/>
              <a:gd name="T13" fmla="*/ 2147483646 h 160"/>
              <a:gd name="T14" fmla="*/ 0 w 97"/>
              <a:gd name="T15" fmla="*/ 2147483646 h 160"/>
              <a:gd name="T16" fmla="*/ 2147483646 w 97"/>
              <a:gd name="T17" fmla="*/ 2147483646 h 160"/>
              <a:gd name="T18" fmla="*/ 2147483646 w 97"/>
              <a:gd name="T19" fmla="*/ 2147483646 h 160"/>
              <a:gd name="T20" fmla="*/ 2147483646 w 97"/>
              <a:gd name="T21" fmla="*/ 2147483646 h 160"/>
              <a:gd name="T22" fmla="*/ 2147483646 w 97"/>
              <a:gd name="T23" fmla="*/ 2147483646 h 160"/>
              <a:gd name="T24" fmla="*/ 2147483646 w 97"/>
              <a:gd name="T25" fmla="*/ 2147483646 h 160"/>
              <a:gd name="T26" fmla="*/ 2147483646 w 97"/>
              <a:gd name="T27" fmla="*/ 2147483646 h 160"/>
              <a:gd name="T28" fmla="*/ 2147483646 w 97"/>
              <a:gd name="T29" fmla="*/ 2147483646 h 160"/>
              <a:gd name="T30" fmla="*/ 2147483646 w 97"/>
              <a:gd name="T31" fmla="*/ 2147483646 h 160"/>
              <a:gd name="T32" fmla="*/ 2147483646 w 97"/>
              <a:gd name="T33" fmla="*/ 2147483646 h 160"/>
              <a:gd name="T34" fmla="*/ 2147483646 w 97"/>
              <a:gd name="T35" fmla="*/ 2147483646 h 160"/>
              <a:gd name="T36" fmla="*/ 2147483646 w 97"/>
              <a:gd name="T37" fmla="*/ 2147483646 h 160"/>
              <a:gd name="T38" fmla="*/ 2147483646 w 97"/>
              <a:gd name="T39" fmla="*/ 2147483646 h 160"/>
              <a:gd name="T40" fmla="*/ 2147483646 w 97"/>
              <a:gd name="T41" fmla="*/ 2147483646 h 160"/>
              <a:gd name="T42" fmla="*/ 2147483646 w 97"/>
              <a:gd name="T43" fmla="*/ 2147483646 h 160"/>
              <a:gd name="T44" fmla="*/ 2147483646 w 97"/>
              <a:gd name="T45" fmla="*/ 2147483646 h 160"/>
              <a:gd name="T46" fmla="*/ 2147483646 w 97"/>
              <a:gd name="T47" fmla="*/ 2147483646 h 160"/>
              <a:gd name="T48" fmla="*/ 2147483646 w 97"/>
              <a:gd name="T49" fmla="*/ 0 h 160"/>
              <a:gd name="T50" fmla="*/ 2147483646 w 97"/>
              <a:gd name="T51" fmla="*/ 2147483646 h 160"/>
              <a:gd name="T52" fmla="*/ 2147483646 w 97"/>
              <a:gd name="T53" fmla="*/ 2147483646 h 160"/>
              <a:gd name="T54" fmla="*/ 2147483646 w 97"/>
              <a:gd name="T55" fmla="*/ 2147483646 h 160"/>
              <a:gd name="T56" fmla="*/ 2147483646 w 97"/>
              <a:gd name="T57" fmla="*/ 2147483646 h 160"/>
              <a:gd name="T58" fmla="*/ 2147483646 w 97"/>
              <a:gd name="T59" fmla="*/ 2147483646 h 160"/>
              <a:gd name="T60" fmla="*/ 2147483646 w 97"/>
              <a:gd name="T61" fmla="*/ 2147483646 h 160"/>
              <a:gd name="T62" fmla="*/ 2147483646 w 97"/>
              <a:gd name="T63" fmla="*/ 2147483646 h 160"/>
              <a:gd name="T64" fmla="*/ 2147483646 w 97"/>
              <a:gd name="T65" fmla="*/ 2147483646 h 160"/>
              <a:gd name="T66" fmla="*/ 2147483646 w 97"/>
              <a:gd name="T67" fmla="*/ 2147483646 h 160"/>
              <a:gd name="T68" fmla="*/ 2147483646 w 97"/>
              <a:gd name="T69" fmla="*/ 2147483646 h 160"/>
              <a:gd name="T70" fmla="*/ 2147483646 w 97"/>
              <a:gd name="T71" fmla="*/ 2147483646 h 160"/>
              <a:gd name="T72" fmla="*/ 2147483646 w 97"/>
              <a:gd name="T73" fmla="*/ 2147483646 h 160"/>
              <a:gd name="T74" fmla="*/ 2147483646 w 97"/>
              <a:gd name="T75" fmla="*/ 2147483646 h 160"/>
              <a:gd name="T76" fmla="*/ 2147483646 w 97"/>
              <a:gd name="T77" fmla="*/ 2147483646 h 160"/>
              <a:gd name="T78" fmla="*/ 2147483646 w 97"/>
              <a:gd name="T79" fmla="*/ 2147483646 h 160"/>
              <a:gd name="T80" fmla="*/ 2147483646 w 97"/>
              <a:gd name="T81" fmla="*/ 2147483646 h 160"/>
              <a:gd name="T82" fmla="*/ 2147483646 w 97"/>
              <a:gd name="T83" fmla="*/ 0 h 1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97" h="160">
                <a:moveTo>
                  <a:pt x="48" y="142"/>
                </a:moveTo>
                <a:cubicBezTo>
                  <a:pt x="43" y="142"/>
                  <a:pt x="38" y="141"/>
                  <a:pt x="33" y="138"/>
                </a:cubicBezTo>
                <a:cubicBezTo>
                  <a:pt x="19" y="130"/>
                  <a:pt x="13" y="111"/>
                  <a:pt x="22" y="97"/>
                </a:cubicBezTo>
                <a:cubicBezTo>
                  <a:pt x="27" y="87"/>
                  <a:pt x="38" y="81"/>
                  <a:pt x="48" y="81"/>
                </a:cubicBezTo>
                <a:cubicBezTo>
                  <a:pt x="53" y="81"/>
                  <a:pt x="58" y="82"/>
                  <a:pt x="63" y="85"/>
                </a:cubicBezTo>
                <a:cubicBezTo>
                  <a:pt x="78" y="93"/>
                  <a:pt x="83" y="112"/>
                  <a:pt x="75" y="127"/>
                </a:cubicBezTo>
                <a:cubicBezTo>
                  <a:pt x="69" y="137"/>
                  <a:pt x="59" y="142"/>
                  <a:pt x="48" y="142"/>
                </a:cubicBezTo>
                <a:moveTo>
                  <a:pt x="42" y="63"/>
                </a:moveTo>
                <a:cubicBezTo>
                  <a:pt x="28" y="67"/>
                  <a:pt x="28" y="67"/>
                  <a:pt x="28" y="67"/>
                </a:cubicBezTo>
                <a:cubicBezTo>
                  <a:pt x="30" y="76"/>
                  <a:pt x="30" y="76"/>
                  <a:pt x="30" y="76"/>
                </a:cubicBezTo>
                <a:cubicBezTo>
                  <a:pt x="26" y="78"/>
                  <a:pt x="21" y="82"/>
                  <a:pt x="18" y="86"/>
                </a:cubicBezTo>
                <a:cubicBezTo>
                  <a:pt x="10" y="82"/>
                  <a:pt x="10" y="82"/>
                  <a:pt x="10" y="82"/>
                </a:cubicBezTo>
                <a:cubicBezTo>
                  <a:pt x="2" y="95"/>
                  <a:pt x="2" y="95"/>
                  <a:pt x="2" y="95"/>
                </a:cubicBezTo>
                <a:cubicBezTo>
                  <a:pt x="10" y="99"/>
                  <a:pt x="10" y="99"/>
                  <a:pt x="10" y="99"/>
                </a:cubicBezTo>
                <a:cubicBezTo>
                  <a:pt x="9" y="104"/>
                  <a:pt x="8" y="110"/>
                  <a:pt x="8" y="115"/>
                </a:cubicBezTo>
                <a:cubicBezTo>
                  <a:pt x="0" y="117"/>
                  <a:pt x="0" y="117"/>
                  <a:pt x="0" y="117"/>
                </a:cubicBezTo>
                <a:cubicBezTo>
                  <a:pt x="4" y="132"/>
                  <a:pt x="4" y="132"/>
                  <a:pt x="4" y="132"/>
                </a:cubicBezTo>
                <a:cubicBezTo>
                  <a:pt x="12" y="129"/>
                  <a:pt x="12" y="129"/>
                  <a:pt x="12" y="129"/>
                </a:cubicBezTo>
                <a:cubicBezTo>
                  <a:pt x="15" y="134"/>
                  <a:pt x="18" y="139"/>
                  <a:pt x="22" y="142"/>
                </a:cubicBezTo>
                <a:cubicBezTo>
                  <a:pt x="18" y="150"/>
                  <a:pt x="18" y="150"/>
                  <a:pt x="18" y="150"/>
                </a:cubicBezTo>
                <a:cubicBezTo>
                  <a:pt x="31" y="157"/>
                  <a:pt x="31" y="157"/>
                  <a:pt x="31" y="157"/>
                </a:cubicBezTo>
                <a:cubicBezTo>
                  <a:pt x="35" y="150"/>
                  <a:pt x="35" y="150"/>
                  <a:pt x="35" y="150"/>
                </a:cubicBezTo>
                <a:cubicBezTo>
                  <a:pt x="40" y="151"/>
                  <a:pt x="44" y="152"/>
                  <a:pt x="48" y="152"/>
                </a:cubicBezTo>
                <a:cubicBezTo>
                  <a:pt x="49" y="152"/>
                  <a:pt x="50" y="152"/>
                  <a:pt x="51" y="151"/>
                </a:cubicBezTo>
                <a:cubicBezTo>
                  <a:pt x="54" y="160"/>
                  <a:pt x="54" y="160"/>
                  <a:pt x="54" y="160"/>
                </a:cubicBezTo>
                <a:cubicBezTo>
                  <a:pt x="68" y="156"/>
                  <a:pt x="68" y="156"/>
                  <a:pt x="68" y="156"/>
                </a:cubicBezTo>
                <a:cubicBezTo>
                  <a:pt x="66" y="147"/>
                  <a:pt x="66" y="147"/>
                  <a:pt x="66" y="147"/>
                </a:cubicBezTo>
                <a:cubicBezTo>
                  <a:pt x="71" y="145"/>
                  <a:pt x="75" y="142"/>
                  <a:pt x="79" y="137"/>
                </a:cubicBezTo>
                <a:cubicBezTo>
                  <a:pt x="86" y="142"/>
                  <a:pt x="86" y="142"/>
                  <a:pt x="86" y="142"/>
                </a:cubicBezTo>
                <a:cubicBezTo>
                  <a:pt x="94" y="129"/>
                  <a:pt x="94" y="129"/>
                  <a:pt x="94" y="129"/>
                </a:cubicBezTo>
                <a:cubicBezTo>
                  <a:pt x="86" y="124"/>
                  <a:pt x="86" y="124"/>
                  <a:pt x="86" y="124"/>
                </a:cubicBezTo>
                <a:cubicBezTo>
                  <a:pt x="88" y="119"/>
                  <a:pt x="88" y="114"/>
                  <a:pt x="88" y="108"/>
                </a:cubicBezTo>
                <a:cubicBezTo>
                  <a:pt x="97" y="106"/>
                  <a:pt x="97" y="106"/>
                  <a:pt x="97" y="106"/>
                </a:cubicBezTo>
                <a:cubicBezTo>
                  <a:pt x="92" y="91"/>
                  <a:pt x="92" y="91"/>
                  <a:pt x="92" y="91"/>
                </a:cubicBezTo>
                <a:cubicBezTo>
                  <a:pt x="84" y="94"/>
                  <a:pt x="84" y="94"/>
                  <a:pt x="84" y="94"/>
                </a:cubicBezTo>
                <a:cubicBezTo>
                  <a:pt x="82" y="89"/>
                  <a:pt x="78" y="85"/>
                  <a:pt x="74" y="81"/>
                </a:cubicBezTo>
                <a:cubicBezTo>
                  <a:pt x="78" y="73"/>
                  <a:pt x="78" y="73"/>
                  <a:pt x="78" y="73"/>
                </a:cubicBezTo>
                <a:cubicBezTo>
                  <a:pt x="65" y="66"/>
                  <a:pt x="65" y="66"/>
                  <a:pt x="65" y="66"/>
                </a:cubicBezTo>
                <a:cubicBezTo>
                  <a:pt x="61" y="74"/>
                  <a:pt x="61" y="74"/>
                  <a:pt x="61" y="74"/>
                </a:cubicBezTo>
                <a:cubicBezTo>
                  <a:pt x="57" y="72"/>
                  <a:pt x="52" y="72"/>
                  <a:pt x="48" y="72"/>
                </a:cubicBezTo>
                <a:cubicBezTo>
                  <a:pt x="47" y="72"/>
                  <a:pt x="46" y="72"/>
                  <a:pt x="45" y="72"/>
                </a:cubicBezTo>
                <a:cubicBezTo>
                  <a:pt x="42" y="63"/>
                  <a:pt x="42" y="63"/>
                  <a:pt x="42" y="63"/>
                </a:cubicBezTo>
                <a:moveTo>
                  <a:pt x="42" y="53"/>
                </a:moveTo>
                <a:cubicBezTo>
                  <a:pt x="39" y="53"/>
                  <a:pt x="35" y="52"/>
                  <a:pt x="32" y="51"/>
                </a:cubicBezTo>
                <a:cubicBezTo>
                  <a:pt x="22" y="45"/>
                  <a:pt x="19" y="32"/>
                  <a:pt x="24" y="22"/>
                </a:cubicBezTo>
                <a:cubicBezTo>
                  <a:pt x="28" y="16"/>
                  <a:pt x="35" y="12"/>
                  <a:pt x="42" y="12"/>
                </a:cubicBezTo>
                <a:cubicBezTo>
                  <a:pt x="46" y="12"/>
                  <a:pt x="49" y="13"/>
                  <a:pt x="52" y="14"/>
                </a:cubicBezTo>
                <a:cubicBezTo>
                  <a:pt x="62" y="20"/>
                  <a:pt x="66" y="33"/>
                  <a:pt x="60" y="43"/>
                </a:cubicBezTo>
                <a:cubicBezTo>
                  <a:pt x="57" y="49"/>
                  <a:pt x="50" y="53"/>
                  <a:pt x="42" y="53"/>
                </a:cubicBezTo>
                <a:moveTo>
                  <a:pt x="38" y="0"/>
                </a:moveTo>
                <a:cubicBezTo>
                  <a:pt x="29" y="2"/>
                  <a:pt x="29" y="2"/>
                  <a:pt x="29" y="2"/>
                </a:cubicBezTo>
                <a:cubicBezTo>
                  <a:pt x="30" y="8"/>
                  <a:pt x="30" y="8"/>
                  <a:pt x="30" y="8"/>
                </a:cubicBezTo>
                <a:cubicBezTo>
                  <a:pt x="27" y="10"/>
                  <a:pt x="24" y="12"/>
                  <a:pt x="22" y="15"/>
                </a:cubicBezTo>
                <a:cubicBezTo>
                  <a:pt x="16" y="12"/>
                  <a:pt x="16" y="12"/>
                  <a:pt x="16" y="12"/>
                </a:cubicBezTo>
                <a:cubicBezTo>
                  <a:pt x="11" y="21"/>
                  <a:pt x="11" y="21"/>
                  <a:pt x="11" y="21"/>
                </a:cubicBezTo>
                <a:cubicBezTo>
                  <a:pt x="17" y="24"/>
                  <a:pt x="17" y="24"/>
                  <a:pt x="17" y="24"/>
                </a:cubicBezTo>
                <a:cubicBezTo>
                  <a:pt x="15" y="27"/>
                  <a:pt x="15" y="31"/>
                  <a:pt x="15" y="35"/>
                </a:cubicBezTo>
                <a:cubicBezTo>
                  <a:pt x="9" y="36"/>
                  <a:pt x="9" y="36"/>
                  <a:pt x="9" y="36"/>
                </a:cubicBezTo>
                <a:cubicBezTo>
                  <a:pt x="12" y="46"/>
                  <a:pt x="12" y="46"/>
                  <a:pt x="12" y="46"/>
                </a:cubicBezTo>
                <a:cubicBezTo>
                  <a:pt x="18" y="45"/>
                  <a:pt x="18" y="45"/>
                  <a:pt x="18" y="45"/>
                </a:cubicBezTo>
                <a:cubicBezTo>
                  <a:pt x="20" y="48"/>
                  <a:pt x="22" y="51"/>
                  <a:pt x="25" y="53"/>
                </a:cubicBezTo>
                <a:cubicBezTo>
                  <a:pt x="22" y="58"/>
                  <a:pt x="22" y="58"/>
                  <a:pt x="22" y="58"/>
                </a:cubicBezTo>
                <a:cubicBezTo>
                  <a:pt x="31" y="63"/>
                  <a:pt x="31" y="63"/>
                  <a:pt x="31" y="63"/>
                </a:cubicBezTo>
                <a:cubicBezTo>
                  <a:pt x="34" y="58"/>
                  <a:pt x="34" y="58"/>
                  <a:pt x="34" y="58"/>
                </a:cubicBezTo>
                <a:cubicBezTo>
                  <a:pt x="37" y="59"/>
                  <a:pt x="39" y="60"/>
                  <a:pt x="42" y="60"/>
                </a:cubicBezTo>
                <a:cubicBezTo>
                  <a:pt x="43" y="60"/>
                  <a:pt x="44" y="60"/>
                  <a:pt x="45" y="60"/>
                </a:cubicBezTo>
                <a:cubicBezTo>
                  <a:pt x="46" y="65"/>
                  <a:pt x="46" y="65"/>
                  <a:pt x="46" y="65"/>
                </a:cubicBezTo>
                <a:cubicBezTo>
                  <a:pt x="56" y="63"/>
                  <a:pt x="56" y="63"/>
                  <a:pt x="56" y="63"/>
                </a:cubicBezTo>
                <a:cubicBezTo>
                  <a:pt x="54" y="57"/>
                  <a:pt x="54" y="57"/>
                  <a:pt x="54" y="57"/>
                </a:cubicBezTo>
                <a:cubicBezTo>
                  <a:pt x="58" y="55"/>
                  <a:pt x="61" y="53"/>
                  <a:pt x="63" y="50"/>
                </a:cubicBezTo>
                <a:cubicBezTo>
                  <a:pt x="68" y="53"/>
                  <a:pt x="68" y="53"/>
                  <a:pt x="68" y="53"/>
                </a:cubicBezTo>
                <a:cubicBezTo>
                  <a:pt x="73" y="44"/>
                  <a:pt x="73" y="44"/>
                  <a:pt x="73" y="44"/>
                </a:cubicBezTo>
                <a:cubicBezTo>
                  <a:pt x="68" y="41"/>
                  <a:pt x="68" y="41"/>
                  <a:pt x="68" y="41"/>
                </a:cubicBezTo>
                <a:cubicBezTo>
                  <a:pt x="69" y="38"/>
                  <a:pt x="70" y="34"/>
                  <a:pt x="69" y="30"/>
                </a:cubicBezTo>
                <a:cubicBezTo>
                  <a:pt x="75" y="29"/>
                  <a:pt x="75" y="29"/>
                  <a:pt x="75" y="29"/>
                </a:cubicBezTo>
                <a:cubicBezTo>
                  <a:pt x="72" y="19"/>
                  <a:pt x="72" y="19"/>
                  <a:pt x="72" y="19"/>
                </a:cubicBezTo>
                <a:cubicBezTo>
                  <a:pt x="67" y="20"/>
                  <a:pt x="67" y="20"/>
                  <a:pt x="67" y="20"/>
                </a:cubicBezTo>
                <a:cubicBezTo>
                  <a:pt x="65" y="17"/>
                  <a:pt x="63" y="14"/>
                  <a:pt x="60" y="12"/>
                </a:cubicBezTo>
                <a:cubicBezTo>
                  <a:pt x="63" y="6"/>
                  <a:pt x="63" y="6"/>
                  <a:pt x="63" y="6"/>
                </a:cubicBezTo>
                <a:cubicBezTo>
                  <a:pt x="54" y="1"/>
                  <a:pt x="54" y="1"/>
                  <a:pt x="54" y="1"/>
                </a:cubicBezTo>
                <a:cubicBezTo>
                  <a:pt x="51" y="7"/>
                  <a:pt x="51" y="7"/>
                  <a:pt x="51" y="7"/>
                </a:cubicBezTo>
                <a:cubicBezTo>
                  <a:pt x="48" y="6"/>
                  <a:pt x="45" y="5"/>
                  <a:pt x="42" y="5"/>
                </a:cubicBezTo>
                <a:cubicBezTo>
                  <a:pt x="42" y="5"/>
                  <a:pt x="41" y="5"/>
                  <a:pt x="40" y="5"/>
                </a:cubicBezTo>
                <a:cubicBezTo>
                  <a:pt x="38" y="0"/>
                  <a:pt x="38" y="0"/>
                  <a:pt x="38" y="0"/>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8"/>
          <p:cNvSpPr>
            <a:spLocks noEditPoints="1"/>
          </p:cNvSpPr>
          <p:nvPr/>
        </p:nvSpPr>
        <p:spPr bwMode="auto">
          <a:xfrm>
            <a:off x="5556648" y="1333500"/>
            <a:ext cx="413147" cy="429816"/>
          </a:xfrm>
          <a:custGeom>
            <a:avLst/>
            <a:gdLst>
              <a:gd name="T0" fmla="*/ 2147483646 w 103"/>
              <a:gd name="T1" fmla="*/ 2147483646 h 107"/>
              <a:gd name="T2" fmla="*/ 2147483646 w 103"/>
              <a:gd name="T3" fmla="*/ 2147483646 h 107"/>
              <a:gd name="T4" fmla="*/ 2147483646 w 103"/>
              <a:gd name="T5" fmla="*/ 2147483646 h 107"/>
              <a:gd name="T6" fmla="*/ 2147483646 w 103"/>
              <a:gd name="T7" fmla="*/ 2147483646 h 107"/>
              <a:gd name="T8" fmla="*/ 2147483646 w 103"/>
              <a:gd name="T9" fmla="*/ 2147483646 h 107"/>
              <a:gd name="T10" fmla="*/ 2147483646 w 103"/>
              <a:gd name="T11" fmla="*/ 2147483646 h 107"/>
              <a:gd name="T12" fmla="*/ 0 w 103"/>
              <a:gd name="T13" fmla="*/ 2147483646 h 107"/>
              <a:gd name="T14" fmla="*/ 2147483646 w 103"/>
              <a:gd name="T15" fmla="*/ 2147483646 h 107"/>
              <a:gd name="T16" fmla="*/ 2147483646 w 103"/>
              <a:gd name="T17" fmla="*/ 2147483646 h 107"/>
              <a:gd name="T18" fmla="*/ 2147483646 w 103"/>
              <a:gd name="T19" fmla="*/ 2147483646 h 107"/>
              <a:gd name="T20" fmla="*/ 2147483646 w 103"/>
              <a:gd name="T21" fmla="*/ 2147483646 h 107"/>
              <a:gd name="T22" fmla="*/ 2147483646 w 103"/>
              <a:gd name="T23" fmla="*/ 2147483646 h 107"/>
              <a:gd name="T24" fmla="*/ 2147483646 w 103"/>
              <a:gd name="T25" fmla="*/ 2147483646 h 107"/>
              <a:gd name="T26" fmla="*/ 2147483646 w 103"/>
              <a:gd name="T27" fmla="*/ 2147483646 h 107"/>
              <a:gd name="T28" fmla="*/ 2147483646 w 103"/>
              <a:gd name="T29" fmla="*/ 2147483646 h 107"/>
              <a:gd name="T30" fmla="*/ 2147483646 w 103"/>
              <a:gd name="T31" fmla="*/ 2147483646 h 107"/>
              <a:gd name="T32" fmla="*/ 2147483646 w 103"/>
              <a:gd name="T33" fmla="*/ 2147483646 h 107"/>
              <a:gd name="T34" fmla="*/ 2147483646 w 103"/>
              <a:gd name="T35" fmla="*/ 0 h 107"/>
              <a:gd name="T36" fmla="*/ 2147483646 w 103"/>
              <a:gd name="T37" fmla="*/ 2147483646 h 107"/>
              <a:gd name="T38" fmla="*/ 2147483646 w 103"/>
              <a:gd name="T39" fmla="*/ 2147483646 h 107"/>
              <a:gd name="T40" fmla="*/ 2147483646 w 103"/>
              <a:gd name="T41" fmla="*/ 2147483646 h 107"/>
              <a:gd name="T42" fmla="*/ 2147483646 w 103"/>
              <a:gd name="T43" fmla="*/ 2147483646 h 107"/>
              <a:gd name="T44" fmla="*/ 2147483646 w 103"/>
              <a:gd name="T45" fmla="*/ 2147483646 h 107"/>
              <a:gd name="T46" fmla="*/ 2147483646 w 103"/>
              <a:gd name="T47" fmla="*/ 2147483646 h 107"/>
              <a:gd name="T48" fmla="*/ 2147483646 w 103"/>
              <a:gd name="T49" fmla="*/ 2147483646 h 107"/>
              <a:gd name="T50" fmla="*/ 2147483646 w 103"/>
              <a:gd name="T51" fmla="*/ 2147483646 h 107"/>
              <a:gd name="T52" fmla="*/ 2147483646 w 103"/>
              <a:gd name="T53" fmla="*/ 2147483646 h 107"/>
              <a:gd name="T54" fmla="*/ 2147483646 w 103"/>
              <a:gd name="T55" fmla="*/ 2147483646 h 107"/>
              <a:gd name="T56" fmla="*/ 2147483646 w 103"/>
              <a:gd name="T57" fmla="*/ 0 h 10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3" h="107">
                <a:moveTo>
                  <a:pt x="51" y="40"/>
                </a:moveTo>
                <a:cubicBezTo>
                  <a:pt x="44" y="40"/>
                  <a:pt x="37" y="46"/>
                  <a:pt x="37" y="54"/>
                </a:cubicBezTo>
                <a:cubicBezTo>
                  <a:pt x="37" y="61"/>
                  <a:pt x="44" y="68"/>
                  <a:pt x="51" y="68"/>
                </a:cubicBezTo>
                <a:cubicBezTo>
                  <a:pt x="59" y="68"/>
                  <a:pt x="66" y="61"/>
                  <a:pt x="66" y="54"/>
                </a:cubicBezTo>
                <a:cubicBezTo>
                  <a:pt x="66" y="46"/>
                  <a:pt x="59" y="40"/>
                  <a:pt x="51" y="40"/>
                </a:cubicBezTo>
                <a:moveTo>
                  <a:pt x="40" y="4"/>
                </a:moveTo>
                <a:cubicBezTo>
                  <a:pt x="17" y="9"/>
                  <a:pt x="0" y="29"/>
                  <a:pt x="0" y="54"/>
                </a:cubicBezTo>
                <a:cubicBezTo>
                  <a:pt x="0" y="67"/>
                  <a:pt x="5" y="80"/>
                  <a:pt x="15" y="90"/>
                </a:cubicBezTo>
                <a:cubicBezTo>
                  <a:pt x="16" y="92"/>
                  <a:pt x="18" y="93"/>
                  <a:pt x="20" y="94"/>
                </a:cubicBezTo>
                <a:cubicBezTo>
                  <a:pt x="15" y="107"/>
                  <a:pt x="15" y="107"/>
                  <a:pt x="15" y="107"/>
                </a:cubicBezTo>
                <a:cubicBezTo>
                  <a:pt x="51" y="102"/>
                  <a:pt x="51" y="102"/>
                  <a:pt x="51" y="102"/>
                </a:cubicBezTo>
                <a:cubicBezTo>
                  <a:pt x="27" y="75"/>
                  <a:pt x="27" y="75"/>
                  <a:pt x="27" y="75"/>
                </a:cubicBezTo>
                <a:cubicBezTo>
                  <a:pt x="22" y="88"/>
                  <a:pt x="22" y="88"/>
                  <a:pt x="22" y="88"/>
                </a:cubicBezTo>
                <a:cubicBezTo>
                  <a:pt x="21" y="87"/>
                  <a:pt x="20" y="87"/>
                  <a:pt x="19" y="86"/>
                </a:cubicBezTo>
                <a:cubicBezTo>
                  <a:pt x="11" y="77"/>
                  <a:pt x="6" y="66"/>
                  <a:pt x="6" y="54"/>
                </a:cubicBezTo>
                <a:cubicBezTo>
                  <a:pt x="6" y="32"/>
                  <a:pt x="21" y="14"/>
                  <a:pt x="41" y="10"/>
                </a:cubicBezTo>
                <a:cubicBezTo>
                  <a:pt x="40" y="4"/>
                  <a:pt x="40" y="4"/>
                  <a:pt x="40" y="4"/>
                </a:cubicBezTo>
                <a:moveTo>
                  <a:pt x="88" y="0"/>
                </a:moveTo>
                <a:cubicBezTo>
                  <a:pt x="51" y="5"/>
                  <a:pt x="51" y="5"/>
                  <a:pt x="51" y="5"/>
                </a:cubicBezTo>
                <a:cubicBezTo>
                  <a:pt x="76" y="33"/>
                  <a:pt x="76" y="33"/>
                  <a:pt x="76" y="33"/>
                </a:cubicBezTo>
                <a:cubicBezTo>
                  <a:pt x="81" y="19"/>
                  <a:pt x="81" y="19"/>
                  <a:pt x="81" y="19"/>
                </a:cubicBezTo>
                <a:cubicBezTo>
                  <a:pt x="91" y="28"/>
                  <a:pt x="97" y="40"/>
                  <a:pt x="97" y="54"/>
                </a:cubicBezTo>
                <a:cubicBezTo>
                  <a:pt x="97" y="66"/>
                  <a:pt x="92" y="77"/>
                  <a:pt x="83" y="86"/>
                </a:cubicBezTo>
                <a:cubicBezTo>
                  <a:pt x="77" y="92"/>
                  <a:pt x="70" y="96"/>
                  <a:pt x="62" y="98"/>
                </a:cubicBezTo>
                <a:cubicBezTo>
                  <a:pt x="63" y="104"/>
                  <a:pt x="63" y="104"/>
                  <a:pt x="63" y="104"/>
                </a:cubicBezTo>
                <a:cubicBezTo>
                  <a:pt x="72" y="102"/>
                  <a:pt x="81" y="97"/>
                  <a:pt x="88" y="90"/>
                </a:cubicBezTo>
                <a:cubicBezTo>
                  <a:pt x="97" y="80"/>
                  <a:pt x="103" y="67"/>
                  <a:pt x="103" y="54"/>
                </a:cubicBezTo>
                <a:cubicBezTo>
                  <a:pt x="103" y="37"/>
                  <a:pt x="95" y="23"/>
                  <a:pt x="83" y="13"/>
                </a:cubicBezTo>
                <a:cubicBezTo>
                  <a:pt x="88" y="0"/>
                  <a:pt x="88" y="0"/>
                  <a:pt x="88" y="0"/>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9"/>
          <p:cNvSpPr>
            <a:spLocks noEditPoints="1"/>
          </p:cNvSpPr>
          <p:nvPr/>
        </p:nvSpPr>
        <p:spPr bwMode="auto">
          <a:xfrm>
            <a:off x="5759054" y="3611168"/>
            <a:ext cx="417909" cy="478631"/>
          </a:xfrm>
          <a:custGeom>
            <a:avLst/>
            <a:gdLst>
              <a:gd name="T0" fmla="*/ 2147483646 w 104"/>
              <a:gd name="T1" fmla="*/ 2147483646 h 119"/>
              <a:gd name="T2" fmla="*/ 2147483646 w 104"/>
              <a:gd name="T3" fmla="*/ 2147483646 h 119"/>
              <a:gd name="T4" fmla="*/ 2147483646 w 104"/>
              <a:gd name="T5" fmla="*/ 2147483646 h 119"/>
              <a:gd name="T6" fmla="*/ 2147483646 w 104"/>
              <a:gd name="T7" fmla="*/ 2147483646 h 119"/>
              <a:gd name="T8" fmla="*/ 2147483646 w 104"/>
              <a:gd name="T9" fmla="*/ 2147483646 h 119"/>
              <a:gd name="T10" fmla="*/ 2147483646 w 104"/>
              <a:gd name="T11" fmla="*/ 2147483646 h 119"/>
              <a:gd name="T12" fmla="*/ 2147483646 w 104"/>
              <a:gd name="T13" fmla="*/ 2147483646 h 119"/>
              <a:gd name="T14" fmla="*/ 2147483646 w 104"/>
              <a:gd name="T15" fmla="*/ 2147483646 h 119"/>
              <a:gd name="T16" fmla="*/ 2147483646 w 104"/>
              <a:gd name="T17" fmla="*/ 2147483646 h 119"/>
              <a:gd name="T18" fmla="*/ 2147483646 w 104"/>
              <a:gd name="T19" fmla="*/ 2147483646 h 119"/>
              <a:gd name="T20" fmla="*/ 2147483646 w 104"/>
              <a:gd name="T21" fmla="*/ 2147483646 h 119"/>
              <a:gd name="T22" fmla="*/ 2147483646 w 104"/>
              <a:gd name="T23" fmla="*/ 2147483646 h 119"/>
              <a:gd name="T24" fmla="*/ 2147483646 w 104"/>
              <a:gd name="T25" fmla="*/ 2147483646 h 119"/>
              <a:gd name="T26" fmla="*/ 2147483646 w 104"/>
              <a:gd name="T27" fmla="*/ 2147483646 h 119"/>
              <a:gd name="T28" fmla="*/ 2147483646 w 104"/>
              <a:gd name="T29" fmla="*/ 2147483646 h 119"/>
              <a:gd name="T30" fmla="*/ 2147483646 w 104"/>
              <a:gd name="T31" fmla="*/ 2147483646 h 119"/>
              <a:gd name="T32" fmla="*/ 2147483646 w 104"/>
              <a:gd name="T33" fmla="*/ 2147483646 h 119"/>
              <a:gd name="T34" fmla="*/ 2147483646 w 104"/>
              <a:gd name="T35" fmla="*/ 2147483646 h 119"/>
              <a:gd name="T36" fmla="*/ 2147483646 w 104"/>
              <a:gd name="T37" fmla="*/ 2147483646 h 119"/>
              <a:gd name="T38" fmla="*/ 2147483646 w 104"/>
              <a:gd name="T39" fmla="*/ 2147483646 h 119"/>
              <a:gd name="T40" fmla="*/ 2147483646 w 104"/>
              <a:gd name="T41" fmla="*/ 2147483646 h 119"/>
              <a:gd name="T42" fmla="*/ 2147483646 w 104"/>
              <a:gd name="T43" fmla="*/ 2147483646 h 119"/>
              <a:gd name="T44" fmla="*/ 2147483646 w 104"/>
              <a:gd name="T45" fmla="*/ 2147483646 h 119"/>
              <a:gd name="T46" fmla="*/ 2147483646 w 104"/>
              <a:gd name="T47" fmla="*/ 2147483646 h 119"/>
              <a:gd name="T48" fmla="*/ 2147483646 w 104"/>
              <a:gd name="T49" fmla="*/ 2147483646 h 119"/>
              <a:gd name="T50" fmla="*/ 2147483646 w 104"/>
              <a:gd name="T51" fmla="*/ 2147483646 h 119"/>
              <a:gd name="T52" fmla="*/ 2147483646 w 104"/>
              <a:gd name="T53" fmla="*/ 2147483646 h 119"/>
              <a:gd name="T54" fmla="*/ 2147483646 w 104"/>
              <a:gd name="T55" fmla="*/ 2147483646 h 119"/>
              <a:gd name="T56" fmla="*/ 2147483646 w 104"/>
              <a:gd name="T57" fmla="*/ 2147483646 h 119"/>
              <a:gd name="T58" fmla="*/ 2147483646 w 104"/>
              <a:gd name="T59" fmla="*/ 2147483646 h 119"/>
              <a:gd name="T60" fmla="*/ 2147483646 w 104"/>
              <a:gd name="T61" fmla="*/ 2147483646 h 119"/>
              <a:gd name="T62" fmla="*/ 2147483646 w 104"/>
              <a:gd name="T63" fmla="*/ 2147483646 h 119"/>
              <a:gd name="T64" fmla="*/ 2147483646 w 104"/>
              <a:gd name="T65" fmla="*/ 2147483646 h 119"/>
              <a:gd name="T66" fmla="*/ 2147483646 w 104"/>
              <a:gd name="T67" fmla="*/ 2147483646 h 119"/>
              <a:gd name="T68" fmla="*/ 2147483646 w 104"/>
              <a:gd name="T69" fmla="*/ 2147483646 h 119"/>
              <a:gd name="T70" fmla="*/ 2147483646 w 104"/>
              <a:gd name="T71" fmla="*/ 2147483646 h 119"/>
              <a:gd name="T72" fmla="*/ 2147483646 w 104"/>
              <a:gd name="T73" fmla="*/ 2147483646 h 119"/>
              <a:gd name="T74" fmla="*/ 2147483646 w 104"/>
              <a:gd name="T75" fmla="*/ 2147483646 h 119"/>
              <a:gd name="T76" fmla="*/ 2147483646 w 104"/>
              <a:gd name="T77" fmla="*/ 2147483646 h 119"/>
              <a:gd name="T78" fmla="*/ 2147483646 w 104"/>
              <a:gd name="T79" fmla="*/ 2147483646 h 119"/>
              <a:gd name="T80" fmla="*/ 2147483646 w 104"/>
              <a:gd name="T81" fmla="*/ 2147483646 h 119"/>
              <a:gd name="T82" fmla="*/ 2147483646 w 104"/>
              <a:gd name="T83" fmla="*/ 2147483646 h 119"/>
              <a:gd name="T84" fmla="*/ 2147483646 w 104"/>
              <a:gd name="T85" fmla="*/ 2147483646 h 119"/>
              <a:gd name="T86" fmla="*/ 2147483646 w 104"/>
              <a:gd name="T87" fmla="*/ 2147483646 h 119"/>
              <a:gd name="T88" fmla="*/ 2147483646 w 104"/>
              <a:gd name="T89" fmla="*/ 2147483646 h 119"/>
              <a:gd name="T90" fmla="*/ 2147483646 w 104"/>
              <a:gd name="T91" fmla="*/ 2147483646 h 119"/>
              <a:gd name="T92" fmla="*/ 2147483646 w 104"/>
              <a:gd name="T93" fmla="*/ 0 h 119"/>
              <a:gd name="T94" fmla="*/ 2147483646 w 104"/>
              <a:gd name="T95" fmla="*/ 0 h 119"/>
              <a:gd name="T96" fmla="*/ 2147483646 w 104"/>
              <a:gd name="T97" fmla="*/ 2147483646 h 119"/>
              <a:gd name="T98" fmla="*/ 2147483646 w 104"/>
              <a:gd name="T99" fmla="*/ 2147483646 h 119"/>
              <a:gd name="T100" fmla="*/ 2147483646 w 104"/>
              <a:gd name="T101" fmla="*/ 2147483646 h 119"/>
              <a:gd name="T102" fmla="*/ 0 w 104"/>
              <a:gd name="T103" fmla="*/ 2147483646 h 119"/>
              <a:gd name="T104" fmla="*/ 2147483646 w 104"/>
              <a:gd name="T105" fmla="*/ 2147483646 h 119"/>
              <a:gd name="T106" fmla="*/ 2147483646 w 104"/>
              <a:gd name="T107" fmla="*/ 2147483646 h 119"/>
              <a:gd name="T108" fmla="*/ 2147483646 w 104"/>
              <a:gd name="T109" fmla="*/ 2147483646 h 119"/>
              <a:gd name="T110" fmla="*/ 2147483646 w 104"/>
              <a:gd name="T111" fmla="*/ 2147483646 h 119"/>
              <a:gd name="T112" fmla="*/ 2147483646 w 104"/>
              <a:gd name="T113" fmla="*/ 2147483646 h 119"/>
              <a:gd name="T114" fmla="*/ 2147483646 w 104"/>
              <a:gd name="T115" fmla="*/ 0 h 1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4" h="119">
                <a:moveTo>
                  <a:pt x="53" y="34"/>
                </a:moveTo>
                <a:cubicBezTo>
                  <a:pt x="51" y="34"/>
                  <a:pt x="51" y="34"/>
                  <a:pt x="51" y="34"/>
                </a:cubicBezTo>
                <a:cubicBezTo>
                  <a:pt x="51" y="66"/>
                  <a:pt x="51" y="66"/>
                  <a:pt x="51" y="66"/>
                </a:cubicBezTo>
                <a:cubicBezTo>
                  <a:pt x="48" y="69"/>
                  <a:pt x="48" y="69"/>
                  <a:pt x="48" y="69"/>
                </a:cubicBezTo>
                <a:cubicBezTo>
                  <a:pt x="50" y="70"/>
                  <a:pt x="50" y="70"/>
                  <a:pt x="50" y="70"/>
                </a:cubicBezTo>
                <a:cubicBezTo>
                  <a:pt x="51" y="69"/>
                  <a:pt x="51" y="69"/>
                  <a:pt x="51" y="69"/>
                </a:cubicBezTo>
                <a:cubicBezTo>
                  <a:pt x="51" y="73"/>
                  <a:pt x="51" y="73"/>
                  <a:pt x="51" y="73"/>
                </a:cubicBezTo>
                <a:cubicBezTo>
                  <a:pt x="53" y="73"/>
                  <a:pt x="53" y="73"/>
                  <a:pt x="53" y="73"/>
                </a:cubicBezTo>
                <a:cubicBezTo>
                  <a:pt x="53" y="67"/>
                  <a:pt x="53" y="67"/>
                  <a:pt x="53" y="67"/>
                </a:cubicBezTo>
                <a:cubicBezTo>
                  <a:pt x="71" y="49"/>
                  <a:pt x="71" y="49"/>
                  <a:pt x="71" y="49"/>
                </a:cubicBezTo>
                <a:cubicBezTo>
                  <a:pt x="70" y="47"/>
                  <a:pt x="70" y="47"/>
                  <a:pt x="70" y="47"/>
                </a:cubicBezTo>
                <a:cubicBezTo>
                  <a:pt x="53" y="64"/>
                  <a:pt x="53" y="64"/>
                  <a:pt x="53" y="64"/>
                </a:cubicBezTo>
                <a:cubicBezTo>
                  <a:pt x="53" y="34"/>
                  <a:pt x="53" y="34"/>
                  <a:pt x="53" y="34"/>
                </a:cubicBezTo>
                <a:moveTo>
                  <a:pt x="51" y="31"/>
                </a:moveTo>
                <a:cubicBezTo>
                  <a:pt x="53" y="31"/>
                  <a:pt x="53" y="31"/>
                  <a:pt x="53" y="31"/>
                </a:cubicBezTo>
                <a:cubicBezTo>
                  <a:pt x="53" y="21"/>
                  <a:pt x="53" y="21"/>
                  <a:pt x="53" y="21"/>
                </a:cubicBezTo>
                <a:cubicBezTo>
                  <a:pt x="65" y="22"/>
                  <a:pt x="75" y="26"/>
                  <a:pt x="83" y="34"/>
                </a:cubicBezTo>
                <a:cubicBezTo>
                  <a:pt x="76" y="40"/>
                  <a:pt x="76" y="40"/>
                  <a:pt x="76" y="40"/>
                </a:cubicBezTo>
                <a:cubicBezTo>
                  <a:pt x="78" y="42"/>
                  <a:pt x="78" y="42"/>
                  <a:pt x="78" y="42"/>
                </a:cubicBezTo>
                <a:cubicBezTo>
                  <a:pt x="85" y="36"/>
                  <a:pt x="85" y="36"/>
                  <a:pt x="85" y="36"/>
                </a:cubicBezTo>
                <a:cubicBezTo>
                  <a:pt x="92" y="43"/>
                  <a:pt x="97" y="54"/>
                  <a:pt x="97" y="65"/>
                </a:cubicBezTo>
                <a:cubicBezTo>
                  <a:pt x="88" y="65"/>
                  <a:pt x="88" y="65"/>
                  <a:pt x="88" y="65"/>
                </a:cubicBezTo>
                <a:cubicBezTo>
                  <a:pt x="88" y="68"/>
                  <a:pt x="88" y="68"/>
                  <a:pt x="88" y="68"/>
                </a:cubicBezTo>
                <a:cubicBezTo>
                  <a:pt x="97" y="68"/>
                  <a:pt x="97" y="68"/>
                  <a:pt x="97" y="68"/>
                </a:cubicBezTo>
                <a:cubicBezTo>
                  <a:pt x="97" y="79"/>
                  <a:pt x="92" y="90"/>
                  <a:pt x="85" y="97"/>
                </a:cubicBezTo>
                <a:cubicBezTo>
                  <a:pt x="78" y="91"/>
                  <a:pt x="78" y="91"/>
                  <a:pt x="78" y="91"/>
                </a:cubicBezTo>
                <a:cubicBezTo>
                  <a:pt x="76" y="93"/>
                  <a:pt x="76" y="93"/>
                  <a:pt x="76" y="93"/>
                </a:cubicBezTo>
                <a:cubicBezTo>
                  <a:pt x="83" y="99"/>
                  <a:pt x="83" y="99"/>
                  <a:pt x="83" y="99"/>
                </a:cubicBezTo>
                <a:cubicBezTo>
                  <a:pt x="75" y="107"/>
                  <a:pt x="65" y="111"/>
                  <a:pt x="53" y="112"/>
                </a:cubicBezTo>
                <a:cubicBezTo>
                  <a:pt x="53" y="102"/>
                  <a:pt x="53" y="102"/>
                  <a:pt x="53" y="102"/>
                </a:cubicBezTo>
                <a:cubicBezTo>
                  <a:pt x="51" y="102"/>
                  <a:pt x="51" y="102"/>
                  <a:pt x="51" y="102"/>
                </a:cubicBezTo>
                <a:cubicBezTo>
                  <a:pt x="51" y="112"/>
                  <a:pt x="51" y="112"/>
                  <a:pt x="51" y="112"/>
                </a:cubicBezTo>
                <a:cubicBezTo>
                  <a:pt x="39" y="111"/>
                  <a:pt x="29" y="107"/>
                  <a:pt x="21" y="99"/>
                </a:cubicBezTo>
                <a:cubicBezTo>
                  <a:pt x="28" y="93"/>
                  <a:pt x="28" y="93"/>
                  <a:pt x="28" y="93"/>
                </a:cubicBezTo>
                <a:cubicBezTo>
                  <a:pt x="26" y="91"/>
                  <a:pt x="26" y="91"/>
                  <a:pt x="26" y="91"/>
                </a:cubicBezTo>
                <a:cubicBezTo>
                  <a:pt x="19" y="97"/>
                  <a:pt x="19" y="97"/>
                  <a:pt x="19" y="97"/>
                </a:cubicBezTo>
                <a:cubicBezTo>
                  <a:pt x="12" y="90"/>
                  <a:pt x="7" y="79"/>
                  <a:pt x="7" y="68"/>
                </a:cubicBezTo>
                <a:cubicBezTo>
                  <a:pt x="16" y="68"/>
                  <a:pt x="16" y="68"/>
                  <a:pt x="16" y="68"/>
                </a:cubicBezTo>
                <a:cubicBezTo>
                  <a:pt x="16" y="65"/>
                  <a:pt x="16" y="65"/>
                  <a:pt x="16" y="65"/>
                </a:cubicBezTo>
                <a:cubicBezTo>
                  <a:pt x="7" y="65"/>
                  <a:pt x="7" y="65"/>
                  <a:pt x="7" y="65"/>
                </a:cubicBezTo>
                <a:cubicBezTo>
                  <a:pt x="7" y="54"/>
                  <a:pt x="12" y="43"/>
                  <a:pt x="19" y="36"/>
                </a:cubicBezTo>
                <a:cubicBezTo>
                  <a:pt x="26" y="42"/>
                  <a:pt x="26" y="42"/>
                  <a:pt x="26" y="42"/>
                </a:cubicBezTo>
                <a:cubicBezTo>
                  <a:pt x="28" y="40"/>
                  <a:pt x="28" y="40"/>
                  <a:pt x="28" y="40"/>
                </a:cubicBezTo>
                <a:cubicBezTo>
                  <a:pt x="21" y="34"/>
                  <a:pt x="21" y="34"/>
                  <a:pt x="21" y="34"/>
                </a:cubicBezTo>
                <a:cubicBezTo>
                  <a:pt x="29" y="26"/>
                  <a:pt x="39" y="22"/>
                  <a:pt x="51" y="21"/>
                </a:cubicBezTo>
                <a:cubicBezTo>
                  <a:pt x="51" y="31"/>
                  <a:pt x="51" y="31"/>
                  <a:pt x="51" y="31"/>
                </a:cubicBezTo>
                <a:moveTo>
                  <a:pt x="64" y="0"/>
                </a:moveTo>
                <a:cubicBezTo>
                  <a:pt x="40" y="0"/>
                  <a:pt x="40" y="0"/>
                  <a:pt x="40" y="0"/>
                </a:cubicBezTo>
                <a:cubicBezTo>
                  <a:pt x="40" y="10"/>
                  <a:pt x="40" y="10"/>
                  <a:pt x="40" y="10"/>
                </a:cubicBezTo>
                <a:cubicBezTo>
                  <a:pt x="49" y="10"/>
                  <a:pt x="49" y="10"/>
                  <a:pt x="49" y="10"/>
                </a:cubicBezTo>
                <a:cubicBezTo>
                  <a:pt x="49" y="14"/>
                  <a:pt x="49" y="14"/>
                  <a:pt x="49" y="14"/>
                </a:cubicBezTo>
                <a:cubicBezTo>
                  <a:pt x="22" y="16"/>
                  <a:pt x="0" y="39"/>
                  <a:pt x="0" y="67"/>
                </a:cubicBezTo>
                <a:cubicBezTo>
                  <a:pt x="0" y="95"/>
                  <a:pt x="23" y="119"/>
                  <a:pt x="52" y="119"/>
                </a:cubicBezTo>
                <a:cubicBezTo>
                  <a:pt x="81" y="119"/>
                  <a:pt x="104" y="95"/>
                  <a:pt x="104" y="67"/>
                </a:cubicBezTo>
                <a:cubicBezTo>
                  <a:pt x="104" y="39"/>
                  <a:pt x="82" y="16"/>
                  <a:pt x="55" y="14"/>
                </a:cubicBezTo>
                <a:cubicBezTo>
                  <a:pt x="55" y="10"/>
                  <a:pt x="55" y="10"/>
                  <a:pt x="55" y="10"/>
                </a:cubicBezTo>
                <a:cubicBezTo>
                  <a:pt x="64" y="10"/>
                  <a:pt x="64" y="10"/>
                  <a:pt x="64" y="10"/>
                </a:cubicBezTo>
                <a:cubicBezTo>
                  <a:pt x="64" y="0"/>
                  <a:pt x="64" y="0"/>
                  <a:pt x="64" y="0"/>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20"/>
          <p:cNvSpPr>
            <a:spLocks noEditPoints="1"/>
          </p:cNvSpPr>
          <p:nvPr/>
        </p:nvSpPr>
        <p:spPr bwMode="auto">
          <a:xfrm>
            <a:off x="3119439" y="3623072"/>
            <a:ext cx="465535" cy="466725"/>
          </a:xfrm>
          <a:custGeom>
            <a:avLst/>
            <a:gdLst>
              <a:gd name="T0" fmla="*/ 2147483646 w 116"/>
              <a:gd name="T1" fmla="*/ 2147483646 h 116"/>
              <a:gd name="T2" fmla="*/ 2147483646 w 116"/>
              <a:gd name="T3" fmla="*/ 2147483646 h 116"/>
              <a:gd name="T4" fmla="*/ 2147483646 w 116"/>
              <a:gd name="T5" fmla="*/ 2147483646 h 116"/>
              <a:gd name="T6" fmla="*/ 2147483646 w 116"/>
              <a:gd name="T7" fmla="*/ 2147483646 h 116"/>
              <a:gd name="T8" fmla="*/ 2147483646 w 116"/>
              <a:gd name="T9" fmla="*/ 2147483646 h 116"/>
              <a:gd name="T10" fmla="*/ 2147483646 w 116"/>
              <a:gd name="T11" fmla="*/ 2147483646 h 116"/>
              <a:gd name="T12" fmla="*/ 2147483646 w 116"/>
              <a:gd name="T13" fmla="*/ 2147483646 h 116"/>
              <a:gd name="T14" fmla="*/ 2147483646 w 116"/>
              <a:gd name="T15" fmla="*/ 2147483646 h 116"/>
              <a:gd name="T16" fmla="*/ 2147483646 w 116"/>
              <a:gd name="T17" fmla="*/ 2147483646 h 116"/>
              <a:gd name="T18" fmla="*/ 2147483646 w 116"/>
              <a:gd name="T19" fmla="*/ 2147483646 h 116"/>
              <a:gd name="T20" fmla="*/ 2147483646 w 116"/>
              <a:gd name="T21" fmla="*/ 2147483646 h 116"/>
              <a:gd name="T22" fmla="*/ 2147483646 w 116"/>
              <a:gd name="T23" fmla="*/ 2147483646 h 116"/>
              <a:gd name="T24" fmla="*/ 2147483646 w 116"/>
              <a:gd name="T25" fmla="*/ 2147483646 h 116"/>
              <a:gd name="T26" fmla="*/ 2147483646 w 116"/>
              <a:gd name="T27" fmla="*/ 2147483646 h 116"/>
              <a:gd name="T28" fmla="*/ 2147483646 w 116"/>
              <a:gd name="T29" fmla="*/ 2147483646 h 116"/>
              <a:gd name="T30" fmla="*/ 2147483646 w 116"/>
              <a:gd name="T31" fmla="*/ 2147483646 h 116"/>
              <a:gd name="T32" fmla="*/ 2147483646 w 116"/>
              <a:gd name="T33" fmla="*/ 2147483646 h 116"/>
              <a:gd name="T34" fmla="*/ 2147483646 w 116"/>
              <a:gd name="T35" fmla="*/ 2147483646 h 116"/>
              <a:gd name="T36" fmla="*/ 2147483646 w 116"/>
              <a:gd name="T37" fmla="*/ 0 h 116"/>
              <a:gd name="T38" fmla="*/ 0 w 116"/>
              <a:gd name="T39" fmla="*/ 2147483646 h 116"/>
              <a:gd name="T40" fmla="*/ 2147483646 w 116"/>
              <a:gd name="T41" fmla="*/ 2147483646 h 116"/>
              <a:gd name="T42" fmla="*/ 2147483646 w 116"/>
              <a:gd name="T43" fmla="*/ 2147483646 h 116"/>
              <a:gd name="T44" fmla="*/ 2147483646 w 116"/>
              <a:gd name="T45" fmla="*/ 0 h 11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6" h="116">
                <a:moveTo>
                  <a:pt x="65" y="25"/>
                </a:moveTo>
                <a:cubicBezTo>
                  <a:pt x="51" y="25"/>
                  <a:pt x="51" y="25"/>
                  <a:pt x="51" y="25"/>
                </a:cubicBezTo>
                <a:cubicBezTo>
                  <a:pt x="51" y="50"/>
                  <a:pt x="51" y="50"/>
                  <a:pt x="51" y="50"/>
                </a:cubicBezTo>
                <a:cubicBezTo>
                  <a:pt x="26" y="50"/>
                  <a:pt x="26" y="50"/>
                  <a:pt x="26" y="50"/>
                </a:cubicBezTo>
                <a:cubicBezTo>
                  <a:pt x="26" y="64"/>
                  <a:pt x="26" y="64"/>
                  <a:pt x="26" y="64"/>
                </a:cubicBezTo>
                <a:cubicBezTo>
                  <a:pt x="51" y="64"/>
                  <a:pt x="51" y="64"/>
                  <a:pt x="51" y="64"/>
                </a:cubicBezTo>
                <a:cubicBezTo>
                  <a:pt x="51" y="90"/>
                  <a:pt x="51" y="90"/>
                  <a:pt x="51" y="90"/>
                </a:cubicBezTo>
                <a:cubicBezTo>
                  <a:pt x="65" y="90"/>
                  <a:pt x="65" y="90"/>
                  <a:pt x="65" y="90"/>
                </a:cubicBezTo>
                <a:cubicBezTo>
                  <a:pt x="65" y="64"/>
                  <a:pt x="65" y="64"/>
                  <a:pt x="65" y="64"/>
                </a:cubicBezTo>
                <a:cubicBezTo>
                  <a:pt x="90" y="64"/>
                  <a:pt x="90" y="64"/>
                  <a:pt x="90" y="64"/>
                </a:cubicBezTo>
                <a:cubicBezTo>
                  <a:pt x="90" y="50"/>
                  <a:pt x="90" y="50"/>
                  <a:pt x="90" y="50"/>
                </a:cubicBezTo>
                <a:cubicBezTo>
                  <a:pt x="65" y="50"/>
                  <a:pt x="65" y="50"/>
                  <a:pt x="65" y="50"/>
                </a:cubicBezTo>
                <a:cubicBezTo>
                  <a:pt x="65" y="25"/>
                  <a:pt x="65" y="25"/>
                  <a:pt x="65" y="25"/>
                </a:cubicBezTo>
                <a:moveTo>
                  <a:pt x="58" y="103"/>
                </a:moveTo>
                <a:cubicBezTo>
                  <a:pt x="33" y="103"/>
                  <a:pt x="13" y="83"/>
                  <a:pt x="13" y="58"/>
                </a:cubicBezTo>
                <a:cubicBezTo>
                  <a:pt x="13" y="33"/>
                  <a:pt x="33" y="13"/>
                  <a:pt x="58" y="13"/>
                </a:cubicBezTo>
                <a:cubicBezTo>
                  <a:pt x="83" y="13"/>
                  <a:pt x="103" y="33"/>
                  <a:pt x="103" y="58"/>
                </a:cubicBezTo>
                <a:cubicBezTo>
                  <a:pt x="103" y="83"/>
                  <a:pt x="83" y="103"/>
                  <a:pt x="58" y="103"/>
                </a:cubicBezTo>
                <a:moveTo>
                  <a:pt x="58" y="0"/>
                </a:moveTo>
                <a:cubicBezTo>
                  <a:pt x="26" y="0"/>
                  <a:pt x="0" y="26"/>
                  <a:pt x="0" y="58"/>
                </a:cubicBezTo>
                <a:cubicBezTo>
                  <a:pt x="0" y="90"/>
                  <a:pt x="26" y="116"/>
                  <a:pt x="58" y="116"/>
                </a:cubicBezTo>
                <a:cubicBezTo>
                  <a:pt x="90" y="116"/>
                  <a:pt x="116" y="90"/>
                  <a:pt x="116" y="58"/>
                </a:cubicBezTo>
                <a:cubicBezTo>
                  <a:pt x="116" y="26"/>
                  <a:pt x="90" y="0"/>
                  <a:pt x="58" y="0"/>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7" name="组合 24"/>
          <p:cNvGrpSpPr>
            <a:grpSpLocks/>
          </p:cNvGrpSpPr>
          <p:nvPr/>
        </p:nvGrpSpPr>
        <p:grpSpPr bwMode="auto">
          <a:xfrm>
            <a:off x="3201592" y="1429943"/>
            <a:ext cx="2744390" cy="2852916"/>
            <a:chOff x="0" y="0"/>
            <a:chExt cx="3659187" cy="3803888"/>
          </a:xfrm>
        </p:grpSpPr>
        <p:sp>
          <p:nvSpPr>
            <p:cNvPr id="28" name="Freeform 5"/>
            <p:cNvSpPr>
              <a:spLocks/>
            </p:cNvSpPr>
            <p:nvPr/>
          </p:nvSpPr>
          <p:spPr bwMode="auto">
            <a:xfrm>
              <a:off x="647700" y="0"/>
              <a:ext cx="2936875" cy="2330450"/>
            </a:xfrm>
            <a:custGeom>
              <a:avLst/>
              <a:gdLst>
                <a:gd name="T0" fmla="*/ 2147483646 w 548"/>
                <a:gd name="T1" fmla="*/ 0 h 435"/>
                <a:gd name="T2" fmla="*/ 2147483646 w 548"/>
                <a:gd name="T3" fmla="*/ 0 h 435"/>
                <a:gd name="T4" fmla="*/ 0 w 548"/>
                <a:gd name="T5" fmla="*/ 2147483646 h 435"/>
                <a:gd name="T6" fmla="*/ 2147483646 w 548"/>
                <a:gd name="T7" fmla="*/ 2147483646 h 435"/>
                <a:gd name="T8" fmla="*/ 2147483646 w 548"/>
                <a:gd name="T9" fmla="*/ 2147483646 h 435"/>
                <a:gd name="T10" fmla="*/ 2147483646 w 548"/>
                <a:gd name="T11" fmla="*/ 2147483646 h 435"/>
                <a:gd name="T12" fmla="*/ 2147483646 w 548"/>
                <a:gd name="T13" fmla="*/ 2147483646 h 435"/>
                <a:gd name="T14" fmla="*/ 2147483646 w 548"/>
                <a:gd name="T15" fmla="*/ 2147483646 h 435"/>
                <a:gd name="T16" fmla="*/ 2147483646 w 548"/>
                <a:gd name="T17" fmla="*/ 0 h 4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8" h="435">
                  <a:moveTo>
                    <a:pt x="226" y="0"/>
                  </a:moveTo>
                  <a:cubicBezTo>
                    <a:pt x="224" y="0"/>
                    <a:pt x="223" y="0"/>
                    <a:pt x="221" y="0"/>
                  </a:cubicBezTo>
                  <a:cubicBezTo>
                    <a:pt x="99" y="0"/>
                    <a:pt x="0" y="99"/>
                    <a:pt x="0" y="221"/>
                  </a:cubicBezTo>
                  <a:cubicBezTo>
                    <a:pt x="0" y="324"/>
                    <a:pt x="71" y="411"/>
                    <a:pt x="166" y="435"/>
                  </a:cubicBezTo>
                  <a:cubicBezTo>
                    <a:pt x="134" y="416"/>
                    <a:pt x="112" y="381"/>
                    <a:pt x="112" y="341"/>
                  </a:cubicBezTo>
                  <a:cubicBezTo>
                    <a:pt x="112" y="215"/>
                    <a:pt x="215" y="112"/>
                    <a:pt x="341" y="112"/>
                  </a:cubicBezTo>
                  <a:cubicBezTo>
                    <a:pt x="432" y="112"/>
                    <a:pt x="511" y="166"/>
                    <a:pt x="548" y="243"/>
                  </a:cubicBezTo>
                  <a:cubicBezTo>
                    <a:pt x="532" y="190"/>
                    <a:pt x="503" y="142"/>
                    <a:pt x="464" y="102"/>
                  </a:cubicBezTo>
                  <a:cubicBezTo>
                    <a:pt x="401" y="38"/>
                    <a:pt x="316" y="2"/>
                    <a:pt x="226"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6"/>
            <p:cNvSpPr>
              <a:spLocks/>
            </p:cNvSpPr>
            <p:nvPr/>
          </p:nvSpPr>
          <p:spPr bwMode="auto">
            <a:xfrm>
              <a:off x="1328737" y="642937"/>
              <a:ext cx="2330450" cy="2935288"/>
            </a:xfrm>
            <a:custGeom>
              <a:avLst/>
              <a:gdLst>
                <a:gd name="T0" fmla="*/ 2147483646 w 435"/>
                <a:gd name="T1" fmla="*/ 2147483646 h 548"/>
                <a:gd name="T2" fmla="*/ 2147483646 w 435"/>
                <a:gd name="T3" fmla="*/ 2147483646 h 548"/>
                <a:gd name="T4" fmla="*/ 2147483646 w 435"/>
                <a:gd name="T5" fmla="*/ 2147483646 h 548"/>
                <a:gd name="T6" fmla="*/ 2147483646 w 435"/>
                <a:gd name="T7" fmla="*/ 2147483646 h 548"/>
                <a:gd name="T8" fmla="*/ 2147483646 w 435"/>
                <a:gd name="T9" fmla="*/ 2147483646 h 548"/>
                <a:gd name="T10" fmla="*/ 2147483646 w 435"/>
                <a:gd name="T11" fmla="*/ 2147483646 h 548"/>
                <a:gd name="T12" fmla="*/ 2147483646 w 435"/>
                <a:gd name="T13" fmla="*/ 0 h 548"/>
                <a:gd name="T14" fmla="*/ 0 w 435"/>
                <a:gd name="T15" fmla="*/ 2147483646 h 548"/>
                <a:gd name="T16" fmla="*/ 2147483646 w 435"/>
                <a:gd name="T17" fmla="*/ 2147483646 h 5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35" h="548">
                  <a:moveTo>
                    <a:pt x="94" y="113"/>
                  </a:moveTo>
                  <a:cubicBezTo>
                    <a:pt x="220" y="113"/>
                    <a:pt x="323" y="216"/>
                    <a:pt x="323" y="342"/>
                  </a:cubicBezTo>
                  <a:cubicBezTo>
                    <a:pt x="323" y="433"/>
                    <a:pt x="269" y="512"/>
                    <a:pt x="193" y="548"/>
                  </a:cubicBezTo>
                  <a:cubicBezTo>
                    <a:pt x="245" y="533"/>
                    <a:pt x="293" y="504"/>
                    <a:pt x="333" y="465"/>
                  </a:cubicBezTo>
                  <a:cubicBezTo>
                    <a:pt x="397" y="402"/>
                    <a:pt x="434" y="317"/>
                    <a:pt x="435" y="227"/>
                  </a:cubicBezTo>
                  <a:cubicBezTo>
                    <a:pt x="435" y="225"/>
                    <a:pt x="435" y="223"/>
                    <a:pt x="435" y="221"/>
                  </a:cubicBezTo>
                  <a:cubicBezTo>
                    <a:pt x="435" y="100"/>
                    <a:pt x="336" y="0"/>
                    <a:pt x="214" y="0"/>
                  </a:cubicBezTo>
                  <a:cubicBezTo>
                    <a:pt x="111" y="0"/>
                    <a:pt x="24" y="71"/>
                    <a:pt x="0" y="167"/>
                  </a:cubicBezTo>
                  <a:cubicBezTo>
                    <a:pt x="19" y="135"/>
                    <a:pt x="54" y="113"/>
                    <a:pt x="94" y="113"/>
                  </a:cubicBezTo>
                  <a:close/>
                </a:path>
              </a:pathLst>
            </a:cu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7"/>
            <p:cNvSpPr>
              <a:spLocks/>
            </p:cNvSpPr>
            <p:nvPr/>
          </p:nvSpPr>
          <p:spPr bwMode="auto">
            <a:xfrm>
              <a:off x="80962" y="1328737"/>
              <a:ext cx="2935288" cy="2330450"/>
            </a:xfrm>
            <a:custGeom>
              <a:avLst/>
              <a:gdLst>
                <a:gd name="T0" fmla="*/ 2147483646 w 548"/>
                <a:gd name="T1" fmla="*/ 2147483646 h 435"/>
                <a:gd name="T2" fmla="*/ 2147483646 w 548"/>
                <a:gd name="T3" fmla="*/ 2147483646 h 435"/>
                <a:gd name="T4" fmla="*/ 2147483646 w 548"/>
                <a:gd name="T5" fmla="*/ 2147483646 h 435"/>
                <a:gd name="T6" fmla="*/ 2147483646 w 548"/>
                <a:gd name="T7" fmla="*/ 0 h 435"/>
                <a:gd name="T8" fmla="*/ 2147483646 w 548"/>
                <a:gd name="T9" fmla="*/ 2147483646 h 435"/>
                <a:gd name="T10" fmla="*/ 2147483646 w 548"/>
                <a:gd name="T11" fmla="*/ 2147483646 h 435"/>
                <a:gd name="T12" fmla="*/ 0 w 548"/>
                <a:gd name="T13" fmla="*/ 2147483646 h 435"/>
                <a:gd name="T14" fmla="*/ 2147483646 w 548"/>
                <a:gd name="T15" fmla="*/ 2147483646 h 435"/>
                <a:gd name="T16" fmla="*/ 2147483646 w 548"/>
                <a:gd name="T17" fmla="*/ 2147483646 h 4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8" h="435">
                  <a:moveTo>
                    <a:pt x="321" y="435"/>
                  </a:moveTo>
                  <a:cubicBezTo>
                    <a:pt x="323" y="435"/>
                    <a:pt x="325" y="435"/>
                    <a:pt x="327" y="435"/>
                  </a:cubicBezTo>
                  <a:cubicBezTo>
                    <a:pt x="449" y="435"/>
                    <a:pt x="548" y="336"/>
                    <a:pt x="548" y="214"/>
                  </a:cubicBezTo>
                  <a:cubicBezTo>
                    <a:pt x="548" y="111"/>
                    <a:pt x="477" y="24"/>
                    <a:pt x="381" y="0"/>
                  </a:cubicBezTo>
                  <a:cubicBezTo>
                    <a:pt x="413" y="19"/>
                    <a:pt x="435" y="54"/>
                    <a:pt x="435" y="93"/>
                  </a:cubicBezTo>
                  <a:cubicBezTo>
                    <a:pt x="435" y="220"/>
                    <a:pt x="332" y="322"/>
                    <a:pt x="206" y="322"/>
                  </a:cubicBezTo>
                  <a:cubicBezTo>
                    <a:pt x="115" y="322"/>
                    <a:pt x="37" y="269"/>
                    <a:pt x="0" y="192"/>
                  </a:cubicBezTo>
                  <a:cubicBezTo>
                    <a:pt x="15" y="245"/>
                    <a:pt x="44" y="293"/>
                    <a:pt x="83" y="333"/>
                  </a:cubicBezTo>
                  <a:cubicBezTo>
                    <a:pt x="147" y="397"/>
                    <a:pt x="231" y="433"/>
                    <a:pt x="321" y="435"/>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8"/>
            <p:cNvSpPr>
              <a:spLocks/>
            </p:cNvSpPr>
            <p:nvPr/>
          </p:nvSpPr>
          <p:spPr bwMode="auto">
            <a:xfrm>
              <a:off x="0" y="76200"/>
              <a:ext cx="2330450" cy="2933700"/>
            </a:xfrm>
            <a:custGeom>
              <a:avLst/>
              <a:gdLst>
                <a:gd name="T0" fmla="*/ 2147483646 w 435"/>
                <a:gd name="T1" fmla="*/ 2147483646 h 548"/>
                <a:gd name="T2" fmla="*/ 2147483646 w 435"/>
                <a:gd name="T3" fmla="*/ 2147483646 h 548"/>
                <a:gd name="T4" fmla="*/ 2147483646 w 435"/>
                <a:gd name="T5" fmla="*/ 0 h 548"/>
                <a:gd name="T6" fmla="*/ 2147483646 w 435"/>
                <a:gd name="T7" fmla="*/ 2147483646 h 548"/>
                <a:gd name="T8" fmla="*/ 0 w 435"/>
                <a:gd name="T9" fmla="*/ 2147483646 h 548"/>
                <a:gd name="T10" fmla="*/ 0 w 435"/>
                <a:gd name="T11" fmla="*/ 2147483646 h 548"/>
                <a:gd name="T12" fmla="*/ 2147483646 w 435"/>
                <a:gd name="T13" fmla="*/ 2147483646 h 548"/>
                <a:gd name="T14" fmla="*/ 2147483646 w 435"/>
                <a:gd name="T15" fmla="*/ 2147483646 h 548"/>
                <a:gd name="T16" fmla="*/ 2147483646 w 435"/>
                <a:gd name="T17" fmla="*/ 2147483646 h 5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35" h="548">
                  <a:moveTo>
                    <a:pt x="342" y="436"/>
                  </a:moveTo>
                  <a:cubicBezTo>
                    <a:pt x="215" y="436"/>
                    <a:pt x="113" y="333"/>
                    <a:pt x="113" y="207"/>
                  </a:cubicBezTo>
                  <a:cubicBezTo>
                    <a:pt x="113" y="116"/>
                    <a:pt x="166" y="37"/>
                    <a:pt x="243" y="0"/>
                  </a:cubicBezTo>
                  <a:cubicBezTo>
                    <a:pt x="190" y="16"/>
                    <a:pt x="142" y="45"/>
                    <a:pt x="102" y="84"/>
                  </a:cubicBezTo>
                  <a:cubicBezTo>
                    <a:pt x="38" y="147"/>
                    <a:pt x="2" y="232"/>
                    <a:pt x="0" y="322"/>
                  </a:cubicBezTo>
                  <a:cubicBezTo>
                    <a:pt x="0" y="324"/>
                    <a:pt x="0" y="326"/>
                    <a:pt x="0" y="327"/>
                  </a:cubicBezTo>
                  <a:cubicBezTo>
                    <a:pt x="0" y="449"/>
                    <a:pt x="99" y="548"/>
                    <a:pt x="221" y="548"/>
                  </a:cubicBezTo>
                  <a:cubicBezTo>
                    <a:pt x="324" y="548"/>
                    <a:pt x="411" y="478"/>
                    <a:pt x="435" y="382"/>
                  </a:cubicBezTo>
                  <a:cubicBezTo>
                    <a:pt x="416" y="414"/>
                    <a:pt x="382" y="436"/>
                    <a:pt x="342" y="436"/>
                  </a:cubicBezTo>
                  <a:close/>
                </a:path>
              </a:pathLst>
            </a:custGeom>
            <a:solidFill>
              <a:srgbClr val="A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文本框 29"/>
            <p:cNvSpPr txBox="1">
              <a:spLocks noChangeArrowheads="1"/>
            </p:cNvSpPr>
            <p:nvPr/>
          </p:nvSpPr>
          <p:spPr bwMode="auto">
            <a:xfrm>
              <a:off x="394651" y="2071052"/>
              <a:ext cx="67056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Arial" panose="020B0604020202020204" pitchFamily="34" charset="0"/>
                  <a:cs typeface="Arial" panose="020B0604020202020204" pitchFamily="34" charset="0"/>
                </a:rPr>
                <a:t>01</a:t>
              </a:r>
              <a:endParaRPr lang="zh-CN" altLang="en-US" sz="2400">
                <a:solidFill>
                  <a:schemeClr val="bg1"/>
                </a:solidFill>
                <a:latin typeface="Arial" panose="020B0604020202020204" pitchFamily="34" charset="0"/>
                <a:cs typeface="Arial" panose="020B0604020202020204" pitchFamily="34" charset="0"/>
              </a:endParaRPr>
            </a:p>
          </p:txBody>
        </p:sp>
        <p:sp>
          <p:nvSpPr>
            <p:cNvPr id="33" name="文本框 30"/>
            <p:cNvSpPr txBox="1">
              <a:spLocks noChangeArrowheads="1"/>
            </p:cNvSpPr>
            <p:nvPr/>
          </p:nvSpPr>
          <p:spPr bwMode="auto">
            <a:xfrm>
              <a:off x="2010091" y="2695892"/>
              <a:ext cx="67056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Arial" panose="020B0604020202020204" pitchFamily="34" charset="0"/>
                  <a:cs typeface="Arial" panose="020B0604020202020204" pitchFamily="34" charset="0"/>
                </a:rPr>
                <a:t>02</a:t>
              </a:r>
              <a:endParaRPr lang="zh-CN" altLang="en-US" sz="2400">
                <a:solidFill>
                  <a:schemeClr val="bg1"/>
                </a:solidFill>
                <a:latin typeface="Arial" panose="020B0604020202020204" pitchFamily="34" charset="0"/>
                <a:cs typeface="Arial" panose="020B0604020202020204" pitchFamily="34" charset="0"/>
              </a:endParaRPr>
            </a:p>
          </p:txBody>
        </p:sp>
        <p:sp>
          <p:nvSpPr>
            <p:cNvPr id="34" name="文本框 31"/>
            <p:cNvSpPr txBox="1">
              <a:spLocks noChangeArrowheads="1"/>
            </p:cNvSpPr>
            <p:nvPr/>
          </p:nvSpPr>
          <p:spPr bwMode="auto">
            <a:xfrm>
              <a:off x="2589211" y="943292"/>
              <a:ext cx="67056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Arial" panose="020B0604020202020204" pitchFamily="34" charset="0"/>
                  <a:cs typeface="Arial" panose="020B0604020202020204" pitchFamily="34" charset="0"/>
                </a:rPr>
                <a:t>03</a:t>
              </a:r>
              <a:endParaRPr lang="zh-CN" altLang="en-US" sz="2400">
                <a:solidFill>
                  <a:schemeClr val="bg1"/>
                </a:solidFill>
                <a:latin typeface="Arial" panose="020B0604020202020204" pitchFamily="34" charset="0"/>
                <a:cs typeface="Arial" panose="020B0604020202020204" pitchFamily="34" charset="0"/>
              </a:endParaRPr>
            </a:p>
          </p:txBody>
        </p:sp>
        <p:sp>
          <p:nvSpPr>
            <p:cNvPr id="35" name="文本框 32"/>
            <p:cNvSpPr txBox="1">
              <a:spLocks noChangeArrowheads="1"/>
            </p:cNvSpPr>
            <p:nvPr/>
          </p:nvSpPr>
          <p:spPr bwMode="auto">
            <a:xfrm>
              <a:off x="790891" y="638492"/>
              <a:ext cx="67056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Arial" panose="020B0604020202020204" pitchFamily="34" charset="0"/>
                  <a:cs typeface="Arial" panose="020B0604020202020204" pitchFamily="34" charset="0"/>
                </a:rPr>
                <a:t>04</a:t>
              </a:r>
              <a:endParaRPr lang="zh-CN" altLang="en-US" sz="2400">
                <a:solidFill>
                  <a:schemeClr val="bg1"/>
                </a:solidFill>
                <a:latin typeface="Arial" panose="020B0604020202020204" pitchFamily="34" charset="0"/>
                <a:cs typeface="Arial" panose="020B0604020202020204" pitchFamily="34" charset="0"/>
              </a:endParaRPr>
            </a:p>
          </p:txBody>
        </p:sp>
      </p:grpSp>
      <p:grpSp>
        <p:nvGrpSpPr>
          <p:cNvPr id="36" name="组合 33"/>
          <p:cNvGrpSpPr>
            <a:grpSpLocks/>
          </p:cNvGrpSpPr>
          <p:nvPr/>
        </p:nvGrpSpPr>
        <p:grpSpPr bwMode="auto">
          <a:xfrm>
            <a:off x="198836" y="1259682"/>
            <a:ext cx="2388394" cy="921826"/>
            <a:chOff x="0" y="0"/>
            <a:chExt cx="3184276" cy="1230163"/>
          </a:xfrm>
        </p:grpSpPr>
        <p:sp>
          <p:nvSpPr>
            <p:cNvPr id="37" name="文本框 34"/>
            <p:cNvSpPr txBox="1">
              <a:spLocks noChangeArrowheads="1"/>
            </p:cNvSpPr>
            <p:nvPr/>
          </p:nvSpPr>
          <p:spPr bwMode="auto">
            <a:xfrm>
              <a:off x="590504" y="0"/>
              <a:ext cx="2593772" cy="43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1500" b="1">
                  <a:solidFill>
                    <a:srgbClr val="AC0000"/>
                  </a:solidFill>
                  <a:latin typeface="华文中宋" panose="02010600040101010101" pitchFamily="2" charset="-122"/>
                  <a:ea typeface="华文中宋" panose="02010600040101010101" pitchFamily="2" charset="-122"/>
                </a:rPr>
                <a:t>添加标题</a:t>
              </a:r>
            </a:p>
          </p:txBody>
        </p:sp>
        <p:sp>
          <p:nvSpPr>
            <p:cNvPr id="38" name="矩形 35"/>
            <p:cNvSpPr>
              <a:spLocks noChangeArrowheads="1"/>
            </p:cNvSpPr>
            <p:nvPr/>
          </p:nvSpPr>
          <p:spPr bwMode="auto">
            <a:xfrm>
              <a:off x="0" y="336840"/>
              <a:ext cx="3114431" cy="893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a:t>
              </a:r>
              <a:r>
                <a:rPr lang="zh-CN" altLang="zh-CN" sz="1050">
                  <a:solidFill>
                    <a:srgbClr val="595959"/>
                  </a:solidFill>
                  <a:latin typeface="Arial" panose="020B0604020202020204" pitchFamily="34" charset="0"/>
                  <a:cs typeface="Arial" panose="020B0604020202020204" pitchFamily="34" charset="0"/>
                </a:rPr>
                <a:t>　</a:t>
              </a:r>
            </a:p>
          </p:txBody>
        </p:sp>
      </p:grpSp>
      <p:grpSp>
        <p:nvGrpSpPr>
          <p:cNvPr id="39" name="组合 36"/>
          <p:cNvGrpSpPr>
            <a:grpSpLocks/>
          </p:cNvGrpSpPr>
          <p:nvPr/>
        </p:nvGrpSpPr>
        <p:grpSpPr bwMode="auto">
          <a:xfrm>
            <a:off x="189311" y="3165874"/>
            <a:ext cx="2397919" cy="912301"/>
            <a:chOff x="0" y="0"/>
            <a:chExt cx="3198131" cy="1215832"/>
          </a:xfrm>
        </p:grpSpPr>
        <p:sp>
          <p:nvSpPr>
            <p:cNvPr id="40" name="文本框 37"/>
            <p:cNvSpPr txBox="1">
              <a:spLocks noChangeArrowheads="1"/>
            </p:cNvSpPr>
            <p:nvPr/>
          </p:nvSpPr>
          <p:spPr bwMode="auto">
            <a:xfrm>
              <a:off x="603422" y="0"/>
              <a:ext cx="2594709" cy="430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1500" b="1">
                  <a:solidFill>
                    <a:srgbClr val="404040"/>
                  </a:solidFill>
                  <a:latin typeface="华文中宋" panose="02010600040101010101" pitchFamily="2" charset="-122"/>
                  <a:ea typeface="华文中宋" panose="02010600040101010101" pitchFamily="2" charset="-122"/>
                </a:rPr>
                <a:t>添加标题</a:t>
              </a:r>
            </a:p>
          </p:txBody>
        </p:sp>
        <p:sp>
          <p:nvSpPr>
            <p:cNvPr id="41" name="矩形 38"/>
            <p:cNvSpPr>
              <a:spLocks noChangeArrowheads="1"/>
            </p:cNvSpPr>
            <p:nvPr/>
          </p:nvSpPr>
          <p:spPr bwMode="auto">
            <a:xfrm>
              <a:off x="0" y="323698"/>
              <a:ext cx="3115558" cy="892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 </a:t>
              </a:r>
              <a:r>
                <a:rPr lang="zh-CN" altLang="zh-CN" sz="1050">
                  <a:solidFill>
                    <a:srgbClr val="595959"/>
                  </a:solidFill>
                  <a:latin typeface="Arial" panose="020B0604020202020204" pitchFamily="34" charset="0"/>
                  <a:cs typeface="Arial" panose="020B0604020202020204" pitchFamily="34" charset="0"/>
                </a:rPr>
                <a:t>　　</a:t>
              </a:r>
            </a:p>
          </p:txBody>
        </p:sp>
      </p:grpSp>
      <p:grpSp>
        <p:nvGrpSpPr>
          <p:cNvPr id="42" name="组合 39"/>
          <p:cNvGrpSpPr>
            <a:grpSpLocks/>
          </p:cNvGrpSpPr>
          <p:nvPr/>
        </p:nvGrpSpPr>
        <p:grpSpPr bwMode="auto">
          <a:xfrm>
            <a:off x="6556774" y="1269208"/>
            <a:ext cx="2336006" cy="889219"/>
            <a:chOff x="0" y="0"/>
            <a:chExt cx="3115002" cy="1186052"/>
          </a:xfrm>
        </p:grpSpPr>
        <p:sp>
          <p:nvSpPr>
            <p:cNvPr id="43" name="文本框 40"/>
            <p:cNvSpPr txBox="1">
              <a:spLocks noChangeArrowheads="1"/>
            </p:cNvSpPr>
            <p:nvPr/>
          </p:nvSpPr>
          <p:spPr bwMode="auto">
            <a:xfrm>
              <a:off x="0" y="0"/>
              <a:ext cx="2594247" cy="431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500" b="1">
                  <a:solidFill>
                    <a:srgbClr val="404040"/>
                  </a:solidFill>
                  <a:latin typeface="华文中宋" panose="02010600040101010101" pitchFamily="2" charset="-122"/>
                  <a:ea typeface="华文中宋" panose="02010600040101010101" pitchFamily="2" charset="-122"/>
                </a:rPr>
                <a:t>添加标题</a:t>
              </a:r>
            </a:p>
          </p:txBody>
        </p:sp>
        <p:sp>
          <p:nvSpPr>
            <p:cNvPr id="44" name="矩形 41"/>
            <p:cNvSpPr>
              <a:spLocks noChangeArrowheads="1"/>
            </p:cNvSpPr>
            <p:nvPr/>
          </p:nvSpPr>
          <p:spPr bwMode="auto">
            <a:xfrm>
              <a:off x="0" y="323967"/>
              <a:ext cx="3115002" cy="862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a:t>
              </a:r>
              <a:endParaRPr lang="zh-CN" altLang="zh-CN" sz="1050">
                <a:solidFill>
                  <a:srgbClr val="595959"/>
                </a:solidFill>
                <a:latin typeface="Arial" panose="020B0604020202020204" pitchFamily="34" charset="0"/>
                <a:cs typeface="Arial" panose="020B0604020202020204" pitchFamily="34" charset="0"/>
              </a:endParaRPr>
            </a:p>
          </p:txBody>
        </p:sp>
      </p:grpSp>
      <p:grpSp>
        <p:nvGrpSpPr>
          <p:cNvPr id="45" name="组合 42"/>
          <p:cNvGrpSpPr>
            <a:grpSpLocks/>
          </p:cNvGrpSpPr>
          <p:nvPr/>
        </p:nvGrpSpPr>
        <p:grpSpPr bwMode="auto">
          <a:xfrm>
            <a:off x="6556774" y="3165874"/>
            <a:ext cx="2336006" cy="912301"/>
            <a:chOff x="0" y="0"/>
            <a:chExt cx="3115002" cy="1215832"/>
          </a:xfrm>
        </p:grpSpPr>
        <p:sp>
          <p:nvSpPr>
            <p:cNvPr id="46" name="文本框 43"/>
            <p:cNvSpPr txBox="1">
              <a:spLocks noChangeArrowheads="1"/>
            </p:cNvSpPr>
            <p:nvPr/>
          </p:nvSpPr>
          <p:spPr bwMode="auto">
            <a:xfrm>
              <a:off x="0" y="0"/>
              <a:ext cx="2594247" cy="430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500" b="1">
                  <a:solidFill>
                    <a:srgbClr val="AC0000"/>
                  </a:solidFill>
                  <a:latin typeface="华文中宋" panose="02010600040101010101" pitchFamily="2" charset="-122"/>
                  <a:ea typeface="华文中宋" panose="02010600040101010101" pitchFamily="2" charset="-122"/>
                </a:rPr>
                <a:t>添加标题</a:t>
              </a:r>
            </a:p>
          </p:txBody>
        </p:sp>
        <p:sp>
          <p:nvSpPr>
            <p:cNvPr id="47" name="矩形 44"/>
            <p:cNvSpPr>
              <a:spLocks noChangeArrowheads="1"/>
            </p:cNvSpPr>
            <p:nvPr/>
          </p:nvSpPr>
          <p:spPr bwMode="auto">
            <a:xfrm>
              <a:off x="0" y="323698"/>
              <a:ext cx="3115002" cy="892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你摇头轻叹谁让你蹙着眉，而深闺 徒留胭脂味，人雁南飞 转身一瞥你噙泪，掬一把月 手揽回忆怎么睡。 </a:t>
              </a:r>
              <a:r>
                <a:rPr lang="zh-CN" altLang="zh-CN" sz="1050">
                  <a:solidFill>
                    <a:srgbClr val="595959"/>
                  </a:solidFill>
                  <a:latin typeface="Arial" panose="020B0604020202020204" pitchFamily="34" charset="0"/>
                  <a:cs typeface="Arial" panose="020B0604020202020204" pitchFamily="34" charset="0"/>
                </a:rPr>
                <a:t>　</a:t>
              </a:r>
            </a:p>
          </p:txBody>
        </p:sp>
      </p:grpSp>
    </p:spTree>
    <p:extLst>
      <p:ext uri="{BB962C8B-B14F-4D97-AF65-F5344CB8AC3E}">
        <p14:creationId xmlns:p14="http://schemas.microsoft.com/office/powerpoint/2010/main" val="40995887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49" presetClass="entr" presetSubtype="0" decel="10000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750" fill="hold"/>
                                        <p:tgtEl>
                                          <p:spTgt spid="27"/>
                                        </p:tgtEl>
                                        <p:attrNameLst>
                                          <p:attrName>ppt_w</p:attrName>
                                        </p:attrNameLst>
                                      </p:cBhvr>
                                      <p:tavLst>
                                        <p:tav tm="0">
                                          <p:val>
                                            <p:fltVal val="0"/>
                                          </p:val>
                                        </p:tav>
                                        <p:tav tm="100000">
                                          <p:val>
                                            <p:strVal val="#ppt_w"/>
                                          </p:val>
                                        </p:tav>
                                      </p:tavLst>
                                    </p:anim>
                                    <p:anim calcmode="lin" valueType="num">
                                      <p:cBhvr>
                                        <p:cTn id="18" dur="750" fill="hold"/>
                                        <p:tgtEl>
                                          <p:spTgt spid="27"/>
                                        </p:tgtEl>
                                        <p:attrNameLst>
                                          <p:attrName>ppt_h</p:attrName>
                                        </p:attrNameLst>
                                      </p:cBhvr>
                                      <p:tavLst>
                                        <p:tav tm="0">
                                          <p:val>
                                            <p:fltVal val="0"/>
                                          </p:val>
                                        </p:tav>
                                        <p:tav tm="100000">
                                          <p:val>
                                            <p:strVal val="#ppt_h"/>
                                          </p:val>
                                        </p:tav>
                                      </p:tavLst>
                                    </p:anim>
                                    <p:anim calcmode="lin" valueType="num">
                                      <p:cBhvr>
                                        <p:cTn id="19" dur="750" fill="hold"/>
                                        <p:tgtEl>
                                          <p:spTgt spid="27"/>
                                        </p:tgtEl>
                                        <p:attrNameLst>
                                          <p:attrName>style.rotation</p:attrName>
                                        </p:attrNameLst>
                                      </p:cBhvr>
                                      <p:tavLst>
                                        <p:tav tm="0">
                                          <p:val>
                                            <p:fltVal val="360"/>
                                          </p:val>
                                        </p:tav>
                                        <p:tav tm="100000">
                                          <p:val>
                                            <p:fltVal val="0"/>
                                          </p:val>
                                        </p:tav>
                                      </p:tavLst>
                                    </p:anim>
                                    <p:animEffect transition="in" filter="fade">
                                      <p:cBhvr>
                                        <p:cTn id="20" dur="750"/>
                                        <p:tgtEl>
                                          <p:spTgt spid="27"/>
                                        </p:tgtEl>
                                      </p:cBhvr>
                                    </p:animEffect>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2750"/>
                            </p:stCondLst>
                            <p:childTnLst>
                              <p:par>
                                <p:cTn id="35" presetID="22" presetClass="entr" presetSubtype="1"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up)">
                                      <p:cBhvr>
                                        <p:cTn id="37" dur="500"/>
                                        <p:tgtEl>
                                          <p:spTgt spid="2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right)">
                                      <p:cBhvr>
                                        <p:cTn id="46" dur="500"/>
                                        <p:tgtEl>
                                          <p:spTgt spid="19"/>
                                        </p:tgtEl>
                                      </p:cBhvr>
                                    </p:animEffect>
                                  </p:childTnLst>
                                </p:cTn>
                              </p:par>
                            </p:childTnLst>
                          </p:cTn>
                        </p:par>
                        <p:par>
                          <p:cTn id="47" fill="hold">
                            <p:stCondLst>
                              <p:cond delay="325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250"/>
                                        <p:tgtEl>
                                          <p:spTgt spid="2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25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25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250"/>
                                        <p:tgtEl>
                                          <p:spTgt spid="24"/>
                                        </p:tgtEl>
                                      </p:cBhvr>
                                    </p:animEffect>
                                  </p:childTnLst>
                                </p:cTn>
                              </p:par>
                            </p:childTnLst>
                          </p:cTn>
                        </p:par>
                        <p:par>
                          <p:cTn id="60" fill="hold">
                            <p:stCondLst>
                              <p:cond delay="3500"/>
                            </p:stCondLst>
                            <p:childTnLst>
                              <p:par>
                                <p:cTn id="61" presetID="2" presetClass="entr" presetSubtype="8"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25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0-#ppt_w/2"/>
                                          </p:val>
                                        </p:tav>
                                        <p:tav tm="100000">
                                          <p:val>
                                            <p:strVal val="#ppt_x"/>
                                          </p:val>
                                        </p:tav>
                                      </p:tavLst>
                                    </p:anim>
                                    <p:anim calcmode="lin" valueType="num">
                                      <p:cBhvr additive="base">
                                        <p:cTn id="68" dur="500" fill="hold"/>
                                        <p:tgtEl>
                                          <p:spTgt spid="39"/>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50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fill="hold"/>
                                        <p:tgtEl>
                                          <p:spTgt spid="45"/>
                                        </p:tgtEl>
                                        <p:attrNameLst>
                                          <p:attrName>ppt_x</p:attrName>
                                        </p:attrNameLst>
                                      </p:cBhvr>
                                      <p:tavLst>
                                        <p:tav tm="0">
                                          <p:val>
                                            <p:strVal val="1+#ppt_w/2"/>
                                          </p:val>
                                        </p:tav>
                                        <p:tav tm="100000">
                                          <p:val>
                                            <p:strVal val="#ppt_x"/>
                                          </p:val>
                                        </p:tav>
                                      </p:tavLst>
                                    </p:anim>
                                    <p:anim calcmode="lin" valueType="num">
                                      <p:cBhvr additive="base">
                                        <p:cTn id="72" dur="500" fill="hold"/>
                                        <p:tgtEl>
                                          <p:spTgt spid="45"/>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75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1+#ppt_w/2"/>
                                          </p:val>
                                        </p:tav>
                                        <p:tav tm="100000">
                                          <p:val>
                                            <p:strVal val="#ppt_x"/>
                                          </p:val>
                                        </p:tav>
                                      </p:tavLst>
                                    </p:anim>
                                    <p:anim calcmode="lin" valueType="num">
                                      <p:cBhvr additive="base">
                                        <p:cTn id="76"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autoUpdateAnimBg="0"/>
      <p:bldP spid="16" grpId="0" animBg="1" autoUpdateAnimBg="0"/>
      <p:bldP spid="17" grpId="0" animBg="1" autoUpdateAnimBg="0"/>
      <p:bldP spid="18" grpId="0" animBg="1" autoUpdateAnimBg="0"/>
      <p:bldP spid="19" grpId="0" animBg="1"/>
      <p:bldP spid="20" grpId="0" animBg="1"/>
      <p:bldP spid="21" grpId="0" animBg="1"/>
      <p:bldP spid="22" grpId="0" animBg="1"/>
      <p:bldP spid="23" grpId="0" animBg="1"/>
      <p:bldP spid="24" grpId="0" animBg="1"/>
      <p:bldP spid="25" grpId="0" animBg="1"/>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57626"/>
            <a:ext cx="9144000" cy="129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171700" cy="69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43813" y="2418161"/>
            <a:ext cx="1828800" cy="2982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79632" y="230981"/>
            <a:ext cx="826294" cy="157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04299" y="3749280"/>
            <a:ext cx="507206" cy="53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731795" y="3546873"/>
            <a:ext cx="492919"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333060" y="3439717"/>
            <a:ext cx="822722" cy="1250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直接连接符 27"/>
          <p:cNvCxnSpPr>
            <a:cxnSpLocks noChangeShapeType="1"/>
          </p:cNvCxnSpPr>
          <p:nvPr/>
        </p:nvCxnSpPr>
        <p:spPr bwMode="auto">
          <a:xfrm>
            <a:off x="2422922" y="1257300"/>
            <a:ext cx="0" cy="1543050"/>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2" name="文本框 28"/>
          <p:cNvSpPr txBox="1">
            <a:spLocks noChangeArrowheads="1"/>
          </p:cNvSpPr>
          <p:nvPr/>
        </p:nvSpPr>
        <p:spPr bwMode="auto">
          <a:xfrm>
            <a:off x="2651523" y="1185864"/>
            <a:ext cx="56721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3600" b="1" dirty="0" smtClean="0">
                <a:solidFill>
                  <a:srgbClr val="404040"/>
                </a:solidFill>
                <a:latin typeface="华文中宋" panose="02010600040101010101" pitchFamily="2" charset="-122"/>
                <a:ea typeface="华文中宋" panose="02010600040101010101" pitchFamily="2" charset="-122"/>
              </a:rPr>
              <a:t>演示完毕，感谢您的聆听</a:t>
            </a:r>
            <a:endParaRPr lang="zh-CN" altLang="en-US" sz="3600" b="1" dirty="0">
              <a:solidFill>
                <a:srgbClr val="404040"/>
              </a:solidFill>
              <a:latin typeface="华文中宋" panose="02010600040101010101" pitchFamily="2" charset="-122"/>
              <a:ea typeface="华文中宋" panose="02010600040101010101" pitchFamily="2" charset="-122"/>
            </a:endParaRPr>
          </a:p>
        </p:txBody>
      </p:sp>
      <p:sp>
        <p:nvSpPr>
          <p:cNvPr id="13" name="文本框 29"/>
          <p:cNvSpPr txBox="1">
            <a:spLocks noChangeArrowheads="1"/>
          </p:cNvSpPr>
          <p:nvPr/>
        </p:nvSpPr>
        <p:spPr bwMode="auto">
          <a:xfrm>
            <a:off x="2651522" y="1800225"/>
            <a:ext cx="5286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500" b="1" dirty="0" smtClean="0">
                <a:solidFill>
                  <a:srgbClr val="595959"/>
                </a:solidFill>
                <a:latin typeface="Adobe Garamond Pro" pitchFamily="18" charset="0"/>
                <a:ea typeface="华文中宋" panose="02010600040101010101" pitchFamily="2" charset="-122"/>
              </a:rPr>
              <a:t>20XX </a:t>
            </a:r>
            <a:r>
              <a:rPr lang="en-US" altLang="zh-CN" sz="1500" b="1" dirty="0">
                <a:solidFill>
                  <a:srgbClr val="595959"/>
                </a:solidFill>
                <a:latin typeface="Adobe Garamond Pro" pitchFamily="18" charset="0"/>
                <a:ea typeface="华文中宋" panose="02010600040101010101" pitchFamily="2" charset="-122"/>
              </a:rPr>
              <a:t>BUSINESS PRACTICAL REPORT TEMPLATE</a:t>
            </a:r>
            <a:endParaRPr lang="zh-CN" altLang="en-US" sz="1500" b="1" dirty="0">
              <a:solidFill>
                <a:srgbClr val="595959"/>
              </a:solidFill>
              <a:latin typeface="Adobe Garamond Pro" pitchFamily="18" charset="0"/>
              <a:ea typeface="华文中宋" panose="02010600040101010101" pitchFamily="2" charset="-122"/>
            </a:endParaRPr>
          </a:p>
        </p:txBody>
      </p:sp>
      <p:grpSp>
        <p:nvGrpSpPr>
          <p:cNvPr id="14" name="组合 38"/>
          <p:cNvGrpSpPr>
            <a:grpSpLocks/>
          </p:cNvGrpSpPr>
          <p:nvPr/>
        </p:nvGrpSpPr>
        <p:grpSpPr bwMode="auto">
          <a:xfrm>
            <a:off x="2676526" y="2400300"/>
            <a:ext cx="5243513" cy="471458"/>
            <a:chOff x="0" y="0"/>
            <a:chExt cx="6991716" cy="629090"/>
          </a:xfrm>
        </p:grpSpPr>
        <p:sp>
          <p:nvSpPr>
            <p:cNvPr id="15" name="矩形 31"/>
            <p:cNvSpPr>
              <a:spLocks noChangeArrowheads="1"/>
            </p:cNvSpPr>
            <p:nvPr/>
          </p:nvSpPr>
          <p:spPr bwMode="auto">
            <a:xfrm>
              <a:off x="0" y="74670"/>
              <a:ext cx="6991716" cy="554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050" dirty="0">
                  <a:solidFill>
                    <a:srgbClr val="7F7F7F"/>
                  </a:solidFill>
                  <a:latin typeface="Arial" panose="020B0604020202020204" pitchFamily="34" charset="0"/>
                  <a:cs typeface="Arial" panose="020B0604020202020204" pitchFamily="34" charset="0"/>
                </a:rPr>
                <a:t>Practicing calligraphy at the Orchid Pavilion, the semi-cursive script resembling sailing clouds and flowing water.</a:t>
              </a:r>
              <a:endParaRPr lang="zh-CN" altLang="en-US" sz="1050" dirty="0">
                <a:solidFill>
                  <a:srgbClr val="7F7F7F"/>
                </a:solidFill>
              </a:endParaRPr>
            </a:p>
          </p:txBody>
        </p:sp>
        <p:cxnSp>
          <p:nvCxnSpPr>
            <p:cNvPr id="16" name="直接连接符 34"/>
            <p:cNvCxnSpPr>
              <a:cxnSpLocks noChangeShapeType="1"/>
            </p:cNvCxnSpPr>
            <p:nvPr/>
          </p:nvCxnSpPr>
          <p:spPr bwMode="auto">
            <a:xfrm flipH="1">
              <a:off x="61916" y="0"/>
              <a:ext cx="6828194" cy="0"/>
            </a:xfrm>
            <a:prstGeom prst="line">
              <a:avLst/>
            </a:prstGeom>
            <a:noFill/>
            <a:ln w="12700">
              <a:solidFill>
                <a:srgbClr val="A6A6A6">
                  <a:alpha val="34901"/>
                </a:srgbClr>
              </a:solidFill>
              <a:round/>
              <a:headEnd/>
              <a:tailEnd/>
            </a:ln>
            <a:extLst>
              <a:ext uri="{909E8E84-426E-40DD-AFC4-6F175D3DCCD1}">
                <a14:hiddenFill xmlns:a14="http://schemas.microsoft.com/office/drawing/2010/main">
                  <a:noFill/>
                </a14:hiddenFill>
              </a:ext>
            </a:extLst>
          </p:spPr>
        </p:cxnSp>
      </p:grpSp>
      <p:pic>
        <p:nvPicPr>
          <p:cNvPr id="17" name="图片 3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286252" y="3175399"/>
            <a:ext cx="508397" cy="53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8"/>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0" y="171450"/>
            <a:ext cx="757238"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1"/>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51222" y="966789"/>
            <a:ext cx="2551509" cy="2578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4884579"/>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25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75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nodeType="withEffect">
                                  <p:stCondLst>
                                    <p:cond delay="10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125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250"/>
                            </p:stCondLst>
                            <p:childTnLst>
                              <p:par>
                                <p:cTn id="33" presetID="6" presetClass="entr" presetSubtype="32"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circle(out)">
                                      <p:cBhvr>
                                        <p:cTn id="35" dur="1000"/>
                                        <p:tgtEl>
                                          <p:spTgt spid="19"/>
                                        </p:tgtEl>
                                      </p:cBhvr>
                                    </p:animEffect>
                                  </p:childTnLst>
                                </p:cTn>
                              </p:par>
                            </p:childTnLst>
                          </p:cTn>
                        </p:par>
                        <p:par>
                          <p:cTn id="36" fill="hold">
                            <p:stCondLst>
                              <p:cond delay="3250"/>
                            </p:stCondLst>
                            <p:childTnLst>
                              <p:par>
                                <p:cTn id="37" presetID="22" presetClass="entr" presetSubtype="1"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250"/>
                                        <p:tgtEl>
                                          <p:spTgt spid="11"/>
                                        </p:tgtEl>
                                      </p:cBhvr>
                                    </p:animEffect>
                                  </p:childTnLst>
                                </p:cTn>
                              </p:par>
                            </p:childTnLst>
                          </p:cTn>
                        </p:par>
                        <p:par>
                          <p:cTn id="40" fill="hold">
                            <p:stCondLst>
                              <p:cond delay="3500"/>
                            </p:stCondLst>
                            <p:childTnLst>
                              <p:par>
                                <p:cTn id="41" presetID="1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ppt_y</p:attrName>
                                        </p:attrNameLst>
                                      </p:cBhvr>
                                      <p:tavLst>
                                        <p:tav tm="0">
                                          <p:val>
                                            <p:strVal val="#ppt_y+#ppt_h*1.125000"/>
                                          </p:val>
                                        </p:tav>
                                        <p:tav tm="100000">
                                          <p:val>
                                            <p:strVal val="#ppt_y"/>
                                          </p:val>
                                        </p:tav>
                                      </p:tavLst>
                                    </p:anim>
                                    <p:animEffect transition="in" filter="wipe(up)">
                                      <p:cBhvr>
                                        <p:cTn id="44" dur="500"/>
                                        <p:tgtEl>
                                          <p:spTgt spid="12"/>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6311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a:solidFill>
                    <a:schemeClr val="bg1"/>
                  </a:solidFill>
                  <a:latin typeface="华文中宋" panose="02010600040101010101" pitchFamily="2" charset="-122"/>
                  <a:ea typeface="华文中宋" panose="02010600040101010101" pitchFamily="2" charset="-122"/>
                </a:rPr>
                <a:t>01</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5" name="组合 3"/>
          <p:cNvGrpSpPr>
            <a:grpSpLocks/>
          </p:cNvGrpSpPr>
          <p:nvPr/>
        </p:nvGrpSpPr>
        <p:grpSpPr bwMode="auto">
          <a:xfrm>
            <a:off x="127397" y="1101329"/>
            <a:ext cx="2094309" cy="2151459"/>
            <a:chOff x="0" y="0"/>
            <a:chExt cx="3018289" cy="3100035"/>
          </a:xfrm>
        </p:grpSpPr>
        <p:sp>
          <p:nvSpPr>
            <p:cNvPr id="16" name="Freeform 5"/>
            <p:cNvSpPr>
              <a:spLocks noEditPoints="1"/>
            </p:cNvSpPr>
            <p:nvPr/>
          </p:nvSpPr>
          <p:spPr bwMode="auto">
            <a:xfrm>
              <a:off x="0" y="0"/>
              <a:ext cx="3018289" cy="3100035"/>
            </a:xfrm>
            <a:custGeom>
              <a:avLst/>
              <a:gdLst>
                <a:gd name="T0" fmla="*/ 2147483646 w 1216"/>
                <a:gd name="T1" fmla="*/ 2147483646 h 1249"/>
                <a:gd name="T2" fmla="*/ 2147483646 w 1216"/>
                <a:gd name="T3" fmla="*/ 2147483646 h 1249"/>
                <a:gd name="T4" fmla="*/ 2147483646 w 1216"/>
                <a:gd name="T5" fmla="*/ 2147483646 h 1249"/>
                <a:gd name="T6" fmla="*/ 2147483646 w 1216"/>
                <a:gd name="T7" fmla="*/ 2147483646 h 1249"/>
                <a:gd name="T8" fmla="*/ 2147483646 w 1216"/>
                <a:gd name="T9" fmla="*/ 2147483646 h 1249"/>
                <a:gd name="T10" fmla="*/ 2147483646 w 1216"/>
                <a:gd name="T11" fmla="*/ 2147483646 h 1249"/>
                <a:gd name="T12" fmla="*/ 2147483646 w 1216"/>
                <a:gd name="T13" fmla="*/ 2147483646 h 1249"/>
                <a:gd name="T14" fmla="*/ 2147483646 w 1216"/>
                <a:gd name="T15" fmla="*/ 2147483646 h 1249"/>
                <a:gd name="T16" fmla="*/ 2147483646 w 1216"/>
                <a:gd name="T17" fmla="*/ 2147483646 h 1249"/>
                <a:gd name="T18" fmla="*/ 2147483646 w 1216"/>
                <a:gd name="T19" fmla="*/ 2147483646 h 1249"/>
                <a:gd name="T20" fmla="*/ 2147483646 w 1216"/>
                <a:gd name="T21" fmla="*/ 2147483646 h 1249"/>
                <a:gd name="T22" fmla="*/ 2147483646 w 1216"/>
                <a:gd name="T23" fmla="*/ 2147483646 h 1249"/>
                <a:gd name="T24" fmla="*/ 2147483646 w 1216"/>
                <a:gd name="T25" fmla="*/ 2147483646 h 1249"/>
                <a:gd name="T26" fmla="*/ 2147483646 w 1216"/>
                <a:gd name="T27" fmla="*/ 2147483646 h 1249"/>
                <a:gd name="T28" fmla="*/ 2147483646 w 1216"/>
                <a:gd name="T29" fmla="*/ 2147483646 h 1249"/>
                <a:gd name="T30" fmla="*/ 2147483646 w 1216"/>
                <a:gd name="T31" fmla="*/ 2147483646 h 1249"/>
                <a:gd name="T32" fmla="*/ 2147483646 w 1216"/>
                <a:gd name="T33" fmla="*/ 2147483646 h 1249"/>
                <a:gd name="T34" fmla="*/ 2147483646 w 1216"/>
                <a:gd name="T35" fmla="*/ 2147483646 h 1249"/>
                <a:gd name="T36" fmla="*/ 2147483646 w 1216"/>
                <a:gd name="T37" fmla="*/ 2147483646 h 1249"/>
                <a:gd name="T38" fmla="*/ 2147483646 w 1216"/>
                <a:gd name="T39" fmla="*/ 2147483646 h 1249"/>
                <a:gd name="T40" fmla="*/ 2147483646 w 1216"/>
                <a:gd name="T41" fmla="*/ 2147483646 h 1249"/>
                <a:gd name="T42" fmla="*/ 2147483646 w 1216"/>
                <a:gd name="T43" fmla="*/ 2147483646 h 1249"/>
                <a:gd name="T44" fmla="*/ 2147483646 w 1216"/>
                <a:gd name="T45" fmla="*/ 2147483646 h 1249"/>
                <a:gd name="T46" fmla="*/ 2147483646 w 1216"/>
                <a:gd name="T47" fmla="*/ 2147483646 h 1249"/>
                <a:gd name="T48" fmla="*/ 2147483646 w 1216"/>
                <a:gd name="T49" fmla="*/ 2147483646 h 1249"/>
                <a:gd name="T50" fmla="*/ 2147483646 w 1216"/>
                <a:gd name="T51" fmla="*/ 2147483646 h 1249"/>
                <a:gd name="T52" fmla="*/ 2147483646 w 1216"/>
                <a:gd name="T53" fmla="*/ 2147483646 h 1249"/>
                <a:gd name="T54" fmla="*/ 2147483646 w 1216"/>
                <a:gd name="T55" fmla="*/ 2147483646 h 1249"/>
                <a:gd name="T56" fmla="*/ 2147483646 w 1216"/>
                <a:gd name="T57" fmla="*/ 2147483646 h 1249"/>
                <a:gd name="T58" fmla="*/ 2147483646 w 1216"/>
                <a:gd name="T59" fmla="*/ 2147483646 h 1249"/>
                <a:gd name="T60" fmla="*/ 2147483646 w 1216"/>
                <a:gd name="T61" fmla="*/ 2147483646 h 1249"/>
                <a:gd name="T62" fmla="*/ 2147483646 w 1216"/>
                <a:gd name="T63" fmla="*/ 2147483646 h 1249"/>
                <a:gd name="T64" fmla="*/ 2147483646 w 1216"/>
                <a:gd name="T65" fmla="*/ 2147483646 h 1249"/>
                <a:gd name="T66" fmla="*/ 2147483646 w 1216"/>
                <a:gd name="T67" fmla="*/ 2147483646 h 1249"/>
                <a:gd name="T68" fmla="*/ 2147483646 w 1216"/>
                <a:gd name="T69" fmla="*/ 2147483646 h 1249"/>
                <a:gd name="T70" fmla="*/ 2147483646 w 1216"/>
                <a:gd name="T71" fmla="*/ 2147483646 h 1249"/>
                <a:gd name="T72" fmla="*/ 2147483646 w 1216"/>
                <a:gd name="T73" fmla="*/ 2147483646 h 1249"/>
                <a:gd name="T74" fmla="*/ 2147483646 w 1216"/>
                <a:gd name="T75" fmla="*/ 2147483646 h 1249"/>
                <a:gd name="T76" fmla="*/ 2147483646 w 1216"/>
                <a:gd name="T77" fmla="*/ 2147483646 h 1249"/>
                <a:gd name="T78" fmla="*/ 2147483646 w 1216"/>
                <a:gd name="T79" fmla="*/ 2147483646 h 1249"/>
                <a:gd name="T80" fmla="*/ 2147483646 w 1216"/>
                <a:gd name="T81" fmla="*/ 2147483646 h 1249"/>
                <a:gd name="T82" fmla="*/ 2147483646 w 1216"/>
                <a:gd name="T83" fmla="*/ 2147483646 h 1249"/>
                <a:gd name="T84" fmla="*/ 2147483646 w 1216"/>
                <a:gd name="T85" fmla="*/ 2147483646 h 1249"/>
                <a:gd name="T86" fmla="*/ 2147483646 w 1216"/>
                <a:gd name="T87" fmla="*/ 2147483646 h 1249"/>
                <a:gd name="T88" fmla="*/ 2147483646 w 1216"/>
                <a:gd name="T89" fmla="*/ 2147483646 h 1249"/>
                <a:gd name="T90" fmla="*/ 2147483646 w 1216"/>
                <a:gd name="T91" fmla="*/ 2147483646 h 1249"/>
                <a:gd name="T92" fmla="*/ 2147483646 w 1216"/>
                <a:gd name="T93" fmla="*/ 2147483646 h 1249"/>
                <a:gd name="T94" fmla="*/ 2147483646 w 1216"/>
                <a:gd name="T95" fmla="*/ 2147483646 h 1249"/>
                <a:gd name="T96" fmla="*/ 2147483646 w 1216"/>
                <a:gd name="T97" fmla="*/ 2147483646 h 1249"/>
                <a:gd name="T98" fmla="*/ 2147483646 w 1216"/>
                <a:gd name="T99" fmla="*/ 2147483646 h 1249"/>
                <a:gd name="T100" fmla="*/ 2147483646 w 1216"/>
                <a:gd name="T101" fmla="*/ 2147483646 h 1249"/>
                <a:gd name="T102" fmla="*/ 2147483646 w 1216"/>
                <a:gd name="T103" fmla="*/ 2147483646 h 1249"/>
                <a:gd name="T104" fmla="*/ 2147483646 w 1216"/>
                <a:gd name="T105" fmla="*/ 2147483646 h 1249"/>
                <a:gd name="T106" fmla="*/ 2147483646 w 1216"/>
                <a:gd name="T107" fmla="*/ 2147483646 h 1249"/>
                <a:gd name="T108" fmla="*/ 2147483646 w 1216"/>
                <a:gd name="T109" fmla="*/ 2147483646 h 1249"/>
                <a:gd name="T110" fmla="*/ 2147483646 w 1216"/>
                <a:gd name="T111" fmla="*/ 2147483646 h 1249"/>
                <a:gd name="T112" fmla="*/ 2147483646 w 1216"/>
                <a:gd name="T113" fmla="*/ 2147483646 h 1249"/>
                <a:gd name="T114" fmla="*/ 2147483646 w 1216"/>
                <a:gd name="T115" fmla="*/ 2147483646 h 1249"/>
                <a:gd name="T116" fmla="*/ 2147483646 w 1216"/>
                <a:gd name="T117" fmla="*/ 2147483646 h 1249"/>
                <a:gd name="T118" fmla="*/ 2147483646 w 1216"/>
                <a:gd name="T119" fmla="*/ 2147483646 h 1249"/>
                <a:gd name="T120" fmla="*/ 2147483646 w 1216"/>
                <a:gd name="T121" fmla="*/ 2147483646 h 1249"/>
                <a:gd name="T122" fmla="*/ 2147483646 w 1216"/>
                <a:gd name="T123" fmla="*/ 2147483646 h 12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16" h="1249">
                  <a:moveTo>
                    <a:pt x="575" y="11"/>
                  </a:moveTo>
                  <a:cubicBezTo>
                    <a:pt x="573" y="12"/>
                    <a:pt x="569" y="12"/>
                    <a:pt x="568" y="14"/>
                  </a:cubicBezTo>
                  <a:cubicBezTo>
                    <a:pt x="571" y="14"/>
                    <a:pt x="574" y="13"/>
                    <a:pt x="575" y="11"/>
                  </a:cubicBezTo>
                  <a:close/>
                  <a:moveTo>
                    <a:pt x="487" y="32"/>
                  </a:moveTo>
                  <a:cubicBezTo>
                    <a:pt x="488" y="37"/>
                    <a:pt x="482" y="33"/>
                    <a:pt x="482" y="36"/>
                  </a:cubicBezTo>
                  <a:cubicBezTo>
                    <a:pt x="488" y="36"/>
                    <a:pt x="498" y="36"/>
                    <a:pt x="505" y="33"/>
                  </a:cubicBezTo>
                  <a:cubicBezTo>
                    <a:pt x="499" y="30"/>
                    <a:pt x="496" y="33"/>
                    <a:pt x="487" y="32"/>
                  </a:cubicBezTo>
                  <a:close/>
                  <a:moveTo>
                    <a:pt x="440" y="34"/>
                  </a:moveTo>
                  <a:cubicBezTo>
                    <a:pt x="442" y="34"/>
                    <a:pt x="444" y="33"/>
                    <a:pt x="445" y="32"/>
                  </a:cubicBezTo>
                  <a:cubicBezTo>
                    <a:pt x="443" y="31"/>
                    <a:pt x="441" y="32"/>
                    <a:pt x="440" y="34"/>
                  </a:cubicBezTo>
                  <a:close/>
                  <a:moveTo>
                    <a:pt x="452" y="43"/>
                  </a:moveTo>
                  <a:cubicBezTo>
                    <a:pt x="464" y="43"/>
                    <a:pt x="469" y="39"/>
                    <a:pt x="478" y="36"/>
                  </a:cubicBezTo>
                  <a:cubicBezTo>
                    <a:pt x="469" y="39"/>
                    <a:pt x="457" y="37"/>
                    <a:pt x="452" y="43"/>
                  </a:cubicBezTo>
                  <a:close/>
                  <a:moveTo>
                    <a:pt x="361" y="42"/>
                  </a:moveTo>
                  <a:cubicBezTo>
                    <a:pt x="362" y="43"/>
                    <a:pt x="365" y="42"/>
                    <a:pt x="366" y="39"/>
                  </a:cubicBezTo>
                  <a:cubicBezTo>
                    <a:pt x="364" y="40"/>
                    <a:pt x="361" y="40"/>
                    <a:pt x="361" y="42"/>
                  </a:cubicBezTo>
                  <a:close/>
                  <a:moveTo>
                    <a:pt x="440" y="47"/>
                  </a:moveTo>
                  <a:cubicBezTo>
                    <a:pt x="443" y="48"/>
                    <a:pt x="446" y="47"/>
                    <a:pt x="447" y="44"/>
                  </a:cubicBezTo>
                  <a:cubicBezTo>
                    <a:pt x="443" y="44"/>
                    <a:pt x="442" y="44"/>
                    <a:pt x="440" y="47"/>
                  </a:cubicBezTo>
                  <a:close/>
                  <a:moveTo>
                    <a:pt x="430" y="52"/>
                  </a:moveTo>
                  <a:cubicBezTo>
                    <a:pt x="427" y="52"/>
                    <a:pt x="421" y="50"/>
                    <a:pt x="426" y="47"/>
                  </a:cubicBezTo>
                  <a:cubicBezTo>
                    <a:pt x="425" y="47"/>
                    <a:pt x="424" y="47"/>
                    <a:pt x="423" y="46"/>
                  </a:cubicBezTo>
                  <a:cubicBezTo>
                    <a:pt x="424" y="51"/>
                    <a:pt x="420" y="49"/>
                    <a:pt x="422" y="54"/>
                  </a:cubicBezTo>
                  <a:cubicBezTo>
                    <a:pt x="421" y="55"/>
                    <a:pt x="416" y="52"/>
                    <a:pt x="417" y="56"/>
                  </a:cubicBezTo>
                  <a:cubicBezTo>
                    <a:pt x="422" y="56"/>
                    <a:pt x="427" y="54"/>
                    <a:pt x="430" y="52"/>
                  </a:cubicBezTo>
                  <a:close/>
                  <a:moveTo>
                    <a:pt x="344" y="51"/>
                  </a:moveTo>
                  <a:cubicBezTo>
                    <a:pt x="347" y="51"/>
                    <a:pt x="350" y="50"/>
                    <a:pt x="351" y="47"/>
                  </a:cubicBezTo>
                  <a:cubicBezTo>
                    <a:pt x="347" y="47"/>
                    <a:pt x="345" y="49"/>
                    <a:pt x="344" y="51"/>
                  </a:cubicBezTo>
                  <a:close/>
                  <a:moveTo>
                    <a:pt x="349" y="57"/>
                  </a:moveTo>
                  <a:cubicBezTo>
                    <a:pt x="353" y="58"/>
                    <a:pt x="353" y="56"/>
                    <a:pt x="356" y="56"/>
                  </a:cubicBezTo>
                  <a:cubicBezTo>
                    <a:pt x="356" y="54"/>
                    <a:pt x="357" y="51"/>
                    <a:pt x="354" y="52"/>
                  </a:cubicBezTo>
                  <a:cubicBezTo>
                    <a:pt x="353" y="55"/>
                    <a:pt x="349" y="54"/>
                    <a:pt x="349" y="57"/>
                  </a:cubicBezTo>
                  <a:close/>
                  <a:moveTo>
                    <a:pt x="327" y="62"/>
                  </a:moveTo>
                  <a:cubicBezTo>
                    <a:pt x="332" y="61"/>
                    <a:pt x="338" y="57"/>
                    <a:pt x="337" y="53"/>
                  </a:cubicBezTo>
                  <a:cubicBezTo>
                    <a:pt x="335" y="57"/>
                    <a:pt x="328" y="56"/>
                    <a:pt x="327" y="62"/>
                  </a:cubicBezTo>
                  <a:close/>
                  <a:moveTo>
                    <a:pt x="340" y="65"/>
                  </a:moveTo>
                  <a:cubicBezTo>
                    <a:pt x="342" y="63"/>
                    <a:pt x="344" y="61"/>
                    <a:pt x="347" y="60"/>
                  </a:cubicBezTo>
                  <a:cubicBezTo>
                    <a:pt x="343" y="59"/>
                    <a:pt x="338" y="62"/>
                    <a:pt x="340" y="65"/>
                  </a:cubicBezTo>
                  <a:close/>
                  <a:moveTo>
                    <a:pt x="322" y="65"/>
                  </a:moveTo>
                  <a:cubicBezTo>
                    <a:pt x="323" y="64"/>
                    <a:pt x="325" y="64"/>
                    <a:pt x="326" y="62"/>
                  </a:cubicBezTo>
                  <a:cubicBezTo>
                    <a:pt x="323" y="61"/>
                    <a:pt x="320" y="64"/>
                    <a:pt x="322" y="65"/>
                  </a:cubicBezTo>
                  <a:close/>
                  <a:moveTo>
                    <a:pt x="869" y="87"/>
                  </a:moveTo>
                  <a:cubicBezTo>
                    <a:pt x="869" y="89"/>
                    <a:pt x="868" y="89"/>
                    <a:pt x="867" y="91"/>
                  </a:cubicBezTo>
                  <a:cubicBezTo>
                    <a:pt x="871" y="92"/>
                    <a:pt x="873" y="94"/>
                    <a:pt x="876" y="96"/>
                  </a:cubicBezTo>
                  <a:cubicBezTo>
                    <a:pt x="874" y="92"/>
                    <a:pt x="874" y="88"/>
                    <a:pt x="869" y="87"/>
                  </a:cubicBezTo>
                  <a:close/>
                  <a:moveTo>
                    <a:pt x="375" y="103"/>
                  </a:moveTo>
                  <a:cubicBezTo>
                    <a:pt x="374" y="103"/>
                    <a:pt x="373" y="101"/>
                    <a:pt x="372" y="100"/>
                  </a:cubicBezTo>
                  <a:cubicBezTo>
                    <a:pt x="371" y="99"/>
                    <a:pt x="370" y="101"/>
                    <a:pt x="369" y="100"/>
                  </a:cubicBezTo>
                  <a:cubicBezTo>
                    <a:pt x="368" y="104"/>
                    <a:pt x="375" y="106"/>
                    <a:pt x="375" y="103"/>
                  </a:cubicBezTo>
                  <a:close/>
                  <a:moveTo>
                    <a:pt x="373" y="106"/>
                  </a:moveTo>
                  <a:cubicBezTo>
                    <a:pt x="373" y="107"/>
                    <a:pt x="370" y="109"/>
                    <a:pt x="372" y="110"/>
                  </a:cubicBezTo>
                  <a:cubicBezTo>
                    <a:pt x="372" y="108"/>
                    <a:pt x="375" y="109"/>
                    <a:pt x="374" y="107"/>
                  </a:cubicBezTo>
                  <a:cubicBezTo>
                    <a:pt x="373" y="107"/>
                    <a:pt x="374" y="106"/>
                    <a:pt x="373" y="106"/>
                  </a:cubicBezTo>
                  <a:close/>
                  <a:moveTo>
                    <a:pt x="984" y="113"/>
                  </a:moveTo>
                  <a:cubicBezTo>
                    <a:pt x="983" y="110"/>
                    <a:pt x="979" y="110"/>
                    <a:pt x="977" y="107"/>
                  </a:cubicBezTo>
                  <a:cubicBezTo>
                    <a:pt x="975" y="111"/>
                    <a:pt x="981" y="111"/>
                    <a:pt x="984" y="113"/>
                  </a:cubicBezTo>
                  <a:close/>
                  <a:moveTo>
                    <a:pt x="902" y="124"/>
                  </a:moveTo>
                  <a:cubicBezTo>
                    <a:pt x="908" y="121"/>
                    <a:pt x="911" y="128"/>
                    <a:pt x="913" y="133"/>
                  </a:cubicBezTo>
                  <a:cubicBezTo>
                    <a:pt x="925" y="129"/>
                    <a:pt x="926" y="148"/>
                    <a:pt x="933" y="139"/>
                  </a:cubicBezTo>
                  <a:cubicBezTo>
                    <a:pt x="930" y="131"/>
                    <a:pt x="918" y="131"/>
                    <a:pt x="914" y="124"/>
                  </a:cubicBezTo>
                  <a:cubicBezTo>
                    <a:pt x="907" y="126"/>
                    <a:pt x="901" y="115"/>
                    <a:pt x="897" y="119"/>
                  </a:cubicBezTo>
                  <a:cubicBezTo>
                    <a:pt x="898" y="121"/>
                    <a:pt x="902" y="121"/>
                    <a:pt x="902" y="124"/>
                  </a:cubicBezTo>
                  <a:close/>
                  <a:moveTo>
                    <a:pt x="334" y="125"/>
                  </a:moveTo>
                  <a:cubicBezTo>
                    <a:pt x="334" y="123"/>
                    <a:pt x="338" y="124"/>
                    <a:pt x="337" y="121"/>
                  </a:cubicBezTo>
                  <a:cubicBezTo>
                    <a:pt x="335" y="121"/>
                    <a:pt x="333" y="121"/>
                    <a:pt x="334" y="118"/>
                  </a:cubicBezTo>
                  <a:cubicBezTo>
                    <a:pt x="329" y="117"/>
                    <a:pt x="328" y="122"/>
                    <a:pt x="326" y="124"/>
                  </a:cubicBezTo>
                  <a:cubicBezTo>
                    <a:pt x="329" y="126"/>
                    <a:pt x="331" y="119"/>
                    <a:pt x="334" y="125"/>
                  </a:cubicBezTo>
                  <a:close/>
                  <a:moveTo>
                    <a:pt x="893" y="134"/>
                  </a:moveTo>
                  <a:cubicBezTo>
                    <a:pt x="892" y="130"/>
                    <a:pt x="888" y="127"/>
                    <a:pt x="885" y="128"/>
                  </a:cubicBezTo>
                  <a:cubicBezTo>
                    <a:pt x="886" y="132"/>
                    <a:pt x="890" y="132"/>
                    <a:pt x="893" y="134"/>
                  </a:cubicBezTo>
                  <a:close/>
                  <a:moveTo>
                    <a:pt x="323" y="128"/>
                  </a:moveTo>
                  <a:cubicBezTo>
                    <a:pt x="320" y="128"/>
                    <a:pt x="319" y="129"/>
                    <a:pt x="318" y="131"/>
                  </a:cubicBezTo>
                  <a:cubicBezTo>
                    <a:pt x="321" y="131"/>
                    <a:pt x="323" y="131"/>
                    <a:pt x="323" y="128"/>
                  </a:cubicBezTo>
                  <a:close/>
                  <a:moveTo>
                    <a:pt x="364" y="128"/>
                  </a:moveTo>
                  <a:cubicBezTo>
                    <a:pt x="362" y="129"/>
                    <a:pt x="359" y="130"/>
                    <a:pt x="357" y="131"/>
                  </a:cubicBezTo>
                  <a:cubicBezTo>
                    <a:pt x="361" y="131"/>
                    <a:pt x="363" y="131"/>
                    <a:pt x="364" y="128"/>
                  </a:cubicBezTo>
                  <a:close/>
                  <a:moveTo>
                    <a:pt x="328" y="138"/>
                  </a:moveTo>
                  <a:cubicBezTo>
                    <a:pt x="325" y="138"/>
                    <a:pt x="324" y="139"/>
                    <a:pt x="322" y="141"/>
                  </a:cubicBezTo>
                  <a:cubicBezTo>
                    <a:pt x="326" y="141"/>
                    <a:pt x="327" y="139"/>
                    <a:pt x="328" y="138"/>
                  </a:cubicBezTo>
                  <a:close/>
                  <a:moveTo>
                    <a:pt x="988" y="190"/>
                  </a:moveTo>
                  <a:cubicBezTo>
                    <a:pt x="981" y="186"/>
                    <a:pt x="984" y="183"/>
                    <a:pt x="976" y="180"/>
                  </a:cubicBezTo>
                  <a:cubicBezTo>
                    <a:pt x="976" y="183"/>
                    <a:pt x="978" y="182"/>
                    <a:pt x="976" y="184"/>
                  </a:cubicBezTo>
                  <a:cubicBezTo>
                    <a:pt x="983" y="183"/>
                    <a:pt x="982" y="193"/>
                    <a:pt x="988" y="190"/>
                  </a:cubicBezTo>
                  <a:close/>
                  <a:moveTo>
                    <a:pt x="1004" y="185"/>
                  </a:moveTo>
                  <a:cubicBezTo>
                    <a:pt x="1003" y="184"/>
                    <a:pt x="1002" y="182"/>
                    <a:pt x="1002" y="180"/>
                  </a:cubicBezTo>
                  <a:cubicBezTo>
                    <a:pt x="1000" y="181"/>
                    <a:pt x="996" y="179"/>
                    <a:pt x="995" y="181"/>
                  </a:cubicBezTo>
                  <a:cubicBezTo>
                    <a:pt x="998" y="182"/>
                    <a:pt x="1000" y="188"/>
                    <a:pt x="1004" y="185"/>
                  </a:cubicBezTo>
                  <a:close/>
                  <a:moveTo>
                    <a:pt x="998" y="192"/>
                  </a:moveTo>
                  <a:cubicBezTo>
                    <a:pt x="998" y="191"/>
                    <a:pt x="999" y="191"/>
                    <a:pt x="999" y="191"/>
                  </a:cubicBezTo>
                  <a:cubicBezTo>
                    <a:pt x="999" y="185"/>
                    <a:pt x="995" y="185"/>
                    <a:pt x="992" y="187"/>
                  </a:cubicBezTo>
                  <a:cubicBezTo>
                    <a:pt x="993" y="187"/>
                    <a:pt x="993" y="189"/>
                    <a:pt x="992" y="190"/>
                  </a:cubicBezTo>
                  <a:cubicBezTo>
                    <a:pt x="995" y="190"/>
                    <a:pt x="995" y="193"/>
                    <a:pt x="998" y="192"/>
                  </a:cubicBezTo>
                  <a:close/>
                  <a:moveTo>
                    <a:pt x="1003" y="194"/>
                  </a:moveTo>
                  <a:cubicBezTo>
                    <a:pt x="1002" y="194"/>
                    <a:pt x="1001" y="194"/>
                    <a:pt x="1000" y="193"/>
                  </a:cubicBezTo>
                  <a:cubicBezTo>
                    <a:pt x="1001" y="196"/>
                    <a:pt x="1004" y="197"/>
                    <a:pt x="1006" y="199"/>
                  </a:cubicBezTo>
                  <a:cubicBezTo>
                    <a:pt x="1007" y="197"/>
                    <a:pt x="1006" y="193"/>
                    <a:pt x="1003" y="192"/>
                  </a:cubicBezTo>
                  <a:lnTo>
                    <a:pt x="1003" y="194"/>
                  </a:lnTo>
                  <a:close/>
                  <a:moveTo>
                    <a:pt x="1091" y="232"/>
                  </a:moveTo>
                  <a:cubicBezTo>
                    <a:pt x="1092" y="230"/>
                    <a:pt x="1098" y="234"/>
                    <a:pt x="1099" y="232"/>
                  </a:cubicBezTo>
                  <a:cubicBezTo>
                    <a:pt x="1095" y="230"/>
                    <a:pt x="1095" y="224"/>
                    <a:pt x="1092" y="222"/>
                  </a:cubicBezTo>
                  <a:cubicBezTo>
                    <a:pt x="1092" y="225"/>
                    <a:pt x="1090" y="227"/>
                    <a:pt x="1089" y="228"/>
                  </a:cubicBezTo>
                  <a:cubicBezTo>
                    <a:pt x="1090" y="229"/>
                    <a:pt x="1090" y="232"/>
                    <a:pt x="1091" y="232"/>
                  </a:cubicBezTo>
                  <a:close/>
                  <a:moveTo>
                    <a:pt x="1050" y="236"/>
                  </a:moveTo>
                  <a:cubicBezTo>
                    <a:pt x="1049" y="237"/>
                    <a:pt x="1049" y="238"/>
                    <a:pt x="1049" y="240"/>
                  </a:cubicBezTo>
                  <a:cubicBezTo>
                    <a:pt x="1053" y="239"/>
                    <a:pt x="1053" y="242"/>
                    <a:pt x="1056" y="242"/>
                  </a:cubicBezTo>
                  <a:cubicBezTo>
                    <a:pt x="1056" y="239"/>
                    <a:pt x="1052" y="238"/>
                    <a:pt x="1050" y="236"/>
                  </a:cubicBezTo>
                  <a:close/>
                  <a:moveTo>
                    <a:pt x="1116" y="265"/>
                  </a:moveTo>
                  <a:cubicBezTo>
                    <a:pt x="1116" y="262"/>
                    <a:pt x="1114" y="261"/>
                    <a:pt x="1112" y="259"/>
                  </a:cubicBezTo>
                  <a:cubicBezTo>
                    <a:pt x="1110" y="263"/>
                    <a:pt x="1113" y="264"/>
                    <a:pt x="1116" y="265"/>
                  </a:cubicBezTo>
                  <a:close/>
                  <a:moveTo>
                    <a:pt x="1135" y="273"/>
                  </a:moveTo>
                  <a:cubicBezTo>
                    <a:pt x="1135" y="269"/>
                    <a:pt x="1133" y="268"/>
                    <a:pt x="1130" y="267"/>
                  </a:cubicBezTo>
                  <a:cubicBezTo>
                    <a:pt x="1130" y="271"/>
                    <a:pt x="1132" y="273"/>
                    <a:pt x="1135" y="273"/>
                  </a:cubicBezTo>
                  <a:close/>
                  <a:moveTo>
                    <a:pt x="1140" y="286"/>
                  </a:moveTo>
                  <a:cubicBezTo>
                    <a:pt x="1140" y="285"/>
                    <a:pt x="1139" y="284"/>
                    <a:pt x="1139" y="283"/>
                  </a:cubicBezTo>
                  <a:cubicBezTo>
                    <a:pt x="1137" y="283"/>
                    <a:pt x="1138" y="284"/>
                    <a:pt x="1136" y="283"/>
                  </a:cubicBezTo>
                  <a:cubicBezTo>
                    <a:pt x="1136" y="285"/>
                    <a:pt x="1138" y="286"/>
                    <a:pt x="1140" y="286"/>
                  </a:cubicBezTo>
                  <a:close/>
                  <a:moveTo>
                    <a:pt x="1153" y="305"/>
                  </a:moveTo>
                  <a:cubicBezTo>
                    <a:pt x="1153" y="301"/>
                    <a:pt x="1151" y="301"/>
                    <a:pt x="1150" y="299"/>
                  </a:cubicBezTo>
                  <a:cubicBezTo>
                    <a:pt x="1148" y="302"/>
                    <a:pt x="1151" y="303"/>
                    <a:pt x="1153" y="305"/>
                  </a:cubicBezTo>
                  <a:close/>
                  <a:moveTo>
                    <a:pt x="95" y="499"/>
                  </a:moveTo>
                  <a:cubicBezTo>
                    <a:pt x="96" y="499"/>
                    <a:pt x="97" y="499"/>
                    <a:pt x="98" y="498"/>
                  </a:cubicBezTo>
                  <a:cubicBezTo>
                    <a:pt x="98" y="497"/>
                    <a:pt x="98" y="495"/>
                    <a:pt x="95" y="495"/>
                  </a:cubicBezTo>
                  <a:cubicBezTo>
                    <a:pt x="96" y="497"/>
                    <a:pt x="94" y="497"/>
                    <a:pt x="95" y="499"/>
                  </a:cubicBezTo>
                  <a:close/>
                  <a:moveTo>
                    <a:pt x="92" y="504"/>
                  </a:moveTo>
                  <a:cubicBezTo>
                    <a:pt x="91" y="507"/>
                    <a:pt x="91" y="511"/>
                    <a:pt x="94" y="512"/>
                  </a:cubicBezTo>
                  <a:cubicBezTo>
                    <a:pt x="95" y="510"/>
                    <a:pt x="94" y="506"/>
                    <a:pt x="92" y="504"/>
                  </a:cubicBezTo>
                  <a:close/>
                  <a:moveTo>
                    <a:pt x="130" y="521"/>
                  </a:moveTo>
                  <a:cubicBezTo>
                    <a:pt x="130" y="520"/>
                    <a:pt x="131" y="520"/>
                    <a:pt x="132" y="521"/>
                  </a:cubicBezTo>
                  <a:cubicBezTo>
                    <a:pt x="132" y="519"/>
                    <a:pt x="132" y="517"/>
                    <a:pt x="130" y="517"/>
                  </a:cubicBezTo>
                  <a:cubicBezTo>
                    <a:pt x="130" y="518"/>
                    <a:pt x="127" y="520"/>
                    <a:pt x="130" y="521"/>
                  </a:cubicBezTo>
                  <a:close/>
                  <a:moveTo>
                    <a:pt x="61" y="536"/>
                  </a:moveTo>
                  <a:cubicBezTo>
                    <a:pt x="63" y="534"/>
                    <a:pt x="62" y="530"/>
                    <a:pt x="60" y="528"/>
                  </a:cubicBezTo>
                  <a:cubicBezTo>
                    <a:pt x="61" y="530"/>
                    <a:pt x="59" y="535"/>
                    <a:pt x="61" y="536"/>
                  </a:cubicBezTo>
                  <a:close/>
                  <a:moveTo>
                    <a:pt x="84" y="583"/>
                  </a:moveTo>
                  <a:cubicBezTo>
                    <a:pt x="86" y="583"/>
                    <a:pt x="87" y="582"/>
                    <a:pt x="88" y="583"/>
                  </a:cubicBezTo>
                  <a:cubicBezTo>
                    <a:pt x="93" y="568"/>
                    <a:pt x="93" y="553"/>
                    <a:pt x="98" y="536"/>
                  </a:cubicBezTo>
                  <a:cubicBezTo>
                    <a:pt x="97" y="535"/>
                    <a:pt x="98" y="533"/>
                    <a:pt x="96" y="532"/>
                  </a:cubicBezTo>
                  <a:cubicBezTo>
                    <a:pt x="94" y="546"/>
                    <a:pt x="83" y="557"/>
                    <a:pt x="87" y="569"/>
                  </a:cubicBezTo>
                  <a:cubicBezTo>
                    <a:pt x="84" y="572"/>
                    <a:pt x="83" y="579"/>
                    <a:pt x="84" y="583"/>
                  </a:cubicBezTo>
                  <a:close/>
                  <a:moveTo>
                    <a:pt x="117" y="552"/>
                  </a:moveTo>
                  <a:cubicBezTo>
                    <a:pt x="117" y="555"/>
                    <a:pt x="116" y="556"/>
                    <a:pt x="117" y="560"/>
                  </a:cubicBezTo>
                  <a:cubicBezTo>
                    <a:pt x="119" y="560"/>
                    <a:pt x="118" y="552"/>
                    <a:pt x="117" y="552"/>
                  </a:cubicBezTo>
                  <a:close/>
                  <a:moveTo>
                    <a:pt x="963" y="552"/>
                  </a:moveTo>
                  <a:cubicBezTo>
                    <a:pt x="963" y="558"/>
                    <a:pt x="964" y="562"/>
                    <a:pt x="963" y="566"/>
                  </a:cubicBezTo>
                  <a:cubicBezTo>
                    <a:pt x="968" y="565"/>
                    <a:pt x="967" y="553"/>
                    <a:pt x="963" y="552"/>
                  </a:cubicBezTo>
                  <a:close/>
                  <a:moveTo>
                    <a:pt x="117" y="573"/>
                  </a:moveTo>
                  <a:cubicBezTo>
                    <a:pt x="116" y="576"/>
                    <a:pt x="117" y="577"/>
                    <a:pt x="119" y="578"/>
                  </a:cubicBezTo>
                  <a:cubicBezTo>
                    <a:pt x="119" y="576"/>
                    <a:pt x="120" y="574"/>
                    <a:pt x="121" y="573"/>
                  </a:cubicBezTo>
                  <a:cubicBezTo>
                    <a:pt x="118" y="572"/>
                    <a:pt x="118" y="574"/>
                    <a:pt x="117" y="573"/>
                  </a:cubicBezTo>
                  <a:close/>
                  <a:moveTo>
                    <a:pt x="926" y="599"/>
                  </a:moveTo>
                  <a:cubicBezTo>
                    <a:pt x="925" y="599"/>
                    <a:pt x="925" y="597"/>
                    <a:pt x="925" y="596"/>
                  </a:cubicBezTo>
                  <a:cubicBezTo>
                    <a:pt x="924" y="596"/>
                    <a:pt x="923" y="595"/>
                    <a:pt x="923" y="596"/>
                  </a:cubicBezTo>
                  <a:cubicBezTo>
                    <a:pt x="924" y="597"/>
                    <a:pt x="923" y="598"/>
                    <a:pt x="923" y="599"/>
                  </a:cubicBezTo>
                  <a:cubicBezTo>
                    <a:pt x="924" y="598"/>
                    <a:pt x="926" y="602"/>
                    <a:pt x="926" y="599"/>
                  </a:cubicBezTo>
                  <a:close/>
                  <a:moveTo>
                    <a:pt x="107" y="596"/>
                  </a:moveTo>
                  <a:cubicBezTo>
                    <a:pt x="103" y="603"/>
                    <a:pt x="106" y="621"/>
                    <a:pt x="112" y="617"/>
                  </a:cubicBezTo>
                  <a:cubicBezTo>
                    <a:pt x="110" y="610"/>
                    <a:pt x="111" y="598"/>
                    <a:pt x="107" y="596"/>
                  </a:cubicBezTo>
                  <a:close/>
                  <a:moveTo>
                    <a:pt x="42" y="612"/>
                  </a:moveTo>
                  <a:cubicBezTo>
                    <a:pt x="40" y="619"/>
                    <a:pt x="37" y="634"/>
                    <a:pt x="42" y="640"/>
                  </a:cubicBezTo>
                  <a:cubicBezTo>
                    <a:pt x="43" y="630"/>
                    <a:pt x="43" y="618"/>
                    <a:pt x="42" y="612"/>
                  </a:cubicBezTo>
                  <a:close/>
                  <a:moveTo>
                    <a:pt x="923" y="619"/>
                  </a:moveTo>
                  <a:cubicBezTo>
                    <a:pt x="922" y="617"/>
                    <a:pt x="925" y="614"/>
                    <a:pt x="923" y="612"/>
                  </a:cubicBezTo>
                  <a:cubicBezTo>
                    <a:pt x="923" y="615"/>
                    <a:pt x="920" y="618"/>
                    <a:pt x="923" y="619"/>
                  </a:cubicBezTo>
                  <a:close/>
                  <a:moveTo>
                    <a:pt x="927" y="613"/>
                  </a:moveTo>
                  <a:cubicBezTo>
                    <a:pt x="927" y="616"/>
                    <a:pt x="925" y="618"/>
                    <a:pt x="924" y="621"/>
                  </a:cubicBezTo>
                  <a:cubicBezTo>
                    <a:pt x="927" y="621"/>
                    <a:pt x="930" y="614"/>
                    <a:pt x="927" y="613"/>
                  </a:cubicBezTo>
                  <a:close/>
                  <a:moveTo>
                    <a:pt x="25" y="624"/>
                  </a:moveTo>
                  <a:cubicBezTo>
                    <a:pt x="25" y="619"/>
                    <a:pt x="26" y="618"/>
                    <a:pt x="22" y="617"/>
                  </a:cubicBezTo>
                  <a:cubicBezTo>
                    <a:pt x="21" y="618"/>
                    <a:pt x="20" y="619"/>
                    <a:pt x="17" y="618"/>
                  </a:cubicBezTo>
                  <a:cubicBezTo>
                    <a:pt x="17" y="623"/>
                    <a:pt x="19" y="624"/>
                    <a:pt x="21" y="626"/>
                  </a:cubicBezTo>
                  <a:cubicBezTo>
                    <a:pt x="21" y="624"/>
                    <a:pt x="24" y="625"/>
                    <a:pt x="25" y="624"/>
                  </a:cubicBezTo>
                  <a:close/>
                  <a:moveTo>
                    <a:pt x="923" y="625"/>
                  </a:moveTo>
                  <a:cubicBezTo>
                    <a:pt x="922" y="632"/>
                    <a:pt x="921" y="635"/>
                    <a:pt x="920" y="643"/>
                  </a:cubicBezTo>
                  <a:cubicBezTo>
                    <a:pt x="923" y="638"/>
                    <a:pt x="927" y="629"/>
                    <a:pt x="923" y="625"/>
                  </a:cubicBezTo>
                  <a:close/>
                  <a:moveTo>
                    <a:pt x="875" y="626"/>
                  </a:moveTo>
                  <a:cubicBezTo>
                    <a:pt x="875" y="632"/>
                    <a:pt x="872" y="634"/>
                    <a:pt x="872" y="639"/>
                  </a:cubicBezTo>
                  <a:cubicBezTo>
                    <a:pt x="877" y="639"/>
                    <a:pt x="878" y="628"/>
                    <a:pt x="875" y="626"/>
                  </a:cubicBezTo>
                  <a:close/>
                  <a:moveTo>
                    <a:pt x="52" y="629"/>
                  </a:moveTo>
                  <a:cubicBezTo>
                    <a:pt x="50" y="630"/>
                    <a:pt x="51" y="636"/>
                    <a:pt x="53" y="636"/>
                  </a:cubicBezTo>
                  <a:cubicBezTo>
                    <a:pt x="53" y="633"/>
                    <a:pt x="53" y="631"/>
                    <a:pt x="52" y="629"/>
                  </a:cubicBezTo>
                  <a:close/>
                  <a:moveTo>
                    <a:pt x="121" y="632"/>
                  </a:moveTo>
                  <a:cubicBezTo>
                    <a:pt x="119" y="634"/>
                    <a:pt x="119" y="640"/>
                    <a:pt x="122" y="639"/>
                  </a:cubicBezTo>
                  <a:cubicBezTo>
                    <a:pt x="122" y="637"/>
                    <a:pt x="123" y="633"/>
                    <a:pt x="121" y="632"/>
                  </a:cubicBezTo>
                  <a:close/>
                  <a:moveTo>
                    <a:pt x="21" y="643"/>
                  </a:moveTo>
                  <a:cubicBezTo>
                    <a:pt x="20" y="641"/>
                    <a:pt x="21" y="638"/>
                    <a:pt x="18" y="638"/>
                  </a:cubicBezTo>
                  <a:cubicBezTo>
                    <a:pt x="18" y="640"/>
                    <a:pt x="18" y="643"/>
                    <a:pt x="21" y="643"/>
                  </a:cubicBezTo>
                  <a:close/>
                  <a:moveTo>
                    <a:pt x="65" y="653"/>
                  </a:moveTo>
                  <a:cubicBezTo>
                    <a:pt x="65" y="652"/>
                    <a:pt x="66" y="646"/>
                    <a:pt x="65" y="646"/>
                  </a:cubicBezTo>
                  <a:cubicBezTo>
                    <a:pt x="64" y="646"/>
                    <a:pt x="63" y="652"/>
                    <a:pt x="65" y="653"/>
                  </a:cubicBezTo>
                  <a:close/>
                  <a:moveTo>
                    <a:pt x="954" y="647"/>
                  </a:moveTo>
                  <a:cubicBezTo>
                    <a:pt x="954" y="650"/>
                    <a:pt x="951" y="653"/>
                    <a:pt x="953" y="654"/>
                  </a:cubicBezTo>
                  <a:cubicBezTo>
                    <a:pt x="953" y="653"/>
                    <a:pt x="956" y="649"/>
                    <a:pt x="954" y="647"/>
                  </a:cubicBezTo>
                  <a:close/>
                  <a:moveTo>
                    <a:pt x="19" y="651"/>
                  </a:moveTo>
                  <a:cubicBezTo>
                    <a:pt x="19" y="657"/>
                    <a:pt x="18" y="660"/>
                    <a:pt x="21" y="664"/>
                  </a:cubicBezTo>
                  <a:cubicBezTo>
                    <a:pt x="19" y="659"/>
                    <a:pt x="22" y="654"/>
                    <a:pt x="19" y="651"/>
                  </a:cubicBezTo>
                  <a:close/>
                  <a:moveTo>
                    <a:pt x="121" y="669"/>
                  </a:moveTo>
                  <a:cubicBezTo>
                    <a:pt x="122" y="672"/>
                    <a:pt x="118" y="677"/>
                    <a:pt x="122" y="677"/>
                  </a:cubicBezTo>
                  <a:cubicBezTo>
                    <a:pt x="120" y="675"/>
                    <a:pt x="126" y="670"/>
                    <a:pt x="121" y="669"/>
                  </a:cubicBezTo>
                  <a:close/>
                  <a:moveTo>
                    <a:pt x="920" y="687"/>
                  </a:moveTo>
                  <a:cubicBezTo>
                    <a:pt x="924" y="686"/>
                    <a:pt x="927" y="676"/>
                    <a:pt x="924" y="674"/>
                  </a:cubicBezTo>
                  <a:cubicBezTo>
                    <a:pt x="922" y="677"/>
                    <a:pt x="919" y="683"/>
                    <a:pt x="920" y="687"/>
                  </a:cubicBezTo>
                  <a:close/>
                  <a:moveTo>
                    <a:pt x="14" y="684"/>
                  </a:moveTo>
                  <a:cubicBezTo>
                    <a:pt x="10" y="684"/>
                    <a:pt x="13" y="676"/>
                    <a:pt x="9" y="676"/>
                  </a:cubicBezTo>
                  <a:cubicBezTo>
                    <a:pt x="9" y="679"/>
                    <a:pt x="11" y="680"/>
                    <a:pt x="10" y="683"/>
                  </a:cubicBezTo>
                  <a:cubicBezTo>
                    <a:pt x="11" y="683"/>
                    <a:pt x="13" y="686"/>
                    <a:pt x="14" y="684"/>
                  </a:cubicBezTo>
                  <a:close/>
                  <a:moveTo>
                    <a:pt x="74" y="699"/>
                  </a:moveTo>
                  <a:cubicBezTo>
                    <a:pt x="80" y="695"/>
                    <a:pt x="74" y="682"/>
                    <a:pt x="74" y="679"/>
                  </a:cubicBezTo>
                  <a:cubicBezTo>
                    <a:pt x="73" y="683"/>
                    <a:pt x="72" y="687"/>
                    <a:pt x="72" y="692"/>
                  </a:cubicBezTo>
                  <a:cubicBezTo>
                    <a:pt x="76" y="691"/>
                    <a:pt x="74" y="696"/>
                    <a:pt x="74" y="699"/>
                  </a:cubicBezTo>
                  <a:close/>
                  <a:moveTo>
                    <a:pt x="889" y="688"/>
                  </a:moveTo>
                  <a:cubicBezTo>
                    <a:pt x="890" y="686"/>
                    <a:pt x="892" y="682"/>
                    <a:pt x="890" y="681"/>
                  </a:cubicBezTo>
                  <a:cubicBezTo>
                    <a:pt x="890" y="682"/>
                    <a:pt x="888" y="687"/>
                    <a:pt x="889" y="688"/>
                  </a:cubicBezTo>
                  <a:close/>
                  <a:moveTo>
                    <a:pt x="96" y="720"/>
                  </a:moveTo>
                  <a:cubicBezTo>
                    <a:pt x="94" y="732"/>
                    <a:pt x="96" y="741"/>
                    <a:pt x="98" y="752"/>
                  </a:cubicBezTo>
                  <a:cubicBezTo>
                    <a:pt x="98" y="751"/>
                    <a:pt x="100" y="749"/>
                    <a:pt x="100" y="751"/>
                  </a:cubicBezTo>
                  <a:cubicBezTo>
                    <a:pt x="101" y="755"/>
                    <a:pt x="97" y="751"/>
                    <a:pt x="98" y="754"/>
                  </a:cubicBezTo>
                  <a:cubicBezTo>
                    <a:pt x="99" y="756"/>
                    <a:pt x="99" y="758"/>
                    <a:pt x="101" y="759"/>
                  </a:cubicBezTo>
                  <a:cubicBezTo>
                    <a:pt x="104" y="748"/>
                    <a:pt x="99" y="738"/>
                    <a:pt x="102" y="731"/>
                  </a:cubicBezTo>
                  <a:cubicBezTo>
                    <a:pt x="98" y="730"/>
                    <a:pt x="99" y="723"/>
                    <a:pt x="96" y="720"/>
                  </a:cubicBezTo>
                  <a:close/>
                  <a:moveTo>
                    <a:pt x="856" y="730"/>
                  </a:moveTo>
                  <a:cubicBezTo>
                    <a:pt x="855" y="733"/>
                    <a:pt x="851" y="734"/>
                    <a:pt x="850" y="738"/>
                  </a:cubicBezTo>
                  <a:cubicBezTo>
                    <a:pt x="854" y="736"/>
                    <a:pt x="858" y="735"/>
                    <a:pt x="859" y="734"/>
                  </a:cubicBezTo>
                  <a:cubicBezTo>
                    <a:pt x="858" y="734"/>
                    <a:pt x="859" y="730"/>
                    <a:pt x="856" y="730"/>
                  </a:cubicBezTo>
                  <a:close/>
                  <a:moveTo>
                    <a:pt x="78" y="747"/>
                  </a:moveTo>
                  <a:cubicBezTo>
                    <a:pt x="78" y="744"/>
                    <a:pt x="76" y="737"/>
                    <a:pt x="73" y="739"/>
                  </a:cubicBezTo>
                  <a:cubicBezTo>
                    <a:pt x="75" y="741"/>
                    <a:pt x="76" y="743"/>
                    <a:pt x="77" y="745"/>
                  </a:cubicBezTo>
                  <a:cubicBezTo>
                    <a:pt x="75" y="745"/>
                    <a:pt x="73" y="749"/>
                    <a:pt x="75" y="750"/>
                  </a:cubicBezTo>
                  <a:cubicBezTo>
                    <a:pt x="74" y="747"/>
                    <a:pt x="78" y="749"/>
                    <a:pt x="78" y="747"/>
                  </a:cubicBezTo>
                  <a:close/>
                  <a:moveTo>
                    <a:pt x="108" y="738"/>
                  </a:moveTo>
                  <a:cubicBezTo>
                    <a:pt x="108" y="746"/>
                    <a:pt x="110" y="752"/>
                    <a:pt x="113" y="757"/>
                  </a:cubicBezTo>
                  <a:cubicBezTo>
                    <a:pt x="113" y="751"/>
                    <a:pt x="113" y="749"/>
                    <a:pt x="113" y="743"/>
                  </a:cubicBezTo>
                  <a:cubicBezTo>
                    <a:pt x="109" y="745"/>
                    <a:pt x="111" y="740"/>
                    <a:pt x="108" y="738"/>
                  </a:cubicBezTo>
                  <a:close/>
                  <a:moveTo>
                    <a:pt x="5" y="752"/>
                  </a:moveTo>
                  <a:cubicBezTo>
                    <a:pt x="4" y="749"/>
                    <a:pt x="2" y="746"/>
                    <a:pt x="0" y="744"/>
                  </a:cubicBezTo>
                  <a:cubicBezTo>
                    <a:pt x="0" y="752"/>
                    <a:pt x="0" y="752"/>
                    <a:pt x="0" y="752"/>
                  </a:cubicBezTo>
                  <a:cubicBezTo>
                    <a:pt x="3" y="751"/>
                    <a:pt x="3" y="753"/>
                    <a:pt x="5" y="752"/>
                  </a:cubicBezTo>
                  <a:close/>
                  <a:moveTo>
                    <a:pt x="87" y="753"/>
                  </a:moveTo>
                  <a:cubicBezTo>
                    <a:pt x="85" y="750"/>
                    <a:pt x="87" y="748"/>
                    <a:pt x="85" y="746"/>
                  </a:cubicBezTo>
                  <a:cubicBezTo>
                    <a:pt x="85" y="747"/>
                    <a:pt x="84" y="747"/>
                    <a:pt x="82" y="747"/>
                  </a:cubicBezTo>
                  <a:cubicBezTo>
                    <a:pt x="83" y="751"/>
                    <a:pt x="81" y="753"/>
                    <a:pt x="82" y="757"/>
                  </a:cubicBezTo>
                  <a:cubicBezTo>
                    <a:pt x="83" y="757"/>
                    <a:pt x="84" y="758"/>
                    <a:pt x="85" y="759"/>
                  </a:cubicBezTo>
                  <a:cubicBezTo>
                    <a:pt x="86" y="756"/>
                    <a:pt x="85" y="755"/>
                    <a:pt x="84" y="752"/>
                  </a:cubicBezTo>
                  <a:cubicBezTo>
                    <a:pt x="86" y="751"/>
                    <a:pt x="86" y="753"/>
                    <a:pt x="87" y="753"/>
                  </a:cubicBezTo>
                  <a:close/>
                  <a:moveTo>
                    <a:pt x="6" y="759"/>
                  </a:moveTo>
                  <a:cubicBezTo>
                    <a:pt x="10" y="761"/>
                    <a:pt x="7" y="750"/>
                    <a:pt x="6" y="755"/>
                  </a:cubicBezTo>
                  <a:cubicBezTo>
                    <a:pt x="6" y="754"/>
                    <a:pt x="6" y="753"/>
                    <a:pt x="5" y="753"/>
                  </a:cubicBezTo>
                  <a:cubicBezTo>
                    <a:pt x="4" y="756"/>
                    <a:pt x="6" y="757"/>
                    <a:pt x="6" y="759"/>
                  </a:cubicBezTo>
                  <a:close/>
                  <a:moveTo>
                    <a:pt x="66" y="754"/>
                  </a:moveTo>
                  <a:cubicBezTo>
                    <a:pt x="67" y="771"/>
                    <a:pt x="69" y="755"/>
                    <a:pt x="66" y="754"/>
                  </a:cubicBezTo>
                  <a:close/>
                  <a:moveTo>
                    <a:pt x="4" y="765"/>
                  </a:moveTo>
                  <a:cubicBezTo>
                    <a:pt x="2" y="768"/>
                    <a:pt x="3" y="771"/>
                    <a:pt x="4" y="773"/>
                  </a:cubicBezTo>
                  <a:cubicBezTo>
                    <a:pt x="5" y="772"/>
                    <a:pt x="5" y="766"/>
                    <a:pt x="4" y="765"/>
                  </a:cubicBezTo>
                  <a:close/>
                  <a:moveTo>
                    <a:pt x="902" y="777"/>
                  </a:moveTo>
                  <a:cubicBezTo>
                    <a:pt x="904" y="777"/>
                    <a:pt x="903" y="779"/>
                    <a:pt x="904" y="780"/>
                  </a:cubicBezTo>
                  <a:cubicBezTo>
                    <a:pt x="905" y="775"/>
                    <a:pt x="908" y="774"/>
                    <a:pt x="909" y="769"/>
                  </a:cubicBezTo>
                  <a:cubicBezTo>
                    <a:pt x="905" y="770"/>
                    <a:pt x="906" y="776"/>
                    <a:pt x="902" y="777"/>
                  </a:cubicBezTo>
                  <a:close/>
                  <a:moveTo>
                    <a:pt x="67" y="779"/>
                  </a:moveTo>
                  <a:cubicBezTo>
                    <a:pt x="67" y="778"/>
                    <a:pt x="67" y="777"/>
                    <a:pt x="68" y="777"/>
                  </a:cubicBezTo>
                  <a:cubicBezTo>
                    <a:pt x="68" y="778"/>
                    <a:pt x="68" y="778"/>
                    <a:pt x="69" y="778"/>
                  </a:cubicBezTo>
                  <a:cubicBezTo>
                    <a:pt x="70" y="775"/>
                    <a:pt x="69" y="770"/>
                    <a:pt x="68" y="772"/>
                  </a:cubicBezTo>
                  <a:cubicBezTo>
                    <a:pt x="68" y="773"/>
                    <a:pt x="68" y="773"/>
                    <a:pt x="68" y="773"/>
                  </a:cubicBezTo>
                  <a:cubicBezTo>
                    <a:pt x="67" y="772"/>
                    <a:pt x="66" y="773"/>
                    <a:pt x="65" y="774"/>
                  </a:cubicBezTo>
                  <a:cubicBezTo>
                    <a:pt x="70" y="774"/>
                    <a:pt x="64" y="778"/>
                    <a:pt x="67" y="779"/>
                  </a:cubicBezTo>
                  <a:close/>
                  <a:moveTo>
                    <a:pt x="81" y="772"/>
                  </a:moveTo>
                  <a:cubicBezTo>
                    <a:pt x="81" y="775"/>
                    <a:pt x="81" y="779"/>
                    <a:pt x="83" y="780"/>
                  </a:cubicBezTo>
                  <a:cubicBezTo>
                    <a:pt x="83" y="776"/>
                    <a:pt x="83" y="773"/>
                    <a:pt x="81" y="772"/>
                  </a:cubicBezTo>
                  <a:close/>
                  <a:moveTo>
                    <a:pt x="71" y="785"/>
                  </a:moveTo>
                  <a:cubicBezTo>
                    <a:pt x="71" y="783"/>
                    <a:pt x="71" y="782"/>
                    <a:pt x="69" y="781"/>
                  </a:cubicBezTo>
                  <a:cubicBezTo>
                    <a:pt x="70" y="783"/>
                    <a:pt x="67" y="782"/>
                    <a:pt x="67" y="784"/>
                  </a:cubicBezTo>
                  <a:cubicBezTo>
                    <a:pt x="69" y="784"/>
                    <a:pt x="69" y="786"/>
                    <a:pt x="71" y="785"/>
                  </a:cubicBezTo>
                  <a:close/>
                  <a:moveTo>
                    <a:pt x="137" y="815"/>
                  </a:moveTo>
                  <a:cubicBezTo>
                    <a:pt x="136" y="802"/>
                    <a:pt x="133" y="793"/>
                    <a:pt x="127" y="787"/>
                  </a:cubicBezTo>
                  <a:cubicBezTo>
                    <a:pt x="129" y="798"/>
                    <a:pt x="133" y="806"/>
                    <a:pt x="137" y="815"/>
                  </a:cubicBezTo>
                  <a:close/>
                  <a:moveTo>
                    <a:pt x="724" y="810"/>
                  </a:moveTo>
                  <a:cubicBezTo>
                    <a:pt x="726" y="810"/>
                    <a:pt x="725" y="813"/>
                    <a:pt x="726" y="813"/>
                  </a:cubicBezTo>
                  <a:cubicBezTo>
                    <a:pt x="730" y="810"/>
                    <a:pt x="736" y="804"/>
                    <a:pt x="735" y="800"/>
                  </a:cubicBezTo>
                  <a:cubicBezTo>
                    <a:pt x="731" y="803"/>
                    <a:pt x="726" y="805"/>
                    <a:pt x="724" y="810"/>
                  </a:cubicBezTo>
                  <a:close/>
                  <a:moveTo>
                    <a:pt x="157" y="816"/>
                  </a:moveTo>
                  <a:cubicBezTo>
                    <a:pt x="152" y="816"/>
                    <a:pt x="154" y="809"/>
                    <a:pt x="150" y="808"/>
                  </a:cubicBezTo>
                  <a:cubicBezTo>
                    <a:pt x="151" y="811"/>
                    <a:pt x="151" y="815"/>
                    <a:pt x="152" y="817"/>
                  </a:cubicBezTo>
                  <a:cubicBezTo>
                    <a:pt x="152" y="814"/>
                    <a:pt x="156" y="820"/>
                    <a:pt x="157" y="816"/>
                  </a:cubicBezTo>
                  <a:close/>
                  <a:moveTo>
                    <a:pt x="847" y="824"/>
                  </a:moveTo>
                  <a:cubicBezTo>
                    <a:pt x="851" y="822"/>
                    <a:pt x="857" y="818"/>
                    <a:pt x="856" y="813"/>
                  </a:cubicBezTo>
                  <a:cubicBezTo>
                    <a:pt x="854" y="816"/>
                    <a:pt x="851" y="818"/>
                    <a:pt x="847" y="819"/>
                  </a:cubicBezTo>
                  <a:lnTo>
                    <a:pt x="847" y="824"/>
                  </a:lnTo>
                  <a:close/>
                  <a:moveTo>
                    <a:pt x="828" y="823"/>
                  </a:moveTo>
                  <a:cubicBezTo>
                    <a:pt x="826" y="823"/>
                    <a:pt x="824" y="823"/>
                    <a:pt x="824" y="827"/>
                  </a:cubicBezTo>
                  <a:cubicBezTo>
                    <a:pt x="826" y="826"/>
                    <a:pt x="827" y="824"/>
                    <a:pt x="828" y="823"/>
                  </a:cubicBezTo>
                  <a:close/>
                  <a:moveTo>
                    <a:pt x="627" y="834"/>
                  </a:moveTo>
                  <a:cubicBezTo>
                    <a:pt x="628" y="836"/>
                    <a:pt x="627" y="836"/>
                    <a:pt x="627" y="837"/>
                  </a:cubicBezTo>
                  <a:cubicBezTo>
                    <a:pt x="630" y="840"/>
                    <a:pt x="641" y="838"/>
                    <a:pt x="641" y="831"/>
                  </a:cubicBezTo>
                  <a:cubicBezTo>
                    <a:pt x="636" y="834"/>
                    <a:pt x="634" y="835"/>
                    <a:pt x="627" y="834"/>
                  </a:cubicBezTo>
                  <a:close/>
                  <a:moveTo>
                    <a:pt x="881" y="850"/>
                  </a:moveTo>
                  <a:cubicBezTo>
                    <a:pt x="882" y="849"/>
                    <a:pt x="886" y="849"/>
                    <a:pt x="885" y="844"/>
                  </a:cubicBezTo>
                  <a:cubicBezTo>
                    <a:pt x="883" y="844"/>
                    <a:pt x="883" y="843"/>
                    <a:pt x="880" y="844"/>
                  </a:cubicBezTo>
                  <a:cubicBezTo>
                    <a:pt x="881" y="845"/>
                    <a:pt x="879" y="849"/>
                    <a:pt x="881" y="850"/>
                  </a:cubicBezTo>
                  <a:close/>
                  <a:moveTo>
                    <a:pt x="868" y="850"/>
                  </a:moveTo>
                  <a:cubicBezTo>
                    <a:pt x="867" y="847"/>
                    <a:pt x="860" y="848"/>
                    <a:pt x="862" y="855"/>
                  </a:cubicBezTo>
                  <a:cubicBezTo>
                    <a:pt x="865" y="855"/>
                    <a:pt x="867" y="852"/>
                    <a:pt x="868" y="850"/>
                  </a:cubicBezTo>
                  <a:close/>
                  <a:moveTo>
                    <a:pt x="130" y="849"/>
                  </a:moveTo>
                  <a:cubicBezTo>
                    <a:pt x="130" y="852"/>
                    <a:pt x="131" y="853"/>
                    <a:pt x="130" y="857"/>
                  </a:cubicBezTo>
                  <a:cubicBezTo>
                    <a:pt x="134" y="856"/>
                    <a:pt x="132" y="849"/>
                    <a:pt x="130" y="849"/>
                  </a:cubicBezTo>
                  <a:close/>
                  <a:moveTo>
                    <a:pt x="684" y="851"/>
                  </a:moveTo>
                  <a:cubicBezTo>
                    <a:pt x="683" y="850"/>
                    <a:pt x="683" y="849"/>
                    <a:pt x="682" y="849"/>
                  </a:cubicBezTo>
                  <a:cubicBezTo>
                    <a:pt x="677" y="851"/>
                    <a:pt x="668" y="852"/>
                    <a:pt x="660" y="853"/>
                  </a:cubicBezTo>
                  <a:cubicBezTo>
                    <a:pt x="660" y="859"/>
                    <a:pt x="660" y="859"/>
                    <a:pt x="660" y="859"/>
                  </a:cubicBezTo>
                  <a:cubicBezTo>
                    <a:pt x="667" y="860"/>
                    <a:pt x="679" y="858"/>
                    <a:pt x="684" y="851"/>
                  </a:cubicBezTo>
                  <a:close/>
                  <a:moveTo>
                    <a:pt x="732" y="865"/>
                  </a:moveTo>
                  <a:cubicBezTo>
                    <a:pt x="735" y="863"/>
                    <a:pt x="748" y="856"/>
                    <a:pt x="747" y="852"/>
                  </a:cubicBezTo>
                  <a:cubicBezTo>
                    <a:pt x="743" y="857"/>
                    <a:pt x="733" y="860"/>
                    <a:pt x="732" y="865"/>
                  </a:cubicBezTo>
                  <a:close/>
                  <a:moveTo>
                    <a:pt x="169" y="853"/>
                  </a:moveTo>
                  <a:cubicBezTo>
                    <a:pt x="171" y="856"/>
                    <a:pt x="170" y="860"/>
                    <a:pt x="174" y="861"/>
                  </a:cubicBezTo>
                  <a:cubicBezTo>
                    <a:pt x="173" y="858"/>
                    <a:pt x="172" y="854"/>
                    <a:pt x="169" y="853"/>
                  </a:cubicBezTo>
                  <a:close/>
                  <a:moveTo>
                    <a:pt x="848" y="853"/>
                  </a:moveTo>
                  <a:cubicBezTo>
                    <a:pt x="845" y="854"/>
                    <a:pt x="843" y="855"/>
                    <a:pt x="842" y="858"/>
                  </a:cubicBezTo>
                  <a:cubicBezTo>
                    <a:pt x="845" y="858"/>
                    <a:pt x="848" y="857"/>
                    <a:pt x="848" y="853"/>
                  </a:cubicBezTo>
                  <a:close/>
                  <a:moveTo>
                    <a:pt x="658" y="854"/>
                  </a:moveTo>
                  <a:cubicBezTo>
                    <a:pt x="655" y="854"/>
                    <a:pt x="652" y="856"/>
                    <a:pt x="653" y="860"/>
                  </a:cubicBezTo>
                  <a:cubicBezTo>
                    <a:pt x="655" y="860"/>
                    <a:pt x="656" y="859"/>
                    <a:pt x="658" y="858"/>
                  </a:cubicBezTo>
                  <a:cubicBezTo>
                    <a:pt x="657" y="856"/>
                    <a:pt x="659" y="856"/>
                    <a:pt x="658" y="854"/>
                  </a:cubicBezTo>
                  <a:close/>
                  <a:moveTo>
                    <a:pt x="99" y="865"/>
                  </a:moveTo>
                  <a:cubicBezTo>
                    <a:pt x="99" y="862"/>
                    <a:pt x="99" y="860"/>
                    <a:pt x="98" y="859"/>
                  </a:cubicBezTo>
                  <a:cubicBezTo>
                    <a:pt x="95" y="859"/>
                    <a:pt x="95" y="859"/>
                    <a:pt x="95" y="859"/>
                  </a:cubicBezTo>
                  <a:cubicBezTo>
                    <a:pt x="95" y="863"/>
                    <a:pt x="97" y="863"/>
                    <a:pt x="99" y="865"/>
                  </a:cubicBezTo>
                  <a:close/>
                  <a:moveTo>
                    <a:pt x="841" y="859"/>
                  </a:moveTo>
                  <a:cubicBezTo>
                    <a:pt x="832" y="869"/>
                    <a:pt x="818" y="878"/>
                    <a:pt x="815" y="892"/>
                  </a:cubicBezTo>
                  <a:cubicBezTo>
                    <a:pt x="820" y="887"/>
                    <a:pt x="824" y="883"/>
                    <a:pt x="828" y="878"/>
                  </a:cubicBezTo>
                  <a:cubicBezTo>
                    <a:pt x="837" y="876"/>
                    <a:pt x="840" y="868"/>
                    <a:pt x="843" y="860"/>
                  </a:cubicBezTo>
                  <a:cubicBezTo>
                    <a:pt x="843" y="860"/>
                    <a:pt x="842" y="859"/>
                    <a:pt x="841" y="859"/>
                  </a:cubicBezTo>
                  <a:close/>
                  <a:moveTo>
                    <a:pt x="65" y="868"/>
                  </a:moveTo>
                  <a:cubicBezTo>
                    <a:pt x="65" y="873"/>
                    <a:pt x="68" y="875"/>
                    <a:pt x="71" y="878"/>
                  </a:cubicBezTo>
                  <a:cubicBezTo>
                    <a:pt x="69" y="874"/>
                    <a:pt x="68" y="870"/>
                    <a:pt x="65" y="868"/>
                  </a:cubicBezTo>
                  <a:close/>
                  <a:moveTo>
                    <a:pt x="678" y="875"/>
                  </a:moveTo>
                  <a:cubicBezTo>
                    <a:pt x="678" y="873"/>
                    <a:pt x="677" y="873"/>
                    <a:pt x="678" y="872"/>
                  </a:cubicBezTo>
                  <a:cubicBezTo>
                    <a:pt x="673" y="871"/>
                    <a:pt x="674" y="871"/>
                    <a:pt x="670" y="872"/>
                  </a:cubicBezTo>
                  <a:cubicBezTo>
                    <a:pt x="670" y="876"/>
                    <a:pt x="670" y="876"/>
                    <a:pt x="670" y="876"/>
                  </a:cubicBezTo>
                  <a:cubicBezTo>
                    <a:pt x="673" y="874"/>
                    <a:pt x="673" y="873"/>
                    <a:pt x="678" y="875"/>
                  </a:cubicBezTo>
                  <a:close/>
                  <a:moveTo>
                    <a:pt x="634" y="881"/>
                  </a:moveTo>
                  <a:cubicBezTo>
                    <a:pt x="632" y="873"/>
                    <a:pt x="621" y="879"/>
                    <a:pt x="619" y="881"/>
                  </a:cubicBezTo>
                  <a:cubicBezTo>
                    <a:pt x="622" y="881"/>
                    <a:pt x="626" y="881"/>
                    <a:pt x="628" y="880"/>
                  </a:cubicBezTo>
                  <a:cubicBezTo>
                    <a:pt x="628" y="882"/>
                    <a:pt x="632" y="883"/>
                    <a:pt x="634" y="881"/>
                  </a:cubicBezTo>
                  <a:close/>
                  <a:moveTo>
                    <a:pt x="109" y="881"/>
                  </a:moveTo>
                  <a:cubicBezTo>
                    <a:pt x="107" y="881"/>
                    <a:pt x="107" y="878"/>
                    <a:pt x="105" y="878"/>
                  </a:cubicBezTo>
                  <a:cubicBezTo>
                    <a:pt x="107" y="882"/>
                    <a:pt x="105" y="889"/>
                    <a:pt x="109" y="889"/>
                  </a:cubicBezTo>
                  <a:cubicBezTo>
                    <a:pt x="109" y="886"/>
                    <a:pt x="105" y="882"/>
                    <a:pt x="109" y="881"/>
                  </a:cubicBezTo>
                  <a:close/>
                  <a:moveTo>
                    <a:pt x="48" y="885"/>
                  </a:moveTo>
                  <a:cubicBezTo>
                    <a:pt x="48" y="883"/>
                    <a:pt x="49" y="883"/>
                    <a:pt x="49" y="881"/>
                  </a:cubicBezTo>
                  <a:cubicBezTo>
                    <a:pt x="47" y="882"/>
                    <a:pt x="47" y="880"/>
                    <a:pt x="45" y="880"/>
                  </a:cubicBezTo>
                  <a:cubicBezTo>
                    <a:pt x="44" y="884"/>
                    <a:pt x="48" y="883"/>
                    <a:pt x="48" y="885"/>
                  </a:cubicBezTo>
                  <a:close/>
                  <a:moveTo>
                    <a:pt x="8" y="892"/>
                  </a:moveTo>
                  <a:cubicBezTo>
                    <a:pt x="7" y="889"/>
                    <a:pt x="5" y="887"/>
                    <a:pt x="7" y="884"/>
                  </a:cubicBezTo>
                  <a:cubicBezTo>
                    <a:pt x="5" y="884"/>
                    <a:pt x="5" y="883"/>
                    <a:pt x="4" y="882"/>
                  </a:cubicBezTo>
                  <a:cubicBezTo>
                    <a:pt x="5" y="885"/>
                    <a:pt x="3" y="884"/>
                    <a:pt x="4" y="887"/>
                  </a:cubicBezTo>
                  <a:cubicBezTo>
                    <a:pt x="7" y="886"/>
                    <a:pt x="5" y="892"/>
                    <a:pt x="8" y="892"/>
                  </a:cubicBezTo>
                  <a:close/>
                  <a:moveTo>
                    <a:pt x="715" y="897"/>
                  </a:moveTo>
                  <a:cubicBezTo>
                    <a:pt x="717" y="897"/>
                    <a:pt x="717" y="900"/>
                    <a:pt x="719" y="900"/>
                  </a:cubicBezTo>
                  <a:cubicBezTo>
                    <a:pt x="722" y="897"/>
                    <a:pt x="728" y="899"/>
                    <a:pt x="728" y="894"/>
                  </a:cubicBezTo>
                  <a:cubicBezTo>
                    <a:pt x="728" y="892"/>
                    <a:pt x="725" y="892"/>
                    <a:pt x="727" y="890"/>
                  </a:cubicBezTo>
                  <a:cubicBezTo>
                    <a:pt x="723" y="890"/>
                    <a:pt x="720" y="890"/>
                    <a:pt x="717" y="891"/>
                  </a:cubicBezTo>
                  <a:cubicBezTo>
                    <a:pt x="717" y="893"/>
                    <a:pt x="716" y="894"/>
                    <a:pt x="715" y="897"/>
                  </a:cubicBezTo>
                  <a:close/>
                  <a:moveTo>
                    <a:pt x="822" y="896"/>
                  </a:moveTo>
                  <a:cubicBezTo>
                    <a:pt x="823" y="895"/>
                    <a:pt x="824" y="894"/>
                    <a:pt x="824" y="892"/>
                  </a:cubicBezTo>
                  <a:cubicBezTo>
                    <a:pt x="822" y="891"/>
                    <a:pt x="820" y="895"/>
                    <a:pt x="822" y="896"/>
                  </a:cubicBezTo>
                  <a:close/>
                  <a:moveTo>
                    <a:pt x="898" y="894"/>
                  </a:moveTo>
                  <a:cubicBezTo>
                    <a:pt x="896" y="895"/>
                    <a:pt x="893" y="895"/>
                    <a:pt x="893" y="897"/>
                  </a:cubicBezTo>
                  <a:cubicBezTo>
                    <a:pt x="895" y="897"/>
                    <a:pt x="898" y="897"/>
                    <a:pt x="898" y="894"/>
                  </a:cubicBezTo>
                  <a:close/>
                  <a:moveTo>
                    <a:pt x="676" y="910"/>
                  </a:moveTo>
                  <a:cubicBezTo>
                    <a:pt x="681" y="909"/>
                    <a:pt x="686" y="907"/>
                    <a:pt x="688" y="903"/>
                  </a:cubicBezTo>
                  <a:cubicBezTo>
                    <a:pt x="683" y="901"/>
                    <a:pt x="677" y="904"/>
                    <a:pt x="673" y="905"/>
                  </a:cubicBezTo>
                  <a:cubicBezTo>
                    <a:pt x="676" y="905"/>
                    <a:pt x="675" y="908"/>
                    <a:pt x="676" y="910"/>
                  </a:cubicBezTo>
                  <a:close/>
                  <a:moveTo>
                    <a:pt x="196" y="910"/>
                  </a:moveTo>
                  <a:cubicBezTo>
                    <a:pt x="196" y="907"/>
                    <a:pt x="198" y="906"/>
                    <a:pt x="196" y="903"/>
                  </a:cubicBezTo>
                  <a:cubicBezTo>
                    <a:pt x="194" y="903"/>
                    <a:pt x="194" y="903"/>
                    <a:pt x="194" y="903"/>
                  </a:cubicBezTo>
                  <a:cubicBezTo>
                    <a:pt x="194" y="907"/>
                    <a:pt x="191" y="911"/>
                    <a:pt x="196" y="910"/>
                  </a:cubicBezTo>
                  <a:close/>
                  <a:moveTo>
                    <a:pt x="132" y="906"/>
                  </a:moveTo>
                  <a:cubicBezTo>
                    <a:pt x="131" y="906"/>
                    <a:pt x="131" y="905"/>
                    <a:pt x="131" y="904"/>
                  </a:cubicBezTo>
                  <a:cubicBezTo>
                    <a:pt x="128" y="904"/>
                    <a:pt x="128" y="904"/>
                    <a:pt x="128" y="904"/>
                  </a:cubicBezTo>
                  <a:cubicBezTo>
                    <a:pt x="127" y="908"/>
                    <a:pt x="132" y="909"/>
                    <a:pt x="132" y="906"/>
                  </a:cubicBezTo>
                  <a:close/>
                  <a:moveTo>
                    <a:pt x="867" y="905"/>
                  </a:moveTo>
                  <a:cubicBezTo>
                    <a:pt x="865" y="906"/>
                    <a:pt x="862" y="907"/>
                    <a:pt x="861" y="909"/>
                  </a:cubicBezTo>
                  <a:cubicBezTo>
                    <a:pt x="864" y="909"/>
                    <a:pt x="866" y="908"/>
                    <a:pt x="867" y="905"/>
                  </a:cubicBezTo>
                  <a:close/>
                  <a:moveTo>
                    <a:pt x="745" y="910"/>
                  </a:moveTo>
                  <a:cubicBezTo>
                    <a:pt x="749" y="909"/>
                    <a:pt x="747" y="909"/>
                    <a:pt x="747" y="913"/>
                  </a:cubicBezTo>
                  <a:cubicBezTo>
                    <a:pt x="751" y="912"/>
                    <a:pt x="748" y="909"/>
                    <a:pt x="751" y="908"/>
                  </a:cubicBezTo>
                  <a:cubicBezTo>
                    <a:pt x="748" y="908"/>
                    <a:pt x="747" y="907"/>
                    <a:pt x="745" y="910"/>
                  </a:cubicBezTo>
                  <a:close/>
                  <a:moveTo>
                    <a:pt x="134" y="912"/>
                  </a:moveTo>
                  <a:cubicBezTo>
                    <a:pt x="135" y="909"/>
                    <a:pt x="134" y="908"/>
                    <a:pt x="131" y="908"/>
                  </a:cubicBezTo>
                  <a:cubicBezTo>
                    <a:pt x="131" y="911"/>
                    <a:pt x="133" y="911"/>
                    <a:pt x="134" y="912"/>
                  </a:cubicBezTo>
                  <a:close/>
                  <a:moveTo>
                    <a:pt x="598" y="914"/>
                  </a:moveTo>
                  <a:cubicBezTo>
                    <a:pt x="597" y="912"/>
                    <a:pt x="595" y="911"/>
                    <a:pt x="593" y="911"/>
                  </a:cubicBezTo>
                  <a:cubicBezTo>
                    <a:pt x="593" y="913"/>
                    <a:pt x="597" y="916"/>
                    <a:pt x="598" y="914"/>
                  </a:cubicBezTo>
                  <a:close/>
                  <a:moveTo>
                    <a:pt x="105" y="927"/>
                  </a:moveTo>
                  <a:cubicBezTo>
                    <a:pt x="108" y="927"/>
                    <a:pt x="108" y="927"/>
                    <a:pt x="108" y="927"/>
                  </a:cubicBezTo>
                  <a:cubicBezTo>
                    <a:pt x="109" y="924"/>
                    <a:pt x="106" y="924"/>
                    <a:pt x="104" y="922"/>
                  </a:cubicBezTo>
                  <a:cubicBezTo>
                    <a:pt x="103" y="927"/>
                    <a:pt x="109" y="924"/>
                    <a:pt x="105" y="927"/>
                  </a:cubicBezTo>
                  <a:close/>
                  <a:moveTo>
                    <a:pt x="761" y="929"/>
                  </a:moveTo>
                  <a:cubicBezTo>
                    <a:pt x="761" y="928"/>
                    <a:pt x="765" y="929"/>
                    <a:pt x="764" y="927"/>
                  </a:cubicBezTo>
                  <a:cubicBezTo>
                    <a:pt x="763" y="927"/>
                    <a:pt x="763" y="925"/>
                    <a:pt x="762" y="925"/>
                  </a:cubicBezTo>
                  <a:cubicBezTo>
                    <a:pt x="761" y="926"/>
                    <a:pt x="758" y="928"/>
                    <a:pt x="761" y="929"/>
                  </a:cubicBezTo>
                  <a:close/>
                  <a:moveTo>
                    <a:pt x="741" y="931"/>
                  </a:moveTo>
                  <a:cubicBezTo>
                    <a:pt x="744" y="933"/>
                    <a:pt x="748" y="931"/>
                    <a:pt x="750" y="928"/>
                  </a:cubicBezTo>
                  <a:cubicBezTo>
                    <a:pt x="747" y="929"/>
                    <a:pt x="741" y="927"/>
                    <a:pt x="741" y="931"/>
                  </a:cubicBezTo>
                  <a:close/>
                  <a:moveTo>
                    <a:pt x="727" y="936"/>
                  </a:moveTo>
                  <a:cubicBezTo>
                    <a:pt x="729" y="935"/>
                    <a:pt x="728" y="939"/>
                    <a:pt x="731" y="937"/>
                  </a:cubicBezTo>
                  <a:cubicBezTo>
                    <a:pt x="730" y="935"/>
                    <a:pt x="732" y="934"/>
                    <a:pt x="732" y="932"/>
                  </a:cubicBezTo>
                  <a:cubicBezTo>
                    <a:pt x="729" y="932"/>
                    <a:pt x="728" y="934"/>
                    <a:pt x="727" y="936"/>
                  </a:cubicBezTo>
                  <a:close/>
                  <a:moveTo>
                    <a:pt x="686" y="946"/>
                  </a:moveTo>
                  <a:cubicBezTo>
                    <a:pt x="690" y="948"/>
                    <a:pt x="696" y="945"/>
                    <a:pt x="698" y="943"/>
                  </a:cubicBezTo>
                  <a:cubicBezTo>
                    <a:pt x="695" y="942"/>
                    <a:pt x="687" y="943"/>
                    <a:pt x="686" y="946"/>
                  </a:cubicBezTo>
                  <a:close/>
                  <a:moveTo>
                    <a:pt x="650" y="954"/>
                  </a:moveTo>
                  <a:cubicBezTo>
                    <a:pt x="646" y="955"/>
                    <a:pt x="642" y="956"/>
                    <a:pt x="640" y="959"/>
                  </a:cubicBezTo>
                  <a:cubicBezTo>
                    <a:pt x="644" y="959"/>
                    <a:pt x="649" y="958"/>
                    <a:pt x="650" y="954"/>
                  </a:cubicBezTo>
                  <a:close/>
                  <a:moveTo>
                    <a:pt x="1081" y="965"/>
                  </a:moveTo>
                  <a:cubicBezTo>
                    <a:pt x="1082" y="963"/>
                    <a:pt x="1083" y="962"/>
                    <a:pt x="1083" y="959"/>
                  </a:cubicBezTo>
                  <a:cubicBezTo>
                    <a:pt x="1080" y="958"/>
                    <a:pt x="1080" y="964"/>
                    <a:pt x="1081" y="965"/>
                  </a:cubicBezTo>
                  <a:close/>
                  <a:moveTo>
                    <a:pt x="632" y="966"/>
                  </a:moveTo>
                  <a:cubicBezTo>
                    <a:pt x="637" y="965"/>
                    <a:pt x="646" y="967"/>
                    <a:pt x="649" y="963"/>
                  </a:cubicBezTo>
                  <a:cubicBezTo>
                    <a:pt x="644" y="966"/>
                    <a:pt x="637" y="961"/>
                    <a:pt x="632" y="966"/>
                  </a:cubicBezTo>
                  <a:close/>
                  <a:moveTo>
                    <a:pt x="230" y="979"/>
                  </a:moveTo>
                  <a:cubicBezTo>
                    <a:pt x="233" y="985"/>
                    <a:pt x="238" y="990"/>
                    <a:pt x="245" y="992"/>
                  </a:cubicBezTo>
                  <a:cubicBezTo>
                    <a:pt x="245" y="983"/>
                    <a:pt x="233" y="985"/>
                    <a:pt x="230" y="979"/>
                  </a:cubicBezTo>
                  <a:close/>
                  <a:moveTo>
                    <a:pt x="1059" y="991"/>
                  </a:moveTo>
                  <a:cubicBezTo>
                    <a:pt x="1059" y="989"/>
                    <a:pt x="1059" y="989"/>
                    <a:pt x="1059" y="989"/>
                  </a:cubicBezTo>
                  <a:cubicBezTo>
                    <a:pt x="1059" y="989"/>
                    <a:pt x="1059" y="988"/>
                    <a:pt x="1058" y="988"/>
                  </a:cubicBezTo>
                  <a:cubicBezTo>
                    <a:pt x="1058" y="989"/>
                    <a:pt x="1053" y="988"/>
                    <a:pt x="1055" y="991"/>
                  </a:cubicBezTo>
                  <a:cubicBezTo>
                    <a:pt x="1056" y="989"/>
                    <a:pt x="1057" y="992"/>
                    <a:pt x="1059" y="991"/>
                  </a:cubicBezTo>
                  <a:close/>
                  <a:moveTo>
                    <a:pt x="1054" y="994"/>
                  </a:moveTo>
                  <a:cubicBezTo>
                    <a:pt x="1054" y="994"/>
                    <a:pt x="1054" y="993"/>
                    <a:pt x="1053" y="993"/>
                  </a:cubicBezTo>
                  <a:cubicBezTo>
                    <a:pt x="1053" y="997"/>
                    <a:pt x="1053" y="997"/>
                    <a:pt x="1053" y="997"/>
                  </a:cubicBezTo>
                  <a:cubicBezTo>
                    <a:pt x="1054" y="997"/>
                    <a:pt x="1055" y="996"/>
                    <a:pt x="1055" y="997"/>
                  </a:cubicBezTo>
                  <a:cubicBezTo>
                    <a:pt x="1053" y="1000"/>
                    <a:pt x="1053" y="1005"/>
                    <a:pt x="1047" y="1004"/>
                  </a:cubicBezTo>
                  <a:cubicBezTo>
                    <a:pt x="1046" y="1007"/>
                    <a:pt x="1048" y="1006"/>
                    <a:pt x="1048" y="1009"/>
                  </a:cubicBezTo>
                  <a:cubicBezTo>
                    <a:pt x="1055" y="1007"/>
                    <a:pt x="1058" y="1002"/>
                    <a:pt x="1059" y="994"/>
                  </a:cubicBezTo>
                  <a:cubicBezTo>
                    <a:pt x="1058" y="992"/>
                    <a:pt x="1055" y="997"/>
                    <a:pt x="1054" y="994"/>
                  </a:cubicBezTo>
                  <a:close/>
                  <a:moveTo>
                    <a:pt x="662" y="996"/>
                  </a:moveTo>
                  <a:cubicBezTo>
                    <a:pt x="658" y="995"/>
                    <a:pt x="651" y="995"/>
                    <a:pt x="648" y="999"/>
                  </a:cubicBezTo>
                  <a:cubicBezTo>
                    <a:pt x="653" y="999"/>
                    <a:pt x="658" y="999"/>
                    <a:pt x="662" y="996"/>
                  </a:cubicBezTo>
                  <a:close/>
                  <a:moveTo>
                    <a:pt x="808" y="998"/>
                  </a:moveTo>
                  <a:cubicBezTo>
                    <a:pt x="808" y="1000"/>
                    <a:pt x="805" y="1001"/>
                    <a:pt x="806" y="1004"/>
                  </a:cubicBezTo>
                  <a:cubicBezTo>
                    <a:pt x="809" y="1003"/>
                    <a:pt x="812" y="1002"/>
                    <a:pt x="815" y="1000"/>
                  </a:cubicBezTo>
                  <a:cubicBezTo>
                    <a:pt x="813" y="998"/>
                    <a:pt x="810" y="999"/>
                    <a:pt x="808" y="998"/>
                  </a:cubicBezTo>
                  <a:close/>
                  <a:moveTo>
                    <a:pt x="728" y="1008"/>
                  </a:moveTo>
                  <a:cubicBezTo>
                    <a:pt x="730" y="1008"/>
                    <a:pt x="733" y="1009"/>
                    <a:pt x="733" y="1007"/>
                  </a:cubicBezTo>
                  <a:cubicBezTo>
                    <a:pt x="732" y="1007"/>
                    <a:pt x="733" y="1005"/>
                    <a:pt x="732" y="1005"/>
                  </a:cubicBezTo>
                  <a:cubicBezTo>
                    <a:pt x="731" y="1007"/>
                    <a:pt x="727" y="1005"/>
                    <a:pt x="728" y="1008"/>
                  </a:cubicBezTo>
                  <a:close/>
                  <a:moveTo>
                    <a:pt x="1023" y="1012"/>
                  </a:moveTo>
                  <a:cubicBezTo>
                    <a:pt x="1026" y="1011"/>
                    <a:pt x="1029" y="1009"/>
                    <a:pt x="1029" y="1005"/>
                  </a:cubicBezTo>
                  <a:cubicBezTo>
                    <a:pt x="1025" y="1005"/>
                    <a:pt x="1025" y="1005"/>
                    <a:pt x="1025" y="1005"/>
                  </a:cubicBezTo>
                  <a:cubicBezTo>
                    <a:pt x="1024" y="1007"/>
                    <a:pt x="1025" y="1011"/>
                    <a:pt x="1023" y="1012"/>
                  </a:cubicBezTo>
                  <a:close/>
                  <a:moveTo>
                    <a:pt x="328" y="1014"/>
                  </a:moveTo>
                  <a:cubicBezTo>
                    <a:pt x="330" y="1016"/>
                    <a:pt x="331" y="1018"/>
                    <a:pt x="334" y="1019"/>
                  </a:cubicBezTo>
                  <a:cubicBezTo>
                    <a:pt x="334" y="1016"/>
                    <a:pt x="330" y="1013"/>
                    <a:pt x="328" y="1014"/>
                  </a:cubicBezTo>
                  <a:close/>
                  <a:moveTo>
                    <a:pt x="787" y="1015"/>
                  </a:moveTo>
                  <a:cubicBezTo>
                    <a:pt x="784" y="1015"/>
                    <a:pt x="784" y="1015"/>
                    <a:pt x="784" y="1015"/>
                  </a:cubicBezTo>
                  <a:cubicBezTo>
                    <a:pt x="784" y="1017"/>
                    <a:pt x="785" y="1019"/>
                    <a:pt x="786" y="1019"/>
                  </a:cubicBezTo>
                  <a:cubicBezTo>
                    <a:pt x="786" y="1018"/>
                    <a:pt x="787" y="1017"/>
                    <a:pt x="787" y="1015"/>
                  </a:cubicBezTo>
                  <a:close/>
                  <a:moveTo>
                    <a:pt x="676" y="1030"/>
                  </a:moveTo>
                  <a:cubicBezTo>
                    <a:pt x="683" y="1034"/>
                    <a:pt x="688" y="1034"/>
                    <a:pt x="697" y="1033"/>
                  </a:cubicBezTo>
                  <a:cubicBezTo>
                    <a:pt x="698" y="1029"/>
                    <a:pt x="695" y="1030"/>
                    <a:pt x="696" y="1027"/>
                  </a:cubicBezTo>
                  <a:cubicBezTo>
                    <a:pt x="690" y="1027"/>
                    <a:pt x="682" y="1027"/>
                    <a:pt x="676" y="1030"/>
                  </a:cubicBezTo>
                  <a:close/>
                  <a:moveTo>
                    <a:pt x="309" y="1029"/>
                  </a:moveTo>
                  <a:cubicBezTo>
                    <a:pt x="309" y="1032"/>
                    <a:pt x="312" y="1032"/>
                    <a:pt x="314" y="1033"/>
                  </a:cubicBezTo>
                  <a:cubicBezTo>
                    <a:pt x="314" y="1030"/>
                    <a:pt x="312" y="1029"/>
                    <a:pt x="309" y="1029"/>
                  </a:cubicBezTo>
                  <a:close/>
                  <a:moveTo>
                    <a:pt x="763" y="1050"/>
                  </a:moveTo>
                  <a:cubicBezTo>
                    <a:pt x="763" y="1050"/>
                    <a:pt x="763" y="1051"/>
                    <a:pt x="762" y="1050"/>
                  </a:cubicBezTo>
                  <a:cubicBezTo>
                    <a:pt x="761" y="1048"/>
                    <a:pt x="764" y="1049"/>
                    <a:pt x="764" y="1048"/>
                  </a:cubicBezTo>
                  <a:cubicBezTo>
                    <a:pt x="760" y="1046"/>
                    <a:pt x="753" y="1050"/>
                    <a:pt x="751" y="1043"/>
                  </a:cubicBezTo>
                  <a:cubicBezTo>
                    <a:pt x="754" y="1042"/>
                    <a:pt x="757" y="1041"/>
                    <a:pt x="758" y="1036"/>
                  </a:cubicBezTo>
                  <a:cubicBezTo>
                    <a:pt x="749" y="1033"/>
                    <a:pt x="734" y="1034"/>
                    <a:pt x="733" y="1043"/>
                  </a:cubicBezTo>
                  <a:cubicBezTo>
                    <a:pt x="732" y="1053"/>
                    <a:pt x="751" y="1052"/>
                    <a:pt x="762" y="1054"/>
                  </a:cubicBezTo>
                  <a:cubicBezTo>
                    <a:pt x="761" y="1051"/>
                    <a:pt x="766" y="1051"/>
                    <a:pt x="763" y="1050"/>
                  </a:cubicBezTo>
                  <a:close/>
                  <a:moveTo>
                    <a:pt x="653" y="1047"/>
                  </a:moveTo>
                  <a:cubicBezTo>
                    <a:pt x="655" y="1039"/>
                    <a:pt x="665" y="1047"/>
                    <a:pt x="667" y="1040"/>
                  </a:cubicBezTo>
                  <a:cubicBezTo>
                    <a:pt x="655" y="1042"/>
                    <a:pt x="645" y="1041"/>
                    <a:pt x="636" y="1038"/>
                  </a:cubicBezTo>
                  <a:cubicBezTo>
                    <a:pt x="638" y="1041"/>
                    <a:pt x="636" y="1043"/>
                    <a:pt x="635" y="1046"/>
                  </a:cubicBezTo>
                  <a:cubicBezTo>
                    <a:pt x="642" y="1045"/>
                    <a:pt x="646" y="1047"/>
                    <a:pt x="653" y="1047"/>
                  </a:cubicBezTo>
                  <a:close/>
                  <a:moveTo>
                    <a:pt x="978" y="1044"/>
                  </a:moveTo>
                  <a:cubicBezTo>
                    <a:pt x="978" y="1046"/>
                    <a:pt x="974" y="1045"/>
                    <a:pt x="975" y="1048"/>
                  </a:cubicBezTo>
                  <a:cubicBezTo>
                    <a:pt x="977" y="1049"/>
                    <a:pt x="980" y="1045"/>
                    <a:pt x="978" y="1044"/>
                  </a:cubicBezTo>
                  <a:close/>
                  <a:moveTo>
                    <a:pt x="966" y="1050"/>
                  </a:moveTo>
                  <a:cubicBezTo>
                    <a:pt x="966" y="1055"/>
                    <a:pt x="972" y="1054"/>
                    <a:pt x="972" y="1050"/>
                  </a:cubicBezTo>
                  <a:cubicBezTo>
                    <a:pt x="968" y="1049"/>
                    <a:pt x="968" y="1051"/>
                    <a:pt x="966" y="1050"/>
                  </a:cubicBezTo>
                  <a:close/>
                  <a:moveTo>
                    <a:pt x="603" y="1063"/>
                  </a:moveTo>
                  <a:cubicBezTo>
                    <a:pt x="606" y="1061"/>
                    <a:pt x="607" y="1062"/>
                    <a:pt x="610" y="1061"/>
                  </a:cubicBezTo>
                  <a:cubicBezTo>
                    <a:pt x="608" y="1060"/>
                    <a:pt x="603" y="1059"/>
                    <a:pt x="603" y="1063"/>
                  </a:cubicBezTo>
                  <a:close/>
                  <a:moveTo>
                    <a:pt x="597" y="1066"/>
                  </a:moveTo>
                  <a:cubicBezTo>
                    <a:pt x="602" y="1064"/>
                    <a:pt x="612" y="1071"/>
                    <a:pt x="615" y="1064"/>
                  </a:cubicBezTo>
                  <a:cubicBezTo>
                    <a:pt x="608" y="1066"/>
                    <a:pt x="601" y="1061"/>
                    <a:pt x="597" y="1066"/>
                  </a:cubicBezTo>
                  <a:close/>
                  <a:moveTo>
                    <a:pt x="405" y="1070"/>
                  </a:moveTo>
                  <a:cubicBezTo>
                    <a:pt x="401" y="1068"/>
                    <a:pt x="396" y="1067"/>
                    <a:pt x="392" y="1070"/>
                  </a:cubicBezTo>
                  <a:cubicBezTo>
                    <a:pt x="392" y="1075"/>
                    <a:pt x="399" y="1074"/>
                    <a:pt x="399" y="1079"/>
                  </a:cubicBezTo>
                  <a:cubicBezTo>
                    <a:pt x="401" y="1080"/>
                    <a:pt x="401" y="1078"/>
                    <a:pt x="402" y="1078"/>
                  </a:cubicBezTo>
                  <a:cubicBezTo>
                    <a:pt x="404" y="1080"/>
                    <a:pt x="404" y="1085"/>
                    <a:pt x="409" y="1084"/>
                  </a:cubicBezTo>
                  <a:cubicBezTo>
                    <a:pt x="409" y="1078"/>
                    <a:pt x="412" y="1084"/>
                    <a:pt x="414" y="1081"/>
                  </a:cubicBezTo>
                  <a:cubicBezTo>
                    <a:pt x="411" y="1078"/>
                    <a:pt x="405" y="1077"/>
                    <a:pt x="405" y="1070"/>
                  </a:cubicBezTo>
                  <a:close/>
                  <a:moveTo>
                    <a:pt x="785" y="1073"/>
                  </a:moveTo>
                  <a:cubicBezTo>
                    <a:pt x="788" y="1073"/>
                    <a:pt x="790" y="1075"/>
                    <a:pt x="792" y="1072"/>
                  </a:cubicBezTo>
                  <a:cubicBezTo>
                    <a:pt x="791" y="1072"/>
                    <a:pt x="791" y="1072"/>
                    <a:pt x="791" y="1071"/>
                  </a:cubicBezTo>
                  <a:cubicBezTo>
                    <a:pt x="788" y="1070"/>
                    <a:pt x="786" y="1071"/>
                    <a:pt x="785" y="1073"/>
                  </a:cubicBezTo>
                  <a:close/>
                  <a:moveTo>
                    <a:pt x="633" y="1080"/>
                  </a:moveTo>
                  <a:cubicBezTo>
                    <a:pt x="635" y="1080"/>
                    <a:pt x="641" y="1080"/>
                    <a:pt x="642" y="1076"/>
                  </a:cubicBezTo>
                  <a:cubicBezTo>
                    <a:pt x="639" y="1074"/>
                    <a:pt x="635" y="1073"/>
                    <a:pt x="630" y="1073"/>
                  </a:cubicBezTo>
                  <a:cubicBezTo>
                    <a:pt x="630" y="1077"/>
                    <a:pt x="633" y="1078"/>
                    <a:pt x="633" y="1080"/>
                  </a:cubicBezTo>
                  <a:close/>
                  <a:moveTo>
                    <a:pt x="611" y="1083"/>
                  </a:moveTo>
                  <a:cubicBezTo>
                    <a:pt x="614" y="1084"/>
                    <a:pt x="618" y="1086"/>
                    <a:pt x="619" y="1082"/>
                  </a:cubicBezTo>
                  <a:cubicBezTo>
                    <a:pt x="617" y="1083"/>
                    <a:pt x="612" y="1081"/>
                    <a:pt x="611" y="1083"/>
                  </a:cubicBezTo>
                  <a:close/>
                  <a:moveTo>
                    <a:pt x="431" y="1085"/>
                  </a:moveTo>
                  <a:cubicBezTo>
                    <a:pt x="428" y="1086"/>
                    <a:pt x="426" y="1082"/>
                    <a:pt x="424" y="1085"/>
                  </a:cubicBezTo>
                  <a:cubicBezTo>
                    <a:pt x="427" y="1086"/>
                    <a:pt x="427" y="1090"/>
                    <a:pt x="431" y="1088"/>
                  </a:cubicBezTo>
                  <a:cubicBezTo>
                    <a:pt x="429" y="1088"/>
                    <a:pt x="432" y="1087"/>
                    <a:pt x="431" y="1085"/>
                  </a:cubicBezTo>
                  <a:close/>
                  <a:moveTo>
                    <a:pt x="299" y="1093"/>
                  </a:moveTo>
                  <a:cubicBezTo>
                    <a:pt x="306" y="1095"/>
                    <a:pt x="308" y="1106"/>
                    <a:pt x="316" y="1104"/>
                  </a:cubicBezTo>
                  <a:cubicBezTo>
                    <a:pt x="313" y="1103"/>
                    <a:pt x="317" y="1100"/>
                    <a:pt x="315" y="1099"/>
                  </a:cubicBezTo>
                  <a:cubicBezTo>
                    <a:pt x="308" y="1100"/>
                    <a:pt x="307" y="1090"/>
                    <a:pt x="299" y="1089"/>
                  </a:cubicBezTo>
                  <a:lnTo>
                    <a:pt x="299" y="1093"/>
                  </a:lnTo>
                  <a:close/>
                  <a:moveTo>
                    <a:pt x="421" y="1094"/>
                  </a:moveTo>
                  <a:cubicBezTo>
                    <a:pt x="421" y="1095"/>
                    <a:pt x="420" y="1095"/>
                    <a:pt x="418" y="1095"/>
                  </a:cubicBezTo>
                  <a:cubicBezTo>
                    <a:pt x="420" y="1100"/>
                    <a:pt x="422" y="1104"/>
                    <a:pt x="429" y="1104"/>
                  </a:cubicBezTo>
                  <a:cubicBezTo>
                    <a:pt x="429" y="1098"/>
                    <a:pt x="422" y="1099"/>
                    <a:pt x="421" y="1094"/>
                  </a:cubicBezTo>
                  <a:close/>
                  <a:moveTo>
                    <a:pt x="878" y="1103"/>
                  </a:moveTo>
                  <a:cubicBezTo>
                    <a:pt x="881" y="1101"/>
                    <a:pt x="882" y="1103"/>
                    <a:pt x="883" y="1099"/>
                  </a:cubicBezTo>
                  <a:cubicBezTo>
                    <a:pt x="881" y="1100"/>
                    <a:pt x="879" y="1101"/>
                    <a:pt x="878" y="1103"/>
                  </a:cubicBezTo>
                  <a:close/>
                  <a:moveTo>
                    <a:pt x="448" y="1111"/>
                  </a:moveTo>
                  <a:cubicBezTo>
                    <a:pt x="450" y="1111"/>
                    <a:pt x="455" y="1117"/>
                    <a:pt x="456" y="1113"/>
                  </a:cubicBezTo>
                  <a:cubicBezTo>
                    <a:pt x="454" y="1112"/>
                    <a:pt x="450" y="1109"/>
                    <a:pt x="448" y="1111"/>
                  </a:cubicBezTo>
                  <a:close/>
                  <a:moveTo>
                    <a:pt x="854" y="1114"/>
                  </a:moveTo>
                  <a:cubicBezTo>
                    <a:pt x="852" y="1113"/>
                    <a:pt x="857" y="1115"/>
                    <a:pt x="857" y="1110"/>
                  </a:cubicBezTo>
                  <a:cubicBezTo>
                    <a:pt x="855" y="1110"/>
                    <a:pt x="854" y="1112"/>
                    <a:pt x="852" y="1112"/>
                  </a:cubicBezTo>
                  <a:cubicBezTo>
                    <a:pt x="851" y="1114"/>
                    <a:pt x="853" y="1117"/>
                    <a:pt x="854" y="1114"/>
                  </a:cubicBezTo>
                  <a:close/>
                  <a:moveTo>
                    <a:pt x="463" y="1121"/>
                  </a:moveTo>
                  <a:cubicBezTo>
                    <a:pt x="462" y="1121"/>
                    <a:pt x="461" y="1121"/>
                    <a:pt x="460" y="1121"/>
                  </a:cubicBezTo>
                  <a:cubicBezTo>
                    <a:pt x="459" y="1124"/>
                    <a:pt x="459" y="1130"/>
                    <a:pt x="463" y="1128"/>
                  </a:cubicBezTo>
                  <a:cubicBezTo>
                    <a:pt x="459" y="1126"/>
                    <a:pt x="464" y="1123"/>
                    <a:pt x="463" y="1121"/>
                  </a:cubicBezTo>
                  <a:close/>
                  <a:moveTo>
                    <a:pt x="832" y="1122"/>
                  </a:moveTo>
                  <a:cubicBezTo>
                    <a:pt x="831" y="1121"/>
                    <a:pt x="827" y="1123"/>
                    <a:pt x="825" y="1124"/>
                  </a:cubicBezTo>
                  <a:cubicBezTo>
                    <a:pt x="827" y="1123"/>
                    <a:pt x="832" y="1126"/>
                    <a:pt x="832" y="1122"/>
                  </a:cubicBezTo>
                  <a:close/>
                  <a:moveTo>
                    <a:pt x="630" y="1124"/>
                  </a:moveTo>
                  <a:cubicBezTo>
                    <a:pt x="629" y="1125"/>
                    <a:pt x="629" y="1127"/>
                    <a:pt x="630" y="1128"/>
                  </a:cubicBezTo>
                  <a:cubicBezTo>
                    <a:pt x="633" y="1128"/>
                    <a:pt x="636" y="1127"/>
                    <a:pt x="638" y="1126"/>
                  </a:cubicBezTo>
                  <a:cubicBezTo>
                    <a:pt x="634" y="1127"/>
                    <a:pt x="633" y="1124"/>
                    <a:pt x="630" y="1124"/>
                  </a:cubicBezTo>
                  <a:close/>
                  <a:moveTo>
                    <a:pt x="829" y="1129"/>
                  </a:moveTo>
                  <a:cubicBezTo>
                    <a:pt x="833" y="1128"/>
                    <a:pt x="839" y="1129"/>
                    <a:pt x="840" y="1125"/>
                  </a:cubicBezTo>
                  <a:cubicBezTo>
                    <a:pt x="836" y="1126"/>
                    <a:pt x="831" y="1126"/>
                    <a:pt x="829" y="1129"/>
                  </a:cubicBezTo>
                  <a:close/>
                  <a:moveTo>
                    <a:pt x="779" y="1129"/>
                  </a:moveTo>
                  <a:cubicBezTo>
                    <a:pt x="782" y="1129"/>
                    <a:pt x="784" y="1128"/>
                    <a:pt x="785" y="1127"/>
                  </a:cubicBezTo>
                  <a:cubicBezTo>
                    <a:pt x="782" y="1127"/>
                    <a:pt x="780" y="1127"/>
                    <a:pt x="779" y="1129"/>
                  </a:cubicBezTo>
                  <a:close/>
                  <a:moveTo>
                    <a:pt x="706" y="1138"/>
                  </a:moveTo>
                  <a:cubicBezTo>
                    <a:pt x="710" y="1139"/>
                    <a:pt x="714" y="1136"/>
                    <a:pt x="712" y="1134"/>
                  </a:cubicBezTo>
                  <a:cubicBezTo>
                    <a:pt x="711" y="1136"/>
                    <a:pt x="706" y="1134"/>
                    <a:pt x="706" y="1138"/>
                  </a:cubicBezTo>
                  <a:close/>
                  <a:moveTo>
                    <a:pt x="310" y="1139"/>
                  </a:moveTo>
                  <a:cubicBezTo>
                    <a:pt x="312" y="1140"/>
                    <a:pt x="316" y="1144"/>
                    <a:pt x="318" y="1142"/>
                  </a:cubicBezTo>
                  <a:cubicBezTo>
                    <a:pt x="316" y="1141"/>
                    <a:pt x="313" y="1137"/>
                    <a:pt x="310" y="1139"/>
                  </a:cubicBezTo>
                  <a:close/>
                  <a:moveTo>
                    <a:pt x="511" y="1144"/>
                  </a:moveTo>
                  <a:cubicBezTo>
                    <a:pt x="517" y="1140"/>
                    <a:pt x="524" y="1144"/>
                    <a:pt x="528" y="1144"/>
                  </a:cubicBezTo>
                  <a:cubicBezTo>
                    <a:pt x="526" y="1140"/>
                    <a:pt x="512" y="1136"/>
                    <a:pt x="511" y="1144"/>
                  </a:cubicBezTo>
                  <a:close/>
                  <a:moveTo>
                    <a:pt x="540" y="1142"/>
                  </a:moveTo>
                  <a:cubicBezTo>
                    <a:pt x="540" y="1144"/>
                    <a:pt x="544" y="1146"/>
                    <a:pt x="546" y="1143"/>
                  </a:cubicBezTo>
                  <a:cubicBezTo>
                    <a:pt x="544" y="1142"/>
                    <a:pt x="542" y="1138"/>
                    <a:pt x="540" y="1142"/>
                  </a:cubicBezTo>
                  <a:close/>
                  <a:moveTo>
                    <a:pt x="343" y="1149"/>
                  </a:moveTo>
                  <a:cubicBezTo>
                    <a:pt x="342" y="1150"/>
                    <a:pt x="339" y="1148"/>
                    <a:pt x="339" y="1150"/>
                  </a:cubicBezTo>
                  <a:cubicBezTo>
                    <a:pt x="342" y="1153"/>
                    <a:pt x="343" y="1155"/>
                    <a:pt x="348" y="1155"/>
                  </a:cubicBezTo>
                  <a:cubicBezTo>
                    <a:pt x="348" y="1151"/>
                    <a:pt x="343" y="1153"/>
                    <a:pt x="343" y="1149"/>
                  </a:cubicBezTo>
                  <a:close/>
                  <a:moveTo>
                    <a:pt x="589" y="1153"/>
                  </a:moveTo>
                  <a:cubicBezTo>
                    <a:pt x="592" y="1154"/>
                    <a:pt x="594" y="1158"/>
                    <a:pt x="597" y="1156"/>
                  </a:cubicBezTo>
                  <a:cubicBezTo>
                    <a:pt x="597" y="1152"/>
                    <a:pt x="591" y="1150"/>
                    <a:pt x="589" y="1153"/>
                  </a:cubicBezTo>
                  <a:close/>
                  <a:moveTo>
                    <a:pt x="535" y="1217"/>
                  </a:moveTo>
                  <a:cubicBezTo>
                    <a:pt x="539" y="1215"/>
                    <a:pt x="543" y="1221"/>
                    <a:pt x="546" y="1216"/>
                  </a:cubicBezTo>
                  <a:cubicBezTo>
                    <a:pt x="543" y="1213"/>
                    <a:pt x="535" y="1215"/>
                    <a:pt x="532" y="1212"/>
                  </a:cubicBezTo>
                  <a:cubicBezTo>
                    <a:pt x="532" y="1215"/>
                    <a:pt x="536" y="1213"/>
                    <a:pt x="535" y="1217"/>
                  </a:cubicBezTo>
                  <a:close/>
                  <a:moveTo>
                    <a:pt x="614" y="1221"/>
                  </a:moveTo>
                  <a:cubicBezTo>
                    <a:pt x="618" y="1221"/>
                    <a:pt x="619" y="1223"/>
                    <a:pt x="621" y="1220"/>
                  </a:cubicBezTo>
                  <a:cubicBezTo>
                    <a:pt x="620" y="1219"/>
                    <a:pt x="615" y="1219"/>
                    <a:pt x="614" y="1221"/>
                  </a:cubicBezTo>
                  <a:close/>
                  <a:moveTo>
                    <a:pt x="689" y="1228"/>
                  </a:moveTo>
                  <a:cubicBezTo>
                    <a:pt x="693" y="1232"/>
                    <a:pt x="699" y="1230"/>
                    <a:pt x="704" y="1228"/>
                  </a:cubicBezTo>
                  <a:cubicBezTo>
                    <a:pt x="700" y="1225"/>
                    <a:pt x="695" y="1225"/>
                    <a:pt x="689" y="1228"/>
                  </a:cubicBezTo>
                  <a:close/>
                  <a:moveTo>
                    <a:pt x="721" y="1229"/>
                  </a:moveTo>
                  <a:cubicBezTo>
                    <a:pt x="721" y="1228"/>
                    <a:pt x="720" y="1227"/>
                    <a:pt x="720" y="1226"/>
                  </a:cubicBezTo>
                  <a:cubicBezTo>
                    <a:pt x="718" y="1226"/>
                    <a:pt x="716" y="1225"/>
                    <a:pt x="715" y="1227"/>
                  </a:cubicBezTo>
                  <a:cubicBezTo>
                    <a:pt x="715" y="1230"/>
                    <a:pt x="718" y="1231"/>
                    <a:pt x="721" y="1229"/>
                  </a:cubicBezTo>
                  <a:close/>
                  <a:moveTo>
                    <a:pt x="736" y="1227"/>
                  </a:moveTo>
                  <a:cubicBezTo>
                    <a:pt x="731" y="1230"/>
                    <a:pt x="729" y="1226"/>
                    <a:pt x="723" y="1226"/>
                  </a:cubicBezTo>
                  <a:cubicBezTo>
                    <a:pt x="725" y="1228"/>
                    <a:pt x="726" y="1230"/>
                    <a:pt x="726" y="1233"/>
                  </a:cubicBezTo>
                  <a:cubicBezTo>
                    <a:pt x="729" y="1233"/>
                    <a:pt x="733" y="1233"/>
                    <a:pt x="735" y="1234"/>
                  </a:cubicBezTo>
                  <a:cubicBezTo>
                    <a:pt x="728" y="1238"/>
                    <a:pt x="720" y="1235"/>
                    <a:pt x="714" y="1238"/>
                  </a:cubicBezTo>
                  <a:cubicBezTo>
                    <a:pt x="722" y="1241"/>
                    <a:pt x="731" y="1238"/>
                    <a:pt x="738" y="1241"/>
                  </a:cubicBezTo>
                  <a:cubicBezTo>
                    <a:pt x="740" y="1240"/>
                    <a:pt x="736" y="1239"/>
                    <a:pt x="737" y="1236"/>
                  </a:cubicBezTo>
                  <a:cubicBezTo>
                    <a:pt x="738" y="1236"/>
                    <a:pt x="742" y="1237"/>
                    <a:pt x="741" y="1235"/>
                  </a:cubicBezTo>
                  <a:cubicBezTo>
                    <a:pt x="738" y="1235"/>
                    <a:pt x="740" y="1229"/>
                    <a:pt x="736" y="1227"/>
                  </a:cubicBezTo>
                  <a:close/>
                  <a:moveTo>
                    <a:pt x="771" y="1235"/>
                  </a:moveTo>
                  <a:cubicBezTo>
                    <a:pt x="770" y="1238"/>
                    <a:pt x="777" y="1238"/>
                    <a:pt x="776" y="1235"/>
                  </a:cubicBezTo>
                  <a:cubicBezTo>
                    <a:pt x="773" y="1236"/>
                    <a:pt x="774" y="1236"/>
                    <a:pt x="771" y="1235"/>
                  </a:cubicBezTo>
                  <a:close/>
                  <a:moveTo>
                    <a:pt x="496" y="1245"/>
                  </a:moveTo>
                  <a:cubicBezTo>
                    <a:pt x="496" y="1247"/>
                    <a:pt x="501" y="1249"/>
                    <a:pt x="501" y="1248"/>
                  </a:cubicBezTo>
                  <a:cubicBezTo>
                    <a:pt x="500" y="1246"/>
                    <a:pt x="499" y="1244"/>
                    <a:pt x="496" y="1245"/>
                  </a:cubicBezTo>
                  <a:close/>
                  <a:moveTo>
                    <a:pt x="384" y="0"/>
                  </a:moveTo>
                  <a:cubicBezTo>
                    <a:pt x="380" y="3"/>
                    <a:pt x="372" y="2"/>
                    <a:pt x="370" y="7"/>
                  </a:cubicBezTo>
                  <a:cubicBezTo>
                    <a:pt x="375" y="5"/>
                    <a:pt x="383" y="3"/>
                    <a:pt x="384" y="0"/>
                  </a:cubicBezTo>
                  <a:close/>
                  <a:moveTo>
                    <a:pt x="363" y="14"/>
                  </a:moveTo>
                  <a:cubicBezTo>
                    <a:pt x="364" y="12"/>
                    <a:pt x="365" y="8"/>
                    <a:pt x="364" y="8"/>
                  </a:cubicBezTo>
                  <a:cubicBezTo>
                    <a:pt x="362" y="8"/>
                    <a:pt x="361" y="10"/>
                    <a:pt x="358" y="10"/>
                  </a:cubicBezTo>
                  <a:cubicBezTo>
                    <a:pt x="358" y="13"/>
                    <a:pt x="360" y="14"/>
                    <a:pt x="363" y="14"/>
                  </a:cubicBezTo>
                  <a:close/>
                  <a:moveTo>
                    <a:pt x="605" y="1080"/>
                  </a:moveTo>
                  <a:cubicBezTo>
                    <a:pt x="604" y="1080"/>
                    <a:pt x="604" y="1080"/>
                    <a:pt x="603" y="1079"/>
                  </a:cubicBezTo>
                  <a:cubicBezTo>
                    <a:pt x="603" y="1080"/>
                    <a:pt x="604" y="1080"/>
                    <a:pt x="605" y="1080"/>
                  </a:cubicBezTo>
                  <a:close/>
                  <a:moveTo>
                    <a:pt x="1210" y="547"/>
                  </a:moveTo>
                  <a:cubicBezTo>
                    <a:pt x="1210" y="546"/>
                    <a:pt x="1211" y="546"/>
                    <a:pt x="1211" y="544"/>
                  </a:cubicBezTo>
                  <a:cubicBezTo>
                    <a:pt x="1203" y="532"/>
                    <a:pt x="1208" y="514"/>
                    <a:pt x="1202" y="500"/>
                  </a:cubicBezTo>
                  <a:cubicBezTo>
                    <a:pt x="1201" y="501"/>
                    <a:pt x="1203" y="505"/>
                    <a:pt x="1201" y="504"/>
                  </a:cubicBezTo>
                  <a:cubicBezTo>
                    <a:pt x="1198" y="500"/>
                    <a:pt x="1196" y="493"/>
                    <a:pt x="1193" y="488"/>
                  </a:cubicBezTo>
                  <a:cubicBezTo>
                    <a:pt x="1192" y="493"/>
                    <a:pt x="1196" y="498"/>
                    <a:pt x="1194" y="502"/>
                  </a:cubicBezTo>
                  <a:cubicBezTo>
                    <a:pt x="1188" y="473"/>
                    <a:pt x="1181" y="444"/>
                    <a:pt x="1172" y="419"/>
                  </a:cubicBezTo>
                  <a:cubicBezTo>
                    <a:pt x="1174" y="431"/>
                    <a:pt x="1182" y="442"/>
                    <a:pt x="1179" y="454"/>
                  </a:cubicBezTo>
                  <a:cubicBezTo>
                    <a:pt x="1179" y="452"/>
                    <a:pt x="1177" y="453"/>
                    <a:pt x="1177" y="452"/>
                  </a:cubicBezTo>
                  <a:cubicBezTo>
                    <a:pt x="1174" y="433"/>
                    <a:pt x="1169" y="419"/>
                    <a:pt x="1162" y="404"/>
                  </a:cubicBezTo>
                  <a:cubicBezTo>
                    <a:pt x="1164" y="416"/>
                    <a:pt x="1172" y="426"/>
                    <a:pt x="1166" y="440"/>
                  </a:cubicBezTo>
                  <a:cubicBezTo>
                    <a:pt x="1166" y="439"/>
                    <a:pt x="1165" y="439"/>
                    <a:pt x="1164" y="440"/>
                  </a:cubicBezTo>
                  <a:cubicBezTo>
                    <a:pt x="1161" y="427"/>
                    <a:pt x="1153" y="415"/>
                    <a:pt x="1152" y="399"/>
                  </a:cubicBezTo>
                  <a:cubicBezTo>
                    <a:pt x="1154" y="399"/>
                    <a:pt x="1153" y="402"/>
                    <a:pt x="1155" y="401"/>
                  </a:cubicBezTo>
                  <a:cubicBezTo>
                    <a:pt x="1156" y="395"/>
                    <a:pt x="1151" y="392"/>
                    <a:pt x="1154" y="387"/>
                  </a:cubicBezTo>
                  <a:cubicBezTo>
                    <a:pt x="1155" y="390"/>
                    <a:pt x="1156" y="394"/>
                    <a:pt x="1159" y="396"/>
                  </a:cubicBezTo>
                  <a:cubicBezTo>
                    <a:pt x="1160" y="392"/>
                    <a:pt x="1158" y="391"/>
                    <a:pt x="1157" y="387"/>
                  </a:cubicBezTo>
                  <a:cubicBezTo>
                    <a:pt x="1160" y="386"/>
                    <a:pt x="1160" y="390"/>
                    <a:pt x="1161" y="388"/>
                  </a:cubicBezTo>
                  <a:cubicBezTo>
                    <a:pt x="1152" y="359"/>
                    <a:pt x="1141" y="327"/>
                    <a:pt x="1121" y="306"/>
                  </a:cubicBezTo>
                  <a:cubicBezTo>
                    <a:pt x="1121" y="304"/>
                    <a:pt x="1120" y="302"/>
                    <a:pt x="1119" y="300"/>
                  </a:cubicBezTo>
                  <a:cubicBezTo>
                    <a:pt x="1112" y="300"/>
                    <a:pt x="1112" y="291"/>
                    <a:pt x="1107" y="289"/>
                  </a:cubicBezTo>
                  <a:cubicBezTo>
                    <a:pt x="1093" y="268"/>
                    <a:pt x="1075" y="253"/>
                    <a:pt x="1060" y="234"/>
                  </a:cubicBezTo>
                  <a:cubicBezTo>
                    <a:pt x="1055" y="234"/>
                    <a:pt x="1055" y="229"/>
                    <a:pt x="1051" y="228"/>
                  </a:cubicBezTo>
                  <a:cubicBezTo>
                    <a:pt x="1059" y="241"/>
                    <a:pt x="1072" y="248"/>
                    <a:pt x="1080" y="263"/>
                  </a:cubicBezTo>
                  <a:cubicBezTo>
                    <a:pt x="1092" y="274"/>
                    <a:pt x="1103" y="285"/>
                    <a:pt x="1110" y="301"/>
                  </a:cubicBezTo>
                  <a:cubicBezTo>
                    <a:pt x="1109" y="301"/>
                    <a:pt x="1108" y="302"/>
                    <a:pt x="1107" y="302"/>
                  </a:cubicBezTo>
                  <a:cubicBezTo>
                    <a:pt x="1103" y="298"/>
                    <a:pt x="1102" y="291"/>
                    <a:pt x="1099" y="286"/>
                  </a:cubicBezTo>
                  <a:cubicBezTo>
                    <a:pt x="1096" y="286"/>
                    <a:pt x="1096" y="288"/>
                    <a:pt x="1094" y="286"/>
                  </a:cubicBezTo>
                  <a:cubicBezTo>
                    <a:pt x="1094" y="281"/>
                    <a:pt x="1094" y="281"/>
                    <a:pt x="1094" y="281"/>
                  </a:cubicBezTo>
                  <a:cubicBezTo>
                    <a:pt x="1081" y="269"/>
                    <a:pt x="1073" y="252"/>
                    <a:pt x="1057" y="243"/>
                  </a:cubicBezTo>
                  <a:cubicBezTo>
                    <a:pt x="1059" y="247"/>
                    <a:pt x="1063" y="256"/>
                    <a:pt x="1066" y="252"/>
                  </a:cubicBezTo>
                  <a:cubicBezTo>
                    <a:pt x="1068" y="260"/>
                    <a:pt x="1065" y="264"/>
                    <a:pt x="1066" y="270"/>
                  </a:cubicBezTo>
                  <a:cubicBezTo>
                    <a:pt x="1061" y="257"/>
                    <a:pt x="1047" y="253"/>
                    <a:pt x="1041" y="241"/>
                  </a:cubicBezTo>
                  <a:cubicBezTo>
                    <a:pt x="1043" y="240"/>
                    <a:pt x="1043" y="244"/>
                    <a:pt x="1045" y="242"/>
                  </a:cubicBezTo>
                  <a:cubicBezTo>
                    <a:pt x="1045" y="238"/>
                    <a:pt x="1042" y="238"/>
                    <a:pt x="1041" y="236"/>
                  </a:cubicBezTo>
                  <a:cubicBezTo>
                    <a:pt x="1041" y="237"/>
                    <a:pt x="1041" y="238"/>
                    <a:pt x="1039" y="238"/>
                  </a:cubicBezTo>
                  <a:cubicBezTo>
                    <a:pt x="1041" y="234"/>
                    <a:pt x="1036" y="235"/>
                    <a:pt x="1036" y="232"/>
                  </a:cubicBezTo>
                  <a:cubicBezTo>
                    <a:pt x="1034" y="232"/>
                    <a:pt x="1031" y="234"/>
                    <a:pt x="1029" y="232"/>
                  </a:cubicBezTo>
                  <a:cubicBezTo>
                    <a:pt x="1029" y="233"/>
                    <a:pt x="1030" y="234"/>
                    <a:pt x="1029" y="235"/>
                  </a:cubicBezTo>
                  <a:cubicBezTo>
                    <a:pt x="1026" y="234"/>
                    <a:pt x="1023" y="229"/>
                    <a:pt x="1021" y="233"/>
                  </a:cubicBezTo>
                  <a:cubicBezTo>
                    <a:pt x="1019" y="231"/>
                    <a:pt x="1017" y="228"/>
                    <a:pt x="1014" y="227"/>
                  </a:cubicBezTo>
                  <a:cubicBezTo>
                    <a:pt x="1016" y="233"/>
                    <a:pt x="1022" y="234"/>
                    <a:pt x="1024" y="241"/>
                  </a:cubicBezTo>
                  <a:cubicBezTo>
                    <a:pt x="1020" y="244"/>
                    <a:pt x="1017" y="237"/>
                    <a:pt x="1015" y="235"/>
                  </a:cubicBezTo>
                  <a:cubicBezTo>
                    <a:pt x="1010" y="230"/>
                    <a:pt x="1003" y="231"/>
                    <a:pt x="1007" y="227"/>
                  </a:cubicBezTo>
                  <a:cubicBezTo>
                    <a:pt x="1002" y="224"/>
                    <a:pt x="996" y="211"/>
                    <a:pt x="993" y="217"/>
                  </a:cubicBezTo>
                  <a:cubicBezTo>
                    <a:pt x="992" y="215"/>
                    <a:pt x="991" y="214"/>
                    <a:pt x="992" y="211"/>
                  </a:cubicBezTo>
                  <a:cubicBezTo>
                    <a:pt x="990" y="209"/>
                    <a:pt x="987" y="209"/>
                    <a:pt x="986" y="206"/>
                  </a:cubicBezTo>
                  <a:cubicBezTo>
                    <a:pt x="988" y="204"/>
                    <a:pt x="987" y="204"/>
                    <a:pt x="987" y="200"/>
                  </a:cubicBezTo>
                  <a:cubicBezTo>
                    <a:pt x="989" y="202"/>
                    <a:pt x="989" y="199"/>
                    <a:pt x="990" y="199"/>
                  </a:cubicBezTo>
                  <a:cubicBezTo>
                    <a:pt x="980" y="195"/>
                    <a:pt x="973" y="183"/>
                    <a:pt x="964" y="181"/>
                  </a:cubicBezTo>
                  <a:cubicBezTo>
                    <a:pt x="963" y="186"/>
                    <a:pt x="974" y="189"/>
                    <a:pt x="972" y="195"/>
                  </a:cubicBezTo>
                  <a:cubicBezTo>
                    <a:pt x="974" y="196"/>
                    <a:pt x="978" y="197"/>
                    <a:pt x="977" y="202"/>
                  </a:cubicBezTo>
                  <a:cubicBezTo>
                    <a:pt x="971" y="202"/>
                    <a:pt x="969" y="200"/>
                    <a:pt x="968" y="192"/>
                  </a:cubicBezTo>
                  <a:cubicBezTo>
                    <a:pt x="956" y="194"/>
                    <a:pt x="951" y="183"/>
                    <a:pt x="942" y="178"/>
                  </a:cubicBezTo>
                  <a:cubicBezTo>
                    <a:pt x="945" y="177"/>
                    <a:pt x="942" y="175"/>
                    <a:pt x="942" y="171"/>
                  </a:cubicBezTo>
                  <a:cubicBezTo>
                    <a:pt x="951" y="171"/>
                    <a:pt x="956" y="180"/>
                    <a:pt x="963" y="181"/>
                  </a:cubicBezTo>
                  <a:cubicBezTo>
                    <a:pt x="963" y="178"/>
                    <a:pt x="960" y="178"/>
                    <a:pt x="959" y="175"/>
                  </a:cubicBezTo>
                  <a:cubicBezTo>
                    <a:pt x="951" y="177"/>
                    <a:pt x="954" y="164"/>
                    <a:pt x="946" y="163"/>
                  </a:cubicBezTo>
                  <a:cubicBezTo>
                    <a:pt x="945" y="169"/>
                    <a:pt x="940" y="161"/>
                    <a:pt x="937" y="159"/>
                  </a:cubicBezTo>
                  <a:cubicBezTo>
                    <a:pt x="934" y="160"/>
                    <a:pt x="933" y="162"/>
                    <a:pt x="931" y="159"/>
                  </a:cubicBezTo>
                  <a:cubicBezTo>
                    <a:pt x="932" y="164"/>
                    <a:pt x="937" y="164"/>
                    <a:pt x="939" y="168"/>
                  </a:cubicBezTo>
                  <a:cubicBezTo>
                    <a:pt x="938" y="168"/>
                    <a:pt x="939" y="170"/>
                    <a:pt x="937" y="171"/>
                  </a:cubicBezTo>
                  <a:cubicBezTo>
                    <a:pt x="931" y="169"/>
                    <a:pt x="926" y="166"/>
                    <a:pt x="922" y="162"/>
                  </a:cubicBezTo>
                  <a:cubicBezTo>
                    <a:pt x="923" y="161"/>
                    <a:pt x="922" y="158"/>
                    <a:pt x="924" y="158"/>
                  </a:cubicBezTo>
                  <a:cubicBezTo>
                    <a:pt x="926" y="157"/>
                    <a:pt x="928" y="159"/>
                    <a:pt x="931" y="159"/>
                  </a:cubicBezTo>
                  <a:cubicBezTo>
                    <a:pt x="933" y="156"/>
                    <a:pt x="926" y="154"/>
                    <a:pt x="932" y="152"/>
                  </a:cubicBezTo>
                  <a:cubicBezTo>
                    <a:pt x="927" y="151"/>
                    <a:pt x="925" y="147"/>
                    <a:pt x="920" y="145"/>
                  </a:cubicBezTo>
                  <a:cubicBezTo>
                    <a:pt x="922" y="144"/>
                    <a:pt x="919" y="142"/>
                    <a:pt x="921" y="142"/>
                  </a:cubicBezTo>
                  <a:cubicBezTo>
                    <a:pt x="932" y="144"/>
                    <a:pt x="922" y="140"/>
                    <a:pt x="919" y="137"/>
                  </a:cubicBezTo>
                  <a:cubicBezTo>
                    <a:pt x="919" y="139"/>
                    <a:pt x="918" y="139"/>
                    <a:pt x="917" y="140"/>
                  </a:cubicBezTo>
                  <a:cubicBezTo>
                    <a:pt x="915" y="139"/>
                    <a:pt x="915" y="136"/>
                    <a:pt x="911" y="135"/>
                  </a:cubicBezTo>
                  <a:cubicBezTo>
                    <a:pt x="911" y="137"/>
                    <a:pt x="909" y="137"/>
                    <a:pt x="908" y="139"/>
                  </a:cubicBezTo>
                  <a:cubicBezTo>
                    <a:pt x="907" y="138"/>
                    <a:pt x="904" y="139"/>
                    <a:pt x="903" y="137"/>
                  </a:cubicBezTo>
                  <a:cubicBezTo>
                    <a:pt x="904" y="134"/>
                    <a:pt x="909" y="138"/>
                    <a:pt x="908" y="135"/>
                  </a:cubicBezTo>
                  <a:cubicBezTo>
                    <a:pt x="907" y="134"/>
                    <a:pt x="908" y="134"/>
                    <a:pt x="908" y="133"/>
                  </a:cubicBezTo>
                  <a:cubicBezTo>
                    <a:pt x="906" y="133"/>
                    <a:pt x="904" y="133"/>
                    <a:pt x="903" y="132"/>
                  </a:cubicBezTo>
                  <a:cubicBezTo>
                    <a:pt x="903" y="136"/>
                    <a:pt x="900" y="137"/>
                    <a:pt x="898" y="139"/>
                  </a:cubicBezTo>
                  <a:cubicBezTo>
                    <a:pt x="896" y="139"/>
                    <a:pt x="894" y="135"/>
                    <a:pt x="893" y="137"/>
                  </a:cubicBezTo>
                  <a:cubicBezTo>
                    <a:pt x="894" y="137"/>
                    <a:pt x="895" y="138"/>
                    <a:pt x="895" y="140"/>
                  </a:cubicBezTo>
                  <a:cubicBezTo>
                    <a:pt x="894" y="140"/>
                    <a:pt x="893" y="140"/>
                    <a:pt x="892" y="139"/>
                  </a:cubicBezTo>
                  <a:cubicBezTo>
                    <a:pt x="894" y="145"/>
                    <a:pt x="887" y="142"/>
                    <a:pt x="885" y="139"/>
                  </a:cubicBezTo>
                  <a:cubicBezTo>
                    <a:pt x="886" y="137"/>
                    <a:pt x="888" y="137"/>
                    <a:pt x="887" y="135"/>
                  </a:cubicBezTo>
                  <a:cubicBezTo>
                    <a:pt x="885" y="132"/>
                    <a:pt x="882" y="130"/>
                    <a:pt x="881" y="127"/>
                  </a:cubicBezTo>
                  <a:cubicBezTo>
                    <a:pt x="883" y="127"/>
                    <a:pt x="884" y="126"/>
                    <a:pt x="885" y="125"/>
                  </a:cubicBezTo>
                  <a:cubicBezTo>
                    <a:pt x="881" y="123"/>
                    <a:pt x="884" y="117"/>
                    <a:pt x="880" y="113"/>
                  </a:cubicBezTo>
                  <a:cubicBezTo>
                    <a:pt x="874" y="113"/>
                    <a:pt x="871" y="111"/>
                    <a:pt x="869" y="107"/>
                  </a:cubicBezTo>
                  <a:cubicBezTo>
                    <a:pt x="871" y="109"/>
                    <a:pt x="868" y="103"/>
                    <a:pt x="873" y="106"/>
                  </a:cubicBezTo>
                  <a:cubicBezTo>
                    <a:pt x="870" y="101"/>
                    <a:pt x="863" y="95"/>
                    <a:pt x="859" y="99"/>
                  </a:cubicBezTo>
                  <a:cubicBezTo>
                    <a:pt x="862" y="99"/>
                    <a:pt x="863" y="103"/>
                    <a:pt x="864" y="106"/>
                  </a:cubicBezTo>
                  <a:cubicBezTo>
                    <a:pt x="862" y="106"/>
                    <a:pt x="862" y="104"/>
                    <a:pt x="860" y="105"/>
                  </a:cubicBezTo>
                  <a:cubicBezTo>
                    <a:pt x="860" y="107"/>
                    <a:pt x="862" y="109"/>
                    <a:pt x="859" y="109"/>
                  </a:cubicBezTo>
                  <a:cubicBezTo>
                    <a:pt x="857" y="108"/>
                    <a:pt x="854" y="106"/>
                    <a:pt x="850" y="107"/>
                  </a:cubicBezTo>
                  <a:cubicBezTo>
                    <a:pt x="849" y="103"/>
                    <a:pt x="845" y="100"/>
                    <a:pt x="847" y="95"/>
                  </a:cubicBezTo>
                  <a:cubicBezTo>
                    <a:pt x="842" y="89"/>
                    <a:pt x="835" y="90"/>
                    <a:pt x="826" y="88"/>
                  </a:cubicBezTo>
                  <a:cubicBezTo>
                    <a:pt x="825" y="91"/>
                    <a:pt x="830" y="92"/>
                    <a:pt x="828" y="93"/>
                  </a:cubicBezTo>
                  <a:cubicBezTo>
                    <a:pt x="817" y="91"/>
                    <a:pt x="816" y="82"/>
                    <a:pt x="811" y="74"/>
                  </a:cubicBezTo>
                  <a:cubicBezTo>
                    <a:pt x="804" y="73"/>
                    <a:pt x="802" y="68"/>
                    <a:pt x="795" y="69"/>
                  </a:cubicBezTo>
                  <a:cubicBezTo>
                    <a:pt x="783" y="56"/>
                    <a:pt x="763" y="50"/>
                    <a:pt x="742" y="47"/>
                  </a:cubicBezTo>
                  <a:cubicBezTo>
                    <a:pt x="720" y="44"/>
                    <a:pt x="694" y="42"/>
                    <a:pt x="676" y="46"/>
                  </a:cubicBezTo>
                  <a:cubicBezTo>
                    <a:pt x="691" y="43"/>
                    <a:pt x="691" y="65"/>
                    <a:pt x="677" y="62"/>
                  </a:cubicBezTo>
                  <a:cubicBezTo>
                    <a:pt x="675" y="61"/>
                    <a:pt x="673" y="60"/>
                    <a:pt x="672" y="56"/>
                  </a:cubicBezTo>
                  <a:cubicBezTo>
                    <a:pt x="675" y="55"/>
                    <a:pt x="678" y="53"/>
                    <a:pt x="678" y="49"/>
                  </a:cubicBezTo>
                  <a:cubicBezTo>
                    <a:pt x="673" y="49"/>
                    <a:pt x="670" y="48"/>
                    <a:pt x="671" y="42"/>
                  </a:cubicBezTo>
                  <a:cubicBezTo>
                    <a:pt x="655" y="34"/>
                    <a:pt x="640" y="43"/>
                    <a:pt x="624" y="45"/>
                  </a:cubicBezTo>
                  <a:cubicBezTo>
                    <a:pt x="624" y="47"/>
                    <a:pt x="626" y="47"/>
                    <a:pt x="625" y="50"/>
                  </a:cubicBezTo>
                  <a:cubicBezTo>
                    <a:pt x="619" y="53"/>
                    <a:pt x="610" y="48"/>
                    <a:pt x="606" y="53"/>
                  </a:cubicBezTo>
                  <a:cubicBezTo>
                    <a:pt x="613" y="54"/>
                    <a:pt x="619" y="54"/>
                    <a:pt x="626" y="57"/>
                  </a:cubicBezTo>
                  <a:cubicBezTo>
                    <a:pt x="621" y="60"/>
                    <a:pt x="613" y="54"/>
                    <a:pt x="608" y="57"/>
                  </a:cubicBezTo>
                  <a:cubicBezTo>
                    <a:pt x="611" y="57"/>
                    <a:pt x="613" y="59"/>
                    <a:pt x="616" y="59"/>
                  </a:cubicBezTo>
                  <a:cubicBezTo>
                    <a:pt x="615" y="63"/>
                    <a:pt x="618" y="62"/>
                    <a:pt x="618" y="65"/>
                  </a:cubicBezTo>
                  <a:cubicBezTo>
                    <a:pt x="611" y="68"/>
                    <a:pt x="603" y="63"/>
                    <a:pt x="597" y="68"/>
                  </a:cubicBezTo>
                  <a:cubicBezTo>
                    <a:pt x="597" y="70"/>
                    <a:pt x="603" y="66"/>
                    <a:pt x="604" y="70"/>
                  </a:cubicBezTo>
                  <a:cubicBezTo>
                    <a:pt x="591" y="73"/>
                    <a:pt x="578" y="70"/>
                    <a:pt x="566" y="73"/>
                  </a:cubicBezTo>
                  <a:cubicBezTo>
                    <a:pt x="566" y="76"/>
                    <a:pt x="566" y="75"/>
                    <a:pt x="566" y="78"/>
                  </a:cubicBezTo>
                  <a:cubicBezTo>
                    <a:pt x="572" y="76"/>
                    <a:pt x="582" y="73"/>
                    <a:pt x="589" y="77"/>
                  </a:cubicBezTo>
                  <a:cubicBezTo>
                    <a:pt x="580" y="82"/>
                    <a:pt x="566" y="82"/>
                    <a:pt x="558" y="87"/>
                  </a:cubicBezTo>
                  <a:cubicBezTo>
                    <a:pt x="551" y="84"/>
                    <a:pt x="542" y="84"/>
                    <a:pt x="536" y="86"/>
                  </a:cubicBezTo>
                  <a:cubicBezTo>
                    <a:pt x="536" y="85"/>
                    <a:pt x="537" y="84"/>
                    <a:pt x="536" y="83"/>
                  </a:cubicBezTo>
                  <a:cubicBezTo>
                    <a:pt x="526" y="83"/>
                    <a:pt x="519" y="88"/>
                    <a:pt x="510" y="86"/>
                  </a:cubicBezTo>
                  <a:cubicBezTo>
                    <a:pt x="512" y="81"/>
                    <a:pt x="521" y="75"/>
                    <a:pt x="524" y="78"/>
                  </a:cubicBezTo>
                  <a:cubicBezTo>
                    <a:pt x="525" y="75"/>
                    <a:pt x="526" y="74"/>
                    <a:pt x="529" y="74"/>
                  </a:cubicBezTo>
                  <a:cubicBezTo>
                    <a:pt x="530" y="74"/>
                    <a:pt x="530" y="76"/>
                    <a:pt x="530" y="77"/>
                  </a:cubicBezTo>
                  <a:cubicBezTo>
                    <a:pt x="533" y="77"/>
                    <a:pt x="533" y="74"/>
                    <a:pt x="536" y="75"/>
                  </a:cubicBezTo>
                  <a:cubicBezTo>
                    <a:pt x="536" y="76"/>
                    <a:pt x="535" y="77"/>
                    <a:pt x="536" y="78"/>
                  </a:cubicBezTo>
                  <a:cubicBezTo>
                    <a:pt x="541" y="75"/>
                    <a:pt x="549" y="82"/>
                    <a:pt x="549" y="72"/>
                  </a:cubicBezTo>
                  <a:cubicBezTo>
                    <a:pt x="543" y="71"/>
                    <a:pt x="534" y="78"/>
                    <a:pt x="531" y="71"/>
                  </a:cubicBezTo>
                  <a:cubicBezTo>
                    <a:pt x="528" y="70"/>
                    <a:pt x="525" y="71"/>
                    <a:pt x="522" y="72"/>
                  </a:cubicBezTo>
                  <a:cubicBezTo>
                    <a:pt x="521" y="70"/>
                    <a:pt x="521" y="69"/>
                    <a:pt x="518" y="67"/>
                  </a:cubicBezTo>
                  <a:cubicBezTo>
                    <a:pt x="517" y="70"/>
                    <a:pt x="519" y="70"/>
                    <a:pt x="517" y="72"/>
                  </a:cubicBezTo>
                  <a:cubicBezTo>
                    <a:pt x="514" y="71"/>
                    <a:pt x="512" y="72"/>
                    <a:pt x="510" y="72"/>
                  </a:cubicBezTo>
                  <a:cubicBezTo>
                    <a:pt x="505" y="63"/>
                    <a:pt x="511" y="64"/>
                    <a:pt x="514" y="57"/>
                  </a:cubicBezTo>
                  <a:cubicBezTo>
                    <a:pt x="510" y="55"/>
                    <a:pt x="510" y="59"/>
                    <a:pt x="509" y="60"/>
                  </a:cubicBezTo>
                  <a:cubicBezTo>
                    <a:pt x="501" y="58"/>
                    <a:pt x="490" y="51"/>
                    <a:pt x="483" y="59"/>
                  </a:cubicBezTo>
                  <a:cubicBezTo>
                    <a:pt x="462" y="65"/>
                    <a:pt x="441" y="73"/>
                    <a:pt x="424" y="85"/>
                  </a:cubicBezTo>
                  <a:cubicBezTo>
                    <a:pt x="421" y="86"/>
                    <a:pt x="423" y="82"/>
                    <a:pt x="421" y="83"/>
                  </a:cubicBezTo>
                  <a:cubicBezTo>
                    <a:pt x="420" y="89"/>
                    <a:pt x="411" y="87"/>
                    <a:pt x="405" y="87"/>
                  </a:cubicBezTo>
                  <a:cubicBezTo>
                    <a:pt x="405" y="93"/>
                    <a:pt x="405" y="93"/>
                    <a:pt x="405" y="93"/>
                  </a:cubicBezTo>
                  <a:cubicBezTo>
                    <a:pt x="407" y="94"/>
                    <a:pt x="409" y="90"/>
                    <a:pt x="409" y="93"/>
                  </a:cubicBezTo>
                  <a:cubicBezTo>
                    <a:pt x="409" y="101"/>
                    <a:pt x="399" y="101"/>
                    <a:pt x="394" y="106"/>
                  </a:cubicBezTo>
                  <a:cubicBezTo>
                    <a:pt x="398" y="106"/>
                    <a:pt x="400" y="101"/>
                    <a:pt x="404" y="104"/>
                  </a:cubicBezTo>
                  <a:cubicBezTo>
                    <a:pt x="404" y="107"/>
                    <a:pt x="402" y="107"/>
                    <a:pt x="401" y="109"/>
                  </a:cubicBezTo>
                  <a:cubicBezTo>
                    <a:pt x="397" y="106"/>
                    <a:pt x="393" y="111"/>
                    <a:pt x="388" y="107"/>
                  </a:cubicBezTo>
                  <a:cubicBezTo>
                    <a:pt x="388" y="110"/>
                    <a:pt x="391" y="112"/>
                    <a:pt x="387" y="114"/>
                  </a:cubicBezTo>
                  <a:cubicBezTo>
                    <a:pt x="389" y="116"/>
                    <a:pt x="391" y="113"/>
                    <a:pt x="392" y="114"/>
                  </a:cubicBezTo>
                  <a:cubicBezTo>
                    <a:pt x="388" y="117"/>
                    <a:pt x="387" y="122"/>
                    <a:pt x="380" y="122"/>
                  </a:cubicBezTo>
                  <a:cubicBezTo>
                    <a:pt x="379" y="128"/>
                    <a:pt x="377" y="132"/>
                    <a:pt x="370" y="132"/>
                  </a:cubicBezTo>
                  <a:cubicBezTo>
                    <a:pt x="371" y="134"/>
                    <a:pt x="374" y="139"/>
                    <a:pt x="370" y="140"/>
                  </a:cubicBezTo>
                  <a:cubicBezTo>
                    <a:pt x="367" y="139"/>
                    <a:pt x="366" y="136"/>
                    <a:pt x="363" y="135"/>
                  </a:cubicBezTo>
                  <a:cubicBezTo>
                    <a:pt x="361" y="136"/>
                    <a:pt x="357" y="140"/>
                    <a:pt x="353" y="137"/>
                  </a:cubicBezTo>
                  <a:cubicBezTo>
                    <a:pt x="357" y="125"/>
                    <a:pt x="373" y="125"/>
                    <a:pt x="379" y="114"/>
                  </a:cubicBezTo>
                  <a:cubicBezTo>
                    <a:pt x="370" y="115"/>
                    <a:pt x="363" y="119"/>
                    <a:pt x="357" y="124"/>
                  </a:cubicBezTo>
                  <a:cubicBezTo>
                    <a:pt x="353" y="126"/>
                    <a:pt x="348" y="127"/>
                    <a:pt x="346" y="133"/>
                  </a:cubicBezTo>
                  <a:cubicBezTo>
                    <a:pt x="341" y="130"/>
                    <a:pt x="341" y="139"/>
                    <a:pt x="333" y="136"/>
                  </a:cubicBezTo>
                  <a:cubicBezTo>
                    <a:pt x="330" y="143"/>
                    <a:pt x="323" y="146"/>
                    <a:pt x="318" y="151"/>
                  </a:cubicBezTo>
                  <a:cubicBezTo>
                    <a:pt x="320" y="154"/>
                    <a:pt x="322" y="148"/>
                    <a:pt x="324" y="151"/>
                  </a:cubicBezTo>
                  <a:cubicBezTo>
                    <a:pt x="321" y="154"/>
                    <a:pt x="316" y="160"/>
                    <a:pt x="312" y="157"/>
                  </a:cubicBezTo>
                  <a:cubicBezTo>
                    <a:pt x="311" y="161"/>
                    <a:pt x="310" y="163"/>
                    <a:pt x="308" y="166"/>
                  </a:cubicBezTo>
                  <a:cubicBezTo>
                    <a:pt x="311" y="166"/>
                    <a:pt x="311" y="166"/>
                    <a:pt x="313" y="169"/>
                  </a:cubicBezTo>
                  <a:cubicBezTo>
                    <a:pt x="317" y="169"/>
                    <a:pt x="318" y="166"/>
                    <a:pt x="319" y="164"/>
                  </a:cubicBezTo>
                  <a:cubicBezTo>
                    <a:pt x="320" y="164"/>
                    <a:pt x="321" y="165"/>
                    <a:pt x="322" y="166"/>
                  </a:cubicBezTo>
                  <a:cubicBezTo>
                    <a:pt x="320" y="168"/>
                    <a:pt x="318" y="169"/>
                    <a:pt x="316" y="171"/>
                  </a:cubicBezTo>
                  <a:cubicBezTo>
                    <a:pt x="318" y="175"/>
                    <a:pt x="322" y="168"/>
                    <a:pt x="326" y="171"/>
                  </a:cubicBezTo>
                  <a:cubicBezTo>
                    <a:pt x="326" y="168"/>
                    <a:pt x="326" y="168"/>
                    <a:pt x="326" y="168"/>
                  </a:cubicBezTo>
                  <a:cubicBezTo>
                    <a:pt x="326" y="166"/>
                    <a:pt x="322" y="169"/>
                    <a:pt x="322" y="166"/>
                  </a:cubicBezTo>
                  <a:cubicBezTo>
                    <a:pt x="325" y="165"/>
                    <a:pt x="323" y="161"/>
                    <a:pt x="326" y="161"/>
                  </a:cubicBezTo>
                  <a:cubicBezTo>
                    <a:pt x="326" y="163"/>
                    <a:pt x="326" y="165"/>
                    <a:pt x="327" y="166"/>
                  </a:cubicBezTo>
                  <a:cubicBezTo>
                    <a:pt x="335" y="162"/>
                    <a:pt x="333" y="150"/>
                    <a:pt x="344" y="154"/>
                  </a:cubicBezTo>
                  <a:cubicBezTo>
                    <a:pt x="344" y="157"/>
                    <a:pt x="341" y="156"/>
                    <a:pt x="342" y="158"/>
                  </a:cubicBezTo>
                  <a:cubicBezTo>
                    <a:pt x="346" y="157"/>
                    <a:pt x="349" y="154"/>
                    <a:pt x="353" y="152"/>
                  </a:cubicBezTo>
                  <a:cubicBezTo>
                    <a:pt x="350" y="153"/>
                    <a:pt x="351" y="150"/>
                    <a:pt x="350" y="150"/>
                  </a:cubicBezTo>
                  <a:cubicBezTo>
                    <a:pt x="352" y="149"/>
                    <a:pt x="352" y="147"/>
                    <a:pt x="353" y="147"/>
                  </a:cubicBezTo>
                  <a:cubicBezTo>
                    <a:pt x="356" y="150"/>
                    <a:pt x="358" y="149"/>
                    <a:pt x="361" y="148"/>
                  </a:cubicBezTo>
                  <a:cubicBezTo>
                    <a:pt x="360" y="151"/>
                    <a:pt x="364" y="148"/>
                    <a:pt x="364" y="150"/>
                  </a:cubicBezTo>
                  <a:cubicBezTo>
                    <a:pt x="357" y="153"/>
                    <a:pt x="356" y="162"/>
                    <a:pt x="347" y="163"/>
                  </a:cubicBezTo>
                  <a:cubicBezTo>
                    <a:pt x="347" y="162"/>
                    <a:pt x="349" y="159"/>
                    <a:pt x="346" y="160"/>
                  </a:cubicBezTo>
                  <a:cubicBezTo>
                    <a:pt x="346" y="163"/>
                    <a:pt x="340" y="165"/>
                    <a:pt x="344" y="167"/>
                  </a:cubicBezTo>
                  <a:cubicBezTo>
                    <a:pt x="347" y="166"/>
                    <a:pt x="349" y="163"/>
                    <a:pt x="353" y="163"/>
                  </a:cubicBezTo>
                  <a:cubicBezTo>
                    <a:pt x="353" y="165"/>
                    <a:pt x="353" y="166"/>
                    <a:pt x="354" y="167"/>
                  </a:cubicBezTo>
                  <a:cubicBezTo>
                    <a:pt x="336" y="178"/>
                    <a:pt x="323" y="191"/>
                    <a:pt x="305" y="201"/>
                  </a:cubicBezTo>
                  <a:cubicBezTo>
                    <a:pt x="305" y="203"/>
                    <a:pt x="306" y="203"/>
                    <a:pt x="306" y="205"/>
                  </a:cubicBezTo>
                  <a:cubicBezTo>
                    <a:pt x="304" y="207"/>
                    <a:pt x="300" y="207"/>
                    <a:pt x="298" y="210"/>
                  </a:cubicBezTo>
                  <a:cubicBezTo>
                    <a:pt x="300" y="212"/>
                    <a:pt x="304" y="205"/>
                    <a:pt x="307" y="209"/>
                  </a:cubicBezTo>
                  <a:cubicBezTo>
                    <a:pt x="305" y="214"/>
                    <a:pt x="300" y="215"/>
                    <a:pt x="296" y="218"/>
                  </a:cubicBezTo>
                  <a:cubicBezTo>
                    <a:pt x="292" y="215"/>
                    <a:pt x="286" y="215"/>
                    <a:pt x="283" y="213"/>
                  </a:cubicBezTo>
                  <a:cubicBezTo>
                    <a:pt x="283" y="212"/>
                    <a:pt x="284" y="212"/>
                    <a:pt x="284" y="211"/>
                  </a:cubicBezTo>
                  <a:cubicBezTo>
                    <a:pt x="280" y="211"/>
                    <a:pt x="277" y="211"/>
                    <a:pt x="274" y="213"/>
                  </a:cubicBezTo>
                  <a:cubicBezTo>
                    <a:pt x="273" y="211"/>
                    <a:pt x="272" y="208"/>
                    <a:pt x="270" y="206"/>
                  </a:cubicBezTo>
                  <a:cubicBezTo>
                    <a:pt x="265" y="210"/>
                    <a:pt x="259" y="209"/>
                    <a:pt x="252" y="215"/>
                  </a:cubicBezTo>
                  <a:cubicBezTo>
                    <a:pt x="251" y="213"/>
                    <a:pt x="254" y="211"/>
                    <a:pt x="252" y="211"/>
                  </a:cubicBezTo>
                  <a:cubicBezTo>
                    <a:pt x="251" y="212"/>
                    <a:pt x="249" y="213"/>
                    <a:pt x="248" y="212"/>
                  </a:cubicBezTo>
                  <a:cubicBezTo>
                    <a:pt x="247" y="206"/>
                    <a:pt x="253" y="205"/>
                    <a:pt x="252" y="202"/>
                  </a:cubicBezTo>
                  <a:cubicBezTo>
                    <a:pt x="249" y="202"/>
                    <a:pt x="246" y="199"/>
                    <a:pt x="244" y="202"/>
                  </a:cubicBezTo>
                  <a:cubicBezTo>
                    <a:pt x="247" y="201"/>
                    <a:pt x="247" y="204"/>
                    <a:pt x="248" y="206"/>
                  </a:cubicBezTo>
                  <a:cubicBezTo>
                    <a:pt x="245" y="208"/>
                    <a:pt x="243" y="211"/>
                    <a:pt x="239" y="213"/>
                  </a:cubicBezTo>
                  <a:cubicBezTo>
                    <a:pt x="235" y="212"/>
                    <a:pt x="240" y="210"/>
                    <a:pt x="236" y="210"/>
                  </a:cubicBezTo>
                  <a:cubicBezTo>
                    <a:pt x="235" y="211"/>
                    <a:pt x="233" y="211"/>
                    <a:pt x="233" y="213"/>
                  </a:cubicBezTo>
                  <a:cubicBezTo>
                    <a:pt x="235" y="213"/>
                    <a:pt x="237" y="214"/>
                    <a:pt x="237" y="216"/>
                  </a:cubicBezTo>
                  <a:cubicBezTo>
                    <a:pt x="233" y="215"/>
                    <a:pt x="236" y="219"/>
                    <a:pt x="235" y="220"/>
                  </a:cubicBezTo>
                  <a:cubicBezTo>
                    <a:pt x="231" y="225"/>
                    <a:pt x="223" y="224"/>
                    <a:pt x="217" y="227"/>
                  </a:cubicBezTo>
                  <a:cubicBezTo>
                    <a:pt x="208" y="230"/>
                    <a:pt x="207" y="237"/>
                    <a:pt x="201" y="241"/>
                  </a:cubicBezTo>
                  <a:cubicBezTo>
                    <a:pt x="200" y="244"/>
                    <a:pt x="201" y="248"/>
                    <a:pt x="203" y="251"/>
                  </a:cubicBezTo>
                  <a:cubicBezTo>
                    <a:pt x="204" y="246"/>
                    <a:pt x="206" y="247"/>
                    <a:pt x="210" y="245"/>
                  </a:cubicBezTo>
                  <a:cubicBezTo>
                    <a:pt x="208" y="247"/>
                    <a:pt x="209" y="249"/>
                    <a:pt x="209" y="252"/>
                  </a:cubicBezTo>
                  <a:cubicBezTo>
                    <a:pt x="204" y="255"/>
                    <a:pt x="202" y="257"/>
                    <a:pt x="198" y="252"/>
                  </a:cubicBezTo>
                  <a:cubicBezTo>
                    <a:pt x="195" y="253"/>
                    <a:pt x="197" y="260"/>
                    <a:pt x="193" y="260"/>
                  </a:cubicBezTo>
                  <a:cubicBezTo>
                    <a:pt x="188" y="259"/>
                    <a:pt x="192" y="253"/>
                    <a:pt x="188" y="252"/>
                  </a:cubicBezTo>
                  <a:cubicBezTo>
                    <a:pt x="199" y="240"/>
                    <a:pt x="206" y="224"/>
                    <a:pt x="220" y="216"/>
                  </a:cubicBezTo>
                  <a:cubicBezTo>
                    <a:pt x="220" y="213"/>
                    <a:pt x="220" y="213"/>
                    <a:pt x="220" y="213"/>
                  </a:cubicBezTo>
                  <a:cubicBezTo>
                    <a:pt x="229" y="212"/>
                    <a:pt x="225" y="195"/>
                    <a:pt x="235" y="199"/>
                  </a:cubicBezTo>
                  <a:cubicBezTo>
                    <a:pt x="236" y="201"/>
                    <a:pt x="237" y="202"/>
                    <a:pt x="238" y="204"/>
                  </a:cubicBezTo>
                  <a:cubicBezTo>
                    <a:pt x="237" y="199"/>
                    <a:pt x="244" y="201"/>
                    <a:pt x="244" y="194"/>
                  </a:cubicBezTo>
                  <a:cubicBezTo>
                    <a:pt x="243" y="194"/>
                    <a:pt x="242" y="194"/>
                    <a:pt x="242" y="193"/>
                  </a:cubicBezTo>
                  <a:cubicBezTo>
                    <a:pt x="245" y="189"/>
                    <a:pt x="247" y="183"/>
                    <a:pt x="252" y="182"/>
                  </a:cubicBezTo>
                  <a:cubicBezTo>
                    <a:pt x="252" y="183"/>
                    <a:pt x="252" y="184"/>
                    <a:pt x="252" y="185"/>
                  </a:cubicBezTo>
                  <a:cubicBezTo>
                    <a:pt x="254" y="185"/>
                    <a:pt x="256" y="184"/>
                    <a:pt x="258" y="184"/>
                  </a:cubicBezTo>
                  <a:cubicBezTo>
                    <a:pt x="256" y="174"/>
                    <a:pt x="265" y="175"/>
                    <a:pt x="267" y="171"/>
                  </a:cubicBezTo>
                  <a:cubicBezTo>
                    <a:pt x="266" y="171"/>
                    <a:pt x="265" y="172"/>
                    <a:pt x="265" y="171"/>
                  </a:cubicBezTo>
                  <a:cubicBezTo>
                    <a:pt x="268" y="167"/>
                    <a:pt x="272" y="164"/>
                    <a:pt x="276" y="160"/>
                  </a:cubicBezTo>
                  <a:cubicBezTo>
                    <a:pt x="276" y="161"/>
                    <a:pt x="277" y="161"/>
                    <a:pt x="278" y="161"/>
                  </a:cubicBezTo>
                  <a:cubicBezTo>
                    <a:pt x="278" y="164"/>
                    <a:pt x="275" y="163"/>
                    <a:pt x="277" y="165"/>
                  </a:cubicBezTo>
                  <a:cubicBezTo>
                    <a:pt x="283" y="173"/>
                    <a:pt x="271" y="176"/>
                    <a:pt x="267" y="181"/>
                  </a:cubicBezTo>
                  <a:cubicBezTo>
                    <a:pt x="265" y="182"/>
                    <a:pt x="266" y="179"/>
                    <a:pt x="263" y="179"/>
                  </a:cubicBezTo>
                  <a:cubicBezTo>
                    <a:pt x="263" y="186"/>
                    <a:pt x="263" y="186"/>
                    <a:pt x="263" y="186"/>
                  </a:cubicBezTo>
                  <a:cubicBezTo>
                    <a:pt x="259" y="188"/>
                    <a:pt x="257" y="192"/>
                    <a:pt x="254" y="195"/>
                  </a:cubicBezTo>
                  <a:cubicBezTo>
                    <a:pt x="266" y="201"/>
                    <a:pt x="269" y="180"/>
                    <a:pt x="278" y="185"/>
                  </a:cubicBezTo>
                  <a:cubicBezTo>
                    <a:pt x="279" y="186"/>
                    <a:pt x="275" y="187"/>
                    <a:pt x="277" y="188"/>
                  </a:cubicBezTo>
                  <a:cubicBezTo>
                    <a:pt x="285" y="186"/>
                    <a:pt x="281" y="172"/>
                    <a:pt x="289" y="174"/>
                  </a:cubicBezTo>
                  <a:cubicBezTo>
                    <a:pt x="290" y="165"/>
                    <a:pt x="297" y="163"/>
                    <a:pt x="301" y="158"/>
                  </a:cubicBezTo>
                  <a:cubicBezTo>
                    <a:pt x="302" y="156"/>
                    <a:pt x="300" y="156"/>
                    <a:pt x="300" y="154"/>
                  </a:cubicBezTo>
                  <a:cubicBezTo>
                    <a:pt x="294" y="151"/>
                    <a:pt x="288" y="165"/>
                    <a:pt x="282" y="160"/>
                  </a:cubicBezTo>
                  <a:cubicBezTo>
                    <a:pt x="286" y="153"/>
                    <a:pt x="298" y="149"/>
                    <a:pt x="300" y="142"/>
                  </a:cubicBezTo>
                  <a:cubicBezTo>
                    <a:pt x="296" y="144"/>
                    <a:pt x="293" y="146"/>
                    <a:pt x="290" y="150"/>
                  </a:cubicBezTo>
                  <a:cubicBezTo>
                    <a:pt x="289" y="138"/>
                    <a:pt x="305" y="136"/>
                    <a:pt x="307" y="125"/>
                  </a:cubicBezTo>
                  <a:cubicBezTo>
                    <a:pt x="304" y="124"/>
                    <a:pt x="303" y="122"/>
                    <a:pt x="299" y="122"/>
                  </a:cubicBezTo>
                  <a:cubicBezTo>
                    <a:pt x="298" y="128"/>
                    <a:pt x="292" y="128"/>
                    <a:pt x="288" y="130"/>
                  </a:cubicBezTo>
                  <a:cubicBezTo>
                    <a:pt x="288" y="128"/>
                    <a:pt x="288" y="125"/>
                    <a:pt x="290" y="125"/>
                  </a:cubicBezTo>
                  <a:cubicBezTo>
                    <a:pt x="291" y="125"/>
                    <a:pt x="292" y="126"/>
                    <a:pt x="293" y="126"/>
                  </a:cubicBezTo>
                  <a:cubicBezTo>
                    <a:pt x="295" y="124"/>
                    <a:pt x="295" y="121"/>
                    <a:pt x="296" y="119"/>
                  </a:cubicBezTo>
                  <a:cubicBezTo>
                    <a:pt x="297" y="120"/>
                    <a:pt x="298" y="119"/>
                    <a:pt x="300" y="121"/>
                  </a:cubicBezTo>
                  <a:cubicBezTo>
                    <a:pt x="303" y="114"/>
                    <a:pt x="310" y="107"/>
                    <a:pt x="318" y="109"/>
                  </a:cubicBezTo>
                  <a:cubicBezTo>
                    <a:pt x="317" y="115"/>
                    <a:pt x="310" y="118"/>
                    <a:pt x="305" y="119"/>
                  </a:cubicBezTo>
                  <a:cubicBezTo>
                    <a:pt x="306" y="122"/>
                    <a:pt x="308" y="123"/>
                    <a:pt x="310" y="124"/>
                  </a:cubicBezTo>
                  <a:cubicBezTo>
                    <a:pt x="329" y="111"/>
                    <a:pt x="346" y="96"/>
                    <a:pt x="365" y="82"/>
                  </a:cubicBezTo>
                  <a:cubicBezTo>
                    <a:pt x="360" y="83"/>
                    <a:pt x="359" y="88"/>
                    <a:pt x="353" y="88"/>
                  </a:cubicBezTo>
                  <a:cubicBezTo>
                    <a:pt x="353" y="87"/>
                    <a:pt x="352" y="87"/>
                    <a:pt x="353" y="86"/>
                  </a:cubicBezTo>
                  <a:cubicBezTo>
                    <a:pt x="356" y="83"/>
                    <a:pt x="358" y="72"/>
                    <a:pt x="365" y="77"/>
                  </a:cubicBezTo>
                  <a:cubicBezTo>
                    <a:pt x="366" y="66"/>
                    <a:pt x="382" y="69"/>
                    <a:pt x="384" y="59"/>
                  </a:cubicBezTo>
                  <a:cubicBezTo>
                    <a:pt x="381" y="60"/>
                    <a:pt x="378" y="63"/>
                    <a:pt x="378" y="65"/>
                  </a:cubicBezTo>
                  <a:cubicBezTo>
                    <a:pt x="367" y="65"/>
                    <a:pt x="359" y="74"/>
                    <a:pt x="348" y="77"/>
                  </a:cubicBezTo>
                  <a:cubicBezTo>
                    <a:pt x="345" y="75"/>
                    <a:pt x="349" y="72"/>
                    <a:pt x="347" y="72"/>
                  </a:cubicBezTo>
                  <a:cubicBezTo>
                    <a:pt x="345" y="74"/>
                    <a:pt x="341" y="75"/>
                    <a:pt x="345" y="76"/>
                  </a:cubicBezTo>
                  <a:cubicBezTo>
                    <a:pt x="337" y="81"/>
                    <a:pt x="332" y="90"/>
                    <a:pt x="322" y="93"/>
                  </a:cubicBezTo>
                  <a:cubicBezTo>
                    <a:pt x="321" y="91"/>
                    <a:pt x="321" y="91"/>
                    <a:pt x="319" y="91"/>
                  </a:cubicBezTo>
                  <a:cubicBezTo>
                    <a:pt x="306" y="97"/>
                    <a:pt x="298" y="111"/>
                    <a:pt x="283" y="114"/>
                  </a:cubicBezTo>
                  <a:cubicBezTo>
                    <a:pt x="286" y="109"/>
                    <a:pt x="293" y="107"/>
                    <a:pt x="296" y="100"/>
                  </a:cubicBezTo>
                  <a:cubicBezTo>
                    <a:pt x="288" y="101"/>
                    <a:pt x="287" y="111"/>
                    <a:pt x="278" y="113"/>
                  </a:cubicBezTo>
                  <a:cubicBezTo>
                    <a:pt x="281" y="119"/>
                    <a:pt x="270" y="122"/>
                    <a:pt x="273" y="128"/>
                  </a:cubicBezTo>
                  <a:cubicBezTo>
                    <a:pt x="268" y="133"/>
                    <a:pt x="262" y="135"/>
                    <a:pt x="257" y="139"/>
                  </a:cubicBezTo>
                  <a:cubicBezTo>
                    <a:pt x="256" y="136"/>
                    <a:pt x="258" y="136"/>
                    <a:pt x="257" y="133"/>
                  </a:cubicBezTo>
                  <a:cubicBezTo>
                    <a:pt x="261" y="134"/>
                    <a:pt x="266" y="127"/>
                    <a:pt x="265" y="123"/>
                  </a:cubicBezTo>
                  <a:cubicBezTo>
                    <a:pt x="267" y="123"/>
                    <a:pt x="268" y="122"/>
                    <a:pt x="270" y="122"/>
                  </a:cubicBezTo>
                  <a:cubicBezTo>
                    <a:pt x="270" y="121"/>
                    <a:pt x="271" y="120"/>
                    <a:pt x="271" y="119"/>
                  </a:cubicBezTo>
                  <a:cubicBezTo>
                    <a:pt x="268" y="118"/>
                    <a:pt x="269" y="121"/>
                    <a:pt x="266" y="121"/>
                  </a:cubicBezTo>
                  <a:cubicBezTo>
                    <a:pt x="268" y="118"/>
                    <a:pt x="269" y="115"/>
                    <a:pt x="271" y="114"/>
                  </a:cubicBezTo>
                  <a:cubicBezTo>
                    <a:pt x="270" y="113"/>
                    <a:pt x="268" y="114"/>
                    <a:pt x="268" y="113"/>
                  </a:cubicBezTo>
                  <a:cubicBezTo>
                    <a:pt x="283" y="99"/>
                    <a:pt x="299" y="87"/>
                    <a:pt x="312" y="72"/>
                  </a:cubicBezTo>
                  <a:cubicBezTo>
                    <a:pt x="310" y="71"/>
                    <a:pt x="307" y="74"/>
                    <a:pt x="307" y="72"/>
                  </a:cubicBezTo>
                  <a:cubicBezTo>
                    <a:pt x="309" y="70"/>
                    <a:pt x="309" y="66"/>
                    <a:pt x="311" y="64"/>
                  </a:cubicBezTo>
                  <a:cubicBezTo>
                    <a:pt x="302" y="65"/>
                    <a:pt x="297" y="73"/>
                    <a:pt x="290" y="77"/>
                  </a:cubicBezTo>
                  <a:cubicBezTo>
                    <a:pt x="288" y="79"/>
                    <a:pt x="289" y="84"/>
                    <a:pt x="285" y="84"/>
                  </a:cubicBezTo>
                  <a:cubicBezTo>
                    <a:pt x="285" y="83"/>
                    <a:pt x="286" y="83"/>
                    <a:pt x="286" y="81"/>
                  </a:cubicBezTo>
                  <a:cubicBezTo>
                    <a:pt x="282" y="84"/>
                    <a:pt x="276" y="89"/>
                    <a:pt x="275" y="92"/>
                  </a:cubicBezTo>
                  <a:cubicBezTo>
                    <a:pt x="275" y="92"/>
                    <a:pt x="278" y="93"/>
                    <a:pt x="278" y="93"/>
                  </a:cubicBezTo>
                  <a:cubicBezTo>
                    <a:pt x="273" y="103"/>
                    <a:pt x="262" y="107"/>
                    <a:pt x="255" y="114"/>
                  </a:cubicBezTo>
                  <a:cubicBezTo>
                    <a:pt x="255" y="120"/>
                    <a:pt x="253" y="129"/>
                    <a:pt x="247" y="128"/>
                  </a:cubicBezTo>
                  <a:cubicBezTo>
                    <a:pt x="247" y="126"/>
                    <a:pt x="248" y="125"/>
                    <a:pt x="248" y="122"/>
                  </a:cubicBezTo>
                  <a:cubicBezTo>
                    <a:pt x="246" y="121"/>
                    <a:pt x="246" y="123"/>
                    <a:pt x="244" y="121"/>
                  </a:cubicBezTo>
                  <a:cubicBezTo>
                    <a:pt x="245" y="114"/>
                    <a:pt x="252" y="108"/>
                    <a:pt x="257" y="108"/>
                  </a:cubicBezTo>
                  <a:cubicBezTo>
                    <a:pt x="258" y="103"/>
                    <a:pt x="262" y="101"/>
                    <a:pt x="262" y="96"/>
                  </a:cubicBezTo>
                  <a:cubicBezTo>
                    <a:pt x="260" y="96"/>
                    <a:pt x="259" y="94"/>
                    <a:pt x="259" y="92"/>
                  </a:cubicBezTo>
                  <a:cubicBezTo>
                    <a:pt x="260" y="89"/>
                    <a:pt x="262" y="89"/>
                    <a:pt x="265" y="89"/>
                  </a:cubicBezTo>
                  <a:cubicBezTo>
                    <a:pt x="268" y="93"/>
                    <a:pt x="263" y="95"/>
                    <a:pt x="264" y="97"/>
                  </a:cubicBezTo>
                  <a:cubicBezTo>
                    <a:pt x="267" y="92"/>
                    <a:pt x="275" y="88"/>
                    <a:pt x="271" y="82"/>
                  </a:cubicBezTo>
                  <a:cubicBezTo>
                    <a:pt x="273" y="82"/>
                    <a:pt x="272" y="80"/>
                    <a:pt x="274" y="80"/>
                  </a:cubicBezTo>
                  <a:cubicBezTo>
                    <a:pt x="277" y="80"/>
                    <a:pt x="276" y="84"/>
                    <a:pt x="278" y="84"/>
                  </a:cubicBezTo>
                  <a:cubicBezTo>
                    <a:pt x="279" y="78"/>
                    <a:pt x="285" y="76"/>
                    <a:pt x="283" y="71"/>
                  </a:cubicBezTo>
                  <a:cubicBezTo>
                    <a:pt x="296" y="71"/>
                    <a:pt x="297" y="60"/>
                    <a:pt x="304" y="54"/>
                  </a:cubicBezTo>
                  <a:cubicBezTo>
                    <a:pt x="318" y="51"/>
                    <a:pt x="325" y="32"/>
                    <a:pt x="341" y="28"/>
                  </a:cubicBezTo>
                  <a:cubicBezTo>
                    <a:pt x="343" y="27"/>
                    <a:pt x="343" y="29"/>
                    <a:pt x="344" y="29"/>
                  </a:cubicBezTo>
                  <a:cubicBezTo>
                    <a:pt x="344" y="26"/>
                    <a:pt x="346" y="25"/>
                    <a:pt x="347" y="23"/>
                  </a:cubicBezTo>
                  <a:cubicBezTo>
                    <a:pt x="344" y="23"/>
                    <a:pt x="342" y="28"/>
                    <a:pt x="340" y="25"/>
                  </a:cubicBezTo>
                  <a:cubicBezTo>
                    <a:pt x="341" y="20"/>
                    <a:pt x="351" y="23"/>
                    <a:pt x="348" y="15"/>
                  </a:cubicBezTo>
                  <a:cubicBezTo>
                    <a:pt x="320" y="26"/>
                    <a:pt x="302" y="46"/>
                    <a:pt x="275" y="57"/>
                  </a:cubicBezTo>
                  <a:cubicBezTo>
                    <a:pt x="270" y="71"/>
                    <a:pt x="256" y="74"/>
                    <a:pt x="248" y="84"/>
                  </a:cubicBezTo>
                  <a:cubicBezTo>
                    <a:pt x="249" y="84"/>
                    <a:pt x="249" y="85"/>
                    <a:pt x="249" y="86"/>
                  </a:cubicBezTo>
                  <a:cubicBezTo>
                    <a:pt x="243" y="89"/>
                    <a:pt x="236" y="87"/>
                    <a:pt x="233" y="93"/>
                  </a:cubicBezTo>
                  <a:cubicBezTo>
                    <a:pt x="234" y="94"/>
                    <a:pt x="235" y="94"/>
                    <a:pt x="235" y="95"/>
                  </a:cubicBezTo>
                  <a:cubicBezTo>
                    <a:pt x="227" y="106"/>
                    <a:pt x="216" y="110"/>
                    <a:pt x="212" y="123"/>
                  </a:cubicBezTo>
                  <a:cubicBezTo>
                    <a:pt x="208" y="122"/>
                    <a:pt x="208" y="125"/>
                    <a:pt x="205" y="125"/>
                  </a:cubicBezTo>
                  <a:cubicBezTo>
                    <a:pt x="193" y="142"/>
                    <a:pt x="178" y="156"/>
                    <a:pt x="166" y="174"/>
                  </a:cubicBezTo>
                  <a:cubicBezTo>
                    <a:pt x="169" y="179"/>
                    <a:pt x="156" y="179"/>
                    <a:pt x="156" y="187"/>
                  </a:cubicBezTo>
                  <a:cubicBezTo>
                    <a:pt x="157" y="188"/>
                    <a:pt x="158" y="185"/>
                    <a:pt x="159" y="187"/>
                  </a:cubicBezTo>
                  <a:cubicBezTo>
                    <a:pt x="157" y="189"/>
                    <a:pt x="158" y="191"/>
                    <a:pt x="157" y="192"/>
                  </a:cubicBezTo>
                  <a:cubicBezTo>
                    <a:pt x="153" y="190"/>
                    <a:pt x="148" y="194"/>
                    <a:pt x="146" y="199"/>
                  </a:cubicBezTo>
                  <a:cubicBezTo>
                    <a:pt x="149" y="198"/>
                    <a:pt x="150" y="200"/>
                    <a:pt x="150" y="202"/>
                  </a:cubicBezTo>
                  <a:cubicBezTo>
                    <a:pt x="144" y="205"/>
                    <a:pt x="141" y="216"/>
                    <a:pt x="136" y="217"/>
                  </a:cubicBezTo>
                  <a:cubicBezTo>
                    <a:pt x="135" y="212"/>
                    <a:pt x="141" y="210"/>
                    <a:pt x="139" y="206"/>
                  </a:cubicBezTo>
                  <a:cubicBezTo>
                    <a:pt x="134" y="214"/>
                    <a:pt x="128" y="221"/>
                    <a:pt x="125" y="230"/>
                  </a:cubicBezTo>
                  <a:cubicBezTo>
                    <a:pt x="130" y="234"/>
                    <a:pt x="119" y="240"/>
                    <a:pt x="123" y="246"/>
                  </a:cubicBezTo>
                  <a:cubicBezTo>
                    <a:pt x="123" y="245"/>
                    <a:pt x="124" y="244"/>
                    <a:pt x="125" y="245"/>
                  </a:cubicBezTo>
                  <a:cubicBezTo>
                    <a:pt x="124" y="246"/>
                    <a:pt x="123" y="247"/>
                    <a:pt x="121" y="246"/>
                  </a:cubicBezTo>
                  <a:cubicBezTo>
                    <a:pt x="120" y="254"/>
                    <a:pt x="110" y="250"/>
                    <a:pt x="110" y="261"/>
                  </a:cubicBezTo>
                  <a:cubicBezTo>
                    <a:pt x="113" y="263"/>
                    <a:pt x="113" y="256"/>
                    <a:pt x="117" y="256"/>
                  </a:cubicBezTo>
                  <a:cubicBezTo>
                    <a:pt x="117" y="257"/>
                    <a:pt x="118" y="257"/>
                    <a:pt x="118" y="258"/>
                  </a:cubicBezTo>
                  <a:cubicBezTo>
                    <a:pt x="116" y="266"/>
                    <a:pt x="112" y="268"/>
                    <a:pt x="108" y="274"/>
                  </a:cubicBezTo>
                  <a:cubicBezTo>
                    <a:pt x="110" y="275"/>
                    <a:pt x="112" y="274"/>
                    <a:pt x="113" y="277"/>
                  </a:cubicBezTo>
                  <a:cubicBezTo>
                    <a:pt x="110" y="277"/>
                    <a:pt x="113" y="280"/>
                    <a:pt x="111" y="283"/>
                  </a:cubicBezTo>
                  <a:cubicBezTo>
                    <a:pt x="113" y="283"/>
                    <a:pt x="113" y="283"/>
                    <a:pt x="113" y="285"/>
                  </a:cubicBezTo>
                  <a:cubicBezTo>
                    <a:pt x="110" y="296"/>
                    <a:pt x="101" y="302"/>
                    <a:pt x="104" y="315"/>
                  </a:cubicBezTo>
                  <a:cubicBezTo>
                    <a:pt x="96" y="316"/>
                    <a:pt x="99" y="327"/>
                    <a:pt x="92" y="329"/>
                  </a:cubicBezTo>
                  <a:cubicBezTo>
                    <a:pt x="94" y="316"/>
                    <a:pt x="104" y="304"/>
                    <a:pt x="107" y="290"/>
                  </a:cubicBezTo>
                  <a:cubicBezTo>
                    <a:pt x="104" y="288"/>
                    <a:pt x="103" y="286"/>
                    <a:pt x="104" y="282"/>
                  </a:cubicBezTo>
                  <a:cubicBezTo>
                    <a:pt x="101" y="280"/>
                    <a:pt x="99" y="287"/>
                    <a:pt x="98" y="291"/>
                  </a:cubicBezTo>
                  <a:cubicBezTo>
                    <a:pt x="99" y="293"/>
                    <a:pt x="101" y="293"/>
                    <a:pt x="102" y="294"/>
                  </a:cubicBezTo>
                  <a:cubicBezTo>
                    <a:pt x="99" y="296"/>
                    <a:pt x="102" y="297"/>
                    <a:pt x="101" y="300"/>
                  </a:cubicBezTo>
                  <a:cubicBezTo>
                    <a:pt x="99" y="301"/>
                    <a:pt x="97" y="302"/>
                    <a:pt x="95" y="303"/>
                  </a:cubicBezTo>
                  <a:cubicBezTo>
                    <a:pt x="94" y="301"/>
                    <a:pt x="93" y="299"/>
                    <a:pt x="91" y="298"/>
                  </a:cubicBezTo>
                  <a:cubicBezTo>
                    <a:pt x="86" y="299"/>
                    <a:pt x="80" y="307"/>
                    <a:pt x="84" y="313"/>
                  </a:cubicBezTo>
                  <a:cubicBezTo>
                    <a:pt x="81" y="315"/>
                    <a:pt x="78" y="321"/>
                    <a:pt x="80" y="327"/>
                  </a:cubicBezTo>
                  <a:cubicBezTo>
                    <a:pt x="79" y="327"/>
                    <a:pt x="79" y="328"/>
                    <a:pt x="78" y="327"/>
                  </a:cubicBezTo>
                  <a:cubicBezTo>
                    <a:pt x="77" y="336"/>
                    <a:pt x="69" y="337"/>
                    <a:pt x="71" y="349"/>
                  </a:cubicBezTo>
                  <a:cubicBezTo>
                    <a:pt x="68" y="351"/>
                    <a:pt x="66" y="359"/>
                    <a:pt x="69" y="361"/>
                  </a:cubicBezTo>
                  <a:cubicBezTo>
                    <a:pt x="70" y="360"/>
                    <a:pt x="70" y="357"/>
                    <a:pt x="72" y="357"/>
                  </a:cubicBezTo>
                  <a:cubicBezTo>
                    <a:pt x="72" y="358"/>
                    <a:pt x="73" y="358"/>
                    <a:pt x="73" y="359"/>
                  </a:cubicBezTo>
                  <a:cubicBezTo>
                    <a:pt x="68" y="359"/>
                    <a:pt x="69" y="365"/>
                    <a:pt x="67" y="370"/>
                  </a:cubicBezTo>
                  <a:cubicBezTo>
                    <a:pt x="76" y="362"/>
                    <a:pt x="78" y="344"/>
                    <a:pt x="85" y="333"/>
                  </a:cubicBezTo>
                  <a:cubicBezTo>
                    <a:pt x="86" y="339"/>
                    <a:pt x="81" y="345"/>
                    <a:pt x="84" y="354"/>
                  </a:cubicBezTo>
                  <a:cubicBezTo>
                    <a:pt x="82" y="354"/>
                    <a:pt x="82" y="357"/>
                    <a:pt x="80" y="355"/>
                  </a:cubicBezTo>
                  <a:cubicBezTo>
                    <a:pt x="75" y="363"/>
                    <a:pt x="72" y="377"/>
                    <a:pt x="64" y="379"/>
                  </a:cubicBezTo>
                  <a:cubicBezTo>
                    <a:pt x="61" y="387"/>
                    <a:pt x="54" y="396"/>
                    <a:pt x="56" y="404"/>
                  </a:cubicBezTo>
                  <a:cubicBezTo>
                    <a:pt x="46" y="415"/>
                    <a:pt x="47" y="430"/>
                    <a:pt x="50" y="446"/>
                  </a:cubicBezTo>
                  <a:cubicBezTo>
                    <a:pt x="61" y="442"/>
                    <a:pt x="58" y="463"/>
                    <a:pt x="50" y="463"/>
                  </a:cubicBezTo>
                  <a:cubicBezTo>
                    <a:pt x="51" y="470"/>
                    <a:pt x="46" y="480"/>
                    <a:pt x="48" y="487"/>
                  </a:cubicBezTo>
                  <a:cubicBezTo>
                    <a:pt x="53" y="482"/>
                    <a:pt x="53" y="474"/>
                    <a:pt x="57" y="469"/>
                  </a:cubicBezTo>
                  <a:cubicBezTo>
                    <a:pt x="58" y="473"/>
                    <a:pt x="65" y="471"/>
                    <a:pt x="65" y="477"/>
                  </a:cubicBezTo>
                  <a:cubicBezTo>
                    <a:pt x="65" y="471"/>
                    <a:pt x="69" y="476"/>
                    <a:pt x="70" y="475"/>
                  </a:cubicBezTo>
                  <a:cubicBezTo>
                    <a:pt x="71" y="471"/>
                    <a:pt x="71" y="467"/>
                    <a:pt x="74" y="467"/>
                  </a:cubicBezTo>
                  <a:cubicBezTo>
                    <a:pt x="76" y="475"/>
                    <a:pt x="78" y="479"/>
                    <a:pt x="76" y="486"/>
                  </a:cubicBezTo>
                  <a:cubicBezTo>
                    <a:pt x="76" y="485"/>
                    <a:pt x="76" y="484"/>
                    <a:pt x="75" y="483"/>
                  </a:cubicBezTo>
                  <a:cubicBezTo>
                    <a:pt x="73" y="486"/>
                    <a:pt x="72" y="495"/>
                    <a:pt x="73" y="498"/>
                  </a:cubicBezTo>
                  <a:cubicBezTo>
                    <a:pt x="73" y="497"/>
                    <a:pt x="73" y="496"/>
                    <a:pt x="74" y="497"/>
                  </a:cubicBezTo>
                  <a:cubicBezTo>
                    <a:pt x="74" y="501"/>
                    <a:pt x="78" y="500"/>
                    <a:pt x="77" y="506"/>
                  </a:cubicBezTo>
                  <a:cubicBezTo>
                    <a:pt x="82" y="508"/>
                    <a:pt x="81" y="501"/>
                    <a:pt x="84" y="500"/>
                  </a:cubicBezTo>
                  <a:cubicBezTo>
                    <a:pt x="89" y="499"/>
                    <a:pt x="90" y="501"/>
                    <a:pt x="94" y="503"/>
                  </a:cubicBezTo>
                  <a:cubicBezTo>
                    <a:pt x="94" y="501"/>
                    <a:pt x="92" y="499"/>
                    <a:pt x="94" y="497"/>
                  </a:cubicBezTo>
                  <a:cubicBezTo>
                    <a:pt x="92" y="497"/>
                    <a:pt x="89" y="498"/>
                    <a:pt x="89" y="496"/>
                  </a:cubicBezTo>
                  <a:cubicBezTo>
                    <a:pt x="89" y="493"/>
                    <a:pt x="89" y="493"/>
                    <a:pt x="89" y="493"/>
                  </a:cubicBezTo>
                  <a:cubicBezTo>
                    <a:pt x="89" y="491"/>
                    <a:pt x="92" y="492"/>
                    <a:pt x="93" y="490"/>
                  </a:cubicBezTo>
                  <a:cubicBezTo>
                    <a:pt x="95" y="490"/>
                    <a:pt x="95" y="492"/>
                    <a:pt x="97" y="493"/>
                  </a:cubicBezTo>
                  <a:cubicBezTo>
                    <a:pt x="99" y="491"/>
                    <a:pt x="97" y="487"/>
                    <a:pt x="101" y="488"/>
                  </a:cubicBezTo>
                  <a:cubicBezTo>
                    <a:pt x="101" y="483"/>
                    <a:pt x="100" y="477"/>
                    <a:pt x="104" y="476"/>
                  </a:cubicBezTo>
                  <a:cubicBezTo>
                    <a:pt x="104" y="477"/>
                    <a:pt x="105" y="476"/>
                    <a:pt x="105" y="477"/>
                  </a:cubicBezTo>
                  <a:cubicBezTo>
                    <a:pt x="100" y="489"/>
                    <a:pt x="107" y="507"/>
                    <a:pt x="102" y="517"/>
                  </a:cubicBezTo>
                  <a:cubicBezTo>
                    <a:pt x="103" y="515"/>
                    <a:pt x="105" y="515"/>
                    <a:pt x="107" y="515"/>
                  </a:cubicBezTo>
                  <a:cubicBezTo>
                    <a:pt x="107" y="512"/>
                    <a:pt x="109" y="510"/>
                    <a:pt x="108" y="505"/>
                  </a:cubicBezTo>
                  <a:cubicBezTo>
                    <a:pt x="110" y="506"/>
                    <a:pt x="113" y="503"/>
                    <a:pt x="113" y="504"/>
                  </a:cubicBezTo>
                  <a:cubicBezTo>
                    <a:pt x="114" y="512"/>
                    <a:pt x="112" y="523"/>
                    <a:pt x="117" y="525"/>
                  </a:cubicBezTo>
                  <a:cubicBezTo>
                    <a:pt x="129" y="516"/>
                    <a:pt x="118" y="489"/>
                    <a:pt x="134" y="484"/>
                  </a:cubicBezTo>
                  <a:cubicBezTo>
                    <a:pt x="131" y="492"/>
                    <a:pt x="134" y="495"/>
                    <a:pt x="134" y="504"/>
                  </a:cubicBezTo>
                  <a:cubicBezTo>
                    <a:pt x="141" y="503"/>
                    <a:pt x="139" y="511"/>
                    <a:pt x="140" y="515"/>
                  </a:cubicBezTo>
                  <a:cubicBezTo>
                    <a:pt x="143" y="515"/>
                    <a:pt x="143" y="510"/>
                    <a:pt x="145" y="510"/>
                  </a:cubicBezTo>
                  <a:cubicBezTo>
                    <a:pt x="151" y="516"/>
                    <a:pt x="146" y="528"/>
                    <a:pt x="142" y="534"/>
                  </a:cubicBezTo>
                  <a:cubicBezTo>
                    <a:pt x="140" y="532"/>
                    <a:pt x="140" y="526"/>
                    <a:pt x="139" y="524"/>
                  </a:cubicBezTo>
                  <a:cubicBezTo>
                    <a:pt x="135" y="525"/>
                    <a:pt x="134" y="525"/>
                    <a:pt x="129" y="525"/>
                  </a:cubicBezTo>
                  <a:cubicBezTo>
                    <a:pt x="129" y="530"/>
                    <a:pt x="126" y="532"/>
                    <a:pt x="126" y="538"/>
                  </a:cubicBezTo>
                  <a:cubicBezTo>
                    <a:pt x="127" y="538"/>
                    <a:pt x="130" y="539"/>
                    <a:pt x="127" y="542"/>
                  </a:cubicBezTo>
                  <a:cubicBezTo>
                    <a:pt x="129" y="544"/>
                    <a:pt x="129" y="541"/>
                    <a:pt x="131" y="541"/>
                  </a:cubicBezTo>
                  <a:cubicBezTo>
                    <a:pt x="131" y="549"/>
                    <a:pt x="134" y="568"/>
                    <a:pt x="124" y="568"/>
                  </a:cubicBezTo>
                  <a:cubicBezTo>
                    <a:pt x="125" y="572"/>
                    <a:pt x="120" y="574"/>
                    <a:pt x="123" y="577"/>
                  </a:cubicBezTo>
                  <a:cubicBezTo>
                    <a:pt x="123" y="575"/>
                    <a:pt x="126" y="576"/>
                    <a:pt x="126" y="575"/>
                  </a:cubicBezTo>
                  <a:cubicBezTo>
                    <a:pt x="125" y="574"/>
                    <a:pt x="126" y="572"/>
                    <a:pt x="126" y="571"/>
                  </a:cubicBezTo>
                  <a:cubicBezTo>
                    <a:pt x="129" y="572"/>
                    <a:pt x="128" y="569"/>
                    <a:pt x="130" y="568"/>
                  </a:cubicBezTo>
                  <a:cubicBezTo>
                    <a:pt x="129" y="573"/>
                    <a:pt x="128" y="577"/>
                    <a:pt x="125" y="580"/>
                  </a:cubicBezTo>
                  <a:cubicBezTo>
                    <a:pt x="134" y="588"/>
                    <a:pt x="128" y="606"/>
                    <a:pt x="130" y="617"/>
                  </a:cubicBezTo>
                  <a:cubicBezTo>
                    <a:pt x="132" y="624"/>
                    <a:pt x="131" y="636"/>
                    <a:pt x="131" y="644"/>
                  </a:cubicBezTo>
                  <a:cubicBezTo>
                    <a:pt x="132" y="644"/>
                    <a:pt x="134" y="644"/>
                    <a:pt x="134" y="645"/>
                  </a:cubicBezTo>
                  <a:cubicBezTo>
                    <a:pt x="135" y="655"/>
                    <a:pt x="135" y="669"/>
                    <a:pt x="137" y="677"/>
                  </a:cubicBezTo>
                  <a:cubicBezTo>
                    <a:pt x="131" y="689"/>
                    <a:pt x="144" y="701"/>
                    <a:pt x="139" y="712"/>
                  </a:cubicBezTo>
                  <a:cubicBezTo>
                    <a:pt x="137" y="708"/>
                    <a:pt x="137" y="712"/>
                    <a:pt x="132" y="711"/>
                  </a:cubicBezTo>
                  <a:cubicBezTo>
                    <a:pt x="130" y="707"/>
                    <a:pt x="133" y="698"/>
                    <a:pt x="129" y="696"/>
                  </a:cubicBezTo>
                  <a:cubicBezTo>
                    <a:pt x="130" y="704"/>
                    <a:pt x="131" y="720"/>
                    <a:pt x="129" y="725"/>
                  </a:cubicBezTo>
                  <a:cubicBezTo>
                    <a:pt x="133" y="728"/>
                    <a:pt x="132" y="736"/>
                    <a:pt x="137" y="737"/>
                  </a:cubicBezTo>
                  <a:cubicBezTo>
                    <a:pt x="137" y="733"/>
                    <a:pt x="137" y="735"/>
                    <a:pt x="139" y="736"/>
                  </a:cubicBezTo>
                  <a:cubicBezTo>
                    <a:pt x="140" y="732"/>
                    <a:pt x="139" y="728"/>
                    <a:pt x="142" y="726"/>
                  </a:cubicBezTo>
                  <a:cubicBezTo>
                    <a:pt x="145" y="744"/>
                    <a:pt x="147" y="769"/>
                    <a:pt x="149" y="785"/>
                  </a:cubicBezTo>
                  <a:cubicBezTo>
                    <a:pt x="149" y="784"/>
                    <a:pt x="148" y="784"/>
                    <a:pt x="147" y="785"/>
                  </a:cubicBezTo>
                  <a:cubicBezTo>
                    <a:pt x="149" y="795"/>
                    <a:pt x="154" y="803"/>
                    <a:pt x="156" y="814"/>
                  </a:cubicBezTo>
                  <a:cubicBezTo>
                    <a:pt x="158" y="814"/>
                    <a:pt x="160" y="814"/>
                    <a:pt x="161" y="816"/>
                  </a:cubicBezTo>
                  <a:cubicBezTo>
                    <a:pt x="160" y="824"/>
                    <a:pt x="168" y="828"/>
                    <a:pt x="165" y="839"/>
                  </a:cubicBezTo>
                  <a:cubicBezTo>
                    <a:pt x="167" y="842"/>
                    <a:pt x="170" y="845"/>
                    <a:pt x="171" y="848"/>
                  </a:cubicBezTo>
                  <a:cubicBezTo>
                    <a:pt x="170" y="848"/>
                    <a:pt x="170" y="850"/>
                    <a:pt x="169" y="851"/>
                  </a:cubicBezTo>
                  <a:cubicBezTo>
                    <a:pt x="172" y="852"/>
                    <a:pt x="173" y="851"/>
                    <a:pt x="175" y="850"/>
                  </a:cubicBezTo>
                  <a:cubicBezTo>
                    <a:pt x="184" y="861"/>
                    <a:pt x="186" y="881"/>
                    <a:pt x="192" y="893"/>
                  </a:cubicBezTo>
                  <a:cubicBezTo>
                    <a:pt x="195" y="893"/>
                    <a:pt x="190" y="890"/>
                    <a:pt x="193" y="890"/>
                  </a:cubicBezTo>
                  <a:cubicBezTo>
                    <a:pt x="196" y="894"/>
                    <a:pt x="195" y="903"/>
                    <a:pt x="200" y="905"/>
                  </a:cubicBezTo>
                  <a:cubicBezTo>
                    <a:pt x="201" y="904"/>
                    <a:pt x="201" y="902"/>
                    <a:pt x="203" y="902"/>
                  </a:cubicBezTo>
                  <a:cubicBezTo>
                    <a:pt x="206" y="907"/>
                    <a:pt x="209" y="913"/>
                    <a:pt x="214" y="915"/>
                  </a:cubicBezTo>
                  <a:cubicBezTo>
                    <a:pt x="214" y="911"/>
                    <a:pt x="208" y="908"/>
                    <a:pt x="212" y="903"/>
                  </a:cubicBezTo>
                  <a:cubicBezTo>
                    <a:pt x="213" y="904"/>
                    <a:pt x="216" y="903"/>
                    <a:pt x="217" y="905"/>
                  </a:cubicBezTo>
                  <a:cubicBezTo>
                    <a:pt x="215" y="910"/>
                    <a:pt x="220" y="913"/>
                    <a:pt x="221" y="917"/>
                  </a:cubicBezTo>
                  <a:cubicBezTo>
                    <a:pt x="221" y="920"/>
                    <a:pt x="219" y="919"/>
                    <a:pt x="218" y="921"/>
                  </a:cubicBezTo>
                  <a:cubicBezTo>
                    <a:pt x="223" y="933"/>
                    <a:pt x="235" y="942"/>
                    <a:pt x="243" y="949"/>
                  </a:cubicBezTo>
                  <a:cubicBezTo>
                    <a:pt x="243" y="952"/>
                    <a:pt x="245" y="953"/>
                    <a:pt x="244" y="956"/>
                  </a:cubicBezTo>
                  <a:cubicBezTo>
                    <a:pt x="247" y="958"/>
                    <a:pt x="250" y="958"/>
                    <a:pt x="252" y="961"/>
                  </a:cubicBezTo>
                  <a:cubicBezTo>
                    <a:pt x="253" y="962"/>
                    <a:pt x="251" y="963"/>
                    <a:pt x="252" y="964"/>
                  </a:cubicBezTo>
                  <a:cubicBezTo>
                    <a:pt x="253" y="966"/>
                    <a:pt x="261" y="970"/>
                    <a:pt x="257" y="975"/>
                  </a:cubicBezTo>
                  <a:cubicBezTo>
                    <a:pt x="254" y="972"/>
                    <a:pt x="249" y="966"/>
                    <a:pt x="245" y="972"/>
                  </a:cubicBezTo>
                  <a:cubicBezTo>
                    <a:pt x="250" y="979"/>
                    <a:pt x="255" y="986"/>
                    <a:pt x="262" y="991"/>
                  </a:cubicBezTo>
                  <a:cubicBezTo>
                    <a:pt x="265" y="990"/>
                    <a:pt x="260" y="990"/>
                    <a:pt x="261" y="987"/>
                  </a:cubicBezTo>
                  <a:cubicBezTo>
                    <a:pt x="265" y="989"/>
                    <a:pt x="265" y="986"/>
                    <a:pt x="268" y="986"/>
                  </a:cubicBezTo>
                  <a:cubicBezTo>
                    <a:pt x="274" y="989"/>
                    <a:pt x="279" y="994"/>
                    <a:pt x="283" y="999"/>
                  </a:cubicBezTo>
                  <a:cubicBezTo>
                    <a:pt x="283" y="993"/>
                    <a:pt x="278" y="991"/>
                    <a:pt x="278" y="987"/>
                  </a:cubicBezTo>
                  <a:cubicBezTo>
                    <a:pt x="276" y="986"/>
                    <a:pt x="274" y="986"/>
                    <a:pt x="272" y="986"/>
                  </a:cubicBezTo>
                  <a:cubicBezTo>
                    <a:pt x="273" y="983"/>
                    <a:pt x="277" y="983"/>
                    <a:pt x="279" y="982"/>
                  </a:cubicBezTo>
                  <a:cubicBezTo>
                    <a:pt x="281" y="986"/>
                    <a:pt x="285" y="988"/>
                    <a:pt x="287" y="991"/>
                  </a:cubicBezTo>
                  <a:cubicBezTo>
                    <a:pt x="293" y="985"/>
                    <a:pt x="298" y="993"/>
                    <a:pt x="303" y="996"/>
                  </a:cubicBezTo>
                  <a:cubicBezTo>
                    <a:pt x="303" y="993"/>
                    <a:pt x="300" y="992"/>
                    <a:pt x="300" y="989"/>
                  </a:cubicBezTo>
                  <a:cubicBezTo>
                    <a:pt x="302" y="990"/>
                    <a:pt x="303" y="990"/>
                    <a:pt x="305" y="989"/>
                  </a:cubicBezTo>
                  <a:cubicBezTo>
                    <a:pt x="311" y="998"/>
                    <a:pt x="321" y="1001"/>
                    <a:pt x="328" y="1005"/>
                  </a:cubicBezTo>
                  <a:cubicBezTo>
                    <a:pt x="326" y="1000"/>
                    <a:pt x="327" y="1000"/>
                    <a:pt x="326" y="995"/>
                  </a:cubicBezTo>
                  <a:cubicBezTo>
                    <a:pt x="322" y="994"/>
                    <a:pt x="324" y="990"/>
                    <a:pt x="322" y="986"/>
                  </a:cubicBezTo>
                  <a:cubicBezTo>
                    <a:pt x="323" y="985"/>
                    <a:pt x="323" y="984"/>
                    <a:pt x="324" y="984"/>
                  </a:cubicBezTo>
                  <a:cubicBezTo>
                    <a:pt x="326" y="986"/>
                    <a:pt x="327" y="991"/>
                    <a:pt x="326" y="994"/>
                  </a:cubicBezTo>
                  <a:cubicBezTo>
                    <a:pt x="328" y="996"/>
                    <a:pt x="330" y="998"/>
                    <a:pt x="332" y="1000"/>
                  </a:cubicBezTo>
                  <a:cubicBezTo>
                    <a:pt x="329" y="1002"/>
                    <a:pt x="331" y="1004"/>
                    <a:pt x="330" y="1007"/>
                  </a:cubicBezTo>
                  <a:cubicBezTo>
                    <a:pt x="338" y="1010"/>
                    <a:pt x="341" y="1014"/>
                    <a:pt x="348" y="1017"/>
                  </a:cubicBezTo>
                  <a:cubicBezTo>
                    <a:pt x="350" y="1016"/>
                    <a:pt x="344" y="1014"/>
                    <a:pt x="347" y="1013"/>
                  </a:cubicBezTo>
                  <a:cubicBezTo>
                    <a:pt x="351" y="1014"/>
                    <a:pt x="353" y="1016"/>
                    <a:pt x="356" y="1016"/>
                  </a:cubicBezTo>
                  <a:cubicBezTo>
                    <a:pt x="354" y="1012"/>
                    <a:pt x="349" y="1010"/>
                    <a:pt x="345" y="1007"/>
                  </a:cubicBezTo>
                  <a:cubicBezTo>
                    <a:pt x="345" y="1010"/>
                    <a:pt x="348" y="1011"/>
                    <a:pt x="346" y="1012"/>
                  </a:cubicBezTo>
                  <a:cubicBezTo>
                    <a:pt x="341" y="1010"/>
                    <a:pt x="345" y="1002"/>
                    <a:pt x="335" y="1002"/>
                  </a:cubicBezTo>
                  <a:cubicBezTo>
                    <a:pt x="331" y="998"/>
                    <a:pt x="332" y="995"/>
                    <a:pt x="330" y="991"/>
                  </a:cubicBezTo>
                  <a:cubicBezTo>
                    <a:pt x="335" y="989"/>
                    <a:pt x="339" y="993"/>
                    <a:pt x="343" y="997"/>
                  </a:cubicBezTo>
                  <a:cubicBezTo>
                    <a:pt x="343" y="999"/>
                    <a:pt x="341" y="999"/>
                    <a:pt x="341" y="1000"/>
                  </a:cubicBezTo>
                  <a:cubicBezTo>
                    <a:pt x="346" y="1002"/>
                    <a:pt x="348" y="1006"/>
                    <a:pt x="351" y="1009"/>
                  </a:cubicBezTo>
                  <a:cubicBezTo>
                    <a:pt x="360" y="1007"/>
                    <a:pt x="366" y="1011"/>
                    <a:pt x="368" y="1017"/>
                  </a:cubicBezTo>
                  <a:cubicBezTo>
                    <a:pt x="368" y="1013"/>
                    <a:pt x="372" y="1016"/>
                    <a:pt x="374" y="1014"/>
                  </a:cubicBezTo>
                  <a:cubicBezTo>
                    <a:pt x="375" y="1012"/>
                    <a:pt x="372" y="1010"/>
                    <a:pt x="374" y="1009"/>
                  </a:cubicBezTo>
                  <a:cubicBezTo>
                    <a:pt x="383" y="1017"/>
                    <a:pt x="400" y="1015"/>
                    <a:pt x="406" y="1025"/>
                  </a:cubicBezTo>
                  <a:cubicBezTo>
                    <a:pt x="404" y="1026"/>
                    <a:pt x="403" y="1022"/>
                    <a:pt x="403" y="1026"/>
                  </a:cubicBezTo>
                  <a:cubicBezTo>
                    <a:pt x="411" y="1028"/>
                    <a:pt x="414" y="1034"/>
                    <a:pt x="421" y="1037"/>
                  </a:cubicBezTo>
                  <a:cubicBezTo>
                    <a:pt x="421" y="1037"/>
                    <a:pt x="422" y="1035"/>
                    <a:pt x="423" y="1036"/>
                  </a:cubicBezTo>
                  <a:cubicBezTo>
                    <a:pt x="429" y="1037"/>
                    <a:pt x="430" y="1047"/>
                    <a:pt x="436" y="1051"/>
                  </a:cubicBezTo>
                  <a:cubicBezTo>
                    <a:pt x="432" y="1052"/>
                    <a:pt x="425" y="1050"/>
                    <a:pt x="424" y="1044"/>
                  </a:cubicBezTo>
                  <a:cubicBezTo>
                    <a:pt x="423" y="1044"/>
                    <a:pt x="422" y="1045"/>
                    <a:pt x="421" y="1045"/>
                  </a:cubicBezTo>
                  <a:cubicBezTo>
                    <a:pt x="420" y="1043"/>
                    <a:pt x="421" y="1042"/>
                    <a:pt x="420" y="1042"/>
                  </a:cubicBezTo>
                  <a:cubicBezTo>
                    <a:pt x="415" y="1041"/>
                    <a:pt x="409" y="1039"/>
                    <a:pt x="405" y="1036"/>
                  </a:cubicBezTo>
                  <a:cubicBezTo>
                    <a:pt x="403" y="1038"/>
                    <a:pt x="408" y="1039"/>
                    <a:pt x="405" y="1040"/>
                  </a:cubicBezTo>
                  <a:cubicBezTo>
                    <a:pt x="398" y="1039"/>
                    <a:pt x="395" y="1033"/>
                    <a:pt x="386" y="1033"/>
                  </a:cubicBezTo>
                  <a:cubicBezTo>
                    <a:pt x="386" y="1028"/>
                    <a:pt x="383" y="1027"/>
                    <a:pt x="378" y="1027"/>
                  </a:cubicBezTo>
                  <a:cubicBezTo>
                    <a:pt x="376" y="1029"/>
                    <a:pt x="376" y="1030"/>
                    <a:pt x="375" y="1031"/>
                  </a:cubicBezTo>
                  <a:cubicBezTo>
                    <a:pt x="369" y="1031"/>
                    <a:pt x="367" y="1028"/>
                    <a:pt x="364" y="1024"/>
                  </a:cubicBezTo>
                  <a:cubicBezTo>
                    <a:pt x="364" y="1021"/>
                    <a:pt x="367" y="1022"/>
                    <a:pt x="366" y="1019"/>
                  </a:cubicBezTo>
                  <a:cubicBezTo>
                    <a:pt x="365" y="1017"/>
                    <a:pt x="364" y="1016"/>
                    <a:pt x="361" y="1015"/>
                  </a:cubicBezTo>
                  <a:cubicBezTo>
                    <a:pt x="363" y="1021"/>
                    <a:pt x="360" y="1016"/>
                    <a:pt x="357" y="1016"/>
                  </a:cubicBezTo>
                  <a:cubicBezTo>
                    <a:pt x="355" y="1020"/>
                    <a:pt x="358" y="1021"/>
                    <a:pt x="360" y="1023"/>
                  </a:cubicBezTo>
                  <a:cubicBezTo>
                    <a:pt x="357" y="1022"/>
                    <a:pt x="358" y="1026"/>
                    <a:pt x="357" y="1026"/>
                  </a:cubicBezTo>
                  <a:cubicBezTo>
                    <a:pt x="354" y="1025"/>
                    <a:pt x="353" y="1026"/>
                    <a:pt x="352" y="1025"/>
                  </a:cubicBezTo>
                  <a:cubicBezTo>
                    <a:pt x="351" y="1026"/>
                    <a:pt x="352" y="1028"/>
                    <a:pt x="350" y="1029"/>
                  </a:cubicBezTo>
                  <a:cubicBezTo>
                    <a:pt x="346" y="1025"/>
                    <a:pt x="346" y="1032"/>
                    <a:pt x="345" y="1033"/>
                  </a:cubicBezTo>
                  <a:cubicBezTo>
                    <a:pt x="345" y="1033"/>
                    <a:pt x="343" y="1033"/>
                    <a:pt x="343" y="1033"/>
                  </a:cubicBezTo>
                  <a:cubicBezTo>
                    <a:pt x="340" y="1041"/>
                    <a:pt x="350" y="1044"/>
                    <a:pt x="346" y="1047"/>
                  </a:cubicBezTo>
                  <a:cubicBezTo>
                    <a:pt x="349" y="1047"/>
                    <a:pt x="350" y="1050"/>
                    <a:pt x="349" y="1053"/>
                  </a:cubicBezTo>
                  <a:cubicBezTo>
                    <a:pt x="352" y="1054"/>
                    <a:pt x="353" y="1055"/>
                    <a:pt x="355" y="1056"/>
                  </a:cubicBezTo>
                  <a:cubicBezTo>
                    <a:pt x="355" y="1052"/>
                    <a:pt x="355" y="1051"/>
                    <a:pt x="353" y="1048"/>
                  </a:cubicBezTo>
                  <a:cubicBezTo>
                    <a:pt x="354" y="1048"/>
                    <a:pt x="354" y="1048"/>
                    <a:pt x="355" y="1049"/>
                  </a:cubicBezTo>
                  <a:cubicBezTo>
                    <a:pt x="356" y="1043"/>
                    <a:pt x="354" y="1040"/>
                    <a:pt x="354" y="1038"/>
                  </a:cubicBezTo>
                  <a:cubicBezTo>
                    <a:pt x="359" y="1036"/>
                    <a:pt x="362" y="1039"/>
                    <a:pt x="363" y="1044"/>
                  </a:cubicBezTo>
                  <a:cubicBezTo>
                    <a:pt x="369" y="1046"/>
                    <a:pt x="373" y="1052"/>
                    <a:pt x="379" y="1053"/>
                  </a:cubicBezTo>
                  <a:cubicBezTo>
                    <a:pt x="380" y="1053"/>
                    <a:pt x="381" y="1051"/>
                    <a:pt x="383" y="1053"/>
                  </a:cubicBezTo>
                  <a:cubicBezTo>
                    <a:pt x="384" y="1049"/>
                    <a:pt x="378" y="1049"/>
                    <a:pt x="381" y="1047"/>
                  </a:cubicBezTo>
                  <a:cubicBezTo>
                    <a:pt x="392" y="1050"/>
                    <a:pt x="400" y="1056"/>
                    <a:pt x="409" y="1061"/>
                  </a:cubicBezTo>
                  <a:cubicBezTo>
                    <a:pt x="414" y="1056"/>
                    <a:pt x="420" y="1067"/>
                    <a:pt x="420" y="1073"/>
                  </a:cubicBezTo>
                  <a:cubicBezTo>
                    <a:pt x="428" y="1075"/>
                    <a:pt x="435" y="1080"/>
                    <a:pt x="442" y="1082"/>
                  </a:cubicBezTo>
                  <a:cubicBezTo>
                    <a:pt x="443" y="1082"/>
                    <a:pt x="445" y="1080"/>
                    <a:pt x="448" y="1081"/>
                  </a:cubicBezTo>
                  <a:cubicBezTo>
                    <a:pt x="449" y="1082"/>
                    <a:pt x="450" y="1084"/>
                    <a:pt x="451" y="1084"/>
                  </a:cubicBezTo>
                  <a:cubicBezTo>
                    <a:pt x="455" y="1083"/>
                    <a:pt x="455" y="1076"/>
                    <a:pt x="461" y="1080"/>
                  </a:cubicBezTo>
                  <a:cubicBezTo>
                    <a:pt x="461" y="1076"/>
                    <a:pt x="458" y="1077"/>
                    <a:pt x="458" y="1073"/>
                  </a:cubicBezTo>
                  <a:cubicBezTo>
                    <a:pt x="459" y="1073"/>
                    <a:pt x="459" y="1074"/>
                    <a:pt x="461" y="1074"/>
                  </a:cubicBezTo>
                  <a:cubicBezTo>
                    <a:pt x="463" y="1068"/>
                    <a:pt x="459" y="1065"/>
                    <a:pt x="457" y="1058"/>
                  </a:cubicBezTo>
                  <a:cubicBezTo>
                    <a:pt x="462" y="1059"/>
                    <a:pt x="458" y="1056"/>
                    <a:pt x="460" y="1056"/>
                  </a:cubicBezTo>
                  <a:cubicBezTo>
                    <a:pt x="465" y="1057"/>
                    <a:pt x="467" y="1056"/>
                    <a:pt x="470" y="1060"/>
                  </a:cubicBezTo>
                  <a:cubicBezTo>
                    <a:pt x="462" y="1069"/>
                    <a:pt x="479" y="1080"/>
                    <a:pt x="488" y="1080"/>
                  </a:cubicBezTo>
                  <a:cubicBezTo>
                    <a:pt x="486" y="1080"/>
                    <a:pt x="484" y="1078"/>
                    <a:pt x="482" y="1077"/>
                  </a:cubicBezTo>
                  <a:cubicBezTo>
                    <a:pt x="486" y="1070"/>
                    <a:pt x="490" y="1080"/>
                    <a:pt x="496" y="1080"/>
                  </a:cubicBezTo>
                  <a:cubicBezTo>
                    <a:pt x="497" y="1077"/>
                    <a:pt x="496" y="1077"/>
                    <a:pt x="497" y="1075"/>
                  </a:cubicBezTo>
                  <a:cubicBezTo>
                    <a:pt x="503" y="1075"/>
                    <a:pt x="509" y="1078"/>
                    <a:pt x="514" y="1077"/>
                  </a:cubicBezTo>
                  <a:cubicBezTo>
                    <a:pt x="509" y="1075"/>
                    <a:pt x="505" y="1074"/>
                    <a:pt x="501" y="1071"/>
                  </a:cubicBezTo>
                  <a:cubicBezTo>
                    <a:pt x="510" y="1071"/>
                    <a:pt x="518" y="1076"/>
                    <a:pt x="525" y="1074"/>
                  </a:cubicBezTo>
                  <a:cubicBezTo>
                    <a:pt x="536" y="1082"/>
                    <a:pt x="551" y="1086"/>
                    <a:pt x="564" y="1089"/>
                  </a:cubicBezTo>
                  <a:cubicBezTo>
                    <a:pt x="569" y="1086"/>
                    <a:pt x="574" y="1089"/>
                    <a:pt x="578" y="1088"/>
                  </a:cubicBezTo>
                  <a:cubicBezTo>
                    <a:pt x="574" y="1087"/>
                    <a:pt x="568" y="1082"/>
                    <a:pt x="563" y="1085"/>
                  </a:cubicBezTo>
                  <a:cubicBezTo>
                    <a:pt x="558" y="1090"/>
                    <a:pt x="552" y="1075"/>
                    <a:pt x="544" y="1081"/>
                  </a:cubicBezTo>
                  <a:cubicBezTo>
                    <a:pt x="542" y="1081"/>
                    <a:pt x="540" y="1080"/>
                    <a:pt x="540" y="1078"/>
                  </a:cubicBezTo>
                  <a:cubicBezTo>
                    <a:pt x="553" y="1077"/>
                    <a:pt x="568" y="1080"/>
                    <a:pt x="582" y="1084"/>
                  </a:cubicBezTo>
                  <a:cubicBezTo>
                    <a:pt x="583" y="1081"/>
                    <a:pt x="578" y="1080"/>
                    <a:pt x="581" y="1078"/>
                  </a:cubicBezTo>
                  <a:cubicBezTo>
                    <a:pt x="589" y="1079"/>
                    <a:pt x="597" y="1076"/>
                    <a:pt x="603" y="1079"/>
                  </a:cubicBezTo>
                  <a:cubicBezTo>
                    <a:pt x="603" y="1079"/>
                    <a:pt x="603" y="1079"/>
                    <a:pt x="603" y="1078"/>
                  </a:cubicBezTo>
                  <a:cubicBezTo>
                    <a:pt x="606" y="1077"/>
                    <a:pt x="612" y="1079"/>
                    <a:pt x="614" y="1077"/>
                  </a:cubicBezTo>
                  <a:cubicBezTo>
                    <a:pt x="602" y="1069"/>
                    <a:pt x="581" y="1075"/>
                    <a:pt x="571" y="1070"/>
                  </a:cubicBezTo>
                  <a:cubicBezTo>
                    <a:pt x="562" y="1075"/>
                    <a:pt x="550" y="1058"/>
                    <a:pt x="541" y="1066"/>
                  </a:cubicBezTo>
                  <a:cubicBezTo>
                    <a:pt x="542" y="1069"/>
                    <a:pt x="544" y="1070"/>
                    <a:pt x="545" y="1072"/>
                  </a:cubicBezTo>
                  <a:cubicBezTo>
                    <a:pt x="541" y="1074"/>
                    <a:pt x="539" y="1068"/>
                    <a:pt x="537" y="1064"/>
                  </a:cubicBezTo>
                  <a:cubicBezTo>
                    <a:pt x="539" y="1060"/>
                    <a:pt x="545" y="1060"/>
                    <a:pt x="548" y="1057"/>
                  </a:cubicBezTo>
                  <a:cubicBezTo>
                    <a:pt x="557" y="1065"/>
                    <a:pt x="571" y="1065"/>
                    <a:pt x="584" y="1064"/>
                  </a:cubicBezTo>
                  <a:cubicBezTo>
                    <a:pt x="584" y="1059"/>
                    <a:pt x="579" y="1058"/>
                    <a:pt x="578" y="1053"/>
                  </a:cubicBezTo>
                  <a:cubicBezTo>
                    <a:pt x="583" y="1045"/>
                    <a:pt x="593" y="1051"/>
                    <a:pt x="604" y="1050"/>
                  </a:cubicBezTo>
                  <a:cubicBezTo>
                    <a:pt x="609" y="1056"/>
                    <a:pt x="620" y="1059"/>
                    <a:pt x="627" y="1054"/>
                  </a:cubicBezTo>
                  <a:cubicBezTo>
                    <a:pt x="622" y="1053"/>
                    <a:pt x="626" y="1050"/>
                    <a:pt x="624" y="1047"/>
                  </a:cubicBezTo>
                  <a:cubicBezTo>
                    <a:pt x="626" y="1047"/>
                    <a:pt x="627" y="1047"/>
                    <a:pt x="627" y="1046"/>
                  </a:cubicBezTo>
                  <a:cubicBezTo>
                    <a:pt x="625" y="1041"/>
                    <a:pt x="628" y="1041"/>
                    <a:pt x="627" y="1035"/>
                  </a:cubicBezTo>
                  <a:cubicBezTo>
                    <a:pt x="623" y="1035"/>
                    <a:pt x="627" y="1032"/>
                    <a:pt x="623" y="1031"/>
                  </a:cubicBezTo>
                  <a:cubicBezTo>
                    <a:pt x="627" y="1031"/>
                    <a:pt x="629" y="1035"/>
                    <a:pt x="632" y="1031"/>
                  </a:cubicBezTo>
                  <a:cubicBezTo>
                    <a:pt x="630" y="1031"/>
                    <a:pt x="629" y="1030"/>
                    <a:pt x="629" y="1029"/>
                  </a:cubicBezTo>
                  <a:cubicBezTo>
                    <a:pt x="635" y="1032"/>
                    <a:pt x="637" y="1030"/>
                    <a:pt x="642" y="1033"/>
                  </a:cubicBezTo>
                  <a:cubicBezTo>
                    <a:pt x="649" y="1029"/>
                    <a:pt x="656" y="1030"/>
                    <a:pt x="664" y="1028"/>
                  </a:cubicBezTo>
                  <a:cubicBezTo>
                    <a:pt x="660" y="1028"/>
                    <a:pt x="661" y="1024"/>
                    <a:pt x="658" y="1023"/>
                  </a:cubicBezTo>
                  <a:cubicBezTo>
                    <a:pt x="653" y="1022"/>
                    <a:pt x="646" y="1028"/>
                    <a:pt x="642" y="1022"/>
                  </a:cubicBezTo>
                  <a:cubicBezTo>
                    <a:pt x="648" y="1019"/>
                    <a:pt x="652" y="1021"/>
                    <a:pt x="658" y="1022"/>
                  </a:cubicBezTo>
                  <a:cubicBezTo>
                    <a:pt x="657" y="1018"/>
                    <a:pt x="661" y="1019"/>
                    <a:pt x="662" y="1017"/>
                  </a:cubicBezTo>
                  <a:cubicBezTo>
                    <a:pt x="656" y="1016"/>
                    <a:pt x="650" y="1022"/>
                    <a:pt x="646" y="1017"/>
                  </a:cubicBezTo>
                  <a:cubicBezTo>
                    <a:pt x="650" y="1009"/>
                    <a:pt x="659" y="1009"/>
                    <a:pt x="662" y="1005"/>
                  </a:cubicBezTo>
                  <a:cubicBezTo>
                    <a:pt x="649" y="1006"/>
                    <a:pt x="629" y="1007"/>
                    <a:pt x="623" y="995"/>
                  </a:cubicBezTo>
                  <a:cubicBezTo>
                    <a:pt x="619" y="997"/>
                    <a:pt x="612" y="995"/>
                    <a:pt x="610" y="998"/>
                  </a:cubicBezTo>
                  <a:cubicBezTo>
                    <a:pt x="611" y="998"/>
                    <a:pt x="613" y="998"/>
                    <a:pt x="614" y="1000"/>
                  </a:cubicBezTo>
                  <a:cubicBezTo>
                    <a:pt x="612" y="1000"/>
                    <a:pt x="607" y="1000"/>
                    <a:pt x="606" y="998"/>
                  </a:cubicBezTo>
                  <a:cubicBezTo>
                    <a:pt x="606" y="997"/>
                    <a:pt x="607" y="997"/>
                    <a:pt x="607" y="995"/>
                  </a:cubicBezTo>
                  <a:cubicBezTo>
                    <a:pt x="604" y="996"/>
                    <a:pt x="603" y="993"/>
                    <a:pt x="605" y="991"/>
                  </a:cubicBezTo>
                  <a:cubicBezTo>
                    <a:pt x="601" y="990"/>
                    <a:pt x="601" y="992"/>
                    <a:pt x="597" y="992"/>
                  </a:cubicBezTo>
                  <a:cubicBezTo>
                    <a:pt x="596" y="995"/>
                    <a:pt x="602" y="994"/>
                    <a:pt x="600" y="996"/>
                  </a:cubicBezTo>
                  <a:cubicBezTo>
                    <a:pt x="592" y="995"/>
                    <a:pt x="584" y="994"/>
                    <a:pt x="580" y="989"/>
                  </a:cubicBezTo>
                  <a:cubicBezTo>
                    <a:pt x="574" y="991"/>
                    <a:pt x="566" y="987"/>
                    <a:pt x="562" y="983"/>
                  </a:cubicBezTo>
                  <a:cubicBezTo>
                    <a:pt x="577" y="981"/>
                    <a:pt x="581" y="993"/>
                    <a:pt x="592" y="991"/>
                  </a:cubicBezTo>
                  <a:cubicBezTo>
                    <a:pt x="591" y="988"/>
                    <a:pt x="588" y="988"/>
                    <a:pt x="588" y="986"/>
                  </a:cubicBezTo>
                  <a:cubicBezTo>
                    <a:pt x="591" y="986"/>
                    <a:pt x="589" y="981"/>
                    <a:pt x="593" y="982"/>
                  </a:cubicBezTo>
                  <a:cubicBezTo>
                    <a:pt x="597" y="989"/>
                    <a:pt x="607" y="988"/>
                    <a:pt x="613" y="986"/>
                  </a:cubicBezTo>
                  <a:cubicBezTo>
                    <a:pt x="608" y="986"/>
                    <a:pt x="603" y="986"/>
                    <a:pt x="603" y="980"/>
                  </a:cubicBezTo>
                  <a:cubicBezTo>
                    <a:pt x="587" y="977"/>
                    <a:pt x="568" y="974"/>
                    <a:pt x="557" y="964"/>
                  </a:cubicBezTo>
                  <a:cubicBezTo>
                    <a:pt x="558" y="963"/>
                    <a:pt x="557" y="963"/>
                    <a:pt x="557" y="961"/>
                  </a:cubicBezTo>
                  <a:cubicBezTo>
                    <a:pt x="568" y="960"/>
                    <a:pt x="581" y="968"/>
                    <a:pt x="593" y="967"/>
                  </a:cubicBezTo>
                  <a:cubicBezTo>
                    <a:pt x="594" y="969"/>
                    <a:pt x="592" y="970"/>
                    <a:pt x="593" y="972"/>
                  </a:cubicBezTo>
                  <a:cubicBezTo>
                    <a:pt x="595" y="971"/>
                    <a:pt x="598" y="974"/>
                    <a:pt x="600" y="972"/>
                  </a:cubicBezTo>
                  <a:cubicBezTo>
                    <a:pt x="598" y="972"/>
                    <a:pt x="598" y="971"/>
                    <a:pt x="597" y="970"/>
                  </a:cubicBezTo>
                  <a:cubicBezTo>
                    <a:pt x="599" y="970"/>
                    <a:pt x="599" y="969"/>
                    <a:pt x="601" y="969"/>
                  </a:cubicBezTo>
                  <a:cubicBezTo>
                    <a:pt x="603" y="970"/>
                    <a:pt x="603" y="974"/>
                    <a:pt x="606" y="974"/>
                  </a:cubicBezTo>
                  <a:cubicBezTo>
                    <a:pt x="612" y="969"/>
                    <a:pt x="620" y="977"/>
                    <a:pt x="627" y="971"/>
                  </a:cubicBezTo>
                  <a:cubicBezTo>
                    <a:pt x="629" y="972"/>
                    <a:pt x="632" y="971"/>
                    <a:pt x="634" y="973"/>
                  </a:cubicBezTo>
                  <a:cubicBezTo>
                    <a:pt x="631" y="974"/>
                    <a:pt x="630" y="975"/>
                    <a:pt x="627" y="975"/>
                  </a:cubicBezTo>
                  <a:cubicBezTo>
                    <a:pt x="629" y="977"/>
                    <a:pt x="632" y="976"/>
                    <a:pt x="635" y="976"/>
                  </a:cubicBezTo>
                  <a:cubicBezTo>
                    <a:pt x="635" y="977"/>
                    <a:pt x="634" y="978"/>
                    <a:pt x="634" y="979"/>
                  </a:cubicBezTo>
                  <a:cubicBezTo>
                    <a:pt x="638" y="978"/>
                    <a:pt x="642" y="978"/>
                    <a:pt x="645" y="977"/>
                  </a:cubicBezTo>
                  <a:cubicBezTo>
                    <a:pt x="641" y="976"/>
                    <a:pt x="639" y="972"/>
                    <a:pt x="642" y="970"/>
                  </a:cubicBezTo>
                  <a:cubicBezTo>
                    <a:pt x="635" y="969"/>
                    <a:pt x="625" y="969"/>
                    <a:pt x="623" y="965"/>
                  </a:cubicBezTo>
                  <a:cubicBezTo>
                    <a:pt x="623" y="963"/>
                    <a:pt x="627" y="968"/>
                    <a:pt x="627" y="965"/>
                  </a:cubicBezTo>
                  <a:cubicBezTo>
                    <a:pt x="627" y="964"/>
                    <a:pt x="626" y="964"/>
                    <a:pt x="625" y="963"/>
                  </a:cubicBezTo>
                  <a:cubicBezTo>
                    <a:pt x="626" y="961"/>
                    <a:pt x="630" y="961"/>
                    <a:pt x="630" y="958"/>
                  </a:cubicBezTo>
                  <a:cubicBezTo>
                    <a:pt x="627" y="958"/>
                    <a:pt x="627" y="956"/>
                    <a:pt x="624" y="956"/>
                  </a:cubicBezTo>
                  <a:cubicBezTo>
                    <a:pt x="606" y="964"/>
                    <a:pt x="592" y="946"/>
                    <a:pt x="575" y="943"/>
                  </a:cubicBezTo>
                  <a:cubicBezTo>
                    <a:pt x="573" y="942"/>
                    <a:pt x="576" y="947"/>
                    <a:pt x="573" y="945"/>
                  </a:cubicBezTo>
                  <a:cubicBezTo>
                    <a:pt x="571" y="945"/>
                    <a:pt x="568" y="940"/>
                    <a:pt x="571" y="939"/>
                  </a:cubicBezTo>
                  <a:cubicBezTo>
                    <a:pt x="591" y="947"/>
                    <a:pt x="610" y="947"/>
                    <a:pt x="632" y="944"/>
                  </a:cubicBezTo>
                  <a:cubicBezTo>
                    <a:pt x="631" y="949"/>
                    <a:pt x="640" y="949"/>
                    <a:pt x="646" y="949"/>
                  </a:cubicBezTo>
                  <a:cubicBezTo>
                    <a:pt x="646" y="943"/>
                    <a:pt x="639" y="949"/>
                    <a:pt x="637" y="945"/>
                  </a:cubicBezTo>
                  <a:cubicBezTo>
                    <a:pt x="645" y="940"/>
                    <a:pt x="657" y="945"/>
                    <a:pt x="663" y="938"/>
                  </a:cubicBezTo>
                  <a:cubicBezTo>
                    <a:pt x="668" y="944"/>
                    <a:pt x="678" y="932"/>
                    <a:pt x="682" y="940"/>
                  </a:cubicBezTo>
                  <a:cubicBezTo>
                    <a:pt x="693" y="941"/>
                    <a:pt x="695" y="933"/>
                    <a:pt x="702" y="929"/>
                  </a:cubicBezTo>
                  <a:cubicBezTo>
                    <a:pt x="686" y="931"/>
                    <a:pt x="667" y="938"/>
                    <a:pt x="647" y="941"/>
                  </a:cubicBezTo>
                  <a:cubicBezTo>
                    <a:pt x="637" y="942"/>
                    <a:pt x="604" y="945"/>
                    <a:pt x="607" y="933"/>
                  </a:cubicBezTo>
                  <a:cubicBezTo>
                    <a:pt x="590" y="931"/>
                    <a:pt x="576" y="928"/>
                    <a:pt x="560" y="923"/>
                  </a:cubicBezTo>
                  <a:cubicBezTo>
                    <a:pt x="561" y="920"/>
                    <a:pt x="558" y="920"/>
                    <a:pt x="557" y="918"/>
                  </a:cubicBezTo>
                  <a:cubicBezTo>
                    <a:pt x="566" y="919"/>
                    <a:pt x="573" y="923"/>
                    <a:pt x="582" y="919"/>
                  </a:cubicBezTo>
                  <a:cubicBezTo>
                    <a:pt x="588" y="922"/>
                    <a:pt x="599" y="926"/>
                    <a:pt x="607" y="923"/>
                  </a:cubicBezTo>
                  <a:cubicBezTo>
                    <a:pt x="603" y="921"/>
                    <a:pt x="598" y="920"/>
                    <a:pt x="593" y="918"/>
                  </a:cubicBezTo>
                  <a:cubicBezTo>
                    <a:pt x="593" y="920"/>
                    <a:pt x="596" y="921"/>
                    <a:pt x="593" y="922"/>
                  </a:cubicBezTo>
                  <a:cubicBezTo>
                    <a:pt x="589" y="923"/>
                    <a:pt x="589" y="914"/>
                    <a:pt x="588" y="919"/>
                  </a:cubicBezTo>
                  <a:cubicBezTo>
                    <a:pt x="586" y="913"/>
                    <a:pt x="576" y="916"/>
                    <a:pt x="572" y="912"/>
                  </a:cubicBezTo>
                  <a:cubicBezTo>
                    <a:pt x="562" y="913"/>
                    <a:pt x="549" y="903"/>
                    <a:pt x="541" y="900"/>
                  </a:cubicBezTo>
                  <a:cubicBezTo>
                    <a:pt x="529" y="895"/>
                    <a:pt x="511" y="886"/>
                    <a:pt x="508" y="881"/>
                  </a:cubicBezTo>
                  <a:cubicBezTo>
                    <a:pt x="495" y="877"/>
                    <a:pt x="487" y="867"/>
                    <a:pt x="475" y="862"/>
                  </a:cubicBezTo>
                  <a:cubicBezTo>
                    <a:pt x="474" y="864"/>
                    <a:pt x="477" y="865"/>
                    <a:pt x="475" y="866"/>
                  </a:cubicBezTo>
                  <a:cubicBezTo>
                    <a:pt x="471" y="854"/>
                    <a:pt x="462" y="848"/>
                    <a:pt x="454" y="840"/>
                  </a:cubicBezTo>
                  <a:cubicBezTo>
                    <a:pt x="457" y="840"/>
                    <a:pt x="452" y="837"/>
                    <a:pt x="455" y="837"/>
                  </a:cubicBezTo>
                  <a:cubicBezTo>
                    <a:pt x="463" y="843"/>
                    <a:pt x="468" y="852"/>
                    <a:pt x="479" y="856"/>
                  </a:cubicBezTo>
                  <a:cubicBezTo>
                    <a:pt x="476" y="851"/>
                    <a:pt x="473" y="845"/>
                    <a:pt x="475" y="840"/>
                  </a:cubicBezTo>
                  <a:cubicBezTo>
                    <a:pt x="469" y="839"/>
                    <a:pt x="461" y="834"/>
                    <a:pt x="462" y="828"/>
                  </a:cubicBezTo>
                  <a:cubicBezTo>
                    <a:pt x="469" y="834"/>
                    <a:pt x="482" y="843"/>
                    <a:pt x="487" y="846"/>
                  </a:cubicBezTo>
                  <a:cubicBezTo>
                    <a:pt x="482" y="840"/>
                    <a:pt x="473" y="832"/>
                    <a:pt x="470" y="827"/>
                  </a:cubicBezTo>
                  <a:cubicBezTo>
                    <a:pt x="478" y="833"/>
                    <a:pt x="485" y="840"/>
                    <a:pt x="494" y="844"/>
                  </a:cubicBezTo>
                  <a:cubicBezTo>
                    <a:pt x="493" y="839"/>
                    <a:pt x="499" y="842"/>
                    <a:pt x="500" y="843"/>
                  </a:cubicBezTo>
                  <a:cubicBezTo>
                    <a:pt x="488" y="834"/>
                    <a:pt x="481" y="821"/>
                    <a:pt x="466" y="816"/>
                  </a:cubicBezTo>
                  <a:cubicBezTo>
                    <a:pt x="465" y="823"/>
                    <a:pt x="457" y="820"/>
                    <a:pt x="453" y="817"/>
                  </a:cubicBezTo>
                  <a:cubicBezTo>
                    <a:pt x="453" y="816"/>
                    <a:pt x="456" y="816"/>
                    <a:pt x="455" y="814"/>
                  </a:cubicBezTo>
                  <a:cubicBezTo>
                    <a:pt x="452" y="812"/>
                    <a:pt x="446" y="809"/>
                    <a:pt x="447" y="805"/>
                  </a:cubicBezTo>
                  <a:cubicBezTo>
                    <a:pt x="449" y="806"/>
                    <a:pt x="450" y="809"/>
                    <a:pt x="453" y="809"/>
                  </a:cubicBezTo>
                  <a:cubicBezTo>
                    <a:pt x="453" y="805"/>
                    <a:pt x="453" y="805"/>
                    <a:pt x="453" y="805"/>
                  </a:cubicBezTo>
                  <a:cubicBezTo>
                    <a:pt x="448" y="803"/>
                    <a:pt x="444" y="801"/>
                    <a:pt x="442" y="795"/>
                  </a:cubicBezTo>
                  <a:cubicBezTo>
                    <a:pt x="440" y="795"/>
                    <a:pt x="436" y="796"/>
                    <a:pt x="435" y="794"/>
                  </a:cubicBezTo>
                  <a:cubicBezTo>
                    <a:pt x="440" y="788"/>
                    <a:pt x="430" y="786"/>
                    <a:pt x="431" y="780"/>
                  </a:cubicBezTo>
                  <a:cubicBezTo>
                    <a:pt x="431" y="780"/>
                    <a:pt x="432" y="780"/>
                    <a:pt x="432" y="780"/>
                  </a:cubicBezTo>
                  <a:cubicBezTo>
                    <a:pt x="432" y="774"/>
                    <a:pt x="426" y="773"/>
                    <a:pt x="423" y="769"/>
                  </a:cubicBezTo>
                  <a:cubicBezTo>
                    <a:pt x="419" y="763"/>
                    <a:pt x="419" y="754"/>
                    <a:pt x="414" y="749"/>
                  </a:cubicBezTo>
                  <a:cubicBezTo>
                    <a:pt x="419" y="746"/>
                    <a:pt x="415" y="740"/>
                    <a:pt x="414" y="736"/>
                  </a:cubicBezTo>
                  <a:cubicBezTo>
                    <a:pt x="416" y="734"/>
                    <a:pt x="415" y="731"/>
                    <a:pt x="419" y="732"/>
                  </a:cubicBezTo>
                  <a:cubicBezTo>
                    <a:pt x="419" y="730"/>
                    <a:pt x="419" y="727"/>
                    <a:pt x="421" y="727"/>
                  </a:cubicBezTo>
                  <a:cubicBezTo>
                    <a:pt x="422" y="729"/>
                    <a:pt x="424" y="731"/>
                    <a:pt x="427" y="730"/>
                  </a:cubicBezTo>
                  <a:cubicBezTo>
                    <a:pt x="427" y="726"/>
                    <a:pt x="424" y="721"/>
                    <a:pt x="427" y="720"/>
                  </a:cubicBezTo>
                  <a:cubicBezTo>
                    <a:pt x="431" y="725"/>
                    <a:pt x="432" y="732"/>
                    <a:pt x="436" y="736"/>
                  </a:cubicBezTo>
                  <a:cubicBezTo>
                    <a:pt x="437" y="735"/>
                    <a:pt x="435" y="731"/>
                    <a:pt x="437" y="731"/>
                  </a:cubicBezTo>
                  <a:cubicBezTo>
                    <a:pt x="439" y="735"/>
                    <a:pt x="440" y="740"/>
                    <a:pt x="445" y="740"/>
                  </a:cubicBezTo>
                  <a:cubicBezTo>
                    <a:pt x="447" y="740"/>
                    <a:pt x="446" y="738"/>
                    <a:pt x="447" y="738"/>
                  </a:cubicBezTo>
                  <a:cubicBezTo>
                    <a:pt x="449" y="737"/>
                    <a:pt x="450" y="743"/>
                    <a:pt x="452" y="739"/>
                  </a:cubicBezTo>
                  <a:cubicBezTo>
                    <a:pt x="451" y="738"/>
                    <a:pt x="449" y="738"/>
                    <a:pt x="449" y="737"/>
                  </a:cubicBezTo>
                  <a:cubicBezTo>
                    <a:pt x="453" y="735"/>
                    <a:pt x="449" y="729"/>
                    <a:pt x="453" y="728"/>
                  </a:cubicBezTo>
                  <a:cubicBezTo>
                    <a:pt x="456" y="733"/>
                    <a:pt x="460" y="733"/>
                    <a:pt x="462" y="734"/>
                  </a:cubicBezTo>
                  <a:cubicBezTo>
                    <a:pt x="464" y="728"/>
                    <a:pt x="469" y="730"/>
                    <a:pt x="472" y="726"/>
                  </a:cubicBezTo>
                  <a:cubicBezTo>
                    <a:pt x="474" y="729"/>
                    <a:pt x="473" y="733"/>
                    <a:pt x="479" y="731"/>
                  </a:cubicBezTo>
                  <a:cubicBezTo>
                    <a:pt x="480" y="732"/>
                    <a:pt x="481" y="738"/>
                    <a:pt x="483" y="737"/>
                  </a:cubicBezTo>
                  <a:cubicBezTo>
                    <a:pt x="482" y="735"/>
                    <a:pt x="479" y="731"/>
                    <a:pt x="481" y="729"/>
                  </a:cubicBezTo>
                  <a:cubicBezTo>
                    <a:pt x="485" y="731"/>
                    <a:pt x="488" y="731"/>
                    <a:pt x="492" y="733"/>
                  </a:cubicBezTo>
                  <a:cubicBezTo>
                    <a:pt x="493" y="731"/>
                    <a:pt x="488" y="724"/>
                    <a:pt x="492" y="720"/>
                  </a:cubicBezTo>
                  <a:cubicBezTo>
                    <a:pt x="493" y="722"/>
                    <a:pt x="495" y="723"/>
                    <a:pt x="498" y="723"/>
                  </a:cubicBezTo>
                  <a:cubicBezTo>
                    <a:pt x="497" y="720"/>
                    <a:pt x="499" y="720"/>
                    <a:pt x="500" y="718"/>
                  </a:cubicBezTo>
                  <a:cubicBezTo>
                    <a:pt x="498" y="719"/>
                    <a:pt x="496" y="714"/>
                    <a:pt x="497" y="714"/>
                  </a:cubicBezTo>
                  <a:cubicBezTo>
                    <a:pt x="502" y="716"/>
                    <a:pt x="502" y="722"/>
                    <a:pt x="504" y="726"/>
                  </a:cubicBezTo>
                  <a:cubicBezTo>
                    <a:pt x="504" y="725"/>
                    <a:pt x="506" y="725"/>
                    <a:pt x="507" y="725"/>
                  </a:cubicBezTo>
                  <a:cubicBezTo>
                    <a:pt x="507" y="719"/>
                    <a:pt x="506" y="718"/>
                    <a:pt x="510" y="714"/>
                  </a:cubicBezTo>
                  <a:cubicBezTo>
                    <a:pt x="511" y="717"/>
                    <a:pt x="511" y="722"/>
                    <a:pt x="515" y="722"/>
                  </a:cubicBezTo>
                  <a:cubicBezTo>
                    <a:pt x="517" y="718"/>
                    <a:pt x="514" y="709"/>
                    <a:pt x="518" y="708"/>
                  </a:cubicBezTo>
                  <a:cubicBezTo>
                    <a:pt x="519" y="711"/>
                    <a:pt x="521" y="708"/>
                    <a:pt x="523" y="709"/>
                  </a:cubicBezTo>
                  <a:cubicBezTo>
                    <a:pt x="522" y="704"/>
                    <a:pt x="524" y="707"/>
                    <a:pt x="527" y="706"/>
                  </a:cubicBezTo>
                  <a:cubicBezTo>
                    <a:pt x="527" y="700"/>
                    <a:pt x="527" y="700"/>
                    <a:pt x="527" y="700"/>
                  </a:cubicBezTo>
                  <a:cubicBezTo>
                    <a:pt x="529" y="698"/>
                    <a:pt x="531" y="701"/>
                    <a:pt x="532" y="699"/>
                  </a:cubicBezTo>
                  <a:cubicBezTo>
                    <a:pt x="533" y="694"/>
                    <a:pt x="527" y="693"/>
                    <a:pt x="531" y="690"/>
                  </a:cubicBezTo>
                  <a:cubicBezTo>
                    <a:pt x="532" y="692"/>
                    <a:pt x="534" y="692"/>
                    <a:pt x="536" y="694"/>
                  </a:cubicBezTo>
                  <a:cubicBezTo>
                    <a:pt x="536" y="692"/>
                    <a:pt x="536" y="689"/>
                    <a:pt x="536" y="685"/>
                  </a:cubicBezTo>
                  <a:cubicBezTo>
                    <a:pt x="537" y="685"/>
                    <a:pt x="541" y="683"/>
                    <a:pt x="541" y="684"/>
                  </a:cubicBezTo>
                  <a:cubicBezTo>
                    <a:pt x="542" y="687"/>
                    <a:pt x="540" y="687"/>
                    <a:pt x="540" y="689"/>
                  </a:cubicBezTo>
                  <a:cubicBezTo>
                    <a:pt x="546" y="689"/>
                    <a:pt x="545" y="697"/>
                    <a:pt x="542" y="699"/>
                  </a:cubicBezTo>
                  <a:cubicBezTo>
                    <a:pt x="546" y="698"/>
                    <a:pt x="548" y="699"/>
                    <a:pt x="550" y="702"/>
                  </a:cubicBezTo>
                  <a:cubicBezTo>
                    <a:pt x="550" y="703"/>
                    <a:pt x="549" y="703"/>
                    <a:pt x="549" y="705"/>
                  </a:cubicBezTo>
                  <a:cubicBezTo>
                    <a:pt x="547" y="703"/>
                    <a:pt x="545" y="706"/>
                    <a:pt x="543" y="707"/>
                  </a:cubicBezTo>
                  <a:cubicBezTo>
                    <a:pt x="547" y="707"/>
                    <a:pt x="551" y="708"/>
                    <a:pt x="553" y="710"/>
                  </a:cubicBezTo>
                  <a:cubicBezTo>
                    <a:pt x="549" y="724"/>
                    <a:pt x="554" y="728"/>
                    <a:pt x="556" y="740"/>
                  </a:cubicBezTo>
                  <a:cubicBezTo>
                    <a:pt x="552" y="740"/>
                    <a:pt x="554" y="737"/>
                    <a:pt x="551" y="740"/>
                  </a:cubicBezTo>
                  <a:cubicBezTo>
                    <a:pt x="549" y="736"/>
                    <a:pt x="546" y="731"/>
                    <a:pt x="549" y="726"/>
                  </a:cubicBezTo>
                  <a:cubicBezTo>
                    <a:pt x="548" y="726"/>
                    <a:pt x="547" y="726"/>
                    <a:pt x="547" y="725"/>
                  </a:cubicBezTo>
                  <a:cubicBezTo>
                    <a:pt x="547" y="724"/>
                    <a:pt x="548" y="723"/>
                    <a:pt x="549" y="724"/>
                  </a:cubicBezTo>
                  <a:cubicBezTo>
                    <a:pt x="547" y="720"/>
                    <a:pt x="552" y="709"/>
                    <a:pt x="545" y="710"/>
                  </a:cubicBezTo>
                  <a:cubicBezTo>
                    <a:pt x="544" y="716"/>
                    <a:pt x="547" y="713"/>
                    <a:pt x="548" y="714"/>
                  </a:cubicBezTo>
                  <a:cubicBezTo>
                    <a:pt x="546" y="716"/>
                    <a:pt x="548" y="719"/>
                    <a:pt x="548" y="721"/>
                  </a:cubicBezTo>
                  <a:cubicBezTo>
                    <a:pt x="545" y="723"/>
                    <a:pt x="543" y="721"/>
                    <a:pt x="542" y="724"/>
                  </a:cubicBezTo>
                  <a:cubicBezTo>
                    <a:pt x="543" y="730"/>
                    <a:pt x="545" y="740"/>
                    <a:pt x="541" y="743"/>
                  </a:cubicBezTo>
                  <a:cubicBezTo>
                    <a:pt x="540" y="737"/>
                    <a:pt x="538" y="743"/>
                    <a:pt x="536" y="738"/>
                  </a:cubicBezTo>
                  <a:cubicBezTo>
                    <a:pt x="535" y="739"/>
                    <a:pt x="537" y="743"/>
                    <a:pt x="535" y="743"/>
                  </a:cubicBezTo>
                  <a:cubicBezTo>
                    <a:pt x="532" y="742"/>
                    <a:pt x="531" y="739"/>
                    <a:pt x="529" y="737"/>
                  </a:cubicBezTo>
                  <a:cubicBezTo>
                    <a:pt x="530" y="754"/>
                    <a:pt x="550" y="758"/>
                    <a:pt x="549" y="772"/>
                  </a:cubicBezTo>
                  <a:cubicBezTo>
                    <a:pt x="547" y="771"/>
                    <a:pt x="547" y="769"/>
                    <a:pt x="545" y="768"/>
                  </a:cubicBezTo>
                  <a:cubicBezTo>
                    <a:pt x="547" y="772"/>
                    <a:pt x="547" y="778"/>
                    <a:pt x="551" y="780"/>
                  </a:cubicBezTo>
                  <a:cubicBezTo>
                    <a:pt x="552" y="776"/>
                    <a:pt x="547" y="775"/>
                    <a:pt x="550" y="773"/>
                  </a:cubicBezTo>
                  <a:cubicBezTo>
                    <a:pt x="554" y="775"/>
                    <a:pt x="558" y="781"/>
                    <a:pt x="553" y="785"/>
                  </a:cubicBezTo>
                  <a:cubicBezTo>
                    <a:pt x="556" y="791"/>
                    <a:pt x="557" y="788"/>
                    <a:pt x="561" y="793"/>
                  </a:cubicBezTo>
                  <a:cubicBezTo>
                    <a:pt x="560" y="793"/>
                    <a:pt x="561" y="796"/>
                    <a:pt x="559" y="796"/>
                  </a:cubicBezTo>
                  <a:cubicBezTo>
                    <a:pt x="549" y="797"/>
                    <a:pt x="547" y="792"/>
                    <a:pt x="540" y="793"/>
                  </a:cubicBezTo>
                  <a:cubicBezTo>
                    <a:pt x="539" y="785"/>
                    <a:pt x="531" y="784"/>
                    <a:pt x="529" y="777"/>
                  </a:cubicBezTo>
                  <a:cubicBezTo>
                    <a:pt x="526" y="790"/>
                    <a:pt x="541" y="801"/>
                    <a:pt x="544" y="809"/>
                  </a:cubicBezTo>
                  <a:cubicBezTo>
                    <a:pt x="541" y="809"/>
                    <a:pt x="537" y="805"/>
                    <a:pt x="536" y="802"/>
                  </a:cubicBezTo>
                  <a:cubicBezTo>
                    <a:pt x="525" y="803"/>
                    <a:pt x="530" y="784"/>
                    <a:pt x="518" y="791"/>
                  </a:cubicBezTo>
                  <a:cubicBezTo>
                    <a:pt x="521" y="791"/>
                    <a:pt x="520" y="795"/>
                    <a:pt x="520" y="797"/>
                  </a:cubicBezTo>
                  <a:cubicBezTo>
                    <a:pt x="519" y="797"/>
                    <a:pt x="519" y="796"/>
                    <a:pt x="518" y="797"/>
                  </a:cubicBezTo>
                  <a:cubicBezTo>
                    <a:pt x="520" y="800"/>
                    <a:pt x="519" y="802"/>
                    <a:pt x="518" y="805"/>
                  </a:cubicBezTo>
                  <a:cubicBezTo>
                    <a:pt x="519" y="808"/>
                    <a:pt x="522" y="810"/>
                    <a:pt x="525" y="811"/>
                  </a:cubicBezTo>
                  <a:cubicBezTo>
                    <a:pt x="531" y="826"/>
                    <a:pt x="544" y="830"/>
                    <a:pt x="550" y="844"/>
                  </a:cubicBezTo>
                  <a:cubicBezTo>
                    <a:pt x="550" y="844"/>
                    <a:pt x="549" y="844"/>
                    <a:pt x="549" y="844"/>
                  </a:cubicBezTo>
                  <a:cubicBezTo>
                    <a:pt x="553" y="848"/>
                    <a:pt x="558" y="853"/>
                    <a:pt x="566" y="853"/>
                  </a:cubicBezTo>
                  <a:cubicBezTo>
                    <a:pt x="572" y="864"/>
                    <a:pt x="587" y="860"/>
                    <a:pt x="597" y="866"/>
                  </a:cubicBezTo>
                  <a:cubicBezTo>
                    <a:pt x="598" y="865"/>
                    <a:pt x="599" y="864"/>
                    <a:pt x="601" y="865"/>
                  </a:cubicBezTo>
                  <a:cubicBezTo>
                    <a:pt x="610" y="871"/>
                    <a:pt x="626" y="866"/>
                    <a:pt x="636" y="859"/>
                  </a:cubicBezTo>
                  <a:cubicBezTo>
                    <a:pt x="636" y="858"/>
                    <a:pt x="636" y="858"/>
                    <a:pt x="636" y="858"/>
                  </a:cubicBezTo>
                  <a:cubicBezTo>
                    <a:pt x="634" y="856"/>
                    <a:pt x="627" y="856"/>
                    <a:pt x="626" y="859"/>
                  </a:cubicBezTo>
                  <a:cubicBezTo>
                    <a:pt x="625" y="858"/>
                    <a:pt x="623" y="858"/>
                    <a:pt x="623" y="855"/>
                  </a:cubicBezTo>
                  <a:cubicBezTo>
                    <a:pt x="613" y="857"/>
                    <a:pt x="615" y="848"/>
                    <a:pt x="604" y="848"/>
                  </a:cubicBezTo>
                  <a:cubicBezTo>
                    <a:pt x="605" y="845"/>
                    <a:pt x="601" y="846"/>
                    <a:pt x="601" y="844"/>
                  </a:cubicBezTo>
                  <a:cubicBezTo>
                    <a:pt x="605" y="844"/>
                    <a:pt x="612" y="845"/>
                    <a:pt x="614" y="844"/>
                  </a:cubicBezTo>
                  <a:cubicBezTo>
                    <a:pt x="612" y="843"/>
                    <a:pt x="609" y="843"/>
                    <a:pt x="608" y="841"/>
                  </a:cubicBezTo>
                  <a:cubicBezTo>
                    <a:pt x="611" y="841"/>
                    <a:pt x="615" y="845"/>
                    <a:pt x="618" y="843"/>
                  </a:cubicBezTo>
                  <a:cubicBezTo>
                    <a:pt x="616" y="841"/>
                    <a:pt x="625" y="840"/>
                    <a:pt x="625" y="837"/>
                  </a:cubicBezTo>
                  <a:cubicBezTo>
                    <a:pt x="619" y="831"/>
                    <a:pt x="605" y="833"/>
                    <a:pt x="602" y="824"/>
                  </a:cubicBezTo>
                  <a:cubicBezTo>
                    <a:pt x="608" y="823"/>
                    <a:pt x="612" y="827"/>
                    <a:pt x="616" y="825"/>
                  </a:cubicBezTo>
                  <a:cubicBezTo>
                    <a:pt x="614" y="825"/>
                    <a:pt x="614" y="825"/>
                    <a:pt x="614" y="825"/>
                  </a:cubicBezTo>
                  <a:cubicBezTo>
                    <a:pt x="614" y="821"/>
                    <a:pt x="614" y="821"/>
                    <a:pt x="614" y="821"/>
                  </a:cubicBezTo>
                  <a:cubicBezTo>
                    <a:pt x="608" y="818"/>
                    <a:pt x="604" y="816"/>
                    <a:pt x="602" y="811"/>
                  </a:cubicBezTo>
                  <a:cubicBezTo>
                    <a:pt x="605" y="811"/>
                    <a:pt x="606" y="813"/>
                    <a:pt x="609" y="811"/>
                  </a:cubicBezTo>
                  <a:cubicBezTo>
                    <a:pt x="609" y="808"/>
                    <a:pt x="607" y="808"/>
                    <a:pt x="606" y="806"/>
                  </a:cubicBezTo>
                  <a:cubicBezTo>
                    <a:pt x="609" y="802"/>
                    <a:pt x="611" y="803"/>
                    <a:pt x="614" y="800"/>
                  </a:cubicBezTo>
                  <a:cubicBezTo>
                    <a:pt x="614" y="803"/>
                    <a:pt x="614" y="803"/>
                    <a:pt x="614" y="803"/>
                  </a:cubicBezTo>
                  <a:cubicBezTo>
                    <a:pt x="619" y="802"/>
                    <a:pt x="624" y="807"/>
                    <a:pt x="632" y="803"/>
                  </a:cubicBezTo>
                  <a:cubicBezTo>
                    <a:pt x="632" y="797"/>
                    <a:pt x="637" y="802"/>
                    <a:pt x="641" y="803"/>
                  </a:cubicBezTo>
                  <a:cubicBezTo>
                    <a:pt x="642" y="800"/>
                    <a:pt x="638" y="801"/>
                    <a:pt x="639" y="798"/>
                  </a:cubicBezTo>
                  <a:cubicBezTo>
                    <a:pt x="646" y="794"/>
                    <a:pt x="660" y="804"/>
                    <a:pt x="659" y="791"/>
                  </a:cubicBezTo>
                  <a:cubicBezTo>
                    <a:pt x="665" y="789"/>
                    <a:pt x="666" y="786"/>
                    <a:pt x="671" y="785"/>
                  </a:cubicBezTo>
                  <a:cubicBezTo>
                    <a:pt x="673" y="787"/>
                    <a:pt x="668" y="788"/>
                    <a:pt x="671" y="790"/>
                  </a:cubicBezTo>
                  <a:cubicBezTo>
                    <a:pt x="677" y="790"/>
                    <a:pt x="676" y="781"/>
                    <a:pt x="680" y="778"/>
                  </a:cubicBezTo>
                  <a:cubicBezTo>
                    <a:pt x="684" y="777"/>
                    <a:pt x="686" y="778"/>
                    <a:pt x="688" y="780"/>
                  </a:cubicBezTo>
                  <a:cubicBezTo>
                    <a:pt x="695" y="776"/>
                    <a:pt x="699" y="766"/>
                    <a:pt x="708" y="767"/>
                  </a:cubicBezTo>
                  <a:cubicBezTo>
                    <a:pt x="708" y="765"/>
                    <a:pt x="708" y="762"/>
                    <a:pt x="710" y="761"/>
                  </a:cubicBezTo>
                  <a:cubicBezTo>
                    <a:pt x="708" y="765"/>
                    <a:pt x="713" y="763"/>
                    <a:pt x="714" y="765"/>
                  </a:cubicBezTo>
                  <a:cubicBezTo>
                    <a:pt x="714" y="762"/>
                    <a:pt x="715" y="760"/>
                    <a:pt x="716" y="758"/>
                  </a:cubicBezTo>
                  <a:cubicBezTo>
                    <a:pt x="720" y="758"/>
                    <a:pt x="720" y="758"/>
                    <a:pt x="720" y="758"/>
                  </a:cubicBezTo>
                  <a:cubicBezTo>
                    <a:pt x="726" y="765"/>
                    <a:pt x="718" y="771"/>
                    <a:pt x="718" y="775"/>
                  </a:cubicBezTo>
                  <a:cubicBezTo>
                    <a:pt x="721" y="774"/>
                    <a:pt x="720" y="769"/>
                    <a:pt x="725" y="769"/>
                  </a:cubicBezTo>
                  <a:cubicBezTo>
                    <a:pt x="725" y="775"/>
                    <a:pt x="718" y="780"/>
                    <a:pt x="713" y="783"/>
                  </a:cubicBezTo>
                  <a:cubicBezTo>
                    <a:pt x="718" y="785"/>
                    <a:pt x="720" y="777"/>
                    <a:pt x="725" y="777"/>
                  </a:cubicBezTo>
                  <a:cubicBezTo>
                    <a:pt x="725" y="779"/>
                    <a:pt x="724" y="780"/>
                    <a:pt x="726" y="781"/>
                  </a:cubicBezTo>
                  <a:cubicBezTo>
                    <a:pt x="726" y="777"/>
                    <a:pt x="728" y="776"/>
                    <a:pt x="732" y="775"/>
                  </a:cubicBezTo>
                  <a:cubicBezTo>
                    <a:pt x="740" y="784"/>
                    <a:pt x="740" y="762"/>
                    <a:pt x="744" y="759"/>
                  </a:cubicBezTo>
                  <a:cubicBezTo>
                    <a:pt x="743" y="762"/>
                    <a:pt x="747" y="760"/>
                    <a:pt x="746" y="763"/>
                  </a:cubicBezTo>
                  <a:cubicBezTo>
                    <a:pt x="746" y="767"/>
                    <a:pt x="742" y="768"/>
                    <a:pt x="741" y="771"/>
                  </a:cubicBezTo>
                  <a:cubicBezTo>
                    <a:pt x="744" y="775"/>
                    <a:pt x="745" y="775"/>
                    <a:pt x="745" y="780"/>
                  </a:cubicBezTo>
                  <a:cubicBezTo>
                    <a:pt x="746" y="780"/>
                    <a:pt x="748" y="776"/>
                    <a:pt x="750" y="778"/>
                  </a:cubicBezTo>
                  <a:cubicBezTo>
                    <a:pt x="747" y="780"/>
                    <a:pt x="744" y="785"/>
                    <a:pt x="744" y="787"/>
                  </a:cubicBezTo>
                  <a:cubicBezTo>
                    <a:pt x="744" y="786"/>
                    <a:pt x="746" y="785"/>
                    <a:pt x="746" y="787"/>
                  </a:cubicBezTo>
                  <a:cubicBezTo>
                    <a:pt x="745" y="790"/>
                    <a:pt x="743" y="790"/>
                    <a:pt x="741" y="788"/>
                  </a:cubicBezTo>
                  <a:cubicBezTo>
                    <a:pt x="742" y="792"/>
                    <a:pt x="742" y="789"/>
                    <a:pt x="740" y="791"/>
                  </a:cubicBezTo>
                  <a:cubicBezTo>
                    <a:pt x="741" y="791"/>
                    <a:pt x="740" y="793"/>
                    <a:pt x="741" y="795"/>
                  </a:cubicBezTo>
                  <a:cubicBezTo>
                    <a:pt x="739" y="795"/>
                    <a:pt x="737" y="796"/>
                    <a:pt x="736" y="798"/>
                  </a:cubicBezTo>
                  <a:cubicBezTo>
                    <a:pt x="737" y="798"/>
                    <a:pt x="736" y="801"/>
                    <a:pt x="738" y="801"/>
                  </a:cubicBezTo>
                  <a:cubicBezTo>
                    <a:pt x="741" y="794"/>
                    <a:pt x="747" y="784"/>
                    <a:pt x="753" y="788"/>
                  </a:cubicBezTo>
                  <a:cubicBezTo>
                    <a:pt x="753" y="785"/>
                    <a:pt x="756" y="785"/>
                    <a:pt x="759" y="785"/>
                  </a:cubicBezTo>
                  <a:cubicBezTo>
                    <a:pt x="761" y="794"/>
                    <a:pt x="757" y="796"/>
                    <a:pt x="760" y="804"/>
                  </a:cubicBezTo>
                  <a:cubicBezTo>
                    <a:pt x="764" y="798"/>
                    <a:pt x="772" y="797"/>
                    <a:pt x="774" y="789"/>
                  </a:cubicBezTo>
                  <a:cubicBezTo>
                    <a:pt x="779" y="790"/>
                    <a:pt x="781" y="783"/>
                    <a:pt x="783" y="784"/>
                  </a:cubicBezTo>
                  <a:cubicBezTo>
                    <a:pt x="782" y="788"/>
                    <a:pt x="775" y="790"/>
                    <a:pt x="778" y="795"/>
                  </a:cubicBezTo>
                  <a:cubicBezTo>
                    <a:pt x="782" y="796"/>
                    <a:pt x="782" y="791"/>
                    <a:pt x="784" y="790"/>
                  </a:cubicBezTo>
                  <a:cubicBezTo>
                    <a:pt x="788" y="791"/>
                    <a:pt x="787" y="788"/>
                    <a:pt x="789" y="788"/>
                  </a:cubicBezTo>
                  <a:cubicBezTo>
                    <a:pt x="798" y="772"/>
                    <a:pt x="812" y="763"/>
                    <a:pt x="820" y="746"/>
                  </a:cubicBezTo>
                  <a:cubicBezTo>
                    <a:pt x="819" y="746"/>
                    <a:pt x="819" y="745"/>
                    <a:pt x="819" y="744"/>
                  </a:cubicBezTo>
                  <a:cubicBezTo>
                    <a:pt x="826" y="737"/>
                    <a:pt x="828" y="726"/>
                    <a:pt x="834" y="719"/>
                  </a:cubicBezTo>
                  <a:cubicBezTo>
                    <a:pt x="834" y="715"/>
                    <a:pt x="836" y="714"/>
                    <a:pt x="835" y="710"/>
                  </a:cubicBezTo>
                  <a:cubicBezTo>
                    <a:pt x="844" y="701"/>
                    <a:pt x="843" y="680"/>
                    <a:pt x="853" y="673"/>
                  </a:cubicBezTo>
                  <a:cubicBezTo>
                    <a:pt x="852" y="669"/>
                    <a:pt x="854" y="668"/>
                    <a:pt x="854" y="665"/>
                  </a:cubicBezTo>
                  <a:cubicBezTo>
                    <a:pt x="857" y="661"/>
                    <a:pt x="859" y="657"/>
                    <a:pt x="860" y="651"/>
                  </a:cubicBezTo>
                  <a:cubicBezTo>
                    <a:pt x="861" y="651"/>
                    <a:pt x="862" y="651"/>
                    <a:pt x="863" y="650"/>
                  </a:cubicBezTo>
                  <a:cubicBezTo>
                    <a:pt x="864" y="642"/>
                    <a:pt x="863" y="622"/>
                    <a:pt x="872" y="618"/>
                  </a:cubicBezTo>
                  <a:cubicBezTo>
                    <a:pt x="874" y="619"/>
                    <a:pt x="875" y="621"/>
                    <a:pt x="876" y="623"/>
                  </a:cubicBezTo>
                  <a:cubicBezTo>
                    <a:pt x="879" y="621"/>
                    <a:pt x="876" y="617"/>
                    <a:pt x="879" y="617"/>
                  </a:cubicBezTo>
                  <a:cubicBezTo>
                    <a:pt x="881" y="618"/>
                    <a:pt x="877" y="623"/>
                    <a:pt x="880" y="625"/>
                  </a:cubicBezTo>
                  <a:cubicBezTo>
                    <a:pt x="883" y="620"/>
                    <a:pt x="882" y="613"/>
                    <a:pt x="887" y="610"/>
                  </a:cubicBezTo>
                  <a:cubicBezTo>
                    <a:pt x="887" y="612"/>
                    <a:pt x="888" y="612"/>
                    <a:pt x="890" y="612"/>
                  </a:cubicBezTo>
                  <a:cubicBezTo>
                    <a:pt x="893" y="608"/>
                    <a:pt x="897" y="605"/>
                    <a:pt x="894" y="597"/>
                  </a:cubicBezTo>
                  <a:cubicBezTo>
                    <a:pt x="896" y="598"/>
                    <a:pt x="899" y="599"/>
                    <a:pt x="899" y="596"/>
                  </a:cubicBezTo>
                  <a:cubicBezTo>
                    <a:pt x="897" y="593"/>
                    <a:pt x="894" y="591"/>
                    <a:pt x="891" y="589"/>
                  </a:cubicBezTo>
                  <a:cubicBezTo>
                    <a:pt x="891" y="582"/>
                    <a:pt x="892" y="577"/>
                    <a:pt x="896" y="575"/>
                  </a:cubicBezTo>
                  <a:cubicBezTo>
                    <a:pt x="896" y="567"/>
                    <a:pt x="896" y="567"/>
                    <a:pt x="896" y="567"/>
                  </a:cubicBezTo>
                  <a:cubicBezTo>
                    <a:pt x="904" y="565"/>
                    <a:pt x="897" y="548"/>
                    <a:pt x="906" y="547"/>
                  </a:cubicBezTo>
                  <a:cubicBezTo>
                    <a:pt x="903" y="547"/>
                    <a:pt x="904" y="541"/>
                    <a:pt x="906" y="540"/>
                  </a:cubicBezTo>
                  <a:cubicBezTo>
                    <a:pt x="907" y="541"/>
                    <a:pt x="907" y="544"/>
                    <a:pt x="909" y="544"/>
                  </a:cubicBezTo>
                  <a:cubicBezTo>
                    <a:pt x="911" y="542"/>
                    <a:pt x="907" y="542"/>
                    <a:pt x="907" y="539"/>
                  </a:cubicBezTo>
                  <a:cubicBezTo>
                    <a:pt x="908" y="539"/>
                    <a:pt x="910" y="538"/>
                    <a:pt x="911" y="539"/>
                  </a:cubicBezTo>
                  <a:cubicBezTo>
                    <a:pt x="910" y="543"/>
                    <a:pt x="915" y="548"/>
                    <a:pt x="916" y="545"/>
                  </a:cubicBezTo>
                  <a:cubicBezTo>
                    <a:pt x="910" y="536"/>
                    <a:pt x="903" y="520"/>
                    <a:pt x="905" y="509"/>
                  </a:cubicBezTo>
                  <a:cubicBezTo>
                    <a:pt x="907" y="511"/>
                    <a:pt x="909" y="512"/>
                    <a:pt x="910" y="515"/>
                  </a:cubicBezTo>
                  <a:cubicBezTo>
                    <a:pt x="910" y="516"/>
                    <a:pt x="908" y="516"/>
                    <a:pt x="908" y="518"/>
                  </a:cubicBezTo>
                  <a:cubicBezTo>
                    <a:pt x="916" y="531"/>
                    <a:pt x="919" y="555"/>
                    <a:pt x="924" y="574"/>
                  </a:cubicBezTo>
                  <a:cubicBezTo>
                    <a:pt x="926" y="568"/>
                    <a:pt x="921" y="561"/>
                    <a:pt x="926" y="559"/>
                  </a:cubicBezTo>
                  <a:cubicBezTo>
                    <a:pt x="926" y="563"/>
                    <a:pt x="926" y="568"/>
                    <a:pt x="928" y="571"/>
                  </a:cubicBezTo>
                  <a:cubicBezTo>
                    <a:pt x="932" y="564"/>
                    <a:pt x="923" y="556"/>
                    <a:pt x="929" y="549"/>
                  </a:cubicBezTo>
                  <a:cubicBezTo>
                    <a:pt x="929" y="546"/>
                    <a:pt x="928" y="544"/>
                    <a:pt x="927" y="541"/>
                  </a:cubicBezTo>
                  <a:cubicBezTo>
                    <a:pt x="934" y="519"/>
                    <a:pt x="917" y="500"/>
                    <a:pt x="918" y="478"/>
                  </a:cubicBezTo>
                  <a:cubicBezTo>
                    <a:pt x="920" y="479"/>
                    <a:pt x="922" y="480"/>
                    <a:pt x="924" y="479"/>
                  </a:cubicBezTo>
                  <a:cubicBezTo>
                    <a:pt x="925" y="484"/>
                    <a:pt x="926" y="484"/>
                    <a:pt x="928" y="487"/>
                  </a:cubicBezTo>
                  <a:cubicBezTo>
                    <a:pt x="925" y="491"/>
                    <a:pt x="931" y="498"/>
                    <a:pt x="932" y="504"/>
                  </a:cubicBezTo>
                  <a:cubicBezTo>
                    <a:pt x="932" y="503"/>
                    <a:pt x="933" y="502"/>
                    <a:pt x="933" y="501"/>
                  </a:cubicBezTo>
                  <a:cubicBezTo>
                    <a:pt x="939" y="506"/>
                    <a:pt x="937" y="519"/>
                    <a:pt x="942" y="525"/>
                  </a:cubicBezTo>
                  <a:cubicBezTo>
                    <a:pt x="944" y="523"/>
                    <a:pt x="942" y="518"/>
                    <a:pt x="946" y="518"/>
                  </a:cubicBezTo>
                  <a:cubicBezTo>
                    <a:pt x="949" y="526"/>
                    <a:pt x="946" y="535"/>
                    <a:pt x="950" y="542"/>
                  </a:cubicBezTo>
                  <a:cubicBezTo>
                    <a:pt x="948" y="542"/>
                    <a:pt x="948" y="542"/>
                    <a:pt x="948" y="542"/>
                  </a:cubicBezTo>
                  <a:cubicBezTo>
                    <a:pt x="950" y="554"/>
                    <a:pt x="953" y="564"/>
                    <a:pt x="950" y="575"/>
                  </a:cubicBezTo>
                  <a:cubicBezTo>
                    <a:pt x="952" y="576"/>
                    <a:pt x="954" y="572"/>
                    <a:pt x="955" y="575"/>
                  </a:cubicBezTo>
                  <a:cubicBezTo>
                    <a:pt x="954" y="587"/>
                    <a:pt x="952" y="595"/>
                    <a:pt x="952" y="607"/>
                  </a:cubicBezTo>
                  <a:cubicBezTo>
                    <a:pt x="948" y="608"/>
                    <a:pt x="948" y="616"/>
                    <a:pt x="951" y="620"/>
                  </a:cubicBezTo>
                  <a:cubicBezTo>
                    <a:pt x="954" y="609"/>
                    <a:pt x="956" y="596"/>
                    <a:pt x="956" y="581"/>
                  </a:cubicBezTo>
                  <a:cubicBezTo>
                    <a:pt x="956" y="561"/>
                    <a:pt x="953" y="541"/>
                    <a:pt x="955" y="524"/>
                  </a:cubicBezTo>
                  <a:cubicBezTo>
                    <a:pt x="957" y="531"/>
                    <a:pt x="957" y="541"/>
                    <a:pt x="962" y="546"/>
                  </a:cubicBezTo>
                  <a:cubicBezTo>
                    <a:pt x="967" y="530"/>
                    <a:pt x="961" y="508"/>
                    <a:pt x="957" y="493"/>
                  </a:cubicBezTo>
                  <a:cubicBezTo>
                    <a:pt x="958" y="492"/>
                    <a:pt x="958" y="490"/>
                    <a:pt x="960" y="490"/>
                  </a:cubicBezTo>
                  <a:cubicBezTo>
                    <a:pt x="962" y="496"/>
                    <a:pt x="961" y="504"/>
                    <a:pt x="965" y="508"/>
                  </a:cubicBezTo>
                  <a:cubicBezTo>
                    <a:pt x="968" y="506"/>
                    <a:pt x="963" y="503"/>
                    <a:pt x="966" y="502"/>
                  </a:cubicBezTo>
                  <a:cubicBezTo>
                    <a:pt x="970" y="507"/>
                    <a:pt x="968" y="515"/>
                    <a:pt x="971" y="520"/>
                  </a:cubicBezTo>
                  <a:cubicBezTo>
                    <a:pt x="973" y="513"/>
                    <a:pt x="969" y="501"/>
                    <a:pt x="972" y="497"/>
                  </a:cubicBezTo>
                  <a:cubicBezTo>
                    <a:pt x="978" y="509"/>
                    <a:pt x="980" y="518"/>
                    <a:pt x="977" y="533"/>
                  </a:cubicBezTo>
                  <a:cubicBezTo>
                    <a:pt x="975" y="535"/>
                    <a:pt x="972" y="534"/>
                    <a:pt x="972" y="536"/>
                  </a:cubicBezTo>
                  <a:cubicBezTo>
                    <a:pt x="970" y="533"/>
                    <a:pt x="976" y="532"/>
                    <a:pt x="976" y="529"/>
                  </a:cubicBezTo>
                  <a:cubicBezTo>
                    <a:pt x="973" y="527"/>
                    <a:pt x="971" y="523"/>
                    <a:pt x="967" y="523"/>
                  </a:cubicBezTo>
                  <a:cubicBezTo>
                    <a:pt x="966" y="529"/>
                    <a:pt x="969" y="534"/>
                    <a:pt x="969" y="539"/>
                  </a:cubicBezTo>
                  <a:cubicBezTo>
                    <a:pt x="970" y="545"/>
                    <a:pt x="968" y="552"/>
                    <a:pt x="971" y="552"/>
                  </a:cubicBezTo>
                  <a:cubicBezTo>
                    <a:pt x="972" y="552"/>
                    <a:pt x="971" y="542"/>
                    <a:pt x="973" y="539"/>
                  </a:cubicBezTo>
                  <a:cubicBezTo>
                    <a:pt x="975" y="543"/>
                    <a:pt x="973" y="547"/>
                    <a:pt x="976" y="548"/>
                  </a:cubicBezTo>
                  <a:cubicBezTo>
                    <a:pt x="975" y="544"/>
                    <a:pt x="976" y="542"/>
                    <a:pt x="975" y="539"/>
                  </a:cubicBezTo>
                  <a:cubicBezTo>
                    <a:pt x="977" y="539"/>
                    <a:pt x="977" y="537"/>
                    <a:pt x="979" y="537"/>
                  </a:cubicBezTo>
                  <a:cubicBezTo>
                    <a:pt x="982" y="538"/>
                    <a:pt x="983" y="541"/>
                    <a:pt x="984" y="544"/>
                  </a:cubicBezTo>
                  <a:cubicBezTo>
                    <a:pt x="984" y="543"/>
                    <a:pt x="985" y="542"/>
                    <a:pt x="986" y="542"/>
                  </a:cubicBezTo>
                  <a:cubicBezTo>
                    <a:pt x="990" y="567"/>
                    <a:pt x="996" y="597"/>
                    <a:pt x="985" y="619"/>
                  </a:cubicBezTo>
                  <a:cubicBezTo>
                    <a:pt x="986" y="618"/>
                    <a:pt x="987" y="618"/>
                    <a:pt x="986" y="616"/>
                  </a:cubicBezTo>
                  <a:cubicBezTo>
                    <a:pt x="981" y="616"/>
                    <a:pt x="987" y="629"/>
                    <a:pt x="981" y="628"/>
                  </a:cubicBezTo>
                  <a:cubicBezTo>
                    <a:pt x="979" y="609"/>
                    <a:pt x="985" y="592"/>
                    <a:pt x="982" y="576"/>
                  </a:cubicBezTo>
                  <a:cubicBezTo>
                    <a:pt x="978" y="576"/>
                    <a:pt x="981" y="568"/>
                    <a:pt x="978" y="567"/>
                  </a:cubicBezTo>
                  <a:cubicBezTo>
                    <a:pt x="968" y="570"/>
                    <a:pt x="974" y="586"/>
                    <a:pt x="966" y="593"/>
                  </a:cubicBezTo>
                  <a:cubicBezTo>
                    <a:pt x="963" y="589"/>
                    <a:pt x="966" y="582"/>
                    <a:pt x="968" y="576"/>
                  </a:cubicBezTo>
                  <a:cubicBezTo>
                    <a:pt x="965" y="575"/>
                    <a:pt x="966" y="571"/>
                    <a:pt x="963" y="569"/>
                  </a:cubicBezTo>
                  <a:cubicBezTo>
                    <a:pt x="961" y="582"/>
                    <a:pt x="968" y="600"/>
                    <a:pt x="956" y="600"/>
                  </a:cubicBezTo>
                  <a:cubicBezTo>
                    <a:pt x="959" y="614"/>
                    <a:pt x="958" y="622"/>
                    <a:pt x="958" y="636"/>
                  </a:cubicBezTo>
                  <a:cubicBezTo>
                    <a:pt x="959" y="634"/>
                    <a:pt x="958" y="633"/>
                    <a:pt x="961" y="634"/>
                  </a:cubicBezTo>
                  <a:cubicBezTo>
                    <a:pt x="965" y="623"/>
                    <a:pt x="967" y="608"/>
                    <a:pt x="967" y="598"/>
                  </a:cubicBezTo>
                  <a:cubicBezTo>
                    <a:pt x="970" y="600"/>
                    <a:pt x="976" y="613"/>
                    <a:pt x="968" y="612"/>
                  </a:cubicBezTo>
                  <a:cubicBezTo>
                    <a:pt x="969" y="618"/>
                    <a:pt x="971" y="622"/>
                    <a:pt x="973" y="625"/>
                  </a:cubicBezTo>
                  <a:cubicBezTo>
                    <a:pt x="974" y="629"/>
                    <a:pt x="970" y="627"/>
                    <a:pt x="971" y="630"/>
                  </a:cubicBezTo>
                  <a:cubicBezTo>
                    <a:pt x="969" y="649"/>
                    <a:pt x="963" y="669"/>
                    <a:pt x="960" y="685"/>
                  </a:cubicBezTo>
                  <a:cubicBezTo>
                    <a:pt x="954" y="687"/>
                    <a:pt x="954" y="696"/>
                    <a:pt x="953" y="703"/>
                  </a:cubicBezTo>
                  <a:cubicBezTo>
                    <a:pt x="941" y="713"/>
                    <a:pt x="936" y="731"/>
                    <a:pt x="937" y="751"/>
                  </a:cubicBezTo>
                  <a:cubicBezTo>
                    <a:pt x="933" y="753"/>
                    <a:pt x="932" y="757"/>
                    <a:pt x="928" y="759"/>
                  </a:cubicBezTo>
                  <a:cubicBezTo>
                    <a:pt x="927" y="757"/>
                    <a:pt x="925" y="760"/>
                    <a:pt x="925" y="759"/>
                  </a:cubicBezTo>
                  <a:cubicBezTo>
                    <a:pt x="926" y="750"/>
                    <a:pt x="931" y="748"/>
                    <a:pt x="933" y="739"/>
                  </a:cubicBezTo>
                  <a:cubicBezTo>
                    <a:pt x="931" y="738"/>
                    <a:pt x="930" y="738"/>
                    <a:pt x="928" y="738"/>
                  </a:cubicBezTo>
                  <a:cubicBezTo>
                    <a:pt x="926" y="746"/>
                    <a:pt x="922" y="753"/>
                    <a:pt x="919" y="760"/>
                  </a:cubicBezTo>
                  <a:cubicBezTo>
                    <a:pt x="920" y="761"/>
                    <a:pt x="922" y="761"/>
                    <a:pt x="923" y="763"/>
                  </a:cubicBezTo>
                  <a:cubicBezTo>
                    <a:pt x="921" y="769"/>
                    <a:pt x="918" y="771"/>
                    <a:pt x="918" y="779"/>
                  </a:cubicBezTo>
                  <a:cubicBezTo>
                    <a:pt x="909" y="780"/>
                    <a:pt x="910" y="796"/>
                    <a:pt x="903" y="796"/>
                  </a:cubicBezTo>
                  <a:cubicBezTo>
                    <a:pt x="904" y="793"/>
                    <a:pt x="905" y="792"/>
                    <a:pt x="902" y="790"/>
                  </a:cubicBezTo>
                  <a:cubicBezTo>
                    <a:pt x="903" y="789"/>
                    <a:pt x="903" y="787"/>
                    <a:pt x="903" y="784"/>
                  </a:cubicBezTo>
                  <a:cubicBezTo>
                    <a:pt x="898" y="784"/>
                    <a:pt x="897" y="789"/>
                    <a:pt x="894" y="792"/>
                  </a:cubicBezTo>
                  <a:cubicBezTo>
                    <a:pt x="893" y="788"/>
                    <a:pt x="891" y="786"/>
                    <a:pt x="888" y="785"/>
                  </a:cubicBezTo>
                  <a:cubicBezTo>
                    <a:pt x="883" y="794"/>
                    <a:pt x="878" y="798"/>
                    <a:pt x="872" y="804"/>
                  </a:cubicBezTo>
                  <a:cubicBezTo>
                    <a:pt x="868" y="803"/>
                    <a:pt x="863" y="809"/>
                    <a:pt x="864" y="814"/>
                  </a:cubicBezTo>
                  <a:cubicBezTo>
                    <a:pt x="868" y="814"/>
                    <a:pt x="870" y="815"/>
                    <a:pt x="872" y="816"/>
                  </a:cubicBezTo>
                  <a:cubicBezTo>
                    <a:pt x="873" y="824"/>
                    <a:pt x="867" y="825"/>
                    <a:pt x="863" y="828"/>
                  </a:cubicBezTo>
                  <a:cubicBezTo>
                    <a:pt x="862" y="823"/>
                    <a:pt x="864" y="820"/>
                    <a:pt x="863" y="817"/>
                  </a:cubicBezTo>
                  <a:cubicBezTo>
                    <a:pt x="854" y="824"/>
                    <a:pt x="846" y="834"/>
                    <a:pt x="836" y="834"/>
                  </a:cubicBezTo>
                  <a:cubicBezTo>
                    <a:pt x="834" y="839"/>
                    <a:pt x="837" y="840"/>
                    <a:pt x="836" y="843"/>
                  </a:cubicBezTo>
                  <a:cubicBezTo>
                    <a:pt x="841" y="841"/>
                    <a:pt x="842" y="835"/>
                    <a:pt x="847" y="833"/>
                  </a:cubicBezTo>
                  <a:cubicBezTo>
                    <a:pt x="851" y="838"/>
                    <a:pt x="851" y="846"/>
                    <a:pt x="852" y="852"/>
                  </a:cubicBezTo>
                  <a:cubicBezTo>
                    <a:pt x="858" y="843"/>
                    <a:pt x="864" y="835"/>
                    <a:pt x="874" y="831"/>
                  </a:cubicBezTo>
                  <a:cubicBezTo>
                    <a:pt x="877" y="835"/>
                    <a:pt x="875" y="840"/>
                    <a:pt x="873" y="844"/>
                  </a:cubicBezTo>
                  <a:cubicBezTo>
                    <a:pt x="880" y="841"/>
                    <a:pt x="880" y="833"/>
                    <a:pt x="885" y="828"/>
                  </a:cubicBezTo>
                  <a:cubicBezTo>
                    <a:pt x="881" y="827"/>
                    <a:pt x="880" y="832"/>
                    <a:pt x="878" y="830"/>
                  </a:cubicBezTo>
                  <a:cubicBezTo>
                    <a:pt x="882" y="826"/>
                    <a:pt x="879" y="816"/>
                    <a:pt x="886" y="817"/>
                  </a:cubicBezTo>
                  <a:cubicBezTo>
                    <a:pt x="886" y="821"/>
                    <a:pt x="883" y="820"/>
                    <a:pt x="883" y="823"/>
                  </a:cubicBezTo>
                  <a:cubicBezTo>
                    <a:pt x="886" y="824"/>
                    <a:pt x="885" y="820"/>
                    <a:pt x="888" y="821"/>
                  </a:cubicBezTo>
                  <a:cubicBezTo>
                    <a:pt x="893" y="826"/>
                    <a:pt x="900" y="813"/>
                    <a:pt x="907" y="816"/>
                  </a:cubicBezTo>
                  <a:cubicBezTo>
                    <a:pt x="906" y="820"/>
                    <a:pt x="901" y="820"/>
                    <a:pt x="902" y="827"/>
                  </a:cubicBezTo>
                  <a:cubicBezTo>
                    <a:pt x="899" y="827"/>
                    <a:pt x="899" y="830"/>
                    <a:pt x="898" y="832"/>
                  </a:cubicBezTo>
                  <a:cubicBezTo>
                    <a:pt x="900" y="833"/>
                    <a:pt x="899" y="838"/>
                    <a:pt x="902" y="839"/>
                  </a:cubicBezTo>
                  <a:cubicBezTo>
                    <a:pt x="901" y="840"/>
                    <a:pt x="899" y="840"/>
                    <a:pt x="898" y="842"/>
                  </a:cubicBezTo>
                  <a:cubicBezTo>
                    <a:pt x="903" y="844"/>
                    <a:pt x="906" y="838"/>
                    <a:pt x="909" y="836"/>
                  </a:cubicBezTo>
                  <a:cubicBezTo>
                    <a:pt x="909" y="837"/>
                    <a:pt x="910" y="837"/>
                    <a:pt x="911" y="837"/>
                  </a:cubicBezTo>
                  <a:cubicBezTo>
                    <a:pt x="905" y="844"/>
                    <a:pt x="895" y="849"/>
                    <a:pt x="889" y="858"/>
                  </a:cubicBezTo>
                  <a:cubicBezTo>
                    <a:pt x="888" y="861"/>
                    <a:pt x="891" y="860"/>
                    <a:pt x="890" y="863"/>
                  </a:cubicBezTo>
                  <a:cubicBezTo>
                    <a:pt x="888" y="864"/>
                    <a:pt x="889" y="868"/>
                    <a:pt x="886" y="867"/>
                  </a:cubicBezTo>
                  <a:cubicBezTo>
                    <a:pt x="883" y="867"/>
                    <a:pt x="882" y="864"/>
                    <a:pt x="880" y="861"/>
                  </a:cubicBezTo>
                  <a:cubicBezTo>
                    <a:pt x="869" y="861"/>
                    <a:pt x="873" y="871"/>
                    <a:pt x="863" y="872"/>
                  </a:cubicBezTo>
                  <a:cubicBezTo>
                    <a:pt x="863" y="876"/>
                    <a:pt x="860" y="877"/>
                    <a:pt x="859" y="880"/>
                  </a:cubicBezTo>
                  <a:cubicBezTo>
                    <a:pt x="853" y="876"/>
                    <a:pt x="850" y="883"/>
                    <a:pt x="847" y="885"/>
                  </a:cubicBezTo>
                  <a:cubicBezTo>
                    <a:pt x="847" y="888"/>
                    <a:pt x="847" y="891"/>
                    <a:pt x="848" y="894"/>
                  </a:cubicBezTo>
                  <a:cubicBezTo>
                    <a:pt x="847" y="895"/>
                    <a:pt x="841" y="895"/>
                    <a:pt x="840" y="894"/>
                  </a:cubicBezTo>
                  <a:cubicBezTo>
                    <a:pt x="839" y="891"/>
                    <a:pt x="841" y="891"/>
                    <a:pt x="841" y="889"/>
                  </a:cubicBezTo>
                  <a:cubicBezTo>
                    <a:pt x="835" y="893"/>
                    <a:pt x="831" y="896"/>
                    <a:pt x="826" y="899"/>
                  </a:cubicBezTo>
                  <a:cubicBezTo>
                    <a:pt x="820" y="902"/>
                    <a:pt x="815" y="907"/>
                    <a:pt x="811" y="908"/>
                  </a:cubicBezTo>
                  <a:cubicBezTo>
                    <a:pt x="808" y="909"/>
                    <a:pt x="805" y="907"/>
                    <a:pt x="802" y="908"/>
                  </a:cubicBezTo>
                  <a:cubicBezTo>
                    <a:pt x="796" y="909"/>
                    <a:pt x="793" y="915"/>
                    <a:pt x="786" y="915"/>
                  </a:cubicBezTo>
                  <a:cubicBezTo>
                    <a:pt x="791" y="911"/>
                    <a:pt x="797" y="907"/>
                    <a:pt x="802" y="904"/>
                  </a:cubicBezTo>
                  <a:cubicBezTo>
                    <a:pt x="802" y="900"/>
                    <a:pt x="802" y="900"/>
                    <a:pt x="802" y="900"/>
                  </a:cubicBezTo>
                  <a:cubicBezTo>
                    <a:pt x="792" y="903"/>
                    <a:pt x="791" y="911"/>
                    <a:pt x="778" y="911"/>
                  </a:cubicBezTo>
                  <a:cubicBezTo>
                    <a:pt x="777" y="917"/>
                    <a:pt x="770" y="916"/>
                    <a:pt x="771" y="924"/>
                  </a:cubicBezTo>
                  <a:cubicBezTo>
                    <a:pt x="773" y="927"/>
                    <a:pt x="775" y="924"/>
                    <a:pt x="777" y="927"/>
                  </a:cubicBezTo>
                  <a:cubicBezTo>
                    <a:pt x="775" y="933"/>
                    <a:pt x="768" y="934"/>
                    <a:pt x="763" y="938"/>
                  </a:cubicBezTo>
                  <a:cubicBezTo>
                    <a:pt x="764" y="938"/>
                    <a:pt x="766" y="938"/>
                    <a:pt x="766" y="939"/>
                  </a:cubicBezTo>
                  <a:cubicBezTo>
                    <a:pt x="765" y="941"/>
                    <a:pt x="760" y="944"/>
                    <a:pt x="759" y="941"/>
                  </a:cubicBezTo>
                  <a:cubicBezTo>
                    <a:pt x="759" y="939"/>
                    <a:pt x="762" y="940"/>
                    <a:pt x="762" y="938"/>
                  </a:cubicBezTo>
                  <a:cubicBezTo>
                    <a:pt x="757" y="938"/>
                    <a:pt x="756" y="942"/>
                    <a:pt x="751" y="942"/>
                  </a:cubicBezTo>
                  <a:cubicBezTo>
                    <a:pt x="752" y="944"/>
                    <a:pt x="752" y="944"/>
                    <a:pt x="751" y="947"/>
                  </a:cubicBezTo>
                  <a:cubicBezTo>
                    <a:pt x="755" y="947"/>
                    <a:pt x="757" y="944"/>
                    <a:pt x="758" y="943"/>
                  </a:cubicBezTo>
                  <a:cubicBezTo>
                    <a:pt x="759" y="944"/>
                    <a:pt x="760" y="941"/>
                    <a:pt x="761" y="944"/>
                  </a:cubicBezTo>
                  <a:cubicBezTo>
                    <a:pt x="759" y="946"/>
                    <a:pt x="757" y="947"/>
                    <a:pt x="755" y="949"/>
                  </a:cubicBezTo>
                  <a:cubicBezTo>
                    <a:pt x="760" y="947"/>
                    <a:pt x="763" y="943"/>
                    <a:pt x="769" y="943"/>
                  </a:cubicBezTo>
                  <a:cubicBezTo>
                    <a:pt x="770" y="945"/>
                    <a:pt x="769" y="947"/>
                    <a:pt x="771" y="949"/>
                  </a:cubicBezTo>
                  <a:cubicBezTo>
                    <a:pt x="768" y="949"/>
                    <a:pt x="764" y="951"/>
                    <a:pt x="765" y="953"/>
                  </a:cubicBezTo>
                  <a:cubicBezTo>
                    <a:pt x="761" y="954"/>
                    <a:pt x="766" y="951"/>
                    <a:pt x="763" y="951"/>
                  </a:cubicBezTo>
                  <a:cubicBezTo>
                    <a:pt x="763" y="952"/>
                    <a:pt x="762" y="953"/>
                    <a:pt x="762" y="954"/>
                  </a:cubicBezTo>
                  <a:cubicBezTo>
                    <a:pt x="761" y="952"/>
                    <a:pt x="758" y="952"/>
                    <a:pt x="757" y="954"/>
                  </a:cubicBezTo>
                  <a:cubicBezTo>
                    <a:pt x="760" y="955"/>
                    <a:pt x="756" y="956"/>
                    <a:pt x="756" y="957"/>
                  </a:cubicBezTo>
                  <a:cubicBezTo>
                    <a:pt x="762" y="958"/>
                    <a:pt x="771" y="955"/>
                    <a:pt x="774" y="951"/>
                  </a:cubicBezTo>
                  <a:cubicBezTo>
                    <a:pt x="774" y="952"/>
                    <a:pt x="776" y="951"/>
                    <a:pt x="776" y="953"/>
                  </a:cubicBezTo>
                  <a:cubicBezTo>
                    <a:pt x="784" y="949"/>
                    <a:pt x="789" y="942"/>
                    <a:pt x="798" y="939"/>
                  </a:cubicBezTo>
                  <a:cubicBezTo>
                    <a:pt x="798" y="941"/>
                    <a:pt x="798" y="943"/>
                    <a:pt x="798" y="944"/>
                  </a:cubicBezTo>
                  <a:cubicBezTo>
                    <a:pt x="803" y="949"/>
                    <a:pt x="814" y="940"/>
                    <a:pt x="810" y="934"/>
                  </a:cubicBezTo>
                  <a:cubicBezTo>
                    <a:pt x="813" y="934"/>
                    <a:pt x="811" y="928"/>
                    <a:pt x="816" y="929"/>
                  </a:cubicBezTo>
                  <a:cubicBezTo>
                    <a:pt x="816" y="932"/>
                    <a:pt x="816" y="933"/>
                    <a:pt x="817" y="934"/>
                  </a:cubicBezTo>
                  <a:cubicBezTo>
                    <a:pt x="826" y="929"/>
                    <a:pt x="832" y="929"/>
                    <a:pt x="837" y="918"/>
                  </a:cubicBezTo>
                  <a:cubicBezTo>
                    <a:pt x="845" y="917"/>
                    <a:pt x="852" y="905"/>
                    <a:pt x="860" y="905"/>
                  </a:cubicBezTo>
                  <a:cubicBezTo>
                    <a:pt x="864" y="905"/>
                    <a:pt x="861" y="906"/>
                    <a:pt x="863" y="904"/>
                  </a:cubicBezTo>
                  <a:cubicBezTo>
                    <a:pt x="869" y="898"/>
                    <a:pt x="880" y="892"/>
                    <a:pt x="889" y="887"/>
                  </a:cubicBezTo>
                  <a:cubicBezTo>
                    <a:pt x="889" y="888"/>
                    <a:pt x="887" y="887"/>
                    <a:pt x="887" y="889"/>
                  </a:cubicBezTo>
                  <a:cubicBezTo>
                    <a:pt x="889" y="891"/>
                    <a:pt x="892" y="891"/>
                    <a:pt x="894" y="890"/>
                  </a:cubicBezTo>
                  <a:cubicBezTo>
                    <a:pt x="894" y="886"/>
                    <a:pt x="895" y="887"/>
                    <a:pt x="894" y="884"/>
                  </a:cubicBezTo>
                  <a:cubicBezTo>
                    <a:pt x="896" y="884"/>
                    <a:pt x="896" y="882"/>
                    <a:pt x="898" y="883"/>
                  </a:cubicBezTo>
                  <a:cubicBezTo>
                    <a:pt x="899" y="878"/>
                    <a:pt x="900" y="875"/>
                    <a:pt x="907" y="875"/>
                  </a:cubicBezTo>
                  <a:cubicBezTo>
                    <a:pt x="907" y="880"/>
                    <a:pt x="918" y="877"/>
                    <a:pt x="921" y="875"/>
                  </a:cubicBezTo>
                  <a:cubicBezTo>
                    <a:pt x="920" y="878"/>
                    <a:pt x="922" y="877"/>
                    <a:pt x="922" y="880"/>
                  </a:cubicBezTo>
                  <a:cubicBezTo>
                    <a:pt x="917" y="882"/>
                    <a:pt x="911" y="884"/>
                    <a:pt x="907" y="887"/>
                  </a:cubicBezTo>
                  <a:cubicBezTo>
                    <a:pt x="910" y="892"/>
                    <a:pt x="901" y="894"/>
                    <a:pt x="905" y="895"/>
                  </a:cubicBezTo>
                  <a:cubicBezTo>
                    <a:pt x="908" y="897"/>
                    <a:pt x="912" y="888"/>
                    <a:pt x="915" y="891"/>
                  </a:cubicBezTo>
                  <a:cubicBezTo>
                    <a:pt x="914" y="892"/>
                    <a:pt x="914" y="895"/>
                    <a:pt x="910" y="894"/>
                  </a:cubicBezTo>
                  <a:cubicBezTo>
                    <a:pt x="910" y="899"/>
                    <a:pt x="907" y="900"/>
                    <a:pt x="905" y="902"/>
                  </a:cubicBezTo>
                  <a:cubicBezTo>
                    <a:pt x="890" y="902"/>
                    <a:pt x="885" y="920"/>
                    <a:pt x="867" y="920"/>
                  </a:cubicBezTo>
                  <a:cubicBezTo>
                    <a:pt x="862" y="931"/>
                    <a:pt x="850" y="930"/>
                    <a:pt x="842" y="938"/>
                  </a:cubicBezTo>
                  <a:cubicBezTo>
                    <a:pt x="840" y="935"/>
                    <a:pt x="842" y="932"/>
                    <a:pt x="841" y="931"/>
                  </a:cubicBezTo>
                  <a:cubicBezTo>
                    <a:pt x="839" y="932"/>
                    <a:pt x="836" y="932"/>
                    <a:pt x="834" y="934"/>
                  </a:cubicBezTo>
                  <a:cubicBezTo>
                    <a:pt x="834" y="932"/>
                    <a:pt x="834" y="931"/>
                    <a:pt x="835" y="930"/>
                  </a:cubicBezTo>
                  <a:cubicBezTo>
                    <a:pt x="817" y="937"/>
                    <a:pt x="804" y="949"/>
                    <a:pt x="786" y="956"/>
                  </a:cubicBezTo>
                  <a:cubicBezTo>
                    <a:pt x="784" y="961"/>
                    <a:pt x="780" y="961"/>
                    <a:pt x="780" y="970"/>
                  </a:cubicBezTo>
                  <a:cubicBezTo>
                    <a:pt x="772" y="973"/>
                    <a:pt x="770" y="981"/>
                    <a:pt x="758" y="980"/>
                  </a:cubicBezTo>
                  <a:cubicBezTo>
                    <a:pt x="758" y="979"/>
                    <a:pt x="759" y="979"/>
                    <a:pt x="758" y="978"/>
                  </a:cubicBezTo>
                  <a:cubicBezTo>
                    <a:pt x="752" y="979"/>
                    <a:pt x="747" y="981"/>
                    <a:pt x="745" y="986"/>
                  </a:cubicBezTo>
                  <a:cubicBezTo>
                    <a:pt x="757" y="988"/>
                    <a:pt x="766" y="979"/>
                    <a:pt x="775" y="982"/>
                  </a:cubicBezTo>
                  <a:cubicBezTo>
                    <a:pt x="763" y="989"/>
                    <a:pt x="745" y="993"/>
                    <a:pt x="732" y="996"/>
                  </a:cubicBezTo>
                  <a:cubicBezTo>
                    <a:pt x="733" y="1004"/>
                    <a:pt x="741" y="997"/>
                    <a:pt x="744" y="1003"/>
                  </a:cubicBezTo>
                  <a:cubicBezTo>
                    <a:pt x="743" y="1006"/>
                    <a:pt x="740" y="1005"/>
                    <a:pt x="740" y="1007"/>
                  </a:cubicBezTo>
                  <a:cubicBezTo>
                    <a:pt x="749" y="1008"/>
                    <a:pt x="755" y="1006"/>
                    <a:pt x="763" y="1002"/>
                  </a:cubicBezTo>
                  <a:cubicBezTo>
                    <a:pt x="760" y="1001"/>
                    <a:pt x="753" y="1005"/>
                    <a:pt x="750" y="1004"/>
                  </a:cubicBezTo>
                  <a:cubicBezTo>
                    <a:pt x="756" y="999"/>
                    <a:pt x="766" y="991"/>
                    <a:pt x="779" y="993"/>
                  </a:cubicBezTo>
                  <a:cubicBezTo>
                    <a:pt x="775" y="998"/>
                    <a:pt x="768" y="999"/>
                    <a:pt x="763" y="1002"/>
                  </a:cubicBezTo>
                  <a:cubicBezTo>
                    <a:pt x="772" y="1003"/>
                    <a:pt x="779" y="997"/>
                    <a:pt x="786" y="1000"/>
                  </a:cubicBezTo>
                  <a:cubicBezTo>
                    <a:pt x="785" y="1001"/>
                    <a:pt x="782" y="1000"/>
                    <a:pt x="783" y="1003"/>
                  </a:cubicBezTo>
                  <a:cubicBezTo>
                    <a:pt x="788" y="1006"/>
                    <a:pt x="793" y="1003"/>
                    <a:pt x="796" y="1000"/>
                  </a:cubicBezTo>
                  <a:cubicBezTo>
                    <a:pt x="805" y="1002"/>
                    <a:pt x="811" y="993"/>
                    <a:pt x="819" y="992"/>
                  </a:cubicBezTo>
                  <a:cubicBezTo>
                    <a:pt x="820" y="993"/>
                    <a:pt x="815" y="995"/>
                    <a:pt x="819" y="995"/>
                  </a:cubicBezTo>
                  <a:cubicBezTo>
                    <a:pt x="826" y="990"/>
                    <a:pt x="837" y="988"/>
                    <a:pt x="842" y="980"/>
                  </a:cubicBezTo>
                  <a:cubicBezTo>
                    <a:pt x="850" y="982"/>
                    <a:pt x="856" y="974"/>
                    <a:pt x="865" y="973"/>
                  </a:cubicBezTo>
                  <a:cubicBezTo>
                    <a:pt x="865" y="968"/>
                    <a:pt x="869" y="966"/>
                    <a:pt x="873" y="968"/>
                  </a:cubicBezTo>
                  <a:cubicBezTo>
                    <a:pt x="883" y="961"/>
                    <a:pt x="891" y="949"/>
                    <a:pt x="902" y="951"/>
                  </a:cubicBezTo>
                  <a:cubicBezTo>
                    <a:pt x="903" y="949"/>
                    <a:pt x="901" y="949"/>
                    <a:pt x="902" y="946"/>
                  </a:cubicBezTo>
                  <a:cubicBezTo>
                    <a:pt x="907" y="945"/>
                    <a:pt x="912" y="942"/>
                    <a:pt x="915" y="937"/>
                  </a:cubicBezTo>
                  <a:cubicBezTo>
                    <a:pt x="912" y="934"/>
                    <a:pt x="916" y="932"/>
                    <a:pt x="913" y="930"/>
                  </a:cubicBezTo>
                  <a:cubicBezTo>
                    <a:pt x="916" y="928"/>
                    <a:pt x="921" y="930"/>
                    <a:pt x="924" y="929"/>
                  </a:cubicBezTo>
                  <a:cubicBezTo>
                    <a:pt x="926" y="926"/>
                    <a:pt x="928" y="926"/>
                    <a:pt x="930" y="928"/>
                  </a:cubicBezTo>
                  <a:cubicBezTo>
                    <a:pt x="932" y="927"/>
                    <a:pt x="930" y="922"/>
                    <a:pt x="933" y="922"/>
                  </a:cubicBezTo>
                  <a:cubicBezTo>
                    <a:pt x="937" y="926"/>
                    <a:pt x="945" y="919"/>
                    <a:pt x="950" y="922"/>
                  </a:cubicBezTo>
                  <a:cubicBezTo>
                    <a:pt x="948" y="924"/>
                    <a:pt x="950" y="925"/>
                    <a:pt x="950" y="928"/>
                  </a:cubicBezTo>
                  <a:cubicBezTo>
                    <a:pt x="934" y="942"/>
                    <a:pt x="916" y="951"/>
                    <a:pt x="897" y="965"/>
                  </a:cubicBezTo>
                  <a:cubicBezTo>
                    <a:pt x="897" y="966"/>
                    <a:pt x="897" y="966"/>
                    <a:pt x="897" y="967"/>
                  </a:cubicBezTo>
                  <a:cubicBezTo>
                    <a:pt x="892" y="974"/>
                    <a:pt x="883" y="986"/>
                    <a:pt x="872" y="989"/>
                  </a:cubicBezTo>
                  <a:cubicBezTo>
                    <a:pt x="870" y="988"/>
                    <a:pt x="870" y="986"/>
                    <a:pt x="869" y="985"/>
                  </a:cubicBezTo>
                  <a:cubicBezTo>
                    <a:pt x="864" y="985"/>
                    <a:pt x="860" y="993"/>
                    <a:pt x="856" y="992"/>
                  </a:cubicBezTo>
                  <a:cubicBezTo>
                    <a:pt x="857" y="989"/>
                    <a:pt x="856" y="988"/>
                    <a:pt x="857" y="986"/>
                  </a:cubicBezTo>
                  <a:cubicBezTo>
                    <a:pt x="860" y="985"/>
                    <a:pt x="865" y="982"/>
                    <a:pt x="864" y="979"/>
                  </a:cubicBezTo>
                  <a:cubicBezTo>
                    <a:pt x="859" y="984"/>
                    <a:pt x="851" y="986"/>
                    <a:pt x="848" y="993"/>
                  </a:cubicBezTo>
                  <a:cubicBezTo>
                    <a:pt x="849" y="993"/>
                    <a:pt x="850" y="993"/>
                    <a:pt x="850" y="994"/>
                  </a:cubicBezTo>
                  <a:cubicBezTo>
                    <a:pt x="847" y="998"/>
                    <a:pt x="841" y="1002"/>
                    <a:pt x="837" y="998"/>
                  </a:cubicBezTo>
                  <a:cubicBezTo>
                    <a:pt x="831" y="1003"/>
                    <a:pt x="830" y="1011"/>
                    <a:pt x="820" y="1013"/>
                  </a:cubicBezTo>
                  <a:cubicBezTo>
                    <a:pt x="822" y="1009"/>
                    <a:pt x="818" y="1008"/>
                    <a:pt x="817" y="1005"/>
                  </a:cubicBezTo>
                  <a:cubicBezTo>
                    <a:pt x="819" y="1002"/>
                    <a:pt x="822" y="1003"/>
                    <a:pt x="824" y="1000"/>
                  </a:cubicBezTo>
                  <a:cubicBezTo>
                    <a:pt x="812" y="1004"/>
                    <a:pt x="801" y="1008"/>
                    <a:pt x="792" y="1014"/>
                  </a:cubicBezTo>
                  <a:cubicBezTo>
                    <a:pt x="792" y="1015"/>
                    <a:pt x="793" y="1014"/>
                    <a:pt x="793" y="1015"/>
                  </a:cubicBezTo>
                  <a:cubicBezTo>
                    <a:pt x="792" y="1017"/>
                    <a:pt x="790" y="1015"/>
                    <a:pt x="789" y="1017"/>
                  </a:cubicBezTo>
                  <a:cubicBezTo>
                    <a:pt x="790" y="1019"/>
                    <a:pt x="792" y="1016"/>
                    <a:pt x="792" y="1018"/>
                  </a:cubicBezTo>
                  <a:cubicBezTo>
                    <a:pt x="783" y="1025"/>
                    <a:pt x="767" y="1026"/>
                    <a:pt x="761" y="1036"/>
                  </a:cubicBezTo>
                  <a:cubicBezTo>
                    <a:pt x="763" y="1038"/>
                    <a:pt x="769" y="1037"/>
                    <a:pt x="768" y="1042"/>
                  </a:cubicBezTo>
                  <a:cubicBezTo>
                    <a:pt x="779" y="1041"/>
                    <a:pt x="788" y="1040"/>
                    <a:pt x="794" y="1035"/>
                  </a:cubicBezTo>
                  <a:cubicBezTo>
                    <a:pt x="798" y="1035"/>
                    <a:pt x="799" y="1037"/>
                    <a:pt x="802" y="1037"/>
                  </a:cubicBezTo>
                  <a:cubicBezTo>
                    <a:pt x="802" y="1034"/>
                    <a:pt x="804" y="1033"/>
                    <a:pt x="806" y="1032"/>
                  </a:cubicBezTo>
                  <a:cubicBezTo>
                    <a:pt x="824" y="1025"/>
                    <a:pt x="848" y="1021"/>
                    <a:pt x="863" y="1014"/>
                  </a:cubicBezTo>
                  <a:cubicBezTo>
                    <a:pt x="860" y="1017"/>
                    <a:pt x="862" y="1026"/>
                    <a:pt x="863" y="1029"/>
                  </a:cubicBezTo>
                  <a:cubicBezTo>
                    <a:pt x="866" y="1029"/>
                    <a:pt x="869" y="1028"/>
                    <a:pt x="871" y="1030"/>
                  </a:cubicBezTo>
                  <a:cubicBezTo>
                    <a:pt x="868" y="1041"/>
                    <a:pt x="855" y="1041"/>
                    <a:pt x="850" y="1049"/>
                  </a:cubicBezTo>
                  <a:cubicBezTo>
                    <a:pt x="845" y="1047"/>
                    <a:pt x="843" y="1048"/>
                    <a:pt x="836" y="1048"/>
                  </a:cubicBezTo>
                  <a:cubicBezTo>
                    <a:pt x="836" y="1050"/>
                    <a:pt x="834" y="1050"/>
                    <a:pt x="836" y="1052"/>
                  </a:cubicBezTo>
                  <a:cubicBezTo>
                    <a:pt x="830" y="1054"/>
                    <a:pt x="827" y="1059"/>
                    <a:pt x="823" y="1062"/>
                  </a:cubicBezTo>
                  <a:cubicBezTo>
                    <a:pt x="822" y="1061"/>
                    <a:pt x="822" y="1060"/>
                    <a:pt x="821" y="1059"/>
                  </a:cubicBezTo>
                  <a:cubicBezTo>
                    <a:pt x="818" y="1061"/>
                    <a:pt x="814" y="1063"/>
                    <a:pt x="810" y="1064"/>
                  </a:cubicBezTo>
                  <a:cubicBezTo>
                    <a:pt x="809" y="1063"/>
                    <a:pt x="807" y="1062"/>
                    <a:pt x="807" y="1060"/>
                  </a:cubicBezTo>
                  <a:cubicBezTo>
                    <a:pt x="805" y="1062"/>
                    <a:pt x="799" y="1060"/>
                    <a:pt x="798" y="1064"/>
                  </a:cubicBezTo>
                  <a:cubicBezTo>
                    <a:pt x="802" y="1065"/>
                    <a:pt x="806" y="1058"/>
                    <a:pt x="807" y="1064"/>
                  </a:cubicBezTo>
                  <a:cubicBezTo>
                    <a:pt x="803" y="1066"/>
                    <a:pt x="796" y="1067"/>
                    <a:pt x="798" y="1071"/>
                  </a:cubicBezTo>
                  <a:cubicBezTo>
                    <a:pt x="819" y="1063"/>
                    <a:pt x="838" y="1060"/>
                    <a:pt x="856" y="1058"/>
                  </a:cubicBezTo>
                  <a:cubicBezTo>
                    <a:pt x="856" y="1061"/>
                    <a:pt x="852" y="1061"/>
                    <a:pt x="851" y="1063"/>
                  </a:cubicBezTo>
                  <a:cubicBezTo>
                    <a:pt x="856" y="1062"/>
                    <a:pt x="859" y="1060"/>
                    <a:pt x="862" y="1057"/>
                  </a:cubicBezTo>
                  <a:cubicBezTo>
                    <a:pt x="867" y="1060"/>
                    <a:pt x="875" y="1055"/>
                    <a:pt x="880" y="1051"/>
                  </a:cubicBezTo>
                  <a:cubicBezTo>
                    <a:pt x="878" y="1052"/>
                    <a:pt x="877" y="1052"/>
                    <a:pt x="876" y="1050"/>
                  </a:cubicBezTo>
                  <a:cubicBezTo>
                    <a:pt x="881" y="1049"/>
                    <a:pt x="884" y="1042"/>
                    <a:pt x="890" y="1046"/>
                  </a:cubicBezTo>
                  <a:cubicBezTo>
                    <a:pt x="888" y="1050"/>
                    <a:pt x="890" y="1049"/>
                    <a:pt x="889" y="1055"/>
                  </a:cubicBezTo>
                  <a:cubicBezTo>
                    <a:pt x="877" y="1057"/>
                    <a:pt x="865" y="1068"/>
                    <a:pt x="852" y="1068"/>
                  </a:cubicBezTo>
                  <a:cubicBezTo>
                    <a:pt x="842" y="1068"/>
                    <a:pt x="838" y="1076"/>
                    <a:pt x="831" y="1077"/>
                  </a:cubicBezTo>
                  <a:cubicBezTo>
                    <a:pt x="831" y="1077"/>
                    <a:pt x="830" y="1074"/>
                    <a:pt x="828" y="1074"/>
                  </a:cubicBezTo>
                  <a:cubicBezTo>
                    <a:pt x="824" y="1074"/>
                    <a:pt x="822" y="1077"/>
                    <a:pt x="819" y="1076"/>
                  </a:cubicBezTo>
                  <a:cubicBezTo>
                    <a:pt x="819" y="1079"/>
                    <a:pt x="817" y="1081"/>
                    <a:pt x="815" y="1081"/>
                  </a:cubicBezTo>
                  <a:cubicBezTo>
                    <a:pt x="814" y="1085"/>
                    <a:pt x="814" y="1085"/>
                    <a:pt x="815" y="1089"/>
                  </a:cubicBezTo>
                  <a:cubicBezTo>
                    <a:pt x="823" y="1091"/>
                    <a:pt x="832" y="1087"/>
                    <a:pt x="834" y="1079"/>
                  </a:cubicBezTo>
                  <a:cubicBezTo>
                    <a:pt x="861" y="1083"/>
                    <a:pt x="884" y="1069"/>
                    <a:pt x="907" y="1060"/>
                  </a:cubicBezTo>
                  <a:cubicBezTo>
                    <a:pt x="928" y="1059"/>
                    <a:pt x="939" y="1037"/>
                    <a:pt x="957" y="1031"/>
                  </a:cubicBezTo>
                  <a:cubicBezTo>
                    <a:pt x="948" y="1043"/>
                    <a:pt x="933" y="1049"/>
                    <a:pt x="923" y="1060"/>
                  </a:cubicBezTo>
                  <a:cubicBezTo>
                    <a:pt x="917" y="1059"/>
                    <a:pt x="907" y="1067"/>
                    <a:pt x="907" y="1071"/>
                  </a:cubicBezTo>
                  <a:cubicBezTo>
                    <a:pt x="907" y="1071"/>
                    <a:pt x="908" y="1070"/>
                    <a:pt x="908" y="1071"/>
                  </a:cubicBezTo>
                  <a:cubicBezTo>
                    <a:pt x="908" y="1074"/>
                    <a:pt x="907" y="1075"/>
                    <a:pt x="905" y="1075"/>
                  </a:cubicBezTo>
                  <a:cubicBezTo>
                    <a:pt x="903" y="1074"/>
                    <a:pt x="900" y="1072"/>
                    <a:pt x="898" y="1073"/>
                  </a:cubicBezTo>
                  <a:cubicBezTo>
                    <a:pt x="897" y="1075"/>
                    <a:pt x="896" y="1077"/>
                    <a:pt x="895" y="1079"/>
                  </a:cubicBezTo>
                  <a:cubicBezTo>
                    <a:pt x="896" y="1079"/>
                    <a:pt x="897" y="1079"/>
                    <a:pt x="898" y="1080"/>
                  </a:cubicBezTo>
                  <a:cubicBezTo>
                    <a:pt x="894" y="1083"/>
                    <a:pt x="888" y="1085"/>
                    <a:pt x="886" y="1090"/>
                  </a:cubicBezTo>
                  <a:cubicBezTo>
                    <a:pt x="896" y="1098"/>
                    <a:pt x="911" y="1088"/>
                    <a:pt x="919" y="1081"/>
                  </a:cubicBezTo>
                  <a:cubicBezTo>
                    <a:pt x="915" y="1080"/>
                    <a:pt x="912" y="1084"/>
                    <a:pt x="911" y="1081"/>
                  </a:cubicBezTo>
                  <a:cubicBezTo>
                    <a:pt x="916" y="1069"/>
                    <a:pt x="924" y="1058"/>
                    <a:pt x="938" y="1055"/>
                  </a:cubicBezTo>
                  <a:cubicBezTo>
                    <a:pt x="938" y="1060"/>
                    <a:pt x="943" y="1058"/>
                    <a:pt x="942" y="1062"/>
                  </a:cubicBezTo>
                  <a:cubicBezTo>
                    <a:pt x="944" y="1062"/>
                    <a:pt x="945" y="1060"/>
                    <a:pt x="946" y="1059"/>
                  </a:cubicBezTo>
                  <a:cubicBezTo>
                    <a:pt x="947" y="1062"/>
                    <a:pt x="949" y="1062"/>
                    <a:pt x="952" y="1062"/>
                  </a:cubicBezTo>
                  <a:cubicBezTo>
                    <a:pt x="953" y="1049"/>
                    <a:pt x="969" y="1052"/>
                    <a:pt x="975" y="1043"/>
                  </a:cubicBezTo>
                  <a:cubicBezTo>
                    <a:pt x="975" y="1042"/>
                    <a:pt x="974" y="1041"/>
                    <a:pt x="974" y="1040"/>
                  </a:cubicBezTo>
                  <a:cubicBezTo>
                    <a:pt x="978" y="1037"/>
                    <a:pt x="983" y="1036"/>
                    <a:pt x="986" y="1034"/>
                  </a:cubicBezTo>
                  <a:cubicBezTo>
                    <a:pt x="983" y="1034"/>
                    <a:pt x="986" y="1031"/>
                    <a:pt x="985" y="1031"/>
                  </a:cubicBezTo>
                  <a:cubicBezTo>
                    <a:pt x="981" y="1035"/>
                    <a:pt x="976" y="1038"/>
                    <a:pt x="972" y="1041"/>
                  </a:cubicBezTo>
                  <a:cubicBezTo>
                    <a:pt x="970" y="1041"/>
                    <a:pt x="970" y="1039"/>
                    <a:pt x="970" y="1037"/>
                  </a:cubicBezTo>
                  <a:cubicBezTo>
                    <a:pt x="980" y="1033"/>
                    <a:pt x="986" y="1021"/>
                    <a:pt x="994" y="1016"/>
                  </a:cubicBezTo>
                  <a:cubicBezTo>
                    <a:pt x="994" y="1021"/>
                    <a:pt x="993" y="1021"/>
                    <a:pt x="993" y="1024"/>
                  </a:cubicBezTo>
                  <a:cubicBezTo>
                    <a:pt x="996" y="1026"/>
                    <a:pt x="999" y="1026"/>
                    <a:pt x="1003" y="1024"/>
                  </a:cubicBezTo>
                  <a:cubicBezTo>
                    <a:pt x="1003" y="1025"/>
                    <a:pt x="1002" y="1027"/>
                    <a:pt x="1003" y="1027"/>
                  </a:cubicBezTo>
                  <a:cubicBezTo>
                    <a:pt x="1007" y="1024"/>
                    <a:pt x="1010" y="1020"/>
                    <a:pt x="1016" y="1020"/>
                  </a:cubicBezTo>
                  <a:cubicBezTo>
                    <a:pt x="1016" y="1017"/>
                    <a:pt x="1015" y="1017"/>
                    <a:pt x="1015" y="1014"/>
                  </a:cubicBezTo>
                  <a:cubicBezTo>
                    <a:pt x="1016" y="1013"/>
                    <a:pt x="1022" y="1015"/>
                    <a:pt x="1020" y="1013"/>
                  </a:cubicBezTo>
                  <a:cubicBezTo>
                    <a:pt x="1019" y="1013"/>
                    <a:pt x="1019" y="1013"/>
                    <a:pt x="1018" y="1014"/>
                  </a:cubicBezTo>
                  <a:cubicBezTo>
                    <a:pt x="1018" y="1012"/>
                    <a:pt x="1018" y="1010"/>
                    <a:pt x="1017" y="1009"/>
                  </a:cubicBezTo>
                  <a:cubicBezTo>
                    <a:pt x="1023" y="1007"/>
                    <a:pt x="1026" y="998"/>
                    <a:pt x="1033" y="1000"/>
                  </a:cubicBezTo>
                  <a:cubicBezTo>
                    <a:pt x="1038" y="990"/>
                    <a:pt x="1044" y="979"/>
                    <a:pt x="1052" y="972"/>
                  </a:cubicBezTo>
                  <a:cubicBezTo>
                    <a:pt x="1051" y="979"/>
                    <a:pt x="1048" y="982"/>
                    <a:pt x="1047" y="989"/>
                  </a:cubicBezTo>
                  <a:cubicBezTo>
                    <a:pt x="1051" y="988"/>
                    <a:pt x="1052" y="985"/>
                    <a:pt x="1052" y="989"/>
                  </a:cubicBezTo>
                  <a:cubicBezTo>
                    <a:pt x="1053" y="988"/>
                    <a:pt x="1053" y="986"/>
                    <a:pt x="1052" y="985"/>
                  </a:cubicBezTo>
                  <a:cubicBezTo>
                    <a:pt x="1055" y="984"/>
                    <a:pt x="1055" y="983"/>
                    <a:pt x="1056" y="983"/>
                  </a:cubicBezTo>
                  <a:cubicBezTo>
                    <a:pt x="1055" y="980"/>
                    <a:pt x="1059" y="975"/>
                    <a:pt x="1060" y="972"/>
                  </a:cubicBezTo>
                  <a:cubicBezTo>
                    <a:pt x="1061" y="972"/>
                    <a:pt x="1063" y="973"/>
                    <a:pt x="1063" y="975"/>
                  </a:cubicBezTo>
                  <a:cubicBezTo>
                    <a:pt x="1061" y="975"/>
                    <a:pt x="1062" y="973"/>
                    <a:pt x="1060" y="972"/>
                  </a:cubicBezTo>
                  <a:cubicBezTo>
                    <a:pt x="1061" y="977"/>
                    <a:pt x="1059" y="979"/>
                    <a:pt x="1059" y="982"/>
                  </a:cubicBezTo>
                  <a:cubicBezTo>
                    <a:pt x="1059" y="981"/>
                    <a:pt x="1060" y="980"/>
                    <a:pt x="1061" y="979"/>
                  </a:cubicBezTo>
                  <a:cubicBezTo>
                    <a:pt x="1061" y="981"/>
                    <a:pt x="1063" y="980"/>
                    <a:pt x="1063" y="981"/>
                  </a:cubicBezTo>
                  <a:cubicBezTo>
                    <a:pt x="1063" y="986"/>
                    <a:pt x="1059" y="985"/>
                    <a:pt x="1059" y="990"/>
                  </a:cubicBezTo>
                  <a:cubicBezTo>
                    <a:pt x="1063" y="989"/>
                    <a:pt x="1063" y="994"/>
                    <a:pt x="1064" y="990"/>
                  </a:cubicBezTo>
                  <a:cubicBezTo>
                    <a:pt x="1062" y="990"/>
                    <a:pt x="1066" y="984"/>
                    <a:pt x="1068" y="982"/>
                  </a:cubicBezTo>
                  <a:cubicBezTo>
                    <a:pt x="1065" y="975"/>
                    <a:pt x="1077" y="965"/>
                    <a:pt x="1070" y="958"/>
                  </a:cubicBezTo>
                  <a:cubicBezTo>
                    <a:pt x="1073" y="958"/>
                    <a:pt x="1074" y="956"/>
                    <a:pt x="1076" y="955"/>
                  </a:cubicBezTo>
                  <a:cubicBezTo>
                    <a:pt x="1078" y="958"/>
                    <a:pt x="1073" y="959"/>
                    <a:pt x="1076" y="961"/>
                  </a:cubicBezTo>
                  <a:cubicBezTo>
                    <a:pt x="1078" y="958"/>
                    <a:pt x="1084" y="947"/>
                    <a:pt x="1078" y="949"/>
                  </a:cubicBezTo>
                  <a:cubicBezTo>
                    <a:pt x="1083" y="940"/>
                    <a:pt x="1093" y="930"/>
                    <a:pt x="1096" y="919"/>
                  </a:cubicBezTo>
                  <a:cubicBezTo>
                    <a:pt x="1096" y="917"/>
                    <a:pt x="1093" y="918"/>
                    <a:pt x="1094" y="915"/>
                  </a:cubicBezTo>
                  <a:cubicBezTo>
                    <a:pt x="1096" y="914"/>
                    <a:pt x="1096" y="915"/>
                    <a:pt x="1098" y="916"/>
                  </a:cubicBezTo>
                  <a:cubicBezTo>
                    <a:pt x="1103" y="908"/>
                    <a:pt x="1105" y="898"/>
                    <a:pt x="1112" y="890"/>
                  </a:cubicBezTo>
                  <a:cubicBezTo>
                    <a:pt x="1115" y="886"/>
                    <a:pt x="1120" y="884"/>
                    <a:pt x="1123" y="880"/>
                  </a:cubicBezTo>
                  <a:cubicBezTo>
                    <a:pt x="1126" y="875"/>
                    <a:pt x="1127" y="869"/>
                    <a:pt x="1130" y="863"/>
                  </a:cubicBezTo>
                  <a:cubicBezTo>
                    <a:pt x="1130" y="860"/>
                    <a:pt x="1129" y="861"/>
                    <a:pt x="1129" y="857"/>
                  </a:cubicBezTo>
                  <a:cubicBezTo>
                    <a:pt x="1133" y="851"/>
                    <a:pt x="1132" y="840"/>
                    <a:pt x="1138" y="837"/>
                  </a:cubicBezTo>
                  <a:cubicBezTo>
                    <a:pt x="1141" y="838"/>
                    <a:pt x="1142" y="839"/>
                    <a:pt x="1145" y="840"/>
                  </a:cubicBezTo>
                  <a:cubicBezTo>
                    <a:pt x="1149" y="837"/>
                    <a:pt x="1150" y="832"/>
                    <a:pt x="1151" y="825"/>
                  </a:cubicBezTo>
                  <a:cubicBezTo>
                    <a:pt x="1160" y="821"/>
                    <a:pt x="1164" y="803"/>
                    <a:pt x="1162" y="793"/>
                  </a:cubicBezTo>
                  <a:cubicBezTo>
                    <a:pt x="1172" y="758"/>
                    <a:pt x="1190" y="721"/>
                    <a:pt x="1198" y="684"/>
                  </a:cubicBezTo>
                  <a:cubicBezTo>
                    <a:pt x="1198" y="684"/>
                    <a:pt x="1198" y="684"/>
                    <a:pt x="1198" y="684"/>
                  </a:cubicBezTo>
                  <a:cubicBezTo>
                    <a:pt x="1195" y="673"/>
                    <a:pt x="1199" y="661"/>
                    <a:pt x="1199" y="650"/>
                  </a:cubicBezTo>
                  <a:cubicBezTo>
                    <a:pt x="1205" y="641"/>
                    <a:pt x="1206" y="626"/>
                    <a:pt x="1207" y="611"/>
                  </a:cubicBezTo>
                  <a:cubicBezTo>
                    <a:pt x="1208" y="590"/>
                    <a:pt x="1216" y="561"/>
                    <a:pt x="1210" y="547"/>
                  </a:cubicBezTo>
                  <a:close/>
                  <a:moveTo>
                    <a:pt x="333" y="143"/>
                  </a:moveTo>
                  <a:cubicBezTo>
                    <a:pt x="333" y="140"/>
                    <a:pt x="333" y="139"/>
                    <a:pt x="334" y="138"/>
                  </a:cubicBezTo>
                  <a:cubicBezTo>
                    <a:pt x="335" y="138"/>
                    <a:pt x="335" y="139"/>
                    <a:pt x="336" y="139"/>
                  </a:cubicBezTo>
                  <a:cubicBezTo>
                    <a:pt x="336" y="141"/>
                    <a:pt x="336" y="143"/>
                    <a:pt x="333" y="143"/>
                  </a:cubicBezTo>
                  <a:close/>
                  <a:moveTo>
                    <a:pt x="338" y="89"/>
                  </a:moveTo>
                  <a:cubicBezTo>
                    <a:pt x="336" y="97"/>
                    <a:pt x="326" y="96"/>
                    <a:pt x="324" y="104"/>
                  </a:cubicBezTo>
                  <a:cubicBezTo>
                    <a:pt x="320" y="105"/>
                    <a:pt x="321" y="100"/>
                    <a:pt x="319" y="99"/>
                  </a:cubicBezTo>
                  <a:cubicBezTo>
                    <a:pt x="324" y="94"/>
                    <a:pt x="330" y="91"/>
                    <a:pt x="338" y="89"/>
                  </a:cubicBezTo>
                  <a:close/>
                  <a:moveTo>
                    <a:pt x="317" y="100"/>
                  </a:moveTo>
                  <a:cubicBezTo>
                    <a:pt x="315" y="104"/>
                    <a:pt x="312" y="107"/>
                    <a:pt x="307" y="107"/>
                  </a:cubicBezTo>
                  <a:cubicBezTo>
                    <a:pt x="307" y="102"/>
                    <a:pt x="313" y="102"/>
                    <a:pt x="317" y="100"/>
                  </a:cubicBezTo>
                  <a:close/>
                  <a:moveTo>
                    <a:pt x="288" y="149"/>
                  </a:moveTo>
                  <a:cubicBezTo>
                    <a:pt x="287" y="151"/>
                    <a:pt x="286" y="153"/>
                    <a:pt x="284" y="155"/>
                  </a:cubicBezTo>
                  <a:cubicBezTo>
                    <a:pt x="282" y="152"/>
                    <a:pt x="286" y="149"/>
                    <a:pt x="288" y="149"/>
                  </a:cubicBezTo>
                  <a:close/>
                  <a:moveTo>
                    <a:pt x="283" y="85"/>
                  </a:moveTo>
                  <a:cubicBezTo>
                    <a:pt x="285" y="85"/>
                    <a:pt x="286" y="85"/>
                    <a:pt x="287" y="86"/>
                  </a:cubicBezTo>
                  <a:cubicBezTo>
                    <a:pt x="287" y="88"/>
                    <a:pt x="285" y="89"/>
                    <a:pt x="283" y="89"/>
                  </a:cubicBezTo>
                  <a:cubicBezTo>
                    <a:pt x="281" y="87"/>
                    <a:pt x="283" y="87"/>
                    <a:pt x="283" y="85"/>
                  </a:cubicBezTo>
                  <a:close/>
                  <a:moveTo>
                    <a:pt x="266" y="149"/>
                  </a:moveTo>
                  <a:cubicBezTo>
                    <a:pt x="261" y="156"/>
                    <a:pt x="256" y="162"/>
                    <a:pt x="248" y="167"/>
                  </a:cubicBezTo>
                  <a:cubicBezTo>
                    <a:pt x="252" y="159"/>
                    <a:pt x="258" y="148"/>
                    <a:pt x="266" y="149"/>
                  </a:cubicBezTo>
                  <a:close/>
                  <a:moveTo>
                    <a:pt x="239" y="138"/>
                  </a:moveTo>
                  <a:cubicBezTo>
                    <a:pt x="238" y="139"/>
                    <a:pt x="238" y="141"/>
                    <a:pt x="235" y="142"/>
                  </a:cubicBezTo>
                  <a:cubicBezTo>
                    <a:pt x="236" y="139"/>
                    <a:pt x="237" y="136"/>
                    <a:pt x="239" y="138"/>
                  </a:cubicBezTo>
                  <a:close/>
                  <a:moveTo>
                    <a:pt x="235" y="142"/>
                  </a:moveTo>
                  <a:cubicBezTo>
                    <a:pt x="235" y="145"/>
                    <a:pt x="233" y="145"/>
                    <a:pt x="230" y="146"/>
                  </a:cubicBezTo>
                  <a:cubicBezTo>
                    <a:pt x="231" y="143"/>
                    <a:pt x="232" y="142"/>
                    <a:pt x="235" y="142"/>
                  </a:cubicBezTo>
                  <a:close/>
                  <a:moveTo>
                    <a:pt x="94" y="318"/>
                  </a:moveTo>
                  <a:cubicBezTo>
                    <a:pt x="92" y="310"/>
                    <a:pt x="97" y="308"/>
                    <a:pt x="94" y="318"/>
                  </a:cubicBezTo>
                  <a:close/>
                  <a:moveTo>
                    <a:pt x="60" y="460"/>
                  </a:moveTo>
                  <a:cubicBezTo>
                    <a:pt x="57" y="459"/>
                    <a:pt x="58" y="456"/>
                    <a:pt x="59" y="454"/>
                  </a:cubicBezTo>
                  <a:cubicBezTo>
                    <a:pt x="61" y="454"/>
                    <a:pt x="60" y="458"/>
                    <a:pt x="60" y="460"/>
                  </a:cubicBezTo>
                  <a:close/>
                  <a:moveTo>
                    <a:pt x="83" y="370"/>
                  </a:moveTo>
                  <a:cubicBezTo>
                    <a:pt x="74" y="366"/>
                    <a:pt x="87" y="358"/>
                    <a:pt x="87" y="352"/>
                  </a:cubicBezTo>
                  <a:cubicBezTo>
                    <a:pt x="88" y="357"/>
                    <a:pt x="85" y="366"/>
                    <a:pt x="83" y="370"/>
                  </a:cubicBezTo>
                  <a:close/>
                  <a:moveTo>
                    <a:pt x="131" y="236"/>
                  </a:moveTo>
                  <a:cubicBezTo>
                    <a:pt x="131" y="239"/>
                    <a:pt x="128" y="240"/>
                    <a:pt x="126" y="242"/>
                  </a:cubicBezTo>
                  <a:cubicBezTo>
                    <a:pt x="124" y="239"/>
                    <a:pt x="128" y="236"/>
                    <a:pt x="131" y="236"/>
                  </a:cubicBezTo>
                  <a:close/>
                  <a:moveTo>
                    <a:pt x="138" y="242"/>
                  </a:moveTo>
                  <a:cubicBezTo>
                    <a:pt x="140" y="246"/>
                    <a:pt x="134" y="248"/>
                    <a:pt x="134" y="253"/>
                  </a:cubicBezTo>
                  <a:cubicBezTo>
                    <a:pt x="132" y="252"/>
                    <a:pt x="132" y="254"/>
                    <a:pt x="130" y="254"/>
                  </a:cubicBezTo>
                  <a:cubicBezTo>
                    <a:pt x="132" y="260"/>
                    <a:pt x="127" y="265"/>
                    <a:pt x="123" y="269"/>
                  </a:cubicBezTo>
                  <a:cubicBezTo>
                    <a:pt x="124" y="260"/>
                    <a:pt x="126" y="262"/>
                    <a:pt x="126" y="256"/>
                  </a:cubicBezTo>
                  <a:cubicBezTo>
                    <a:pt x="124" y="255"/>
                    <a:pt x="125" y="258"/>
                    <a:pt x="123" y="258"/>
                  </a:cubicBezTo>
                  <a:cubicBezTo>
                    <a:pt x="120" y="259"/>
                    <a:pt x="121" y="256"/>
                    <a:pt x="118" y="256"/>
                  </a:cubicBezTo>
                  <a:cubicBezTo>
                    <a:pt x="121" y="245"/>
                    <a:pt x="130" y="247"/>
                    <a:pt x="138" y="242"/>
                  </a:cubicBezTo>
                  <a:close/>
                  <a:moveTo>
                    <a:pt x="119" y="283"/>
                  </a:moveTo>
                  <a:cubicBezTo>
                    <a:pt x="118" y="278"/>
                    <a:pt x="125" y="274"/>
                    <a:pt x="127" y="270"/>
                  </a:cubicBezTo>
                  <a:cubicBezTo>
                    <a:pt x="128" y="274"/>
                    <a:pt x="123" y="281"/>
                    <a:pt x="119" y="283"/>
                  </a:cubicBezTo>
                  <a:close/>
                  <a:moveTo>
                    <a:pt x="114" y="287"/>
                  </a:moveTo>
                  <a:cubicBezTo>
                    <a:pt x="116" y="288"/>
                    <a:pt x="115" y="293"/>
                    <a:pt x="113" y="291"/>
                  </a:cubicBezTo>
                  <a:cubicBezTo>
                    <a:pt x="112" y="289"/>
                    <a:pt x="114" y="289"/>
                    <a:pt x="114" y="287"/>
                  </a:cubicBezTo>
                  <a:close/>
                  <a:moveTo>
                    <a:pt x="101" y="389"/>
                  </a:moveTo>
                  <a:cubicBezTo>
                    <a:pt x="103" y="390"/>
                    <a:pt x="102" y="395"/>
                    <a:pt x="100" y="395"/>
                  </a:cubicBezTo>
                  <a:cubicBezTo>
                    <a:pt x="99" y="392"/>
                    <a:pt x="100" y="391"/>
                    <a:pt x="101" y="389"/>
                  </a:cubicBezTo>
                  <a:close/>
                  <a:moveTo>
                    <a:pt x="93" y="334"/>
                  </a:moveTo>
                  <a:cubicBezTo>
                    <a:pt x="94" y="334"/>
                    <a:pt x="94" y="335"/>
                    <a:pt x="95" y="335"/>
                  </a:cubicBezTo>
                  <a:cubicBezTo>
                    <a:pt x="96" y="338"/>
                    <a:pt x="94" y="337"/>
                    <a:pt x="94" y="339"/>
                  </a:cubicBezTo>
                  <a:cubicBezTo>
                    <a:pt x="92" y="339"/>
                    <a:pt x="92" y="336"/>
                    <a:pt x="93" y="334"/>
                  </a:cubicBezTo>
                  <a:close/>
                  <a:moveTo>
                    <a:pt x="100" y="417"/>
                  </a:moveTo>
                  <a:cubicBezTo>
                    <a:pt x="95" y="413"/>
                    <a:pt x="101" y="405"/>
                    <a:pt x="104" y="412"/>
                  </a:cubicBezTo>
                  <a:cubicBezTo>
                    <a:pt x="104" y="415"/>
                    <a:pt x="101" y="415"/>
                    <a:pt x="100" y="417"/>
                  </a:cubicBezTo>
                  <a:close/>
                  <a:moveTo>
                    <a:pt x="96" y="414"/>
                  </a:moveTo>
                  <a:cubicBezTo>
                    <a:pt x="93" y="413"/>
                    <a:pt x="96" y="410"/>
                    <a:pt x="95" y="406"/>
                  </a:cubicBezTo>
                  <a:cubicBezTo>
                    <a:pt x="95" y="403"/>
                    <a:pt x="91" y="408"/>
                    <a:pt x="91" y="403"/>
                  </a:cubicBezTo>
                  <a:cubicBezTo>
                    <a:pt x="96" y="403"/>
                    <a:pt x="104" y="400"/>
                    <a:pt x="109" y="398"/>
                  </a:cubicBezTo>
                  <a:cubicBezTo>
                    <a:pt x="109" y="403"/>
                    <a:pt x="106" y="404"/>
                    <a:pt x="105" y="407"/>
                  </a:cubicBezTo>
                  <a:cubicBezTo>
                    <a:pt x="99" y="405"/>
                    <a:pt x="98" y="410"/>
                    <a:pt x="96" y="414"/>
                  </a:cubicBezTo>
                  <a:close/>
                  <a:moveTo>
                    <a:pt x="112" y="482"/>
                  </a:moveTo>
                  <a:cubicBezTo>
                    <a:pt x="111" y="478"/>
                    <a:pt x="110" y="473"/>
                    <a:pt x="105" y="473"/>
                  </a:cubicBezTo>
                  <a:cubicBezTo>
                    <a:pt x="105" y="470"/>
                    <a:pt x="105" y="466"/>
                    <a:pt x="108" y="467"/>
                  </a:cubicBezTo>
                  <a:cubicBezTo>
                    <a:pt x="108" y="464"/>
                    <a:pt x="108" y="462"/>
                    <a:pt x="108" y="457"/>
                  </a:cubicBezTo>
                  <a:cubicBezTo>
                    <a:pt x="111" y="458"/>
                    <a:pt x="112" y="456"/>
                    <a:pt x="113" y="454"/>
                  </a:cubicBezTo>
                  <a:cubicBezTo>
                    <a:pt x="116" y="454"/>
                    <a:pt x="115" y="459"/>
                    <a:pt x="114" y="462"/>
                  </a:cubicBezTo>
                  <a:cubicBezTo>
                    <a:pt x="122" y="464"/>
                    <a:pt x="117" y="476"/>
                    <a:pt x="116" y="483"/>
                  </a:cubicBezTo>
                  <a:cubicBezTo>
                    <a:pt x="114" y="481"/>
                    <a:pt x="114" y="481"/>
                    <a:pt x="112" y="482"/>
                  </a:cubicBezTo>
                  <a:close/>
                  <a:moveTo>
                    <a:pt x="117" y="492"/>
                  </a:moveTo>
                  <a:cubicBezTo>
                    <a:pt x="116" y="491"/>
                    <a:pt x="117" y="486"/>
                    <a:pt x="120" y="487"/>
                  </a:cubicBezTo>
                  <a:cubicBezTo>
                    <a:pt x="120" y="490"/>
                    <a:pt x="118" y="490"/>
                    <a:pt x="117" y="492"/>
                  </a:cubicBezTo>
                  <a:close/>
                  <a:moveTo>
                    <a:pt x="121" y="484"/>
                  </a:moveTo>
                  <a:cubicBezTo>
                    <a:pt x="120" y="477"/>
                    <a:pt x="127" y="472"/>
                    <a:pt x="128" y="465"/>
                  </a:cubicBezTo>
                  <a:cubicBezTo>
                    <a:pt x="132" y="473"/>
                    <a:pt x="124" y="478"/>
                    <a:pt x="121" y="484"/>
                  </a:cubicBezTo>
                  <a:close/>
                  <a:moveTo>
                    <a:pt x="116" y="427"/>
                  </a:moveTo>
                  <a:cubicBezTo>
                    <a:pt x="108" y="432"/>
                    <a:pt x="111" y="446"/>
                    <a:pt x="104" y="450"/>
                  </a:cubicBezTo>
                  <a:cubicBezTo>
                    <a:pt x="104" y="434"/>
                    <a:pt x="110" y="421"/>
                    <a:pt x="105" y="409"/>
                  </a:cubicBezTo>
                  <a:cubicBezTo>
                    <a:pt x="108" y="408"/>
                    <a:pt x="108" y="410"/>
                    <a:pt x="111" y="410"/>
                  </a:cubicBezTo>
                  <a:cubicBezTo>
                    <a:pt x="111" y="404"/>
                    <a:pt x="112" y="394"/>
                    <a:pt x="118" y="391"/>
                  </a:cubicBezTo>
                  <a:cubicBezTo>
                    <a:pt x="119" y="390"/>
                    <a:pt x="117" y="401"/>
                    <a:pt x="114" y="403"/>
                  </a:cubicBezTo>
                  <a:cubicBezTo>
                    <a:pt x="117" y="406"/>
                    <a:pt x="118" y="403"/>
                    <a:pt x="122" y="403"/>
                  </a:cubicBezTo>
                  <a:cubicBezTo>
                    <a:pt x="124" y="398"/>
                    <a:pt x="125" y="394"/>
                    <a:pt x="126" y="389"/>
                  </a:cubicBezTo>
                  <a:cubicBezTo>
                    <a:pt x="128" y="389"/>
                    <a:pt x="128" y="388"/>
                    <a:pt x="130" y="388"/>
                  </a:cubicBezTo>
                  <a:cubicBezTo>
                    <a:pt x="131" y="389"/>
                    <a:pt x="132" y="391"/>
                    <a:pt x="130" y="392"/>
                  </a:cubicBezTo>
                  <a:cubicBezTo>
                    <a:pt x="133" y="391"/>
                    <a:pt x="134" y="389"/>
                    <a:pt x="134" y="384"/>
                  </a:cubicBezTo>
                  <a:cubicBezTo>
                    <a:pt x="137" y="384"/>
                    <a:pt x="135" y="388"/>
                    <a:pt x="137" y="390"/>
                  </a:cubicBezTo>
                  <a:cubicBezTo>
                    <a:pt x="139" y="389"/>
                    <a:pt x="141" y="385"/>
                    <a:pt x="143" y="387"/>
                  </a:cubicBezTo>
                  <a:cubicBezTo>
                    <a:pt x="136" y="403"/>
                    <a:pt x="127" y="417"/>
                    <a:pt x="116" y="427"/>
                  </a:cubicBezTo>
                  <a:close/>
                  <a:moveTo>
                    <a:pt x="136" y="234"/>
                  </a:moveTo>
                  <a:cubicBezTo>
                    <a:pt x="137" y="230"/>
                    <a:pt x="140" y="230"/>
                    <a:pt x="143" y="230"/>
                  </a:cubicBezTo>
                  <a:cubicBezTo>
                    <a:pt x="143" y="233"/>
                    <a:pt x="139" y="236"/>
                    <a:pt x="136" y="234"/>
                  </a:cubicBezTo>
                  <a:close/>
                  <a:moveTo>
                    <a:pt x="134" y="568"/>
                  </a:moveTo>
                  <a:cubicBezTo>
                    <a:pt x="132" y="568"/>
                    <a:pt x="134" y="563"/>
                    <a:pt x="134" y="561"/>
                  </a:cubicBezTo>
                  <a:cubicBezTo>
                    <a:pt x="138" y="561"/>
                    <a:pt x="135" y="567"/>
                    <a:pt x="134" y="568"/>
                  </a:cubicBezTo>
                  <a:close/>
                  <a:moveTo>
                    <a:pt x="151" y="219"/>
                  </a:moveTo>
                  <a:cubicBezTo>
                    <a:pt x="149" y="218"/>
                    <a:pt x="151" y="217"/>
                    <a:pt x="151" y="216"/>
                  </a:cubicBezTo>
                  <a:cubicBezTo>
                    <a:pt x="149" y="215"/>
                    <a:pt x="149" y="213"/>
                    <a:pt x="148" y="213"/>
                  </a:cubicBezTo>
                  <a:cubicBezTo>
                    <a:pt x="152" y="207"/>
                    <a:pt x="155" y="214"/>
                    <a:pt x="151" y="219"/>
                  </a:cubicBezTo>
                  <a:close/>
                  <a:moveTo>
                    <a:pt x="144" y="225"/>
                  </a:moveTo>
                  <a:cubicBezTo>
                    <a:pt x="144" y="222"/>
                    <a:pt x="145" y="219"/>
                    <a:pt x="148" y="220"/>
                  </a:cubicBezTo>
                  <a:cubicBezTo>
                    <a:pt x="147" y="221"/>
                    <a:pt x="147" y="225"/>
                    <a:pt x="144" y="225"/>
                  </a:cubicBezTo>
                  <a:close/>
                  <a:moveTo>
                    <a:pt x="149" y="482"/>
                  </a:moveTo>
                  <a:cubicBezTo>
                    <a:pt x="146" y="477"/>
                    <a:pt x="152" y="477"/>
                    <a:pt x="152" y="472"/>
                  </a:cubicBezTo>
                  <a:cubicBezTo>
                    <a:pt x="153" y="475"/>
                    <a:pt x="155" y="483"/>
                    <a:pt x="149" y="482"/>
                  </a:cubicBezTo>
                  <a:close/>
                  <a:moveTo>
                    <a:pt x="152" y="236"/>
                  </a:moveTo>
                  <a:cubicBezTo>
                    <a:pt x="149" y="236"/>
                    <a:pt x="151" y="231"/>
                    <a:pt x="154" y="231"/>
                  </a:cubicBezTo>
                  <a:cubicBezTo>
                    <a:pt x="154" y="234"/>
                    <a:pt x="152" y="234"/>
                    <a:pt x="152" y="236"/>
                  </a:cubicBezTo>
                  <a:close/>
                  <a:moveTo>
                    <a:pt x="192" y="197"/>
                  </a:moveTo>
                  <a:cubicBezTo>
                    <a:pt x="192" y="194"/>
                    <a:pt x="194" y="195"/>
                    <a:pt x="194" y="192"/>
                  </a:cubicBezTo>
                  <a:cubicBezTo>
                    <a:pt x="196" y="192"/>
                    <a:pt x="196" y="192"/>
                    <a:pt x="196" y="192"/>
                  </a:cubicBezTo>
                  <a:cubicBezTo>
                    <a:pt x="195" y="193"/>
                    <a:pt x="196" y="193"/>
                    <a:pt x="196" y="193"/>
                  </a:cubicBezTo>
                  <a:cubicBezTo>
                    <a:pt x="195" y="195"/>
                    <a:pt x="195" y="198"/>
                    <a:pt x="192" y="197"/>
                  </a:cubicBezTo>
                  <a:close/>
                  <a:moveTo>
                    <a:pt x="192" y="191"/>
                  </a:moveTo>
                  <a:cubicBezTo>
                    <a:pt x="192" y="189"/>
                    <a:pt x="193" y="189"/>
                    <a:pt x="193" y="187"/>
                  </a:cubicBezTo>
                  <a:cubicBezTo>
                    <a:pt x="197" y="187"/>
                    <a:pt x="196" y="189"/>
                    <a:pt x="196" y="192"/>
                  </a:cubicBezTo>
                  <a:cubicBezTo>
                    <a:pt x="195" y="191"/>
                    <a:pt x="194" y="191"/>
                    <a:pt x="192" y="191"/>
                  </a:cubicBezTo>
                  <a:close/>
                  <a:moveTo>
                    <a:pt x="217" y="156"/>
                  </a:moveTo>
                  <a:cubicBezTo>
                    <a:pt x="219" y="153"/>
                    <a:pt x="221" y="151"/>
                    <a:pt x="223" y="150"/>
                  </a:cubicBezTo>
                  <a:cubicBezTo>
                    <a:pt x="224" y="153"/>
                    <a:pt x="221" y="157"/>
                    <a:pt x="223" y="160"/>
                  </a:cubicBezTo>
                  <a:cubicBezTo>
                    <a:pt x="216" y="160"/>
                    <a:pt x="218" y="174"/>
                    <a:pt x="210" y="171"/>
                  </a:cubicBezTo>
                  <a:cubicBezTo>
                    <a:pt x="212" y="166"/>
                    <a:pt x="216" y="163"/>
                    <a:pt x="219" y="160"/>
                  </a:cubicBezTo>
                  <a:cubicBezTo>
                    <a:pt x="220" y="157"/>
                    <a:pt x="217" y="158"/>
                    <a:pt x="217" y="156"/>
                  </a:cubicBezTo>
                  <a:close/>
                  <a:moveTo>
                    <a:pt x="214" y="136"/>
                  </a:moveTo>
                  <a:cubicBezTo>
                    <a:pt x="213" y="139"/>
                    <a:pt x="210" y="142"/>
                    <a:pt x="209" y="141"/>
                  </a:cubicBezTo>
                  <a:cubicBezTo>
                    <a:pt x="210" y="138"/>
                    <a:pt x="210" y="136"/>
                    <a:pt x="214" y="136"/>
                  </a:cubicBezTo>
                  <a:close/>
                  <a:moveTo>
                    <a:pt x="206" y="179"/>
                  </a:moveTo>
                  <a:cubicBezTo>
                    <a:pt x="205" y="177"/>
                    <a:pt x="207" y="177"/>
                    <a:pt x="207" y="175"/>
                  </a:cubicBezTo>
                  <a:cubicBezTo>
                    <a:pt x="210" y="174"/>
                    <a:pt x="209" y="181"/>
                    <a:pt x="206" y="179"/>
                  </a:cubicBezTo>
                  <a:close/>
                  <a:moveTo>
                    <a:pt x="207" y="132"/>
                  </a:moveTo>
                  <a:cubicBezTo>
                    <a:pt x="209" y="133"/>
                    <a:pt x="205" y="135"/>
                    <a:pt x="205" y="137"/>
                  </a:cubicBezTo>
                  <a:cubicBezTo>
                    <a:pt x="202" y="136"/>
                    <a:pt x="206" y="133"/>
                    <a:pt x="207" y="132"/>
                  </a:cubicBezTo>
                  <a:close/>
                  <a:moveTo>
                    <a:pt x="208" y="143"/>
                  </a:moveTo>
                  <a:cubicBezTo>
                    <a:pt x="207" y="145"/>
                    <a:pt x="206" y="147"/>
                    <a:pt x="204" y="148"/>
                  </a:cubicBezTo>
                  <a:cubicBezTo>
                    <a:pt x="204" y="144"/>
                    <a:pt x="205" y="143"/>
                    <a:pt x="208" y="143"/>
                  </a:cubicBezTo>
                  <a:close/>
                  <a:moveTo>
                    <a:pt x="196" y="156"/>
                  </a:moveTo>
                  <a:cubicBezTo>
                    <a:pt x="195" y="162"/>
                    <a:pt x="190" y="165"/>
                    <a:pt x="185" y="167"/>
                  </a:cubicBezTo>
                  <a:cubicBezTo>
                    <a:pt x="184" y="166"/>
                    <a:pt x="184" y="165"/>
                    <a:pt x="183" y="164"/>
                  </a:cubicBezTo>
                  <a:cubicBezTo>
                    <a:pt x="185" y="163"/>
                    <a:pt x="186" y="162"/>
                    <a:pt x="189" y="162"/>
                  </a:cubicBezTo>
                  <a:cubicBezTo>
                    <a:pt x="187" y="158"/>
                    <a:pt x="191" y="157"/>
                    <a:pt x="196" y="156"/>
                  </a:cubicBezTo>
                  <a:close/>
                  <a:moveTo>
                    <a:pt x="156" y="225"/>
                  </a:moveTo>
                  <a:cubicBezTo>
                    <a:pt x="156" y="222"/>
                    <a:pt x="157" y="221"/>
                    <a:pt x="160" y="221"/>
                  </a:cubicBezTo>
                  <a:cubicBezTo>
                    <a:pt x="160" y="225"/>
                    <a:pt x="158" y="225"/>
                    <a:pt x="156" y="225"/>
                  </a:cubicBezTo>
                  <a:close/>
                  <a:moveTo>
                    <a:pt x="165" y="786"/>
                  </a:moveTo>
                  <a:cubicBezTo>
                    <a:pt x="162" y="785"/>
                    <a:pt x="160" y="782"/>
                    <a:pt x="162" y="780"/>
                  </a:cubicBezTo>
                  <a:cubicBezTo>
                    <a:pt x="164" y="780"/>
                    <a:pt x="165" y="782"/>
                    <a:pt x="165" y="786"/>
                  </a:cubicBezTo>
                  <a:close/>
                  <a:moveTo>
                    <a:pt x="165" y="253"/>
                  </a:moveTo>
                  <a:cubicBezTo>
                    <a:pt x="164" y="251"/>
                    <a:pt x="166" y="251"/>
                    <a:pt x="165" y="249"/>
                  </a:cubicBezTo>
                  <a:cubicBezTo>
                    <a:pt x="169" y="251"/>
                    <a:pt x="170" y="247"/>
                    <a:pt x="173" y="250"/>
                  </a:cubicBezTo>
                  <a:cubicBezTo>
                    <a:pt x="173" y="247"/>
                    <a:pt x="169" y="246"/>
                    <a:pt x="171" y="243"/>
                  </a:cubicBezTo>
                  <a:cubicBezTo>
                    <a:pt x="175" y="245"/>
                    <a:pt x="175" y="246"/>
                    <a:pt x="179" y="247"/>
                  </a:cubicBezTo>
                  <a:cubicBezTo>
                    <a:pt x="177" y="251"/>
                    <a:pt x="174" y="249"/>
                    <a:pt x="172" y="252"/>
                  </a:cubicBezTo>
                  <a:cubicBezTo>
                    <a:pt x="172" y="254"/>
                    <a:pt x="174" y="253"/>
                    <a:pt x="174" y="256"/>
                  </a:cubicBezTo>
                  <a:cubicBezTo>
                    <a:pt x="171" y="257"/>
                    <a:pt x="168" y="253"/>
                    <a:pt x="165" y="253"/>
                  </a:cubicBezTo>
                  <a:close/>
                  <a:moveTo>
                    <a:pt x="168" y="219"/>
                  </a:moveTo>
                  <a:cubicBezTo>
                    <a:pt x="168" y="222"/>
                    <a:pt x="166" y="222"/>
                    <a:pt x="165" y="222"/>
                  </a:cubicBezTo>
                  <a:cubicBezTo>
                    <a:pt x="165" y="220"/>
                    <a:pt x="166" y="219"/>
                    <a:pt x="168" y="219"/>
                  </a:cubicBezTo>
                  <a:close/>
                  <a:moveTo>
                    <a:pt x="165" y="209"/>
                  </a:moveTo>
                  <a:cubicBezTo>
                    <a:pt x="166" y="207"/>
                    <a:pt x="167" y="206"/>
                    <a:pt x="169" y="206"/>
                  </a:cubicBezTo>
                  <a:cubicBezTo>
                    <a:pt x="169" y="208"/>
                    <a:pt x="168" y="210"/>
                    <a:pt x="165" y="209"/>
                  </a:cubicBezTo>
                  <a:close/>
                  <a:moveTo>
                    <a:pt x="182" y="229"/>
                  </a:moveTo>
                  <a:cubicBezTo>
                    <a:pt x="183" y="233"/>
                    <a:pt x="182" y="235"/>
                    <a:pt x="180" y="237"/>
                  </a:cubicBezTo>
                  <a:cubicBezTo>
                    <a:pt x="176" y="236"/>
                    <a:pt x="178" y="229"/>
                    <a:pt x="182" y="229"/>
                  </a:cubicBezTo>
                  <a:close/>
                  <a:moveTo>
                    <a:pt x="168" y="819"/>
                  </a:moveTo>
                  <a:cubicBezTo>
                    <a:pt x="170" y="822"/>
                    <a:pt x="171" y="827"/>
                    <a:pt x="172" y="831"/>
                  </a:cubicBezTo>
                  <a:cubicBezTo>
                    <a:pt x="166" y="830"/>
                    <a:pt x="167" y="824"/>
                    <a:pt x="168" y="819"/>
                  </a:cubicBezTo>
                  <a:close/>
                  <a:moveTo>
                    <a:pt x="168" y="286"/>
                  </a:moveTo>
                  <a:cubicBezTo>
                    <a:pt x="168" y="284"/>
                    <a:pt x="166" y="285"/>
                    <a:pt x="166" y="283"/>
                  </a:cubicBezTo>
                  <a:cubicBezTo>
                    <a:pt x="172" y="278"/>
                    <a:pt x="174" y="271"/>
                    <a:pt x="179" y="266"/>
                  </a:cubicBezTo>
                  <a:cubicBezTo>
                    <a:pt x="178" y="263"/>
                    <a:pt x="177" y="263"/>
                    <a:pt x="179" y="261"/>
                  </a:cubicBezTo>
                  <a:cubicBezTo>
                    <a:pt x="182" y="263"/>
                    <a:pt x="179" y="264"/>
                    <a:pt x="183" y="265"/>
                  </a:cubicBezTo>
                  <a:cubicBezTo>
                    <a:pt x="175" y="268"/>
                    <a:pt x="180" y="287"/>
                    <a:pt x="168" y="286"/>
                  </a:cubicBezTo>
                  <a:close/>
                  <a:moveTo>
                    <a:pt x="179" y="209"/>
                  </a:moveTo>
                  <a:cubicBezTo>
                    <a:pt x="180" y="207"/>
                    <a:pt x="179" y="203"/>
                    <a:pt x="178" y="206"/>
                  </a:cubicBezTo>
                  <a:cubicBezTo>
                    <a:pt x="175" y="204"/>
                    <a:pt x="178" y="200"/>
                    <a:pt x="181" y="201"/>
                  </a:cubicBezTo>
                  <a:cubicBezTo>
                    <a:pt x="181" y="199"/>
                    <a:pt x="179" y="199"/>
                    <a:pt x="181" y="197"/>
                  </a:cubicBezTo>
                  <a:cubicBezTo>
                    <a:pt x="175" y="195"/>
                    <a:pt x="172" y="197"/>
                    <a:pt x="167" y="196"/>
                  </a:cubicBezTo>
                  <a:cubicBezTo>
                    <a:pt x="167" y="192"/>
                    <a:pt x="169" y="192"/>
                    <a:pt x="169" y="188"/>
                  </a:cubicBezTo>
                  <a:cubicBezTo>
                    <a:pt x="167" y="187"/>
                    <a:pt x="164" y="192"/>
                    <a:pt x="165" y="188"/>
                  </a:cubicBezTo>
                  <a:cubicBezTo>
                    <a:pt x="162" y="188"/>
                    <a:pt x="163" y="191"/>
                    <a:pt x="160" y="191"/>
                  </a:cubicBezTo>
                  <a:cubicBezTo>
                    <a:pt x="162" y="184"/>
                    <a:pt x="163" y="179"/>
                    <a:pt x="169" y="178"/>
                  </a:cubicBezTo>
                  <a:cubicBezTo>
                    <a:pt x="170" y="175"/>
                    <a:pt x="172" y="170"/>
                    <a:pt x="177" y="170"/>
                  </a:cubicBezTo>
                  <a:cubicBezTo>
                    <a:pt x="177" y="172"/>
                    <a:pt x="178" y="172"/>
                    <a:pt x="178" y="175"/>
                  </a:cubicBezTo>
                  <a:cubicBezTo>
                    <a:pt x="180" y="175"/>
                    <a:pt x="180" y="173"/>
                    <a:pt x="179" y="176"/>
                  </a:cubicBezTo>
                  <a:cubicBezTo>
                    <a:pt x="183" y="175"/>
                    <a:pt x="184" y="171"/>
                    <a:pt x="187" y="169"/>
                  </a:cubicBezTo>
                  <a:cubicBezTo>
                    <a:pt x="186" y="174"/>
                    <a:pt x="180" y="180"/>
                    <a:pt x="178" y="186"/>
                  </a:cubicBezTo>
                  <a:cubicBezTo>
                    <a:pt x="178" y="188"/>
                    <a:pt x="183" y="190"/>
                    <a:pt x="180" y="192"/>
                  </a:cubicBezTo>
                  <a:cubicBezTo>
                    <a:pt x="182" y="192"/>
                    <a:pt x="182" y="194"/>
                    <a:pt x="185" y="194"/>
                  </a:cubicBezTo>
                  <a:cubicBezTo>
                    <a:pt x="185" y="196"/>
                    <a:pt x="184" y="197"/>
                    <a:pt x="182" y="198"/>
                  </a:cubicBezTo>
                  <a:cubicBezTo>
                    <a:pt x="183" y="199"/>
                    <a:pt x="185" y="199"/>
                    <a:pt x="184" y="201"/>
                  </a:cubicBezTo>
                  <a:cubicBezTo>
                    <a:pt x="185" y="201"/>
                    <a:pt x="186" y="200"/>
                    <a:pt x="187" y="200"/>
                  </a:cubicBezTo>
                  <a:cubicBezTo>
                    <a:pt x="187" y="208"/>
                    <a:pt x="184" y="207"/>
                    <a:pt x="179" y="209"/>
                  </a:cubicBezTo>
                  <a:close/>
                  <a:moveTo>
                    <a:pt x="197" y="327"/>
                  </a:moveTo>
                  <a:cubicBezTo>
                    <a:pt x="192" y="327"/>
                    <a:pt x="193" y="322"/>
                    <a:pt x="190" y="320"/>
                  </a:cubicBezTo>
                  <a:cubicBezTo>
                    <a:pt x="193" y="312"/>
                    <a:pt x="198" y="306"/>
                    <a:pt x="204" y="300"/>
                  </a:cubicBezTo>
                  <a:cubicBezTo>
                    <a:pt x="205" y="309"/>
                    <a:pt x="198" y="309"/>
                    <a:pt x="198" y="317"/>
                  </a:cubicBezTo>
                  <a:cubicBezTo>
                    <a:pt x="198" y="319"/>
                    <a:pt x="199" y="316"/>
                    <a:pt x="200" y="318"/>
                  </a:cubicBezTo>
                  <a:cubicBezTo>
                    <a:pt x="205" y="317"/>
                    <a:pt x="205" y="310"/>
                    <a:pt x="209" y="309"/>
                  </a:cubicBezTo>
                  <a:cubicBezTo>
                    <a:pt x="205" y="315"/>
                    <a:pt x="202" y="322"/>
                    <a:pt x="197" y="327"/>
                  </a:cubicBezTo>
                  <a:close/>
                  <a:moveTo>
                    <a:pt x="212" y="255"/>
                  </a:moveTo>
                  <a:cubicBezTo>
                    <a:pt x="211" y="252"/>
                    <a:pt x="214" y="252"/>
                    <a:pt x="216" y="252"/>
                  </a:cubicBezTo>
                  <a:cubicBezTo>
                    <a:pt x="216" y="255"/>
                    <a:pt x="214" y="255"/>
                    <a:pt x="212" y="255"/>
                  </a:cubicBezTo>
                  <a:close/>
                  <a:moveTo>
                    <a:pt x="239" y="232"/>
                  </a:moveTo>
                  <a:cubicBezTo>
                    <a:pt x="237" y="231"/>
                    <a:pt x="237" y="230"/>
                    <a:pt x="237" y="228"/>
                  </a:cubicBezTo>
                  <a:cubicBezTo>
                    <a:pt x="238" y="228"/>
                    <a:pt x="239" y="226"/>
                    <a:pt x="240" y="227"/>
                  </a:cubicBezTo>
                  <a:cubicBezTo>
                    <a:pt x="241" y="230"/>
                    <a:pt x="241" y="230"/>
                    <a:pt x="239" y="232"/>
                  </a:cubicBezTo>
                  <a:close/>
                  <a:moveTo>
                    <a:pt x="250" y="954"/>
                  </a:moveTo>
                  <a:cubicBezTo>
                    <a:pt x="252" y="954"/>
                    <a:pt x="252" y="956"/>
                    <a:pt x="253" y="957"/>
                  </a:cubicBezTo>
                  <a:cubicBezTo>
                    <a:pt x="252" y="960"/>
                    <a:pt x="248" y="955"/>
                    <a:pt x="250" y="954"/>
                  </a:cubicBezTo>
                  <a:close/>
                  <a:moveTo>
                    <a:pt x="252" y="976"/>
                  </a:moveTo>
                  <a:cubicBezTo>
                    <a:pt x="254" y="978"/>
                    <a:pt x="257" y="978"/>
                    <a:pt x="257" y="983"/>
                  </a:cubicBezTo>
                  <a:cubicBezTo>
                    <a:pt x="254" y="981"/>
                    <a:pt x="252" y="980"/>
                    <a:pt x="252" y="976"/>
                  </a:cubicBezTo>
                  <a:close/>
                  <a:moveTo>
                    <a:pt x="278" y="974"/>
                  </a:moveTo>
                  <a:cubicBezTo>
                    <a:pt x="273" y="968"/>
                    <a:pt x="257" y="974"/>
                    <a:pt x="258" y="960"/>
                  </a:cubicBezTo>
                  <a:cubicBezTo>
                    <a:pt x="262" y="958"/>
                    <a:pt x="266" y="963"/>
                    <a:pt x="266" y="957"/>
                  </a:cubicBezTo>
                  <a:cubicBezTo>
                    <a:pt x="269" y="956"/>
                    <a:pt x="270" y="957"/>
                    <a:pt x="272" y="958"/>
                  </a:cubicBezTo>
                  <a:cubicBezTo>
                    <a:pt x="273" y="966"/>
                    <a:pt x="281" y="962"/>
                    <a:pt x="284" y="968"/>
                  </a:cubicBezTo>
                  <a:cubicBezTo>
                    <a:pt x="281" y="969"/>
                    <a:pt x="281" y="973"/>
                    <a:pt x="278" y="974"/>
                  </a:cubicBezTo>
                  <a:close/>
                  <a:moveTo>
                    <a:pt x="286" y="985"/>
                  </a:moveTo>
                  <a:cubicBezTo>
                    <a:pt x="288" y="985"/>
                    <a:pt x="289" y="986"/>
                    <a:pt x="289" y="989"/>
                  </a:cubicBezTo>
                  <a:cubicBezTo>
                    <a:pt x="287" y="989"/>
                    <a:pt x="286" y="987"/>
                    <a:pt x="286" y="985"/>
                  </a:cubicBezTo>
                  <a:close/>
                  <a:moveTo>
                    <a:pt x="290" y="977"/>
                  </a:moveTo>
                  <a:cubicBezTo>
                    <a:pt x="288" y="977"/>
                    <a:pt x="286" y="975"/>
                    <a:pt x="287" y="972"/>
                  </a:cubicBezTo>
                  <a:cubicBezTo>
                    <a:pt x="289" y="973"/>
                    <a:pt x="291" y="975"/>
                    <a:pt x="290" y="977"/>
                  </a:cubicBezTo>
                  <a:close/>
                  <a:moveTo>
                    <a:pt x="345" y="182"/>
                  </a:moveTo>
                  <a:cubicBezTo>
                    <a:pt x="345" y="184"/>
                    <a:pt x="348" y="183"/>
                    <a:pt x="348" y="185"/>
                  </a:cubicBezTo>
                  <a:cubicBezTo>
                    <a:pt x="345" y="186"/>
                    <a:pt x="344" y="192"/>
                    <a:pt x="345" y="196"/>
                  </a:cubicBezTo>
                  <a:cubicBezTo>
                    <a:pt x="344" y="197"/>
                    <a:pt x="343" y="198"/>
                    <a:pt x="341" y="199"/>
                  </a:cubicBezTo>
                  <a:cubicBezTo>
                    <a:pt x="345" y="208"/>
                    <a:pt x="330" y="212"/>
                    <a:pt x="320" y="213"/>
                  </a:cubicBezTo>
                  <a:cubicBezTo>
                    <a:pt x="322" y="211"/>
                    <a:pt x="320" y="209"/>
                    <a:pt x="321" y="205"/>
                  </a:cubicBezTo>
                  <a:cubicBezTo>
                    <a:pt x="325" y="202"/>
                    <a:pt x="327" y="198"/>
                    <a:pt x="330" y="194"/>
                  </a:cubicBezTo>
                  <a:cubicBezTo>
                    <a:pt x="331" y="195"/>
                    <a:pt x="334" y="193"/>
                    <a:pt x="334" y="195"/>
                  </a:cubicBezTo>
                  <a:cubicBezTo>
                    <a:pt x="337" y="191"/>
                    <a:pt x="340" y="187"/>
                    <a:pt x="344" y="184"/>
                  </a:cubicBezTo>
                  <a:cubicBezTo>
                    <a:pt x="340" y="183"/>
                    <a:pt x="341" y="187"/>
                    <a:pt x="339" y="185"/>
                  </a:cubicBezTo>
                  <a:cubicBezTo>
                    <a:pt x="343" y="182"/>
                    <a:pt x="349" y="172"/>
                    <a:pt x="357" y="173"/>
                  </a:cubicBezTo>
                  <a:cubicBezTo>
                    <a:pt x="356" y="180"/>
                    <a:pt x="349" y="179"/>
                    <a:pt x="345" y="182"/>
                  </a:cubicBezTo>
                  <a:close/>
                  <a:moveTo>
                    <a:pt x="357" y="996"/>
                  </a:moveTo>
                  <a:cubicBezTo>
                    <a:pt x="363" y="1001"/>
                    <a:pt x="368" y="1007"/>
                    <a:pt x="373" y="1010"/>
                  </a:cubicBezTo>
                  <a:cubicBezTo>
                    <a:pt x="368" y="1009"/>
                    <a:pt x="356" y="1004"/>
                    <a:pt x="357" y="996"/>
                  </a:cubicBezTo>
                  <a:close/>
                  <a:moveTo>
                    <a:pt x="414" y="1044"/>
                  </a:moveTo>
                  <a:cubicBezTo>
                    <a:pt x="416" y="1044"/>
                    <a:pt x="417" y="1045"/>
                    <a:pt x="417" y="1047"/>
                  </a:cubicBezTo>
                  <a:cubicBezTo>
                    <a:pt x="416" y="1048"/>
                    <a:pt x="413" y="1047"/>
                    <a:pt x="414" y="1044"/>
                  </a:cubicBezTo>
                  <a:close/>
                  <a:moveTo>
                    <a:pt x="614" y="1007"/>
                  </a:moveTo>
                  <a:cubicBezTo>
                    <a:pt x="618" y="1008"/>
                    <a:pt x="619" y="1006"/>
                    <a:pt x="622" y="1007"/>
                  </a:cubicBezTo>
                  <a:cubicBezTo>
                    <a:pt x="624" y="1011"/>
                    <a:pt x="614" y="1012"/>
                    <a:pt x="614" y="1007"/>
                  </a:cubicBezTo>
                  <a:close/>
                  <a:moveTo>
                    <a:pt x="617" y="966"/>
                  </a:moveTo>
                  <a:cubicBezTo>
                    <a:pt x="611" y="969"/>
                    <a:pt x="605" y="969"/>
                    <a:pt x="601" y="966"/>
                  </a:cubicBezTo>
                  <a:cubicBezTo>
                    <a:pt x="604" y="963"/>
                    <a:pt x="615" y="961"/>
                    <a:pt x="617" y="966"/>
                  </a:cubicBezTo>
                  <a:close/>
                  <a:moveTo>
                    <a:pt x="491" y="881"/>
                  </a:moveTo>
                  <a:cubicBezTo>
                    <a:pt x="489" y="881"/>
                    <a:pt x="489" y="878"/>
                    <a:pt x="487" y="878"/>
                  </a:cubicBezTo>
                  <a:cubicBezTo>
                    <a:pt x="489" y="875"/>
                    <a:pt x="491" y="879"/>
                    <a:pt x="491" y="881"/>
                  </a:cubicBezTo>
                  <a:close/>
                  <a:moveTo>
                    <a:pt x="487" y="873"/>
                  </a:moveTo>
                  <a:cubicBezTo>
                    <a:pt x="485" y="873"/>
                    <a:pt x="483" y="872"/>
                    <a:pt x="483" y="870"/>
                  </a:cubicBezTo>
                  <a:cubicBezTo>
                    <a:pt x="485" y="868"/>
                    <a:pt x="487" y="870"/>
                    <a:pt x="487" y="873"/>
                  </a:cubicBezTo>
                  <a:close/>
                  <a:moveTo>
                    <a:pt x="480" y="877"/>
                  </a:moveTo>
                  <a:cubicBezTo>
                    <a:pt x="477" y="876"/>
                    <a:pt x="474" y="874"/>
                    <a:pt x="473" y="871"/>
                  </a:cubicBezTo>
                  <a:cubicBezTo>
                    <a:pt x="476" y="872"/>
                    <a:pt x="483" y="872"/>
                    <a:pt x="480" y="877"/>
                  </a:cubicBezTo>
                  <a:close/>
                  <a:moveTo>
                    <a:pt x="460" y="828"/>
                  </a:moveTo>
                  <a:cubicBezTo>
                    <a:pt x="458" y="830"/>
                    <a:pt x="455" y="826"/>
                    <a:pt x="454" y="823"/>
                  </a:cubicBezTo>
                  <a:cubicBezTo>
                    <a:pt x="456" y="825"/>
                    <a:pt x="458" y="826"/>
                    <a:pt x="460" y="828"/>
                  </a:cubicBezTo>
                  <a:close/>
                  <a:moveTo>
                    <a:pt x="457" y="1075"/>
                  </a:moveTo>
                  <a:cubicBezTo>
                    <a:pt x="455" y="1074"/>
                    <a:pt x="452" y="1075"/>
                    <a:pt x="453" y="1072"/>
                  </a:cubicBezTo>
                  <a:cubicBezTo>
                    <a:pt x="455" y="1072"/>
                    <a:pt x="457" y="1072"/>
                    <a:pt x="457" y="1075"/>
                  </a:cubicBezTo>
                  <a:close/>
                  <a:moveTo>
                    <a:pt x="447" y="831"/>
                  </a:moveTo>
                  <a:cubicBezTo>
                    <a:pt x="449" y="833"/>
                    <a:pt x="452" y="834"/>
                    <a:pt x="452" y="838"/>
                  </a:cubicBezTo>
                  <a:cubicBezTo>
                    <a:pt x="449" y="837"/>
                    <a:pt x="448" y="836"/>
                    <a:pt x="445" y="836"/>
                  </a:cubicBezTo>
                  <a:cubicBezTo>
                    <a:pt x="445" y="834"/>
                    <a:pt x="447" y="833"/>
                    <a:pt x="447" y="831"/>
                  </a:cubicBezTo>
                  <a:close/>
                  <a:moveTo>
                    <a:pt x="451" y="1070"/>
                  </a:moveTo>
                  <a:cubicBezTo>
                    <a:pt x="448" y="1072"/>
                    <a:pt x="443" y="1069"/>
                    <a:pt x="441" y="1066"/>
                  </a:cubicBezTo>
                  <a:cubicBezTo>
                    <a:pt x="444" y="1065"/>
                    <a:pt x="447" y="1070"/>
                    <a:pt x="451" y="1070"/>
                  </a:cubicBezTo>
                  <a:close/>
                  <a:moveTo>
                    <a:pt x="412" y="92"/>
                  </a:moveTo>
                  <a:cubicBezTo>
                    <a:pt x="413" y="90"/>
                    <a:pt x="414" y="89"/>
                    <a:pt x="417" y="89"/>
                  </a:cubicBezTo>
                  <a:cubicBezTo>
                    <a:pt x="416" y="91"/>
                    <a:pt x="414" y="92"/>
                    <a:pt x="412" y="92"/>
                  </a:cubicBezTo>
                  <a:close/>
                  <a:moveTo>
                    <a:pt x="440" y="680"/>
                  </a:moveTo>
                  <a:cubicBezTo>
                    <a:pt x="436" y="680"/>
                    <a:pt x="437" y="676"/>
                    <a:pt x="439" y="674"/>
                  </a:cubicBezTo>
                  <a:cubicBezTo>
                    <a:pt x="441" y="676"/>
                    <a:pt x="441" y="677"/>
                    <a:pt x="440" y="680"/>
                  </a:cubicBezTo>
                  <a:close/>
                  <a:moveTo>
                    <a:pt x="440" y="673"/>
                  </a:moveTo>
                  <a:cubicBezTo>
                    <a:pt x="438" y="671"/>
                    <a:pt x="438" y="667"/>
                    <a:pt x="438" y="664"/>
                  </a:cubicBezTo>
                  <a:cubicBezTo>
                    <a:pt x="439" y="665"/>
                    <a:pt x="440" y="666"/>
                    <a:pt x="441" y="667"/>
                  </a:cubicBezTo>
                  <a:cubicBezTo>
                    <a:pt x="441" y="669"/>
                    <a:pt x="440" y="671"/>
                    <a:pt x="440" y="673"/>
                  </a:cubicBezTo>
                  <a:close/>
                  <a:moveTo>
                    <a:pt x="444" y="687"/>
                  </a:moveTo>
                  <a:cubicBezTo>
                    <a:pt x="441" y="684"/>
                    <a:pt x="442" y="680"/>
                    <a:pt x="443" y="676"/>
                  </a:cubicBezTo>
                  <a:cubicBezTo>
                    <a:pt x="444" y="676"/>
                    <a:pt x="444" y="676"/>
                    <a:pt x="444" y="676"/>
                  </a:cubicBezTo>
                  <a:cubicBezTo>
                    <a:pt x="446" y="678"/>
                    <a:pt x="447" y="682"/>
                    <a:pt x="449" y="684"/>
                  </a:cubicBezTo>
                  <a:cubicBezTo>
                    <a:pt x="448" y="686"/>
                    <a:pt x="447" y="687"/>
                    <a:pt x="444" y="687"/>
                  </a:cubicBezTo>
                  <a:close/>
                  <a:moveTo>
                    <a:pt x="466" y="689"/>
                  </a:moveTo>
                  <a:cubicBezTo>
                    <a:pt x="466" y="685"/>
                    <a:pt x="466" y="685"/>
                    <a:pt x="466" y="685"/>
                  </a:cubicBezTo>
                  <a:cubicBezTo>
                    <a:pt x="470" y="685"/>
                    <a:pt x="470" y="685"/>
                    <a:pt x="470" y="685"/>
                  </a:cubicBezTo>
                  <a:cubicBezTo>
                    <a:pt x="470" y="688"/>
                    <a:pt x="469" y="689"/>
                    <a:pt x="466" y="689"/>
                  </a:cubicBezTo>
                  <a:close/>
                  <a:moveTo>
                    <a:pt x="817" y="538"/>
                  </a:moveTo>
                  <a:cubicBezTo>
                    <a:pt x="815" y="537"/>
                    <a:pt x="813" y="537"/>
                    <a:pt x="813" y="534"/>
                  </a:cubicBezTo>
                  <a:cubicBezTo>
                    <a:pt x="815" y="532"/>
                    <a:pt x="818" y="534"/>
                    <a:pt x="817" y="538"/>
                  </a:cubicBezTo>
                  <a:close/>
                  <a:moveTo>
                    <a:pt x="786" y="244"/>
                  </a:moveTo>
                  <a:cubicBezTo>
                    <a:pt x="788" y="244"/>
                    <a:pt x="791" y="244"/>
                    <a:pt x="790" y="247"/>
                  </a:cubicBezTo>
                  <a:cubicBezTo>
                    <a:pt x="788" y="247"/>
                    <a:pt x="786" y="247"/>
                    <a:pt x="786" y="244"/>
                  </a:cubicBezTo>
                  <a:close/>
                  <a:moveTo>
                    <a:pt x="788" y="294"/>
                  </a:moveTo>
                  <a:cubicBezTo>
                    <a:pt x="787" y="295"/>
                    <a:pt x="782" y="294"/>
                    <a:pt x="783" y="291"/>
                  </a:cubicBezTo>
                  <a:cubicBezTo>
                    <a:pt x="786" y="290"/>
                    <a:pt x="786" y="294"/>
                    <a:pt x="788" y="294"/>
                  </a:cubicBezTo>
                  <a:close/>
                  <a:moveTo>
                    <a:pt x="776" y="252"/>
                  </a:moveTo>
                  <a:cubicBezTo>
                    <a:pt x="775" y="253"/>
                    <a:pt x="775" y="253"/>
                    <a:pt x="775" y="255"/>
                  </a:cubicBezTo>
                  <a:cubicBezTo>
                    <a:pt x="772" y="255"/>
                    <a:pt x="772" y="253"/>
                    <a:pt x="771" y="251"/>
                  </a:cubicBezTo>
                  <a:cubicBezTo>
                    <a:pt x="773" y="251"/>
                    <a:pt x="775" y="251"/>
                    <a:pt x="776" y="252"/>
                  </a:cubicBezTo>
                  <a:close/>
                  <a:moveTo>
                    <a:pt x="736" y="566"/>
                  </a:moveTo>
                  <a:cubicBezTo>
                    <a:pt x="734" y="568"/>
                    <a:pt x="731" y="564"/>
                    <a:pt x="729" y="562"/>
                  </a:cubicBezTo>
                  <a:cubicBezTo>
                    <a:pt x="733" y="561"/>
                    <a:pt x="736" y="562"/>
                    <a:pt x="736" y="566"/>
                  </a:cubicBezTo>
                  <a:close/>
                  <a:moveTo>
                    <a:pt x="735" y="623"/>
                  </a:moveTo>
                  <a:cubicBezTo>
                    <a:pt x="734" y="623"/>
                    <a:pt x="734" y="624"/>
                    <a:pt x="734" y="625"/>
                  </a:cubicBezTo>
                  <a:cubicBezTo>
                    <a:pt x="731" y="626"/>
                    <a:pt x="731" y="624"/>
                    <a:pt x="728" y="625"/>
                  </a:cubicBezTo>
                  <a:cubicBezTo>
                    <a:pt x="728" y="621"/>
                    <a:pt x="734" y="622"/>
                    <a:pt x="735" y="623"/>
                  </a:cubicBezTo>
                  <a:close/>
                  <a:moveTo>
                    <a:pt x="725" y="569"/>
                  </a:moveTo>
                  <a:cubicBezTo>
                    <a:pt x="727" y="572"/>
                    <a:pt x="727" y="576"/>
                    <a:pt x="725" y="580"/>
                  </a:cubicBezTo>
                  <a:cubicBezTo>
                    <a:pt x="720" y="580"/>
                    <a:pt x="720" y="580"/>
                    <a:pt x="720" y="580"/>
                  </a:cubicBezTo>
                  <a:cubicBezTo>
                    <a:pt x="721" y="574"/>
                    <a:pt x="718" y="576"/>
                    <a:pt x="715" y="575"/>
                  </a:cubicBezTo>
                  <a:cubicBezTo>
                    <a:pt x="715" y="573"/>
                    <a:pt x="717" y="572"/>
                    <a:pt x="717" y="570"/>
                  </a:cubicBezTo>
                  <a:cubicBezTo>
                    <a:pt x="719" y="570"/>
                    <a:pt x="718" y="573"/>
                    <a:pt x="720" y="572"/>
                  </a:cubicBezTo>
                  <a:cubicBezTo>
                    <a:pt x="718" y="570"/>
                    <a:pt x="723" y="571"/>
                    <a:pt x="725" y="569"/>
                  </a:cubicBezTo>
                  <a:close/>
                  <a:moveTo>
                    <a:pt x="728" y="583"/>
                  </a:moveTo>
                  <a:cubicBezTo>
                    <a:pt x="726" y="585"/>
                    <a:pt x="718" y="588"/>
                    <a:pt x="718" y="583"/>
                  </a:cubicBezTo>
                  <a:lnTo>
                    <a:pt x="728" y="583"/>
                  </a:lnTo>
                  <a:close/>
                  <a:moveTo>
                    <a:pt x="731" y="638"/>
                  </a:moveTo>
                  <a:cubicBezTo>
                    <a:pt x="731" y="640"/>
                    <a:pt x="725" y="642"/>
                    <a:pt x="723" y="646"/>
                  </a:cubicBezTo>
                  <a:cubicBezTo>
                    <a:pt x="720" y="645"/>
                    <a:pt x="716" y="644"/>
                    <a:pt x="716" y="639"/>
                  </a:cubicBezTo>
                  <a:cubicBezTo>
                    <a:pt x="723" y="637"/>
                    <a:pt x="725" y="638"/>
                    <a:pt x="731" y="638"/>
                  </a:cubicBezTo>
                  <a:close/>
                  <a:moveTo>
                    <a:pt x="720" y="629"/>
                  </a:moveTo>
                  <a:cubicBezTo>
                    <a:pt x="723" y="624"/>
                    <a:pt x="730" y="628"/>
                    <a:pt x="732" y="628"/>
                  </a:cubicBezTo>
                  <a:cubicBezTo>
                    <a:pt x="732" y="629"/>
                    <a:pt x="731" y="632"/>
                    <a:pt x="732" y="632"/>
                  </a:cubicBezTo>
                  <a:cubicBezTo>
                    <a:pt x="729" y="631"/>
                    <a:pt x="724" y="633"/>
                    <a:pt x="720" y="629"/>
                  </a:cubicBezTo>
                  <a:close/>
                  <a:moveTo>
                    <a:pt x="728" y="616"/>
                  </a:moveTo>
                  <a:cubicBezTo>
                    <a:pt x="728" y="620"/>
                    <a:pt x="722" y="619"/>
                    <a:pt x="721" y="620"/>
                  </a:cubicBezTo>
                  <a:cubicBezTo>
                    <a:pt x="719" y="617"/>
                    <a:pt x="723" y="615"/>
                    <a:pt x="723" y="612"/>
                  </a:cubicBezTo>
                  <a:cubicBezTo>
                    <a:pt x="728" y="612"/>
                    <a:pt x="728" y="612"/>
                    <a:pt x="728" y="612"/>
                  </a:cubicBezTo>
                  <a:cubicBezTo>
                    <a:pt x="726" y="614"/>
                    <a:pt x="726" y="614"/>
                    <a:pt x="728" y="616"/>
                  </a:cubicBezTo>
                  <a:close/>
                  <a:moveTo>
                    <a:pt x="728" y="563"/>
                  </a:moveTo>
                  <a:cubicBezTo>
                    <a:pt x="723" y="568"/>
                    <a:pt x="719" y="564"/>
                    <a:pt x="713" y="565"/>
                  </a:cubicBezTo>
                  <a:cubicBezTo>
                    <a:pt x="714" y="560"/>
                    <a:pt x="725" y="560"/>
                    <a:pt x="728" y="563"/>
                  </a:cubicBezTo>
                  <a:close/>
                  <a:moveTo>
                    <a:pt x="709" y="587"/>
                  </a:moveTo>
                  <a:cubicBezTo>
                    <a:pt x="706" y="587"/>
                    <a:pt x="707" y="584"/>
                    <a:pt x="704" y="584"/>
                  </a:cubicBezTo>
                  <a:cubicBezTo>
                    <a:pt x="705" y="581"/>
                    <a:pt x="712" y="583"/>
                    <a:pt x="709" y="587"/>
                  </a:cubicBezTo>
                  <a:close/>
                  <a:moveTo>
                    <a:pt x="696" y="664"/>
                  </a:moveTo>
                  <a:cubicBezTo>
                    <a:pt x="699" y="664"/>
                    <a:pt x="699" y="664"/>
                    <a:pt x="699" y="664"/>
                  </a:cubicBezTo>
                  <a:cubicBezTo>
                    <a:pt x="699" y="667"/>
                    <a:pt x="698" y="669"/>
                    <a:pt x="697" y="671"/>
                  </a:cubicBezTo>
                  <a:cubicBezTo>
                    <a:pt x="695" y="671"/>
                    <a:pt x="696" y="667"/>
                    <a:pt x="696" y="664"/>
                  </a:cubicBezTo>
                  <a:close/>
                  <a:moveTo>
                    <a:pt x="696" y="672"/>
                  </a:moveTo>
                  <a:cubicBezTo>
                    <a:pt x="697" y="672"/>
                    <a:pt x="698" y="673"/>
                    <a:pt x="699" y="673"/>
                  </a:cubicBezTo>
                  <a:cubicBezTo>
                    <a:pt x="699" y="678"/>
                    <a:pt x="695" y="678"/>
                    <a:pt x="693" y="682"/>
                  </a:cubicBezTo>
                  <a:cubicBezTo>
                    <a:pt x="690" y="681"/>
                    <a:pt x="695" y="675"/>
                    <a:pt x="696" y="672"/>
                  </a:cubicBezTo>
                  <a:close/>
                  <a:moveTo>
                    <a:pt x="703" y="679"/>
                  </a:moveTo>
                  <a:cubicBezTo>
                    <a:pt x="704" y="683"/>
                    <a:pt x="700" y="687"/>
                    <a:pt x="698" y="690"/>
                  </a:cubicBezTo>
                  <a:cubicBezTo>
                    <a:pt x="694" y="687"/>
                    <a:pt x="698" y="678"/>
                    <a:pt x="703" y="679"/>
                  </a:cubicBezTo>
                  <a:close/>
                  <a:moveTo>
                    <a:pt x="701" y="671"/>
                  </a:moveTo>
                  <a:cubicBezTo>
                    <a:pt x="702" y="666"/>
                    <a:pt x="700" y="650"/>
                    <a:pt x="710" y="653"/>
                  </a:cubicBezTo>
                  <a:cubicBezTo>
                    <a:pt x="708" y="661"/>
                    <a:pt x="705" y="664"/>
                    <a:pt x="701" y="671"/>
                  </a:cubicBezTo>
                  <a:close/>
                  <a:moveTo>
                    <a:pt x="695" y="619"/>
                  </a:moveTo>
                  <a:cubicBezTo>
                    <a:pt x="698" y="618"/>
                    <a:pt x="699" y="619"/>
                    <a:pt x="700" y="615"/>
                  </a:cubicBezTo>
                  <a:cubicBezTo>
                    <a:pt x="703" y="617"/>
                    <a:pt x="701" y="624"/>
                    <a:pt x="697" y="626"/>
                  </a:cubicBezTo>
                  <a:cubicBezTo>
                    <a:pt x="695" y="626"/>
                    <a:pt x="695" y="623"/>
                    <a:pt x="695" y="619"/>
                  </a:cubicBezTo>
                  <a:close/>
                  <a:moveTo>
                    <a:pt x="694" y="51"/>
                  </a:moveTo>
                  <a:cubicBezTo>
                    <a:pt x="694" y="53"/>
                    <a:pt x="692" y="53"/>
                    <a:pt x="690" y="53"/>
                  </a:cubicBezTo>
                  <a:cubicBezTo>
                    <a:pt x="690" y="50"/>
                    <a:pt x="693" y="50"/>
                    <a:pt x="694" y="51"/>
                  </a:cubicBezTo>
                  <a:close/>
                  <a:moveTo>
                    <a:pt x="672" y="708"/>
                  </a:moveTo>
                  <a:cubicBezTo>
                    <a:pt x="670" y="708"/>
                    <a:pt x="668" y="707"/>
                    <a:pt x="668" y="704"/>
                  </a:cubicBezTo>
                  <a:cubicBezTo>
                    <a:pt x="669" y="703"/>
                    <a:pt x="670" y="704"/>
                    <a:pt x="671" y="702"/>
                  </a:cubicBezTo>
                  <a:cubicBezTo>
                    <a:pt x="672" y="704"/>
                    <a:pt x="672" y="706"/>
                    <a:pt x="672" y="708"/>
                  </a:cubicBezTo>
                  <a:close/>
                  <a:moveTo>
                    <a:pt x="671" y="461"/>
                  </a:moveTo>
                  <a:cubicBezTo>
                    <a:pt x="669" y="466"/>
                    <a:pt x="666" y="469"/>
                    <a:pt x="664" y="473"/>
                  </a:cubicBezTo>
                  <a:cubicBezTo>
                    <a:pt x="662" y="470"/>
                    <a:pt x="660" y="471"/>
                    <a:pt x="657" y="472"/>
                  </a:cubicBezTo>
                  <a:cubicBezTo>
                    <a:pt x="653" y="463"/>
                    <a:pt x="665" y="460"/>
                    <a:pt x="671" y="461"/>
                  </a:cubicBezTo>
                  <a:close/>
                  <a:moveTo>
                    <a:pt x="662" y="504"/>
                  </a:moveTo>
                  <a:cubicBezTo>
                    <a:pt x="659" y="502"/>
                    <a:pt x="656" y="498"/>
                    <a:pt x="658" y="494"/>
                  </a:cubicBezTo>
                  <a:cubicBezTo>
                    <a:pt x="661" y="493"/>
                    <a:pt x="657" y="501"/>
                    <a:pt x="662" y="498"/>
                  </a:cubicBezTo>
                  <a:cubicBezTo>
                    <a:pt x="663" y="501"/>
                    <a:pt x="661" y="501"/>
                    <a:pt x="662" y="504"/>
                  </a:cubicBezTo>
                  <a:close/>
                  <a:moveTo>
                    <a:pt x="651" y="157"/>
                  </a:moveTo>
                  <a:cubicBezTo>
                    <a:pt x="652" y="157"/>
                    <a:pt x="652" y="157"/>
                    <a:pt x="654" y="157"/>
                  </a:cubicBezTo>
                  <a:cubicBezTo>
                    <a:pt x="651" y="160"/>
                    <a:pt x="653" y="161"/>
                    <a:pt x="652" y="164"/>
                  </a:cubicBezTo>
                  <a:cubicBezTo>
                    <a:pt x="650" y="164"/>
                    <a:pt x="650" y="163"/>
                    <a:pt x="649" y="163"/>
                  </a:cubicBezTo>
                  <a:cubicBezTo>
                    <a:pt x="650" y="161"/>
                    <a:pt x="650" y="158"/>
                    <a:pt x="651" y="157"/>
                  </a:cubicBezTo>
                  <a:close/>
                  <a:moveTo>
                    <a:pt x="617" y="160"/>
                  </a:moveTo>
                  <a:cubicBezTo>
                    <a:pt x="619" y="159"/>
                    <a:pt x="618" y="158"/>
                    <a:pt x="621" y="159"/>
                  </a:cubicBezTo>
                  <a:cubicBezTo>
                    <a:pt x="621" y="160"/>
                    <a:pt x="620" y="161"/>
                    <a:pt x="620" y="162"/>
                  </a:cubicBezTo>
                  <a:cubicBezTo>
                    <a:pt x="621" y="164"/>
                    <a:pt x="622" y="159"/>
                    <a:pt x="623" y="162"/>
                  </a:cubicBezTo>
                  <a:cubicBezTo>
                    <a:pt x="622" y="159"/>
                    <a:pt x="622" y="158"/>
                    <a:pt x="623" y="156"/>
                  </a:cubicBezTo>
                  <a:cubicBezTo>
                    <a:pt x="626" y="156"/>
                    <a:pt x="627" y="160"/>
                    <a:pt x="629" y="163"/>
                  </a:cubicBezTo>
                  <a:cubicBezTo>
                    <a:pt x="627" y="166"/>
                    <a:pt x="623" y="164"/>
                    <a:pt x="618" y="164"/>
                  </a:cubicBezTo>
                  <a:cubicBezTo>
                    <a:pt x="618" y="162"/>
                    <a:pt x="616" y="163"/>
                    <a:pt x="617" y="160"/>
                  </a:cubicBezTo>
                  <a:close/>
                  <a:moveTo>
                    <a:pt x="625" y="169"/>
                  </a:moveTo>
                  <a:cubicBezTo>
                    <a:pt x="625" y="171"/>
                    <a:pt x="623" y="170"/>
                    <a:pt x="623" y="171"/>
                  </a:cubicBezTo>
                  <a:cubicBezTo>
                    <a:pt x="626" y="173"/>
                    <a:pt x="625" y="169"/>
                    <a:pt x="627" y="170"/>
                  </a:cubicBezTo>
                  <a:cubicBezTo>
                    <a:pt x="627" y="172"/>
                    <a:pt x="627" y="172"/>
                    <a:pt x="627" y="172"/>
                  </a:cubicBezTo>
                  <a:cubicBezTo>
                    <a:pt x="637" y="172"/>
                    <a:pt x="651" y="171"/>
                    <a:pt x="661" y="171"/>
                  </a:cubicBezTo>
                  <a:cubicBezTo>
                    <a:pt x="659" y="180"/>
                    <a:pt x="647" y="173"/>
                    <a:pt x="645" y="181"/>
                  </a:cubicBezTo>
                  <a:cubicBezTo>
                    <a:pt x="639" y="180"/>
                    <a:pt x="627" y="185"/>
                    <a:pt x="623" y="180"/>
                  </a:cubicBezTo>
                  <a:cubicBezTo>
                    <a:pt x="618" y="185"/>
                    <a:pt x="611" y="181"/>
                    <a:pt x="607" y="178"/>
                  </a:cubicBezTo>
                  <a:cubicBezTo>
                    <a:pt x="617" y="182"/>
                    <a:pt x="614" y="166"/>
                    <a:pt x="625" y="169"/>
                  </a:cubicBezTo>
                  <a:close/>
                  <a:moveTo>
                    <a:pt x="653" y="506"/>
                  </a:moveTo>
                  <a:cubicBezTo>
                    <a:pt x="651" y="506"/>
                    <a:pt x="649" y="506"/>
                    <a:pt x="649" y="504"/>
                  </a:cubicBezTo>
                  <a:cubicBezTo>
                    <a:pt x="650" y="504"/>
                    <a:pt x="650" y="503"/>
                    <a:pt x="650" y="503"/>
                  </a:cubicBezTo>
                  <a:cubicBezTo>
                    <a:pt x="652" y="502"/>
                    <a:pt x="653" y="504"/>
                    <a:pt x="653" y="506"/>
                  </a:cubicBezTo>
                  <a:close/>
                  <a:moveTo>
                    <a:pt x="634" y="498"/>
                  </a:moveTo>
                  <a:cubicBezTo>
                    <a:pt x="636" y="497"/>
                    <a:pt x="637" y="502"/>
                    <a:pt x="637" y="499"/>
                  </a:cubicBezTo>
                  <a:cubicBezTo>
                    <a:pt x="640" y="502"/>
                    <a:pt x="632" y="504"/>
                    <a:pt x="634" y="498"/>
                  </a:cubicBezTo>
                  <a:close/>
                  <a:moveTo>
                    <a:pt x="632" y="490"/>
                  </a:moveTo>
                  <a:cubicBezTo>
                    <a:pt x="634" y="488"/>
                    <a:pt x="637" y="492"/>
                    <a:pt x="635" y="494"/>
                  </a:cubicBezTo>
                  <a:cubicBezTo>
                    <a:pt x="633" y="494"/>
                    <a:pt x="632" y="492"/>
                    <a:pt x="632" y="490"/>
                  </a:cubicBezTo>
                  <a:close/>
                  <a:moveTo>
                    <a:pt x="625" y="482"/>
                  </a:moveTo>
                  <a:cubicBezTo>
                    <a:pt x="625" y="475"/>
                    <a:pt x="634" y="476"/>
                    <a:pt x="636" y="471"/>
                  </a:cubicBezTo>
                  <a:cubicBezTo>
                    <a:pt x="638" y="471"/>
                    <a:pt x="638" y="471"/>
                    <a:pt x="638" y="471"/>
                  </a:cubicBezTo>
                  <a:cubicBezTo>
                    <a:pt x="639" y="474"/>
                    <a:pt x="637" y="475"/>
                    <a:pt x="641" y="475"/>
                  </a:cubicBezTo>
                  <a:cubicBezTo>
                    <a:pt x="638" y="481"/>
                    <a:pt x="634" y="481"/>
                    <a:pt x="625" y="482"/>
                  </a:cubicBezTo>
                  <a:close/>
                  <a:moveTo>
                    <a:pt x="601" y="572"/>
                  </a:moveTo>
                  <a:cubicBezTo>
                    <a:pt x="601" y="570"/>
                    <a:pt x="604" y="570"/>
                    <a:pt x="606" y="569"/>
                  </a:cubicBezTo>
                  <a:cubicBezTo>
                    <a:pt x="606" y="571"/>
                    <a:pt x="607" y="571"/>
                    <a:pt x="607" y="572"/>
                  </a:cubicBezTo>
                  <a:cubicBezTo>
                    <a:pt x="609" y="571"/>
                    <a:pt x="611" y="570"/>
                    <a:pt x="612" y="568"/>
                  </a:cubicBezTo>
                  <a:cubicBezTo>
                    <a:pt x="615" y="569"/>
                    <a:pt x="616" y="572"/>
                    <a:pt x="614" y="574"/>
                  </a:cubicBezTo>
                  <a:cubicBezTo>
                    <a:pt x="611" y="573"/>
                    <a:pt x="607" y="572"/>
                    <a:pt x="607" y="576"/>
                  </a:cubicBezTo>
                  <a:cubicBezTo>
                    <a:pt x="604" y="575"/>
                    <a:pt x="604" y="577"/>
                    <a:pt x="601" y="577"/>
                  </a:cubicBezTo>
                  <a:cubicBezTo>
                    <a:pt x="598" y="575"/>
                    <a:pt x="603" y="574"/>
                    <a:pt x="601" y="572"/>
                  </a:cubicBezTo>
                  <a:close/>
                  <a:moveTo>
                    <a:pt x="604" y="559"/>
                  </a:moveTo>
                  <a:cubicBezTo>
                    <a:pt x="601" y="559"/>
                    <a:pt x="602" y="556"/>
                    <a:pt x="600" y="556"/>
                  </a:cubicBezTo>
                  <a:cubicBezTo>
                    <a:pt x="600" y="554"/>
                    <a:pt x="604" y="553"/>
                    <a:pt x="606" y="554"/>
                  </a:cubicBezTo>
                  <a:cubicBezTo>
                    <a:pt x="606" y="553"/>
                    <a:pt x="606" y="553"/>
                    <a:pt x="606" y="553"/>
                  </a:cubicBezTo>
                  <a:cubicBezTo>
                    <a:pt x="606" y="551"/>
                    <a:pt x="603" y="552"/>
                    <a:pt x="601" y="551"/>
                  </a:cubicBezTo>
                  <a:cubicBezTo>
                    <a:pt x="607" y="548"/>
                    <a:pt x="611" y="538"/>
                    <a:pt x="616" y="542"/>
                  </a:cubicBezTo>
                  <a:cubicBezTo>
                    <a:pt x="615" y="546"/>
                    <a:pt x="611" y="545"/>
                    <a:pt x="611" y="550"/>
                  </a:cubicBezTo>
                  <a:cubicBezTo>
                    <a:pt x="615" y="548"/>
                    <a:pt x="622" y="546"/>
                    <a:pt x="627" y="549"/>
                  </a:cubicBezTo>
                  <a:cubicBezTo>
                    <a:pt x="623" y="558"/>
                    <a:pt x="607" y="550"/>
                    <a:pt x="604" y="559"/>
                  </a:cubicBezTo>
                  <a:close/>
                  <a:moveTo>
                    <a:pt x="614" y="473"/>
                  </a:moveTo>
                  <a:cubicBezTo>
                    <a:pt x="619" y="475"/>
                    <a:pt x="620" y="474"/>
                    <a:pt x="623" y="472"/>
                  </a:cubicBezTo>
                  <a:cubicBezTo>
                    <a:pt x="620" y="479"/>
                    <a:pt x="613" y="477"/>
                    <a:pt x="610" y="483"/>
                  </a:cubicBezTo>
                  <a:cubicBezTo>
                    <a:pt x="608" y="484"/>
                    <a:pt x="609" y="482"/>
                    <a:pt x="608" y="481"/>
                  </a:cubicBezTo>
                  <a:cubicBezTo>
                    <a:pt x="607" y="483"/>
                    <a:pt x="604" y="482"/>
                    <a:pt x="603" y="484"/>
                  </a:cubicBezTo>
                  <a:cubicBezTo>
                    <a:pt x="601" y="478"/>
                    <a:pt x="614" y="480"/>
                    <a:pt x="614" y="473"/>
                  </a:cubicBezTo>
                  <a:close/>
                  <a:moveTo>
                    <a:pt x="609" y="445"/>
                  </a:moveTo>
                  <a:cubicBezTo>
                    <a:pt x="610" y="444"/>
                    <a:pt x="611" y="445"/>
                    <a:pt x="612" y="446"/>
                  </a:cubicBezTo>
                  <a:cubicBezTo>
                    <a:pt x="610" y="448"/>
                    <a:pt x="612" y="453"/>
                    <a:pt x="608" y="454"/>
                  </a:cubicBezTo>
                  <a:cubicBezTo>
                    <a:pt x="608" y="449"/>
                    <a:pt x="607" y="448"/>
                    <a:pt x="609" y="445"/>
                  </a:cubicBezTo>
                  <a:close/>
                  <a:moveTo>
                    <a:pt x="606" y="503"/>
                  </a:moveTo>
                  <a:cubicBezTo>
                    <a:pt x="608" y="507"/>
                    <a:pt x="616" y="502"/>
                    <a:pt x="620" y="505"/>
                  </a:cubicBezTo>
                  <a:cubicBezTo>
                    <a:pt x="621" y="511"/>
                    <a:pt x="618" y="513"/>
                    <a:pt x="618" y="521"/>
                  </a:cubicBezTo>
                  <a:cubicBezTo>
                    <a:pt x="615" y="522"/>
                    <a:pt x="614" y="525"/>
                    <a:pt x="610" y="525"/>
                  </a:cubicBezTo>
                  <a:cubicBezTo>
                    <a:pt x="613" y="522"/>
                    <a:pt x="606" y="521"/>
                    <a:pt x="610" y="519"/>
                  </a:cubicBezTo>
                  <a:cubicBezTo>
                    <a:pt x="608" y="519"/>
                    <a:pt x="601" y="518"/>
                    <a:pt x="601" y="512"/>
                  </a:cubicBezTo>
                  <a:cubicBezTo>
                    <a:pt x="602" y="511"/>
                    <a:pt x="604" y="511"/>
                    <a:pt x="605" y="510"/>
                  </a:cubicBezTo>
                  <a:cubicBezTo>
                    <a:pt x="602" y="506"/>
                    <a:pt x="593" y="511"/>
                    <a:pt x="591" y="504"/>
                  </a:cubicBezTo>
                  <a:cubicBezTo>
                    <a:pt x="597" y="503"/>
                    <a:pt x="601" y="505"/>
                    <a:pt x="606" y="503"/>
                  </a:cubicBezTo>
                  <a:close/>
                  <a:moveTo>
                    <a:pt x="619" y="567"/>
                  </a:moveTo>
                  <a:cubicBezTo>
                    <a:pt x="619" y="572"/>
                    <a:pt x="621" y="569"/>
                    <a:pt x="625" y="569"/>
                  </a:cubicBezTo>
                  <a:cubicBezTo>
                    <a:pt x="625" y="577"/>
                    <a:pt x="612" y="568"/>
                    <a:pt x="619" y="567"/>
                  </a:cubicBezTo>
                  <a:close/>
                  <a:moveTo>
                    <a:pt x="623" y="575"/>
                  </a:moveTo>
                  <a:cubicBezTo>
                    <a:pt x="624" y="574"/>
                    <a:pt x="626" y="573"/>
                    <a:pt x="627" y="574"/>
                  </a:cubicBezTo>
                  <a:cubicBezTo>
                    <a:pt x="626" y="575"/>
                    <a:pt x="625" y="577"/>
                    <a:pt x="623" y="577"/>
                  </a:cubicBezTo>
                  <a:lnTo>
                    <a:pt x="623" y="575"/>
                  </a:lnTo>
                  <a:close/>
                  <a:moveTo>
                    <a:pt x="627" y="548"/>
                  </a:moveTo>
                  <a:cubicBezTo>
                    <a:pt x="626" y="545"/>
                    <a:pt x="629" y="545"/>
                    <a:pt x="632" y="544"/>
                  </a:cubicBezTo>
                  <a:cubicBezTo>
                    <a:pt x="632" y="548"/>
                    <a:pt x="628" y="550"/>
                    <a:pt x="627" y="548"/>
                  </a:cubicBezTo>
                  <a:close/>
                  <a:moveTo>
                    <a:pt x="624" y="472"/>
                  </a:moveTo>
                  <a:cubicBezTo>
                    <a:pt x="626" y="469"/>
                    <a:pt x="629" y="467"/>
                    <a:pt x="633" y="467"/>
                  </a:cubicBezTo>
                  <a:cubicBezTo>
                    <a:pt x="633" y="471"/>
                    <a:pt x="628" y="476"/>
                    <a:pt x="624" y="472"/>
                  </a:cubicBezTo>
                  <a:close/>
                  <a:moveTo>
                    <a:pt x="639" y="465"/>
                  </a:moveTo>
                  <a:cubicBezTo>
                    <a:pt x="642" y="464"/>
                    <a:pt x="643" y="463"/>
                    <a:pt x="641" y="459"/>
                  </a:cubicBezTo>
                  <a:cubicBezTo>
                    <a:pt x="645" y="461"/>
                    <a:pt x="643" y="465"/>
                    <a:pt x="645" y="468"/>
                  </a:cubicBezTo>
                  <a:cubicBezTo>
                    <a:pt x="643" y="467"/>
                    <a:pt x="642" y="466"/>
                    <a:pt x="642" y="469"/>
                  </a:cubicBezTo>
                  <a:cubicBezTo>
                    <a:pt x="640" y="470"/>
                    <a:pt x="639" y="467"/>
                    <a:pt x="639" y="465"/>
                  </a:cubicBezTo>
                  <a:close/>
                  <a:moveTo>
                    <a:pt x="602" y="440"/>
                  </a:moveTo>
                  <a:cubicBezTo>
                    <a:pt x="604" y="443"/>
                    <a:pt x="609" y="438"/>
                    <a:pt x="610" y="440"/>
                  </a:cubicBezTo>
                  <a:cubicBezTo>
                    <a:pt x="607" y="443"/>
                    <a:pt x="604" y="445"/>
                    <a:pt x="601" y="447"/>
                  </a:cubicBezTo>
                  <a:cubicBezTo>
                    <a:pt x="601" y="445"/>
                    <a:pt x="600" y="445"/>
                    <a:pt x="600" y="444"/>
                  </a:cubicBezTo>
                  <a:cubicBezTo>
                    <a:pt x="598" y="444"/>
                    <a:pt x="597" y="446"/>
                    <a:pt x="596" y="447"/>
                  </a:cubicBezTo>
                  <a:cubicBezTo>
                    <a:pt x="597" y="442"/>
                    <a:pt x="595" y="444"/>
                    <a:pt x="590" y="446"/>
                  </a:cubicBezTo>
                  <a:cubicBezTo>
                    <a:pt x="587" y="445"/>
                    <a:pt x="586" y="443"/>
                    <a:pt x="586" y="440"/>
                  </a:cubicBezTo>
                  <a:cubicBezTo>
                    <a:pt x="592" y="437"/>
                    <a:pt x="598" y="438"/>
                    <a:pt x="604" y="436"/>
                  </a:cubicBezTo>
                  <a:cubicBezTo>
                    <a:pt x="605" y="439"/>
                    <a:pt x="603" y="438"/>
                    <a:pt x="602" y="440"/>
                  </a:cubicBezTo>
                  <a:close/>
                  <a:moveTo>
                    <a:pt x="584" y="484"/>
                  </a:moveTo>
                  <a:cubicBezTo>
                    <a:pt x="585" y="483"/>
                    <a:pt x="586" y="481"/>
                    <a:pt x="588" y="481"/>
                  </a:cubicBezTo>
                  <a:cubicBezTo>
                    <a:pt x="589" y="484"/>
                    <a:pt x="589" y="487"/>
                    <a:pt x="586" y="489"/>
                  </a:cubicBezTo>
                  <a:cubicBezTo>
                    <a:pt x="586" y="486"/>
                    <a:pt x="589" y="484"/>
                    <a:pt x="584" y="484"/>
                  </a:cubicBezTo>
                  <a:close/>
                  <a:moveTo>
                    <a:pt x="584" y="164"/>
                  </a:moveTo>
                  <a:cubicBezTo>
                    <a:pt x="584" y="162"/>
                    <a:pt x="584" y="162"/>
                    <a:pt x="584" y="162"/>
                  </a:cubicBezTo>
                  <a:cubicBezTo>
                    <a:pt x="586" y="162"/>
                    <a:pt x="587" y="161"/>
                    <a:pt x="588" y="161"/>
                  </a:cubicBezTo>
                  <a:cubicBezTo>
                    <a:pt x="589" y="164"/>
                    <a:pt x="585" y="166"/>
                    <a:pt x="584" y="164"/>
                  </a:cubicBezTo>
                  <a:close/>
                  <a:moveTo>
                    <a:pt x="597" y="164"/>
                  </a:moveTo>
                  <a:cubicBezTo>
                    <a:pt x="597" y="165"/>
                    <a:pt x="594" y="164"/>
                    <a:pt x="593" y="165"/>
                  </a:cubicBezTo>
                  <a:cubicBezTo>
                    <a:pt x="592" y="162"/>
                    <a:pt x="593" y="160"/>
                    <a:pt x="597" y="161"/>
                  </a:cubicBezTo>
                  <a:cubicBezTo>
                    <a:pt x="597" y="162"/>
                    <a:pt x="596" y="163"/>
                    <a:pt x="597" y="164"/>
                  </a:cubicBezTo>
                  <a:close/>
                  <a:moveTo>
                    <a:pt x="542" y="103"/>
                  </a:moveTo>
                  <a:cubicBezTo>
                    <a:pt x="545" y="99"/>
                    <a:pt x="555" y="102"/>
                    <a:pt x="554" y="94"/>
                  </a:cubicBezTo>
                  <a:cubicBezTo>
                    <a:pt x="567" y="92"/>
                    <a:pt x="581" y="89"/>
                    <a:pt x="589" y="96"/>
                  </a:cubicBezTo>
                  <a:cubicBezTo>
                    <a:pt x="583" y="102"/>
                    <a:pt x="570" y="97"/>
                    <a:pt x="562" y="101"/>
                  </a:cubicBezTo>
                  <a:cubicBezTo>
                    <a:pt x="562" y="104"/>
                    <a:pt x="566" y="104"/>
                    <a:pt x="564" y="107"/>
                  </a:cubicBezTo>
                  <a:cubicBezTo>
                    <a:pt x="560" y="108"/>
                    <a:pt x="557" y="110"/>
                    <a:pt x="553" y="112"/>
                  </a:cubicBezTo>
                  <a:cubicBezTo>
                    <a:pt x="552" y="106"/>
                    <a:pt x="541" y="107"/>
                    <a:pt x="542" y="103"/>
                  </a:cubicBezTo>
                  <a:close/>
                  <a:moveTo>
                    <a:pt x="579" y="108"/>
                  </a:moveTo>
                  <a:cubicBezTo>
                    <a:pt x="575" y="108"/>
                    <a:pt x="572" y="108"/>
                    <a:pt x="570" y="107"/>
                  </a:cubicBezTo>
                  <a:cubicBezTo>
                    <a:pt x="570" y="102"/>
                    <a:pt x="580" y="101"/>
                    <a:pt x="579" y="108"/>
                  </a:cubicBezTo>
                  <a:close/>
                  <a:moveTo>
                    <a:pt x="525" y="86"/>
                  </a:moveTo>
                  <a:cubicBezTo>
                    <a:pt x="528" y="86"/>
                    <a:pt x="528" y="86"/>
                    <a:pt x="528" y="86"/>
                  </a:cubicBezTo>
                  <a:cubicBezTo>
                    <a:pt x="528" y="86"/>
                    <a:pt x="527" y="86"/>
                    <a:pt x="527" y="86"/>
                  </a:cubicBezTo>
                  <a:cubicBezTo>
                    <a:pt x="528" y="88"/>
                    <a:pt x="529" y="89"/>
                    <a:pt x="531" y="89"/>
                  </a:cubicBezTo>
                  <a:cubicBezTo>
                    <a:pt x="531" y="93"/>
                    <a:pt x="531" y="92"/>
                    <a:pt x="532" y="95"/>
                  </a:cubicBezTo>
                  <a:cubicBezTo>
                    <a:pt x="528" y="98"/>
                    <a:pt x="523" y="94"/>
                    <a:pt x="519" y="93"/>
                  </a:cubicBezTo>
                  <a:cubicBezTo>
                    <a:pt x="521" y="90"/>
                    <a:pt x="526" y="89"/>
                    <a:pt x="525" y="86"/>
                  </a:cubicBezTo>
                  <a:close/>
                  <a:moveTo>
                    <a:pt x="537" y="114"/>
                  </a:moveTo>
                  <a:cubicBezTo>
                    <a:pt x="541" y="118"/>
                    <a:pt x="548" y="114"/>
                    <a:pt x="550" y="117"/>
                  </a:cubicBezTo>
                  <a:cubicBezTo>
                    <a:pt x="560" y="108"/>
                    <a:pt x="579" y="109"/>
                    <a:pt x="591" y="113"/>
                  </a:cubicBezTo>
                  <a:cubicBezTo>
                    <a:pt x="584" y="118"/>
                    <a:pt x="574" y="115"/>
                    <a:pt x="566" y="120"/>
                  </a:cubicBezTo>
                  <a:cubicBezTo>
                    <a:pt x="564" y="116"/>
                    <a:pt x="556" y="120"/>
                    <a:pt x="557" y="123"/>
                  </a:cubicBezTo>
                  <a:cubicBezTo>
                    <a:pt x="543" y="126"/>
                    <a:pt x="533" y="127"/>
                    <a:pt x="518" y="130"/>
                  </a:cubicBezTo>
                  <a:cubicBezTo>
                    <a:pt x="515" y="131"/>
                    <a:pt x="516" y="128"/>
                    <a:pt x="514" y="128"/>
                  </a:cubicBezTo>
                  <a:cubicBezTo>
                    <a:pt x="510" y="129"/>
                    <a:pt x="502" y="133"/>
                    <a:pt x="499" y="128"/>
                  </a:cubicBezTo>
                  <a:cubicBezTo>
                    <a:pt x="507" y="117"/>
                    <a:pt x="526" y="119"/>
                    <a:pt x="537" y="114"/>
                  </a:cubicBezTo>
                  <a:close/>
                  <a:moveTo>
                    <a:pt x="508" y="134"/>
                  </a:moveTo>
                  <a:cubicBezTo>
                    <a:pt x="508" y="130"/>
                    <a:pt x="508" y="130"/>
                    <a:pt x="508" y="130"/>
                  </a:cubicBezTo>
                  <a:cubicBezTo>
                    <a:pt x="510" y="130"/>
                    <a:pt x="510" y="130"/>
                    <a:pt x="510" y="130"/>
                  </a:cubicBezTo>
                  <a:cubicBezTo>
                    <a:pt x="511" y="133"/>
                    <a:pt x="510" y="134"/>
                    <a:pt x="508" y="134"/>
                  </a:cubicBezTo>
                  <a:close/>
                  <a:moveTo>
                    <a:pt x="483" y="484"/>
                  </a:moveTo>
                  <a:cubicBezTo>
                    <a:pt x="488" y="483"/>
                    <a:pt x="489" y="486"/>
                    <a:pt x="492" y="483"/>
                  </a:cubicBezTo>
                  <a:cubicBezTo>
                    <a:pt x="495" y="490"/>
                    <a:pt x="486" y="487"/>
                    <a:pt x="483" y="490"/>
                  </a:cubicBezTo>
                  <a:cubicBezTo>
                    <a:pt x="481" y="489"/>
                    <a:pt x="485" y="487"/>
                    <a:pt x="483" y="484"/>
                  </a:cubicBezTo>
                  <a:close/>
                  <a:moveTo>
                    <a:pt x="491" y="628"/>
                  </a:moveTo>
                  <a:cubicBezTo>
                    <a:pt x="495" y="628"/>
                    <a:pt x="494" y="635"/>
                    <a:pt x="493" y="638"/>
                  </a:cubicBezTo>
                  <a:cubicBezTo>
                    <a:pt x="492" y="636"/>
                    <a:pt x="487" y="638"/>
                    <a:pt x="488" y="634"/>
                  </a:cubicBezTo>
                  <a:cubicBezTo>
                    <a:pt x="489" y="634"/>
                    <a:pt x="489" y="636"/>
                    <a:pt x="490" y="636"/>
                  </a:cubicBezTo>
                  <a:cubicBezTo>
                    <a:pt x="492" y="633"/>
                    <a:pt x="492" y="632"/>
                    <a:pt x="491" y="628"/>
                  </a:cubicBezTo>
                  <a:close/>
                  <a:moveTo>
                    <a:pt x="483" y="497"/>
                  </a:moveTo>
                  <a:cubicBezTo>
                    <a:pt x="482" y="496"/>
                    <a:pt x="482" y="494"/>
                    <a:pt x="482" y="492"/>
                  </a:cubicBezTo>
                  <a:cubicBezTo>
                    <a:pt x="483" y="492"/>
                    <a:pt x="484" y="492"/>
                    <a:pt x="484" y="491"/>
                  </a:cubicBezTo>
                  <a:cubicBezTo>
                    <a:pt x="485" y="492"/>
                    <a:pt x="486" y="493"/>
                    <a:pt x="486" y="495"/>
                  </a:cubicBezTo>
                  <a:cubicBezTo>
                    <a:pt x="484" y="495"/>
                    <a:pt x="485" y="497"/>
                    <a:pt x="483" y="497"/>
                  </a:cubicBezTo>
                  <a:close/>
                  <a:moveTo>
                    <a:pt x="486" y="656"/>
                  </a:moveTo>
                  <a:cubicBezTo>
                    <a:pt x="485" y="655"/>
                    <a:pt x="485" y="654"/>
                    <a:pt x="483" y="654"/>
                  </a:cubicBezTo>
                  <a:cubicBezTo>
                    <a:pt x="485" y="652"/>
                    <a:pt x="485" y="647"/>
                    <a:pt x="486" y="644"/>
                  </a:cubicBezTo>
                  <a:cubicBezTo>
                    <a:pt x="487" y="644"/>
                    <a:pt x="489" y="644"/>
                    <a:pt x="490" y="644"/>
                  </a:cubicBezTo>
                  <a:cubicBezTo>
                    <a:pt x="488" y="647"/>
                    <a:pt x="488" y="653"/>
                    <a:pt x="486" y="656"/>
                  </a:cubicBezTo>
                  <a:close/>
                  <a:moveTo>
                    <a:pt x="487" y="639"/>
                  </a:moveTo>
                  <a:cubicBezTo>
                    <a:pt x="487" y="637"/>
                    <a:pt x="489" y="638"/>
                    <a:pt x="491" y="638"/>
                  </a:cubicBezTo>
                  <a:cubicBezTo>
                    <a:pt x="491" y="641"/>
                    <a:pt x="488" y="641"/>
                    <a:pt x="487" y="639"/>
                  </a:cubicBezTo>
                  <a:close/>
                  <a:moveTo>
                    <a:pt x="491" y="653"/>
                  </a:moveTo>
                  <a:cubicBezTo>
                    <a:pt x="490" y="649"/>
                    <a:pt x="494" y="646"/>
                    <a:pt x="496" y="647"/>
                  </a:cubicBezTo>
                  <a:cubicBezTo>
                    <a:pt x="495" y="650"/>
                    <a:pt x="494" y="652"/>
                    <a:pt x="491" y="653"/>
                  </a:cubicBezTo>
                  <a:close/>
                  <a:moveTo>
                    <a:pt x="503" y="671"/>
                  </a:moveTo>
                  <a:cubicBezTo>
                    <a:pt x="504" y="671"/>
                    <a:pt x="504" y="672"/>
                    <a:pt x="505" y="672"/>
                  </a:cubicBezTo>
                  <a:cubicBezTo>
                    <a:pt x="506" y="675"/>
                    <a:pt x="504" y="674"/>
                    <a:pt x="505" y="677"/>
                  </a:cubicBezTo>
                  <a:cubicBezTo>
                    <a:pt x="502" y="677"/>
                    <a:pt x="502" y="672"/>
                    <a:pt x="503" y="671"/>
                  </a:cubicBezTo>
                  <a:close/>
                  <a:moveTo>
                    <a:pt x="510" y="702"/>
                  </a:moveTo>
                  <a:cubicBezTo>
                    <a:pt x="509" y="701"/>
                    <a:pt x="507" y="699"/>
                    <a:pt x="509" y="697"/>
                  </a:cubicBezTo>
                  <a:cubicBezTo>
                    <a:pt x="511" y="696"/>
                    <a:pt x="510" y="700"/>
                    <a:pt x="510" y="702"/>
                  </a:cubicBezTo>
                  <a:close/>
                  <a:moveTo>
                    <a:pt x="507" y="688"/>
                  </a:moveTo>
                  <a:cubicBezTo>
                    <a:pt x="509" y="686"/>
                    <a:pt x="512" y="689"/>
                    <a:pt x="512" y="692"/>
                  </a:cubicBezTo>
                  <a:cubicBezTo>
                    <a:pt x="509" y="692"/>
                    <a:pt x="508" y="690"/>
                    <a:pt x="507" y="688"/>
                  </a:cubicBezTo>
                  <a:close/>
                  <a:moveTo>
                    <a:pt x="511" y="686"/>
                  </a:moveTo>
                  <a:cubicBezTo>
                    <a:pt x="508" y="686"/>
                    <a:pt x="508" y="683"/>
                    <a:pt x="504" y="683"/>
                  </a:cubicBezTo>
                  <a:cubicBezTo>
                    <a:pt x="504" y="681"/>
                    <a:pt x="504" y="680"/>
                    <a:pt x="505" y="679"/>
                  </a:cubicBezTo>
                  <a:cubicBezTo>
                    <a:pt x="506" y="679"/>
                    <a:pt x="507" y="680"/>
                    <a:pt x="507" y="681"/>
                  </a:cubicBezTo>
                  <a:cubicBezTo>
                    <a:pt x="507" y="680"/>
                    <a:pt x="506" y="677"/>
                    <a:pt x="508" y="674"/>
                  </a:cubicBezTo>
                  <a:cubicBezTo>
                    <a:pt x="512" y="675"/>
                    <a:pt x="510" y="671"/>
                    <a:pt x="514" y="671"/>
                  </a:cubicBezTo>
                  <a:cubicBezTo>
                    <a:pt x="516" y="676"/>
                    <a:pt x="513" y="682"/>
                    <a:pt x="511" y="686"/>
                  </a:cubicBezTo>
                  <a:close/>
                  <a:moveTo>
                    <a:pt x="514" y="667"/>
                  </a:moveTo>
                  <a:cubicBezTo>
                    <a:pt x="511" y="664"/>
                    <a:pt x="508" y="659"/>
                    <a:pt x="511" y="657"/>
                  </a:cubicBezTo>
                  <a:cubicBezTo>
                    <a:pt x="513" y="656"/>
                    <a:pt x="513" y="658"/>
                    <a:pt x="515" y="658"/>
                  </a:cubicBezTo>
                  <a:cubicBezTo>
                    <a:pt x="514" y="661"/>
                    <a:pt x="514" y="664"/>
                    <a:pt x="514" y="667"/>
                  </a:cubicBezTo>
                  <a:close/>
                  <a:moveTo>
                    <a:pt x="519" y="502"/>
                  </a:moveTo>
                  <a:cubicBezTo>
                    <a:pt x="519" y="499"/>
                    <a:pt x="520" y="498"/>
                    <a:pt x="521" y="497"/>
                  </a:cubicBezTo>
                  <a:cubicBezTo>
                    <a:pt x="523" y="499"/>
                    <a:pt x="522" y="502"/>
                    <a:pt x="519" y="502"/>
                  </a:cubicBezTo>
                  <a:close/>
                  <a:moveTo>
                    <a:pt x="516" y="469"/>
                  </a:moveTo>
                  <a:cubicBezTo>
                    <a:pt x="516" y="472"/>
                    <a:pt x="518" y="469"/>
                    <a:pt x="518" y="471"/>
                  </a:cubicBezTo>
                  <a:cubicBezTo>
                    <a:pt x="519" y="485"/>
                    <a:pt x="502" y="481"/>
                    <a:pt x="496" y="490"/>
                  </a:cubicBezTo>
                  <a:cubicBezTo>
                    <a:pt x="499" y="480"/>
                    <a:pt x="504" y="471"/>
                    <a:pt x="513" y="469"/>
                  </a:cubicBezTo>
                  <a:cubicBezTo>
                    <a:pt x="517" y="464"/>
                    <a:pt x="521" y="460"/>
                    <a:pt x="527" y="457"/>
                  </a:cubicBezTo>
                  <a:cubicBezTo>
                    <a:pt x="525" y="464"/>
                    <a:pt x="519" y="464"/>
                    <a:pt x="516" y="469"/>
                  </a:cubicBezTo>
                  <a:close/>
                  <a:moveTo>
                    <a:pt x="527" y="675"/>
                  </a:moveTo>
                  <a:cubicBezTo>
                    <a:pt x="528" y="673"/>
                    <a:pt x="529" y="672"/>
                    <a:pt x="531" y="672"/>
                  </a:cubicBezTo>
                  <a:cubicBezTo>
                    <a:pt x="532" y="676"/>
                    <a:pt x="530" y="678"/>
                    <a:pt x="527" y="675"/>
                  </a:cubicBezTo>
                  <a:close/>
                  <a:moveTo>
                    <a:pt x="523" y="477"/>
                  </a:moveTo>
                  <a:cubicBezTo>
                    <a:pt x="523" y="471"/>
                    <a:pt x="526" y="467"/>
                    <a:pt x="530" y="464"/>
                  </a:cubicBezTo>
                  <a:cubicBezTo>
                    <a:pt x="531" y="464"/>
                    <a:pt x="530" y="465"/>
                    <a:pt x="530" y="465"/>
                  </a:cubicBezTo>
                  <a:cubicBezTo>
                    <a:pt x="531" y="469"/>
                    <a:pt x="535" y="470"/>
                    <a:pt x="535" y="475"/>
                  </a:cubicBezTo>
                  <a:cubicBezTo>
                    <a:pt x="530" y="476"/>
                    <a:pt x="528" y="480"/>
                    <a:pt x="523" y="477"/>
                  </a:cubicBezTo>
                  <a:close/>
                  <a:moveTo>
                    <a:pt x="532" y="674"/>
                  </a:moveTo>
                  <a:cubicBezTo>
                    <a:pt x="535" y="672"/>
                    <a:pt x="537" y="676"/>
                    <a:pt x="536" y="679"/>
                  </a:cubicBezTo>
                  <a:cubicBezTo>
                    <a:pt x="535" y="677"/>
                    <a:pt x="532" y="678"/>
                    <a:pt x="532" y="674"/>
                  </a:cubicBezTo>
                  <a:close/>
                  <a:moveTo>
                    <a:pt x="528" y="457"/>
                  </a:moveTo>
                  <a:cubicBezTo>
                    <a:pt x="526" y="453"/>
                    <a:pt x="533" y="444"/>
                    <a:pt x="536" y="448"/>
                  </a:cubicBezTo>
                  <a:cubicBezTo>
                    <a:pt x="534" y="452"/>
                    <a:pt x="530" y="453"/>
                    <a:pt x="528" y="457"/>
                  </a:cubicBezTo>
                  <a:close/>
                  <a:moveTo>
                    <a:pt x="529" y="437"/>
                  </a:moveTo>
                  <a:cubicBezTo>
                    <a:pt x="530" y="436"/>
                    <a:pt x="531" y="436"/>
                    <a:pt x="533" y="436"/>
                  </a:cubicBezTo>
                  <a:cubicBezTo>
                    <a:pt x="534" y="439"/>
                    <a:pt x="528" y="440"/>
                    <a:pt x="529" y="437"/>
                  </a:cubicBezTo>
                  <a:close/>
                  <a:moveTo>
                    <a:pt x="538" y="467"/>
                  </a:moveTo>
                  <a:cubicBezTo>
                    <a:pt x="538" y="464"/>
                    <a:pt x="540" y="464"/>
                    <a:pt x="543" y="464"/>
                  </a:cubicBezTo>
                  <a:cubicBezTo>
                    <a:pt x="544" y="468"/>
                    <a:pt x="539" y="469"/>
                    <a:pt x="538" y="467"/>
                  </a:cubicBezTo>
                  <a:close/>
                  <a:moveTo>
                    <a:pt x="537" y="462"/>
                  </a:moveTo>
                  <a:cubicBezTo>
                    <a:pt x="540" y="456"/>
                    <a:pt x="547" y="454"/>
                    <a:pt x="553" y="451"/>
                  </a:cubicBezTo>
                  <a:cubicBezTo>
                    <a:pt x="550" y="456"/>
                    <a:pt x="544" y="460"/>
                    <a:pt x="537" y="462"/>
                  </a:cubicBezTo>
                  <a:close/>
                  <a:moveTo>
                    <a:pt x="512" y="174"/>
                  </a:moveTo>
                  <a:cubicBezTo>
                    <a:pt x="511" y="175"/>
                    <a:pt x="511" y="178"/>
                    <a:pt x="510" y="180"/>
                  </a:cubicBezTo>
                  <a:cubicBezTo>
                    <a:pt x="501" y="184"/>
                    <a:pt x="495" y="193"/>
                    <a:pt x="483" y="188"/>
                  </a:cubicBezTo>
                  <a:cubicBezTo>
                    <a:pt x="484" y="183"/>
                    <a:pt x="494" y="188"/>
                    <a:pt x="495" y="182"/>
                  </a:cubicBezTo>
                  <a:cubicBezTo>
                    <a:pt x="494" y="178"/>
                    <a:pt x="491" y="178"/>
                    <a:pt x="487" y="178"/>
                  </a:cubicBezTo>
                  <a:cubicBezTo>
                    <a:pt x="488" y="177"/>
                    <a:pt x="488" y="174"/>
                    <a:pt x="486" y="173"/>
                  </a:cubicBezTo>
                  <a:cubicBezTo>
                    <a:pt x="490" y="164"/>
                    <a:pt x="503" y="164"/>
                    <a:pt x="510" y="163"/>
                  </a:cubicBezTo>
                  <a:cubicBezTo>
                    <a:pt x="512" y="161"/>
                    <a:pt x="510" y="160"/>
                    <a:pt x="512" y="158"/>
                  </a:cubicBezTo>
                  <a:cubicBezTo>
                    <a:pt x="505" y="157"/>
                    <a:pt x="499" y="164"/>
                    <a:pt x="495" y="158"/>
                  </a:cubicBezTo>
                  <a:cubicBezTo>
                    <a:pt x="493" y="160"/>
                    <a:pt x="491" y="163"/>
                    <a:pt x="487" y="161"/>
                  </a:cubicBezTo>
                  <a:cubicBezTo>
                    <a:pt x="487" y="157"/>
                    <a:pt x="491" y="157"/>
                    <a:pt x="492" y="155"/>
                  </a:cubicBezTo>
                  <a:cubicBezTo>
                    <a:pt x="493" y="161"/>
                    <a:pt x="496" y="151"/>
                    <a:pt x="499" y="156"/>
                  </a:cubicBezTo>
                  <a:cubicBezTo>
                    <a:pt x="502" y="153"/>
                    <a:pt x="502" y="148"/>
                    <a:pt x="502" y="144"/>
                  </a:cubicBezTo>
                  <a:cubicBezTo>
                    <a:pt x="507" y="137"/>
                    <a:pt x="523" y="142"/>
                    <a:pt x="523" y="132"/>
                  </a:cubicBezTo>
                  <a:cubicBezTo>
                    <a:pt x="525" y="131"/>
                    <a:pt x="528" y="133"/>
                    <a:pt x="531" y="131"/>
                  </a:cubicBezTo>
                  <a:cubicBezTo>
                    <a:pt x="533" y="133"/>
                    <a:pt x="531" y="134"/>
                    <a:pt x="531" y="135"/>
                  </a:cubicBezTo>
                  <a:cubicBezTo>
                    <a:pt x="542" y="137"/>
                    <a:pt x="544" y="130"/>
                    <a:pt x="554" y="133"/>
                  </a:cubicBezTo>
                  <a:cubicBezTo>
                    <a:pt x="554" y="135"/>
                    <a:pt x="556" y="135"/>
                    <a:pt x="555" y="137"/>
                  </a:cubicBezTo>
                  <a:cubicBezTo>
                    <a:pt x="552" y="137"/>
                    <a:pt x="551" y="138"/>
                    <a:pt x="549" y="138"/>
                  </a:cubicBezTo>
                  <a:cubicBezTo>
                    <a:pt x="566" y="144"/>
                    <a:pt x="571" y="122"/>
                    <a:pt x="588" y="123"/>
                  </a:cubicBezTo>
                  <a:cubicBezTo>
                    <a:pt x="587" y="122"/>
                    <a:pt x="586" y="122"/>
                    <a:pt x="586" y="121"/>
                  </a:cubicBezTo>
                  <a:cubicBezTo>
                    <a:pt x="591" y="116"/>
                    <a:pt x="601" y="122"/>
                    <a:pt x="603" y="128"/>
                  </a:cubicBezTo>
                  <a:cubicBezTo>
                    <a:pt x="598" y="128"/>
                    <a:pt x="597" y="131"/>
                    <a:pt x="595" y="133"/>
                  </a:cubicBezTo>
                  <a:cubicBezTo>
                    <a:pt x="588" y="129"/>
                    <a:pt x="582" y="135"/>
                    <a:pt x="576" y="134"/>
                  </a:cubicBezTo>
                  <a:cubicBezTo>
                    <a:pt x="578" y="137"/>
                    <a:pt x="584" y="135"/>
                    <a:pt x="585" y="138"/>
                  </a:cubicBezTo>
                  <a:cubicBezTo>
                    <a:pt x="586" y="141"/>
                    <a:pt x="581" y="139"/>
                    <a:pt x="581" y="141"/>
                  </a:cubicBezTo>
                  <a:cubicBezTo>
                    <a:pt x="590" y="142"/>
                    <a:pt x="598" y="132"/>
                    <a:pt x="604" y="141"/>
                  </a:cubicBezTo>
                  <a:cubicBezTo>
                    <a:pt x="600" y="146"/>
                    <a:pt x="590" y="144"/>
                    <a:pt x="585" y="145"/>
                  </a:cubicBezTo>
                  <a:cubicBezTo>
                    <a:pt x="591" y="147"/>
                    <a:pt x="598" y="146"/>
                    <a:pt x="604" y="147"/>
                  </a:cubicBezTo>
                  <a:cubicBezTo>
                    <a:pt x="598" y="151"/>
                    <a:pt x="584" y="150"/>
                    <a:pt x="584" y="157"/>
                  </a:cubicBezTo>
                  <a:cubicBezTo>
                    <a:pt x="562" y="165"/>
                    <a:pt x="540" y="172"/>
                    <a:pt x="512" y="174"/>
                  </a:cubicBezTo>
                  <a:close/>
                  <a:moveTo>
                    <a:pt x="578" y="166"/>
                  </a:moveTo>
                  <a:cubicBezTo>
                    <a:pt x="576" y="166"/>
                    <a:pt x="577" y="164"/>
                    <a:pt x="575" y="164"/>
                  </a:cubicBezTo>
                  <a:cubicBezTo>
                    <a:pt x="576" y="162"/>
                    <a:pt x="578" y="162"/>
                    <a:pt x="580" y="162"/>
                  </a:cubicBezTo>
                  <a:cubicBezTo>
                    <a:pt x="581" y="165"/>
                    <a:pt x="578" y="164"/>
                    <a:pt x="578" y="166"/>
                  </a:cubicBezTo>
                  <a:close/>
                  <a:moveTo>
                    <a:pt x="568" y="449"/>
                  </a:moveTo>
                  <a:cubicBezTo>
                    <a:pt x="567" y="452"/>
                    <a:pt x="564" y="453"/>
                    <a:pt x="562" y="454"/>
                  </a:cubicBezTo>
                  <a:cubicBezTo>
                    <a:pt x="560" y="452"/>
                    <a:pt x="565" y="449"/>
                    <a:pt x="565" y="445"/>
                  </a:cubicBezTo>
                  <a:cubicBezTo>
                    <a:pt x="566" y="445"/>
                    <a:pt x="568" y="445"/>
                    <a:pt x="569" y="445"/>
                  </a:cubicBezTo>
                  <a:cubicBezTo>
                    <a:pt x="568" y="448"/>
                    <a:pt x="567" y="445"/>
                    <a:pt x="566" y="447"/>
                  </a:cubicBezTo>
                  <a:cubicBezTo>
                    <a:pt x="565" y="449"/>
                    <a:pt x="567" y="448"/>
                    <a:pt x="568" y="449"/>
                  </a:cubicBezTo>
                  <a:close/>
                  <a:moveTo>
                    <a:pt x="562" y="514"/>
                  </a:moveTo>
                  <a:cubicBezTo>
                    <a:pt x="565" y="517"/>
                    <a:pt x="566" y="518"/>
                    <a:pt x="570" y="516"/>
                  </a:cubicBezTo>
                  <a:cubicBezTo>
                    <a:pt x="571" y="518"/>
                    <a:pt x="571" y="520"/>
                    <a:pt x="571" y="524"/>
                  </a:cubicBezTo>
                  <a:cubicBezTo>
                    <a:pt x="565" y="525"/>
                    <a:pt x="562" y="529"/>
                    <a:pt x="556" y="525"/>
                  </a:cubicBezTo>
                  <a:cubicBezTo>
                    <a:pt x="556" y="519"/>
                    <a:pt x="561" y="519"/>
                    <a:pt x="562" y="514"/>
                  </a:cubicBezTo>
                  <a:close/>
                  <a:moveTo>
                    <a:pt x="573" y="739"/>
                  </a:moveTo>
                  <a:cubicBezTo>
                    <a:pt x="570" y="737"/>
                    <a:pt x="571" y="733"/>
                    <a:pt x="567" y="734"/>
                  </a:cubicBezTo>
                  <a:cubicBezTo>
                    <a:pt x="567" y="728"/>
                    <a:pt x="567" y="728"/>
                    <a:pt x="567" y="728"/>
                  </a:cubicBezTo>
                  <a:cubicBezTo>
                    <a:pt x="571" y="728"/>
                    <a:pt x="571" y="728"/>
                    <a:pt x="571" y="728"/>
                  </a:cubicBezTo>
                  <a:cubicBezTo>
                    <a:pt x="570" y="734"/>
                    <a:pt x="574" y="734"/>
                    <a:pt x="573" y="739"/>
                  </a:cubicBezTo>
                  <a:close/>
                  <a:moveTo>
                    <a:pt x="553" y="764"/>
                  </a:moveTo>
                  <a:cubicBezTo>
                    <a:pt x="555" y="765"/>
                    <a:pt x="564" y="769"/>
                    <a:pt x="565" y="780"/>
                  </a:cubicBezTo>
                  <a:cubicBezTo>
                    <a:pt x="559" y="776"/>
                    <a:pt x="554" y="772"/>
                    <a:pt x="553" y="764"/>
                  </a:cubicBezTo>
                  <a:close/>
                  <a:moveTo>
                    <a:pt x="570" y="766"/>
                  </a:moveTo>
                  <a:cubicBezTo>
                    <a:pt x="569" y="769"/>
                    <a:pt x="571" y="770"/>
                    <a:pt x="571" y="773"/>
                  </a:cubicBezTo>
                  <a:cubicBezTo>
                    <a:pt x="568" y="772"/>
                    <a:pt x="566" y="772"/>
                    <a:pt x="564" y="773"/>
                  </a:cubicBezTo>
                  <a:cubicBezTo>
                    <a:pt x="560" y="769"/>
                    <a:pt x="558" y="759"/>
                    <a:pt x="558" y="753"/>
                  </a:cubicBezTo>
                  <a:cubicBezTo>
                    <a:pt x="560" y="753"/>
                    <a:pt x="560" y="752"/>
                    <a:pt x="562" y="752"/>
                  </a:cubicBezTo>
                  <a:cubicBezTo>
                    <a:pt x="561" y="754"/>
                    <a:pt x="563" y="754"/>
                    <a:pt x="562" y="756"/>
                  </a:cubicBezTo>
                  <a:cubicBezTo>
                    <a:pt x="560" y="756"/>
                    <a:pt x="560" y="756"/>
                    <a:pt x="560" y="756"/>
                  </a:cubicBezTo>
                  <a:cubicBezTo>
                    <a:pt x="560" y="758"/>
                    <a:pt x="564" y="756"/>
                    <a:pt x="562" y="759"/>
                  </a:cubicBezTo>
                  <a:cubicBezTo>
                    <a:pt x="565" y="755"/>
                    <a:pt x="566" y="764"/>
                    <a:pt x="569" y="765"/>
                  </a:cubicBezTo>
                  <a:cubicBezTo>
                    <a:pt x="567" y="751"/>
                    <a:pt x="561" y="743"/>
                    <a:pt x="559" y="730"/>
                  </a:cubicBezTo>
                  <a:cubicBezTo>
                    <a:pt x="559" y="727"/>
                    <a:pt x="562" y="732"/>
                    <a:pt x="562" y="729"/>
                  </a:cubicBezTo>
                  <a:cubicBezTo>
                    <a:pt x="566" y="737"/>
                    <a:pt x="569" y="751"/>
                    <a:pt x="575" y="765"/>
                  </a:cubicBezTo>
                  <a:cubicBezTo>
                    <a:pt x="575" y="767"/>
                    <a:pt x="571" y="765"/>
                    <a:pt x="570" y="766"/>
                  </a:cubicBezTo>
                  <a:close/>
                  <a:moveTo>
                    <a:pt x="558" y="178"/>
                  </a:moveTo>
                  <a:cubicBezTo>
                    <a:pt x="565" y="171"/>
                    <a:pt x="575" y="176"/>
                    <a:pt x="586" y="177"/>
                  </a:cubicBezTo>
                  <a:cubicBezTo>
                    <a:pt x="580" y="182"/>
                    <a:pt x="566" y="179"/>
                    <a:pt x="558" y="178"/>
                  </a:cubicBezTo>
                  <a:close/>
                  <a:moveTo>
                    <a:pt x="579" y="577"/>
                  </a:moveTo>
                  <a:cubicBezTo>
                    <a:pt x="580" y="567"/>
                    <a:pt x="589" y="566"/>
                    <a:pt x="593" y="558"/>
                  </a:cubicBezTo>
                  <a:cubicBezTo>
                    <a:pt x="591" y="554"/>
                    <a:pt x="588" y="561"/>
                    <a:pt x="584" y="560"/>
                  </a:cubicBezTo>
                  <a:cubicBezTo>
                    <a:pt x="583" y="557"/>
                    <a:pt x="587" y="555"/>
                    <a:pt x="584" y="552"/>
                  </a:cubicBezTo>
                  <a:cubicBezTo>
                    <a:pt x="590" y="552"/>
                    <a:pt x="590" y="552"/>
                    <a:pt x="595" y="551"/>
                  </a:cubicBezTo>
                  <a:cubicBezTo>
                    <a:pt x="594" y="554"/>
                    <a:pt x="598" y="552"/>
                    <a:pt x="597" y="554"/>
                  </a:cubicBezTo>
                  <a:cubicBezTo>
                    <a:pt x="598" y="558"/>
                    <a:pt x="594" y="555"/>
                    <a:pt x="594" y="557"/>
                  </a:cubicBezTo>
                  <a:cubicBezTo>
                    <a:pt x="596" y="559"/>
                    <a:pt x="597" y="557"/>
                    <a:pt x="600" y="558"/>
                  </a:cubicBezTo>
                  <a:cubicBezTo>
                    <a:pt x="600" y="568"/>
                    <a:pt x="592" y="568"/>
                    <a:pt x="586" y="571"/>
                  </a:cubicBezTo>
                  <a:cubicBezTo>
                    <a:pt x="583" y="572"/>
                    <a:pt x="584" y="578"/>
                    <a:pt x="579" y="577"/>
                  </a:cubicBezTo>
                  <a:close/>
                  <a:moveTo>
                    <a:pt x="594" y="577"/>
                  </a:moveTo>
                  <a:cubicBezTo>
                    <a:pt x="598" y="577"/>
                    <a:pt x="598" y="577"/>
                    <a:pt x="598" y="577"/>
                  </a:cubicBezTo>
                  <a:cubicBezTo>
                    <a:pt x="598" y="579"/>
                    <a:pt x="594" y="581"/>
                    <a:pt x="594" y="577"/>
                  </a:cubicBezTo>
                  <a:close/>
                  <a:moveTo>
                    <a:pt x="597" y="584"/>
                  </a:moveTo>
                  <a:cubicBezTo>
                    <a:pt x="599" y="581"/>
                    <a:pt x="605" y="581"/>
                    <a:pt x="606" y="577"/>
                  </a:cubicBezTo>
                  <a:cubicBezTo>
                    <a:pt x="608" y="577"/>
                    <a:pt x="610" y="578"/>
                    <a:pt x="611" y="579"/>
                  </a:cubicBezTo>
                  <a:cubicBezTo>
                    <a:pt x="613" y="579"/>
                    <a:pt x="612" y="576"/>
                    <a:pt x="613" y="575"/>
                  </a:cubicBezTo>
                  <a:cubicBezTo>
                    <a:pt x="614" y="576"/>
                    <a:pt x="614" y="577"/>
                    <a:pt x="614" y="578"/>
                  </a:cubicBezTo>
                  <a:cubicBezTo>
                    <a:pt x="617" y="577"/>
                    <a:pt x="621" y="577"/>
                    <a:pt x="619" y="574"/>
                  </a:cubicBezTo>
                  <a:cubicBezTo>
                    <a:pt x="621" y="575"/>
                    <a:pt x="623" y="575"/>
                    <a:pt x="623" y="578"/>
                  </a:cubicBezTo>
                  <a:cubicBezTo>
                    <a:pt x="614" y="581"/>
                    <a:pt x="607" y="588"/>
                    <a:pt x="597" y="584"/>
                  </a:cubicBezTo>
                  <a:close/>
                  <a:moveTo>
                    <a:pt x="622" y="724"/>
                  </a:moveTo>
                  <a:cubicBezTo>
                    <a:pt x="623" y="722"/>
                    <a:pt x="625" y="721"/>
                    <a:pt x="626" y="719"/>
                  </a:cubicBezTo>
                  <a:cubicBezTo>
                    <a:pt x="628" y="721"/>
                    <a:pt x="624" y="724"/>
                    <a:pt x="622" y="724"/>
                  </a:cubicBezTo>
                  <a:close/>
                  <a:moveTo>
                    <a:pt x="658" y="758"/>
                  </a:moveTo>
                  <a:cubicBezTo>
                    <a:pt x="660" y="751"/>
                    <a:pt x="668" y="745"/>
                    <a:pt x="672" y="750"/>
                  </a:cubicBezTo>
                  <a:cubicBezTo>
                    <a:pt x="670" y="755"/>
                    <a:pt x="666" y="758"/>
                    <a:pt x="658" y="758"/>
                  </a:cubicBezTo>
                  <a:close/>
                  <a:moveTo>
                    <a:pt x="724" y="767"/>
                  </a:moveTo>
                  <a:cubicBezTo>
                    <a:pt x="725" y="765"/>
                    <a:pt x="726" y="763"/>
                    <a:pt x="728" y="760"/>
                  </a:cubicBezTo>
                  <a:cubicBezTo>
                    <a:pt x="729" y="762"/>
                    <a:pt x="728" y="768"/>
                    <a:pt x="724" y="767"/>
                  </a:cubicBezTo>
                  <a:close/>
                  <a:moveTo>
                    <a:pt x="734" y="680"/>
                  </a:moveTo>
                  <a:cubicBezTo>
                    <a:pt x="733" y="680"/>
                    <a:pt x="732" y="681"/>
                    <a:pt x="731" y="681"/>
                  </a:cubicBezTo>
                  <a:cubicBezTo>
                    <a:pt x="722" y="703"/>
                    <a:pt x="706" y="717"/>
                    <a:pt x="688" y="731"/>
                  </a:cubicBezTo>
                  <a:cubicBezTo>
                    <a:pt x="691" y="735"/>
                    <a:pt x="687" y="739"/>
                    <a:pt x="683" y="740"/>
                  </a:cubicBezTo>
                  <a:cubicBezTo>
                    <a:pt x="684" y="737"/>
                    <a:pt x="679" y="740"/>
                    <a:pt x="680" y="736"/>
                  </a:cubicBezTo>
                  <a:cubicBezTo>
                    <a:pt x="676" y="743"/>
                    <a:pt x="666" y="740"/>
                    <a:pt x="659" y="745"/>
                  </a:cubicBezTo>
                  <a:cubicBezTo>
                    <a:pt x="660" y="751"/>
                    <a:pt x="655" y="751"/>
                    <a:pt x="655" y="757"/>
                  </a:cubicBezTo>
                  <a:cubicBezTo>
                    <a:pt x="653" y="757"/>
                    <a:pt x="650" y="759"/>
                    <a:pt x="649" y="758"/>
                  </a:cubicBezTo>
                  <a:cubicBezTo>
                    <a:pt x="650" y="752"/>
                    <a:pt x="655" y="751"/>
                    <a:pt x="657" y="746"/>
                  </a:cubicBezTo>
                  <a:cubicBezTo>
                    <a:pt x="650" y="742"/>
                    <a:pt x="639" y="746"/>
                    <a:pt x="634" y="747"/>
                  </a:cubicBezTo>
                  <a:cubicBezTo>
                    <a:pt x="632" y="746"/>
                    <a:pt x="631" y="743"/>
                    <a:pt x="630" y="740"/>
                  </a:cubicBezTo>
                  <a:cubicBezTo>
                    <a:pt x="629" y="741"/>
                    <a:pt x="629" y="742"/>
                    <a:pt x="627" y="742"/>
                  </a:cubicBezTo>
                  <a:cubicBezTo>
                    <a:pt x="627" y="738"/>
                    <a:pt x="625" y="734"/>
                    <a:pt x="627" y="731"/>
                  </a:cubicBezTo>
                  <a:cubicBezTo>
                    <a:pt x="631" y="730"/>
                    <a:pt x="630" y="734"/>
                    <a:pt x="635" y="733"/>
                  </a:cubicBezTo>
                  <a:cubicBezTo>
                    <a:pt x="638" y="733"/>
                    <a:pt x="637" y="727"/>
                    <a:pt x="639" y="726"/>
                  </a:cubicBezTo>
                  <a:cubicBezTo>
                    <a:pt x="636" y="725"/>
                    <a:pt x="635" y="729"/>
                    <a:pt x="632" y="727"/>
                  </a:cubicBezTo>
                  <a:cubicBezTo>
                    <a:pt x="635" y="723"/>
                    <a:pt x="639" y="726"/>
                    <a:pt x="641" y="721"/>
                  </a:cubicBezTo>
                  <a:cubicBezTo>
                    <a:pt x="651" y="725"/>
                    <a:pt x="656" y="717"/>
                    <a:pt x="662" y="716"/>
                  </a:cubicBezTo>
                  <a:cubicBezTo>
                    <a:pt x="668" y="722"/>
                    <a:pt x="674" y="726"/>
                    <a:pt x="679" y="730"/>
                  </a:cubicBezTo>
                  <a:cubicBezTo>
                    <a:pt x="680" y="726"/>
                    <a:pt x="680" y="722"/>
                    <a:pt x="680" y="717"/>
                  </a:cubicBezTo>
                  <a:cubicBezTo>
                    <a:pt x="683" y="718"/>
                    <a:pt x="682" y="721"/>
                    <a:pt x="683" y="723"/>
                  </a:cubicBezTo>
                  <a:cubicBezTo>
                    <a:pt x="685" y="722"/>
                    <a:pt x="683" y="717"/>
                    <a:pt x="684" y="715"/>
                  </a:cubicBezTo>
                  <a:cubicBezTo>
                    <a:pt x="693" y="709"/>
                    <a:pt x="699" y="700"/>
                    <a:pt x="707" y="691"/>
                  </a:cubicBezTo>
                  <a:cubicBezTo>
                    <a:pt x="709" y="694"/>
                    <a:pt x="703" y="701"/>
                    <a:pt x="705" y="705"/>
                  </a:cubicBezTo>
                  <a:cubicBezTo>
                    <a:pt x="714" y="693"/>
                    <a:pt x="717" y="684"/>
                    <a:pt x="719" y="666"/>
                  </a:cubicBezTo>
                  <a:cubicBezTo>
                    <a:pt x="714" y="666"/>
                    <a:pt x="718" y="673"/>
                    <a:pt x="714" y="675"/>
                  </a:cubicBezTo>
                  <a:cubicBezTo>
                    <a:pt x="714" y="682"/>
                    <a:pt x="710" y="685"/>
                    <a:pt x="708" y="689"/>
                  </a:cubicBezTo>
                  <a:cubicBezTo>
                    <a:pt x="707" y="677"/>
                    <a:pt x="709" y="667"/>
                    <a:pt x="714" y="656"/>
                  </a:cubicBezTo>
                  <a:cubicBezTo>
                    <a:pt x="716" y="656"/>
                    <a:pt x="715" y="659"/>
                    <a:pt x="716" y="660"/>
                  </a:cubicBezTo>
                  <a:cubicBezTo>
                    <a:pt x="717" y="660"/>
                    <a:pt x="717" y="660"/>
                    <a:pt x="718" y="660"/>
                  </a:cubicBezTo>
                  <a:cubicBezTo>
                    <a:pt x="720" y="656"/>
                    <a:pt x="715" y="658"/>
                    <a:pt x="715" y="653"/>
                  </a:cubicBezTo>
                  <a:cubicBezTo>
                    <a:pt x="722" y="651"/>
                    <a:pt x="735" y="647"/>
                    <a:pt x="741" y="656"/>
                  </a:cubicBezTo>
                  <a:cubicBezTo>
                    <a:pt x="739" y="664"/>
                    <a:pt x="737" y="672"/>
                    <a:pt x="734" y="680"/>
                  </a:cubicBezTo>
                  <a:close/>
                  <a:moveTo>
                    <a:pt x="738" y="685"/>
                  </a:moveTo>
                  <a:cubicBezTo>
                    <a:pt x="739" y="678"/>
                    <a:pt x="738" y="652"/>
                    <a:pt x="749" y="659"/>
                  </a:cubicBezTo>
                  <a:cubicBezTo>
                    <a:pt x="744" y="667"/>
                    <a:pt x="742" y="677"/>
                    <a:pt x="738" y="685"/>
                  </a:cubicBezTo>
                  <a:close/>
                  <a:moveTo>
                    <a:pt x="746" y="189"/>
                  </a:moveTo>
                  <a:cubicBezTo>
                    <a:pt x="749" y="187"/>
                    <a:pt x="757" y="188"/>
                    <a:pt x="757" y="192"/>
                  </a:cubicBezTo>
                  <a:cubicBezTo>
                    <a:pt x="755" y="192"/>
                    <a:pt x="748" y="191"/>
                    <a:pt x="746" y="189"/>
                  </a:cubicBezTo>
                  <a:close/>
                  <a:moveTo>
                    <a:pt x="752" y="762"/>
                  </a:moveTo>
                  <a:cubicBezTo>
                    <a:pt x="753" y="760"/>
                    <a:pt x="752" y="757"/>
                    <a:pt x="754" y="755"/>
                  </a:cubicBezTo>
                  <a:cubicBezTo>
                    <a:pt x="755" y="757"/>
                    <a:pt x="755" y="754"/>
                    <a:pt x="757" y="756"/>
                  </a:cubicBezTo>
                  <a:cubicBezTo>
                    <a:pt x="756" y="759"/>
                    <a:pt x="755" y="762"/>
                    <a:pt x="752" y="762"/>
                  </a:cubicBezTo>
                  <a:close/>
                  <a:moveTo>
                    <a:pt x="754" y="258"/>
                  </a:moveTo>
                  <a:cubicBezTo>
                    <a:pt x="754" y="255"/>
                    <a:pt x="757" y="258"/>
                    <a:pt x="758" y="260"/>
                  </a:cubicBezTo>
                  <a:cubicBezTo>
                    <a:pt x="760" y="262"/>
                    <a:pt x="755" y="258"/>
                    <a:pt x="754" y="258"/>
                  </a:cubicBezTo>
                  <a:close/>
                  <a:moveTo>
                    <a:pt x="759" y="260"/>
                  </a:moveTo>
                  <a:cubicBezTo>
                    <a:pt x="763" y="261"/>
                    <a:pt x="766" y="262"/>
                    <a:pt x="770" y="263"/>
                  </a:cubicBezTo>
                  <a:cubicBezTo>
                    <a:pt x="766" y="258"/>
                    <a:pt x="758" y="253"/>
                    <a:pt x="750" y="249"/>
                  </a:cubicBezTo>
                  <a:cubicBezTo>
                    <a:pt x="752" y="248"/>
                    <a:pt x="754" y="247"/>
                    <a:pt x="757" y="247"/>
                  </a:cubicBezTo>
                  <a:cubicBezTo>
                    <a:pt x="758" y="256"/>
                    <a:pt x="779" y="254"/>
                    <a:pt x="779" y="264"/>
                  </a:cubicBezTo>
                  <a:cubicBezTo>
                    <a:pt x="778" y="266"/>
                    <a:pt x="775" y="266"/>
                    <a:pt x="776" y="270"/>
                  </a:cubicBezTo>
                  <a:cubicBezTo>
                    <a:pt x="770" y="266"/>
                    <a:pt x="764" y="264"/>
                    <a:pt x="759" y="260"/>
                  </a:cubicBezTo>
                  <a:close/>
                  <a:moveTo>
                    <a:pt x="784" y="762"/>
                  </a:moveTo>
                  <a:cubicBezTo>
                    <a:pt x="784" y="761"/>
                    <a:pt x="785" y="755"/>
                    <a:pt x="789" y="756"/>
                  </a:cubicBezTo>
                  <a:cubicBezTo>
                    <a:pt x="788" y="759"/>
                    <a:pt x="785" y="759"/>
                    <a:pt x="784" y="762"/>
                  </a:cubicBezTo>
                  <a:close/>
                  <a:moveTo>
                    <a:pt x="792" y="710"/>
                  </a:moveTo>
                  <a:cubicBezTo>
                    <a:pt x="791" y="713"/>
                    <a:pt x="793" y="713"/>
                    <a:pt x="793" y="716"/>
                  </a:cubicBezTo>
                  <a:cubicBezTo>
                    <a:pt x="790" y="717"/>
                    <a:pt x="790" y="720"/>
                    <a:pt x="787" y="721"/>
                  </a:cubicBezTo>
                  <a:cubicBezTo>
                    <a:pt x="793" y="729"/>
                    <a:pt x="779" y="739"/>
                    <a:pt x="774" y="741"/>
                  </a:cubicBezTo>
                  <a:cubicBezTo>
                    <a:pt x="777" y="738"/>
                    <a:pt x="772" y="738"/>
                    <a:pt x="770" y="738"/>
                  </a:cubicBezTo>
                  <a:cubicBezTo>
                    <a:pt x="767" y="739"/>
                    <a:pt x="773" y="739"/>
                    <a:pt x="771" y="741"/>
                  </a:cubicBezTo>
                  <a:cubicBezTo>
                    <a:pt x="771" y="741"/>
                    <a:pt x="771" y="742"/>
                    <a:pt x="771" y="743"/>
                  </a:cubicBezTo>
                  <a:cubicBezTo>
                    <a:pt x="761" y="736"/>
                    <a:pt x="769" y="724"/>
                    <a:pt x="770" y="713"/>
                  </a:cubicBezTo>
                  <a:cubicBezTo>
                    <a:pt x="772" y="713"/>
                    <a:pt x="772" y="710"/>
                    <a:pt x="775" y="710"/>
                  </a:cubicBezTo>
                  <a:cubicBezTo>
                    <a:pt x="776" y="704"/>
                    <a:pt x="773" y="705"/>
                    <a:pt x="773" y="699"/>
                  </a:cubicBezTo>
                  <a:cubicBezTo>
                    <a:pt x="774" y="699"/>
                    <a:pt x="775" y="699"/>
                    <a:pt x="775" y="698"/>
                  </a:cubicBezTo>
                  <a:cubicBezTo>
                    <a:pt x="776" y="699"/>
                    <a:pt x="776" y="700"/>
                    <a:pt x="777" y="700"/>
                  </a:cubicBezTo>
                  <a:cubicBezTo>
                    <a:pt x="776" y="703"/>
                    <a:pt x="778" y="705"/>
                    <a:pt x="776" y="706"/>
                  </a:cubicBezTo>
                  <a:cubicBezTo>
                    <a:pt x="776" y="707"/>
                    <a:pt x="778" y="705"/>
                    <a:pt x="777" y="710"/>
                  </a:cubicBezTo>
                  <a:cubicBezTo>
                    <a:pt x="782" y="705"/>
                    <a:pt x="784" y="696"/>
                    <a:pt x="786" y="688"/>
                  </a:cubicBezTo>
                  <a:cubicBezTo>
                    <a:pt x="785" y="686"/>
                    <a:pt x="781" y="689"/>
                    <a:pt x="780" y="689"/>
                  </a:cubicBezTo>
                  <a:cubicBezTo>
                    <a:pt x="779" y="693"/>
                    <a:pt x="783" y="691"/>
                    <a:pt x="782" y="694"/>
                  </a:cubicBezTo>
                  <a:cubicBezTo>
                    <a:pt x="780" y="696"/>
                    <a:pt x="778" y="692"/>
                    <a:pt x="779" y="697"/>
                  </a:cubicBezTo>
                  <a:cubicBezTo>
                    <a:pt x="777" y="696"/>
                    <a:pt x="777" y="698"/>
                    <a:pt x="775" y="697"/>
                  </a:cubicBezTo>
                  <a:cubicBezTo>
                    <a:pt x="775" y="690"/>
                    <a:pt x="779" y="690"/>
                    <a:pt x="777" y="681"/>
                  </a:cubicBezTo>
                  <a:cubicBezTo>
                    <a:pt x="780" y="679"/>
                    <a:pt x="779" y="676"/>
                    <a:pt x="780" y="674"/>
                  </a:cubicBezTo>
                  <a:cubicBezTo>
                    <a:pt x="780" y="674"/>
                    <a:pt x="781" y="675"/>
                    <a:pt x="781" y="676"/>
                  </a:cubicBezTo>
                  <a:cubicBezTo>
                    <a:pt x="783" y="675"/>
                    <a:pt x="783" y="673"/>
                    <a:pt x="784" y="672"/>
                  </a:cubicBezTo>
                  <a:cubicBezTo>
                    <a:pt x="785" y="671"/>
                    <a:pt x="782" y="679"/>
                    <a:pt x="783" y="682"/>
                  </a:cubicBezTo>
                  <a:cubicBezTo>
                    <a:pt x="785" y="681"/>
                    <a:pt x="784" y="675"/>
                    <a:pt x="787" y="678"/>
                  </a:cubicBezTo>
                  <a:cubicBezTo>
                    <a:pt x="786" y="674"/>
                    <a:pt x="787" y="673"/>
                    <a:pt x="786" y="670"/>
                  </a:cubicBezTo>
                  <a:cubicBezTo>
                    <a:pt x="791" y="666"/>
                    <a:pt x="796" y="669"/>
                    <a:pt x="802" y="667"/>
                  </a:cubicBezTo>
                  <a:cubicBezTo>
                    <a:pt x="799" y="665"/>
                    <a:pt x="795" y="664"/>
                    <a:pt x="792" y="662"/>
                  </a:cubicBezTo>
                  <a:cubicBezTo>
                    <a:pt x="791" y="655"/>
                    <a:pt x="794" y="652"/>
                    <a:pt x="794" y="646"/>
                  </a:cubicBezTo>
                  <a:cubicBezTo>
                    <a:pt x="801" y="645"/>
                    <a:pt x="805" y="644"/>
                    <a:pt x="811" y="646"/>
                  </a:cubicBezTo>
                  <a:cubicBezTo>
                    <a:pt x="811" y="637"/>
                    <a:pt x="802" y="638"/>
                    <a:pt x="798" y="633"/>
                  </a:cubicBezTo>
                  <a:cubicBezTo>
                    <a:pt x="805" y="630"/>
                    <a:pt x="816" y="639"/>
                    <a:pt x="821" y="635"/>
                  </a:cubicBezTo>
                  <a:cubicBezTo>
                    <a:pt x="815" y="631"/>
                    <a:pt x="809" y="627"/>
                    <a:pt x="802" y="626"/>
                  </a:cubicBezTo>
                  <a:cubicBezTo>
                    <a:pt x="801" y="622"/>
                    <a:pt x="802" y="619"/>
                    <a:pt x="805" y="616"/>
                  </a:cubicBezTo>
                  <a:cubicBezTo>
                    <a:pt x="810" y="618"/>
                    <a:pt x="814" y="616"/>
                    <a:pt x="818" y="617"/>
                  </a:cubicBezTo>
                  <a:cubicBezTo>
                    <a:pt x="810" y="609"/>
                    <a:pt x="792" y="615"/>
                    <a:pt x="799" y="597"/>
                  </a:cubicBezTo>
                  <a:cubicBezTo>
                    <a:pt x="800" y="596"/>
                    <a:pt x="803" y="596"/>
                    <a:pt x="803" y="594"/>
                  </a:cubicBezTo>
                  <a:cubicBezTo>
                    <a:pt x="805" y="589"/>
                    <a:pt x="801" y="578"/>
                    <a:pt x="807" y="576"/>
                  </a:cubicBezTo>
                  <a:cubicBezTo>
                    <a:pt x="809" y="580"/>
                    <a:pt x="806" y="583"/>
                    <a:pt x="809" y="586"/>
                  </a:cubicBezTo>
                  <a:cubicBezTo>
                    <a:pt x="806" y="586"/>
                    <a:pt x="806" y="586"/>
                    <a:pt x="806" y="586"/>
                  </a:cubicBezTo>
                  <a:cubicBezTo>
                    <a:pt x="807" y="589"/>
                    <a:pt x="809" y="590"/>
                    <a:pt x="808" y="595"/>
                  </a:cubicBezTo>
                  <a:cubicBezTo>
                    <a:pt x="809" y="596"/>
                    <a:pt x="810" y="596"/>
                    <a:pt x="811" y="596"/>
                  </a:cubicBezTo>
                  <a:cubicBezTo>
                    <a:pt x="813" y="595"/>
                    <a:pt x="810" y="593"/>
                    <a:pt x="811" y="591"/>
                  </a:cubicBezTo>
                  <a:cubicBezTo>
                    <a:pt x="813" y="590"/>
                    <a:pt x="818" y="591"/>
                    <a:pt x="818" y="596"/>
                  </a:cubicBezTo>
                  <a:cubicBezTo>
                    <a:pt x="820" y="592"/>
                    <a:pt x="821" y="586"/>
                    <a:pt x="824" y="582"/>
                  </a:cubicBezTo>
                  <a:cubicBezTo>
                    <a:pt x="826" y="585"/>
                    <a:pt x="826" y="589"/>
                    <a:pt x="824" y="592"/>
                  </a:cubicBezTo>
                  <a:cubicBezTo>
                    <a:pt x="828" y="590"/>
                    <a:pt x="826" y="582"/>
                    <a:pt x="829" y="579"/>
                  </a:cubicBezTo>
                  <a:cubicBezTo>
                    <a:pt x="833" y="580"/>
                    <a:pt x="830" y="586"/>
                    <a:pt x="830" y="589"/>
                  </a:cubicBezTo>
                  <a:cubicBezTo>
                    <a:pt x="829" y="589"/>
                    <a:pt x="829" y="588"/>
                    <a:pt x="828" y="588"/>
                  </a:cubicBezTo>
                  <a:cubicBezTo>
                    <a:pt x="828" y="591"/>
                    <a:pt x="828" y="598"/>
                    <a:pt x="826" y="602"/>
                  </a:cubicBezTo>
                  <a:cubicBezTo>
                    <a:pt x="825" y="601"/>
                    <a:pt x="824" y="600"/>
                    <a:pt x="824" y="598"/>
                  </a:cubicBezTo>
                  <a:cubicBezTo>
                    <a:pt x="823" y="601"/>
                    <a:pt x="823" y="604"/>
                    <a:pt x="824" y="606"/>
                  </a:cubicBezTo>
                  <a:cubicBezTo>
                    <a:pt x="824" y="606"/>
                    <a:pt x="824" y="605"/>
                    <a:pt x="823" y="605"/>
                  </a:cubicBezTo>
                  <a:cubicBezTo>
                    <a:pt x="823" y="609"/>
                    <a:pt x="823" y="609"/>
                    <a:pt x="823" y="609"/>
                  </a:cubicBezTo>
                  <a:cubicBezTo>
                    <a:pt x="823" y="612"/>
                    <a:pt x="825" y="607"/>
                    <a:pt x="825" y="610"/>
                  </a:cubicBezTo>
                  <a:cubicBezTo>
                    <a:pt x="825" y="613"/>
                    <a:pt x="825" y="610"/>
                    <a:pt x="823" y="610"/>
                  </a:cubicBezTo>
                  <a:cubicBezTo>
                    <a:pt x="823" y="613"/>
                    <a:pt x="824" y="613"/>
                    <a:pt x="824" y="616"/>
                  </a:cubicBezTo>
                  <a:cubicBezTo>
                    <a:pt x="826" y="616"/>
                    <a:pt x="823" y="612"/>
                    <a:pt x="825" y="612"/>
                  </a:cubicBezTo>
                  <a:cubicBezTo>
                    <a:pt x="833" y="621"/>
                    <a:pt x="831" y="640"/>
                    <a:pt x="824" y="647"/>
                  </a:cubicBezTo>
                  <a:cubicBezTo>
                    <a:pt x="825" y="649"/>
                    <a:pt x="824" y="652"/>
                    <a:pt x="824" y="654"/>
                  </a:cubicBezTo>
                  <a:cubicBezTo>
                    <a:pt x="820" y="657"/>
                    <a:pt x="818" y="670"/>
                    <a:pt x="819" y="674"/>
                  </a:cubicBezTo>
                  <a:cubicBezTo>
                    <a:pt x="814" y="685"/>
                    <a:pt x="804" y="698"/>
                    <a:pt x="797" y="710"/>
                  </a:cubicBezTo>
                  <a:cubicBezTo>
                    <a:pt x="794" y="711"/>
                    <a:pt x="794" y="709"/>
                    <a:pt x="792" y="710"/>
                  </a:cubicBezTo>
                  <a:close/>
                  <a:moveTo>
                    <a:pt x="796" y="745"/>
                  </a:moveTo>
                  <a:cubicBezTo>
                    <a:pt x="796" y="742"/>
                    <a:pt x="796" y="741"/>
                    <a:pt x="798" y="741"/>
                  </a:cubicBezTo>
                  <a:cubicBezTo>
                    <a:pt x="799" y="743"/>
                    <a:pt x="798" y="745"/>
                    <a:pt x="796" y="745"/>
                  </a:cubicBezTo>
                  <a:close/>
                  <a:moveTo>
                    <a:pt x="854" y="600"/>
                  </a:moveTo>
                  <a:cubicBezTo>
                    <a:pt x="855" y="603"/>
                    <a:pt x="854" y="605"/>
                    <a:pt x="853" y="607"/>
                  </a:cubicBezTo>
                  <a:cubicBezTo>
                    <a:pt x="857" y="608"/>
                    <a:pt x="853" y="605"/>
                    <a:pt x="856" y="605"/>
                  </a:cubicBezTo>
                  <a:cubicBezTo>
                    <a:pt x="859" y="613"/>
                    <a:pt x="854" y="631"/>
                    <a:pt x="850" y="639"/>
                  </a:cubicBezTo>
                  <a:cubicBezTo>
                    <a:pt x="851" y="658"/>
                    <a:pt x="841" y="676"/>
                    <a:pt x="838" y="690"/>
                  </a:cubicBezTo>
                  <a:cubicBezTo>
                    <a:pt x="836" y="690"/>
                    <a:pt x="836" y="691"/>
                    <a:pt x="835" y="691"/>
                  </a:cubicBezTo>
                  <a:cubicBezTo>
                    <a:pt x="829" y="708"/>
                    <a:pt x="818" y="716"/>
                    <a:pt x="810" y="728"/>
                  </a:cubicBezTo>
                  <a:cubicBezTo>
                    <a:pt x="807" y="715"/>
                    <a:pt x="818" y="707"/>
                    <a:pt x="816" y="695"/>
                  </a:cubicBezTo>
                  <a:cubicBezTo>
                    <a:pt x="818" y="693"/>
                    <a:pt x="819" y="690"/>
                    <a:pt x="823" y="691"/>
                  </a:cubicBezTo>
                  <a:cubicBezTo>
                    <a:pt x="824" y="688"/>
                    <a:pt x="825" y="685"/>
                    <a:pt x="829" y="685"/>
                  </a:cubicBezTo>
                  <a:cubicBezTo>
                    <a:pt x="832" y="667"/>
                    <a:pt x="848" y="650"/>
                    <a:pt x="842" y="625"/>
                  </a:cubicBezTo>
                  <a:cubicBezTo>
                    <a:pt x="846" y="625"/>
                    <a:pt x="846" y="625"/>
                    <a:pt x="846" y="625"/>
                  </a:cubicBezTo>
                  <a:cubicBezTo>
                    <a:pt x="844" y="623"/>
                    <a:pt x="843" y="621"/>
                    <a:pt x="844" y="617"/>
                  </a:cubicBezTo>
                  <a:cubicBezTo>
                    <a:pt x="845" y="618"/>
                    <a:pt x="846" y="620"/>
                    <a:pt x="846" y="622"/>
                  </a:cubicBezTo>
                  <a:cubicBezTo>
                    <a:pt x="849" y="619"/>
                    <a:pt x="847" y="614"/>
                    <a:pt x="847" y="610"/>
                  </a:cubicBezTo>
                  <a:cubicBezTo>
                    <a:pt x="849" y="611"/>
                    <a:pt x="851" y="612"/>
                    <a:pt x="853" y="613"/>
                  </a:cubicBezTo>
                  <a:cubicBezTo>
                    <a:pt x="855" y="611"/>
                    <a:pt x="851" y="609"/>
                    <a:pt x="850" y="607"/>
                  </a:cubicBezTo>
                  <a:cubicBezTo>
                    <a:pt x="850" y="604"/>
                    <a:pt x="851" y="602"/>
                    <a:pt x="849" y="598"/>
                  </a:cubicBezTo>
                  <a:cubicBezTo>
                    <a:pt x="846" y="595"/>
                    <a:pt x="848" y="590"/>
                    <a:pt x="845" y="585"/>
                  </a:cubicBezTo>
                  <a:cubicBezTo>
                    <a:pt x="846" y="581"/>
                    <a:pt x="853" y="592"/>
                    <a:pt x="849" y="593"/>
                  </a:cubicBezTo>
                  <a:cubicBezTo>
                    <a:pt x="850" y="594"/>
                    <a:pt x="852" y="595"/>
                    <a:pt x="854" y="596"/>
                  </a:cubicBezTo>
                  <a:cubicBezTo>
                    <a:pt x="854" y="596"/>
                    <a:pt x="855" y="595"/>
                    <a:pt x="855" y="594"/>
                  </a:cubicBezTo>
                  <a:cubicBezTo>
                    <a:pt x="855" y="597"/>
                    <a:pt x="855" y="597"/>
                    <a:pt x="858" y="599"/>
                  </a:cubicBezTo>
                  <a:cubicBezTo>
                    <a:pt x="855" y="599"/>
                    <a:pt x="857" y="602"/>
                    <a:pt x="854" y="600"/>
                  </a:cubicBezTo>
                  <a:close/>
                  <a:moveTo>
                    <a:pt x="940" y="190"/>
                  </a:moveTo>
                  <a:cubicBezTo>
                    <a:pt x="941" y="191"/>
                    <a:pt x="943" y="193"/>
                    <a:pt x="942" y="194"/>
                  </a:cubicBezTo>
                  <a:cubicBezTo>
                    <a:pt x="940" y="194"/>
                    <a:pt x="938" y="192"/>
                    <a:pt x="940" y="190"/>
                  </a:cubicBezTo>
                  <a:close/>
                  <a:moveTo>
                    <a:pt x="922" y="150"/>
                  </a:moveTo>
                  <a:cubicBezTo>
                    <a:pt x="921" y="149"/>
                    <a:pt x="921" y="150"/>
                    <a:pt x="920" y="150"/>
                  </a:cubicBezTo>
                  <a:cubicBezTo>
                    <a:pt x="919" y="149"/>
                    <a:pt x="917" y="148"/>
                    <a:pt x="917" y="145"/>
                  </a:cubicBezTo>
                  <a:cubicBezTo>
                    <a:pt x="920" y="145"/>
                    <a:pt x="921" y="147"/>
                    <a:pt x="922" y="150"/>
                  </a:cubicBezTo>
                  <a:close/>
                  <a:moveTo>
                    <a:pt x="905" y="180"/>
                  </a:moveTo>
                  <a:cubicBezTo>
                    <a:pt x="906" y="182"/>
                    <a:pt x="910" y="180"/>
                    <a:pt x="909" y="184"/>
                  </a:cubicBezTo>
                  <a:cubicBezTo>
                    <a:pt x="907" y="185"/>
                    <a:pt x="907" y="183"/>
                    <a:pt x="905" y="184"/>
                  </a:cubicBezTo>
                  <a:lnTo>
                    <a:pt x="905" y="180"/>
                  </a:lnTo>
                  <a:close/>
                  <a:moveTo>
                    <a:pt x="898" y="427"/>
                  </a:moveTo>
                  <a:cubicBezTo>
                    <a:pt x="895" y="429"/>
                    <a:pt x="894" y="425"/>
                    <a:pt x="893" y="423"/>
                  </a:cubicBezTo>
                  <a:cubicBezTo>
                    <a:pt x="895" y="424"/>
                    <a:pt x="897" y="425"/>
                    <a:pt x="898" y="427"/>
                  </a:cubicBezTo>
                  <a:close/>
                  <a:moveTo>
                    <a:pt x="895" y="252"/>
                  </a:moveTo>
                  <a:cubicBezTo>
                    <a:pt x="887" y="252"/>
                    <a:pt x="880" y="251"/>
                    <a:pt x="880" y="243"/>
                  </a:cubicBezTo>
                  <a:cubicBezTo>
                    <a:pt x="886" y="247"/>
                    <a:pt x="894" y="243"/>
                    <a:pt x="895" y="252"/>
                  </a:cubicBezTo>
                  <a:close/>
                  <a:moveTo>
                    <a:pt x="880" y="121"/>
                  </a:moveTo>
                  <a:cubicBezTo>
                    <a:pt x="877" y="119"/>
                    <a:pt x="875" y="119"/>
                    <a:pt x="874" y="116"/>
                  </a:cubicBezTo>
                  <a:cubicBezTo>
                    <a:pt x="876" y="119"/>
                    <a:pt x="880" y="115"/>
                    <a:pt x="880" y="121"/>
                  </a:cubicBezTo>
                  <a:close/>
                  <a:moveTo>
                    <a:pt x="860" y="272"/>
                  </a:moveTo>
                  <a:cubicBezTo>
                    <a:pt x="863" y="273"/>
                    <a:pt x="865" y="273"/>
                    <a:pt x="866" y="275"/>
                  </a:cubicBezTo>
                  <a:cubicBezTo>
                    <a:pt x="865" y="280"/>
                    <a:pt x="859" y="277"/>
                    <a:pt x="860" y="272"/>
                  </a:cubicBezTo>
                  <a:close/>
                  <a:moveTo>
                    <a:pt x="866" y="111"/>
                  </a:moveTo>
                  <a:cubicBezTo>
                    <a:pt x="868" y="106"/>
                    <a:pt x="872" y="112"/>
                    <a:pt x="872" y="114"/>
                  </a:cubicBezTo>
                  <a:cubicBezTo>
                    <a:pt x="871" y="116"/>
                    <a:pt x="867" y="112"/>
                    <a:pt x="866" y="111"/>
                  </a:cubicBezTo>
                  <a:close/>
                  <a:moveTo>
                    <a:pt x="870" y="277"/>
                  </a:moveTo>
                  <a:cubicBezTo>
                    <a:pt x="876" y="278"/>
                    <a:pt x="879" y="282"/>
                    <a:pt x="881" y="288"/>
                  </a:cubicBezTo>
                  <a:cubicBezTo>
                    <a:pt x="876" y="286"/>
                    <a:pt x="873" y="281"/>
                    <a:pt x="870" y="277"/>
                  </a:cubicBezTo>
                  <a:close/>
                  <a:moveTo>
                    <a:pt x="890" y="266"/>
                  </a:moveTo>
                  <a:cubicBezTo>
                    <a:pt x="885" y="261"/>
                    <a:pt x="879" y="265"/>
                    <a:pt x="874" y="259"/>
                  </a:cubicBezTo>
                  <a:cubicBezTo>
                    <a:pt x="875" y="258"/>
                    <a:pt x="878" y="258"/>
                    <a:pt x="876" y="256"/>
                  </a:cubicBezTo>
                  <a:cubicBezTo>
                    <a:pt x="877" y="256"/>
                    <a:pt x="889" y="259"/>
                    <a:pt x="893" y="263"/>
                  </a:cubicBezTo>
                  <a:cubicBezTo>
                    <a:pt x="893" y="266"/>
                    <a:pt x="889" y="263"/>
                    <a:pt x="890" y="266"/>
                  </a:cubicBezTo>
                  <a:close/>
                  <a:moveTo>
                    <a:pt x="898" y="438"/>
                  </a:moveTo>
                  <a:cubicBezTo>
                    <a:pt x="894" y="437"/>
                    <a:pt x="894" y="432"/>
                    <a:pt x="893" y="428"/>
                  </a:cubicBezTo>
                  <a:cubicBezTo>
                    <a:pt x="896" y="430"/>
                    <a:pt x="900" y="434"/>
                    <a:pt x="898" y="438"/>
                  </a:cubicBezTo>
                  <a:close/>
                  <a:moveTo>
                    <a:pt x="902" y="444"/>
                  </a:moveTo>
                  <a:cubicBezTo>
                    <a:pt x="903" y="444"/>
                    <a:pt x="904" y="444"/>
                    <a:pt x="904" y="443"/>
                  </a:cubicBezTo>
                  <a:cubicBezTo>
                    <a:pt x="906" y="444"/>
                    <a:pt x="905" y="448"/>
                    <a:pt x="908" y="447"/>
                  </a:cubicBezTo>
                  <a:cubicBezTo>
                    <a:pt x="905" y="450"/>
                    <a:pt x="909" y="453"/>
                    <a:pt x="911" y="456"/>
                  </a:cubicBezTo>
                  <a:cubicBezTo>
                    <a:pt x="906" y="457"/>
                    <a:pt x="904" y="448"/>
                    <a:pt x="902" y="444"/>
                  </a:cubicBezTo>
                  <a:close/>
                  <a:moveTo>
                    <a:pt x="904" y="301"/>
                  </a:moveTo>
                  <a:cubicBezTo>
                    <a:pt x="906" y="302"/>
                    <a:pt x="907" y="302"/>
                    <a:pt x="908" y="304"/>
                  </a:cubicBezTo>
                  <a:cubicBezTo>
                    <a:pt x="907" y="306"/>
                    <a:pt x="903" y="304"/>
                    <a:pt x="904" y="301"/>
                  </a:cubicBezTo>
                  <a:close/>
                  <a:moveTo>
                    <a:pt x="917" y="342"/>
                  </a:moveTo>
                  <a:cubicBezTo>
                    <a:pt x="920" y="340"/>
                    <a:pt x="924" y="345"/>
                    <a:pt x="924" y="340"/>
                  </a:cubicBezTo>
                  <a:cubicBezTo>
                    <a:pt x="928" y="340"/>
                    <a:pt x="931" y="340"/>
                    <a:pt x="933" y="342"/>
                  </a:cubicBezTo>
                  <a:cubicBezTo>
                    <a:pt x="931" y="347"/>
                    <a:pt x="935" y="347"/>
                    <a:pt x="935" y="351"/>
                  </a:cubicBezTo>
                  <a:cubicBezTo>
                    <a:pt x="930" y="347"/>
                    <a:pt x="919" y="349"/>
                    <a:pt x="917" y="342"/>
                  </a:cubicBezTo>
                  <a:close/>
                  <a:moveTo>
                    <a:pt x="921" y="248"/>
                  </a:moveTo>
                  <a:cubicBezTo>
                    <a:pt x="921" y="246"/>
                    <a:pt x="921" y="246"/>
                    <a:pt x="921" y="246"/>
                  </a:cubicBezTo>
                  <a:cubicBezTo>
                    <a:pt x="925" y="246"/>
                    <a:pt x="925" y="250"/>
                    <a:pt x="927" y="252"/>
                  </a:cubicBezTo>
                  <a:cubicBezTo>
                    <a:pt x="924" y="250"/>
                    <a:pt x="924" y="248"/>
                    <a:pt x="921" y="248"/>
                  </a:cubicBezTo>
                  <a:close/>
                  <a:moveTo>
                    <a:pt x="928" y="252"/>
                  </a:moveTo>
                  <a:cubicBezTo>
                    <a:pt x="931" y="252"/>
                    <a:pt x="932" y="253"/>
                    <a:pt x="932" y="256"/>
                  </a:cubicBezTo>
                  <a:cubicBezTo>
                    <a:pt x="930" y="255"/>
                    <a:pt x="928" y="255"/>
                    <a:pt x="928" y="252"/>
                  </a:cubicBezTo>
                  <a:close/>
                  <a:moveTo>
                    <a:pt x="936" y="253"/>
                  </a:moveTo>
                  <a:cubicBezTo>
                    <a:pt x="926" y="239"/>
                    <a:pt x="908" y="238"/>
                    <a:pt x="898" y="224"/>
                  </a:cubicBezTo>
                  <a:cubicBezTo>
                    <a:pt x="905" y="226"/>
                    <a:pt x="909" y="228"/>
                    <a:pt x="917" y="230"/>
                  </a:cubicBezTo>
                  <a:cubicBezTo>
                    <a:pt x="916" y="233"/>
                    <a:pt x="923" y="237"/>
                    <a:pt x="925" y="236"/>
                  </a:cubicBezTo>
                  <a:cubicBezTo>
                    <a:pt x="929" y="247"/>
                    <a:pt x="942" y="246"/>
                    <a:pt x="946" y="256"/>
                  </a:cubicBezTo>
                  <a:cubicBezTo>
                    <a:pt x="942" y="256"/>
                    <a:pt x="940" y="251"/>
                    <a:pt x="936" y="253"/>
                  </a:cubicBezTo>
                  <a:close/>
                  <a:moveTo>
                    <a:pt x="952" y="227"/>
                  </a:moveTo>
                  <a:cubicBezTo>
                    <a:pt x="951" y="228"/>
                    <a:pt x="955" y="231"/>
                    <a:pt x="955" y="234"/>
                  </a:cubicBezTo>
                  <a:cubicBezTo>
                    <a:pt x="951" y="234"/>
                    <a:pt x="949" y="230"/>
                    <a:pt x="946" y="228"/>
                  </a:cubicBezTo>
                  <a:cubicBezTo>
                    <a:pt x="946" y="230"/>
                    <a:pt x="943" y="232"/>
                    <a:pt x="942" y="230"/>
                  </a:cubicBezTo>
                  <a:cubicBezTo>
                    <a:pt x="941" y="232"/>
                    <a:pt x="942" y="232"/>
                    <a:pt x="943" y="233"/>
                  </a:cubicBezTo>
                  <a:cubicBezTo>
                    <a:pt x="941" y="235"/>
                    <a:pt x="939" y="229"/>
                    <a:pt x="937" y="233"/>
                  </a:cubicBezTo>
                  <a:cubicBezTo>
                    <a:pt x="934" y="225"/>
                    <a:pt x="924" y="220"/>
                    <a:pt x="920" y="211"/>
                  </a:cubicBezTo>
                  <a:cubicBezTo>
                    <a:pt x="923" y="211"/>
                    <a:pt x="923" y="211"/>
                    <a:pt x="923" y="211"/>
                  </a:cubicBezTo>
                  <a:cubicBezTo>
                    <a:pt x="922" y="208"/>
                    <a:pt x="919" y="208"/>
                    <a:pt x="919" y="205"/>
                  </a:cubicBezTo>
                  <a:cubicBezTo>
                    <a:pt x="925" y="209"/>
                    <a:pt x="933" y="210"/>
                    <a:pt x="938" y="214"/>
                  </a:cubicBezTo>
                  <a:cubicBezTo>
                    <a:pt x="938" y="219"/>
                    <a:pt x="940" y="220"/>
                    <a:pt x="944" y="220"/>
                  </a:cubicBezTo>
                  <a:cubicBezTo>
                    <a:pt x="943" y="219"/>
                    <a:pt x="940" y="220"/>
                    <a:pt x="941" y="217"/>
                  </a:cubicBezTo>
                  <a:cubicBezTo>
                    <a:pt x="942" y="217"/>
                    <a:pt x="943" y="217"/>
                    <a:pt x="943" y="216"/>
                  </a:cubicBezTo>
                  <a:cubicBezTo>
                    <a:pt x="943" y="214"/>
                    <a:pt x="942" y="213"/>
                    <a:pt x="940" y="213"/>
                  </a:cubicBezTo>
                  <a:cubicBezTo>
                    <a:pt x="953" y="206"/>
                    <a:pt x="955" y="226"/>
                    <a:pt x="963" y="229"/>
                  </a:cubicBezTo>
                  <a:cubicBezTo>
                    <a:pt x="963" y="232"/>
                    <a:pt x="964" y="232"/>
                    <a:pt x="964" y="235"/>
                  </a:cubicBezTo>
                  <a:cubicBezTo>
                    <a:pt x="959" y="234"/>
                    <a:pt x="957" y="229"/>
                    <a:pt x="952" y="227"/>
                  </a:cubicBezTo>
                  <a:close/>
                  <a:moveTo>
                    <a:pt x="966" y="256"/>
                  </a:moveTo>
                  <a:cubicBezTo>
                    <a:pt x="965" y="257"/>
                    <a:pt x="962" y="254"/>
                    <a:pt x="963" y="250"/>
                  </a:cubicBezTo>
                  <a:cubicBezTo>
                    <a:pt x="965" y="251"/>
                    <a:pt x="966" y="252"/>
                    <a:pt x="967" y="255"/>
                  </a:cubicBezTo>
                  <a:cubicBezTo>
                    <a:pt x="965" y="254"/>
                    <a:pt x="965" y="256"/>
                    <a:pt x="966" y="256"/>
                  </a:cubicBezTo>
                  <a:close/>
                  <a:moveTo>
                    <a:pt x="966" y="199"/>
                  </a:moveTo>
                  <a:cubicBezTo>
                    <a:pt x="970" y="199"/>
                    <a:pt x="972" y="202"/>
                    <a:pt x="975" y="204"/>
                  </a:cubicBezTo>
                  <a:cubicBezTo>
                    <a:pt x="972" y="208"/>
                    <a:pt x="967" y="202"/>
                    <a:pt x="966" y="199"/>
                  </a:cubicBezTo>
                  <a:close/>
                  <a:moveTo>
                    <a:pt x="880" y="807"/>
                  </a:moveTo>
                  <a:cubicBezTo>
                    <a:pt x="880" y="802"/>
                    <a:pt x="882" y="800"/>
                    <a:pt x="884" y="798"/>
                  </a:cubicBezTo>
                  <a:cubicBezTo>
                    <a:pt x="886" y="802"/>
                    <a:pt x="883" y="806"/>
                    <a:pt x="880" y="807"/>
                  </a:cubicBezTo>
                  <a:close/>
                  <a:moveTo>
                    <a:pt x="890" y="805"/>
                  </a:moveTo>
                  <a:cubicBezTo>
                    <a:pt x="891" y="801"/>
                    <a:pt x="892" y="802"/>
                    <a:pt x="896" y="802"/>
                  </a:cubicBezTo>
                  <a:cubicBezTo>
                    <a:pt x="896" y="805"/>
                    <a:pt x="893" y="807"/>
                    <a:pt x="890" y="805"/>
                  </a:cubicBezTo>
                  <a:close/>
                  <a:moveTo>
                    <a:pt x="854" y="904"/>
                  </a:moveTo>
                  <a:cubicBezTo>
                    <a:pt x="849" y="906"/>
                    <a:pt x="844" y="912"/>
                    <a:pt x="838" y="910"/>
                  </a:cubicBezTo>
                  <a:cubicBezTo>
                    <a:pt x="843" y="903"/>
                    <a:pt x="848" y="893"/>
                    <a:pt x="859" y="896"/>
                  </a:cubicBezTo>
                  <a:cubicBezTo>
                    <a:pt x="857" y="899"/>
                    <a:pt x="855" y="898"/>
                    <a:pt x="854" y="904"/>
                  </a:cubicBezTo>
                  <a:close/>
                  <a:moveTo>
                    <a:pt x="873" y="877"/>
                  </a:moveTo>
                  <a:cubicBezTo>
                    <a:pt x="870" y="877"/>
                    <a:pt x="870" y="880"/>
                    <a:pt x="866" y="880"/>
                  </a:cubicBezTo>
                  <a:cubicBezTo>
                    <a:pt x="867" y="875"/>
                    <a:pt x="869" y="872"/>
                    <a:pt x="874" y="872"/>
                  </a:cubicBezTo>
                  <a:cubicBezTo>
                    <a:pt x="874" y="874"/>
                    <a:pt x="873" y="874"/>
                    <a:pt x="873" y="877"/>
                  </a:cubicBezTo>
                  <a:close/>
                  <a:moveTo>
                    <a:pt x="916" y="832"/>
                  </a:moveTo>
                  <a:cubicBezTo>
                    <a:pt x="913" y="834"/>
                    <a:pt x="911" y="832"/>
                    <a:pt x="910" y="830"/>
                  </a:cubicBezTo>
                  <a:cubicBezTo>
                    <a:pt x="911" y="823"/>
                    <a:pt x="920" y="824"/>
                    <a:pt x="916" y="832"/>
                  </a:cubicBezTo>
                  <a:close/>
                  <a:moveTo>
                    <a:pt x="885" y="951"/>
                  </a:moveTo>
                  <a:cubicBezTo>
                    <a:pt x="888" y="949"/>
                    <a:pt x="889" y="945"/>
                    <a:pt x="893" y="944"/>
                  </a:cubicBezTo>
                  <a:cubicBezTo>
                    <a:pt x="891" y="947"/>
                    <a:pt x="888" y="952"/>
                    <a:pt x="885" y="951"/>
                  </a:cubicBezTo>
                  <a:close/>
                  <a:moveTo>
                    <a:pt x="892" y="915"/>
                  </a:moveTo>
                  <a:cubicBezTo>
                    <a:pt x="885" y="920"/>
                    <a:pt x="879" y="926"/>
                    <a:pt x="870" y="928"/>
                  </a:cubicBezTo>
                  <a:cubicBezTo>
                    <a:pt x="870" y="924"/>
                    <a:pt x="873" y="923"/>
                    <a:pt x="876" y="922"/>
                  </a:cubicBezTo>
                  <a:cubicBezTo>
                    <a:pt x="884" y="918"/>
                    <a:pt x="890" y="910"/>
                    <a:pt x="900" y="908"/>
                  </a:cubicBezTo>
                  <a:cubicBezTo>
                    <a:pt x="901" y="912"/>
                    <a:pt x="897" y="917"/>
                    <a:pt x="892" y="915"/>
                  </a:cubicBezTo>
                  <a:close/>
                  <a:moveTo>
                    <a:pt x="899" y="940"/>
                  </a:moveTo>
                  <a:cubicBezTo>
                    <a:pt x="902" y="928"/>
                    <a:pt x="913" y="924"/>
                    <a:pt x="921" y="917"/>
                  </a:cubicBezTo>
                  <a:cubicBezTo>
                    <a:pt x="919" y="928"/>
                    <a:pt x="905" y="932"/>
                    <a:pt x="899" y="940"/>
                  </a:cubicBezTo>
                  <a:close/>
                  <a:moveTo>
                    <a:pt x="924" y="887"/>
                  </a:moveTo>
                  <a:cubicBezTo>
                    <a:pt x="920" y="886"/>
                    <a:pt x="920" y="890"/>
                    <a:pt x="916" y="889"/>
                  </a:cubicBezTo>
                  <a:cubicBezTo>
                    <a:pt x="918" y="886"/>
                    <a:pt x="920" y="883"/>
                    <a:pt x="924" y="883"/>
                  </a:cubicBezTo>
                  <a:lnTo>
                    <a:pt x="924" y="887"/>
                  </a:lnTo>
                  <a:close/>
                  <a:moveTo>
                    <a:pt x="944" y="754"/>
                  </a:moveTo>
                  <a:cubicBezTo>
                    <a:pt x="941" y="752"/>
                    <a:pt x="946" y="750"/>
                    <a:pt x="946" y="748"/>
                  </a:cubicBezTo>
                  <a:cubicBezTo>
                    <a:pt x="948" y="750"/>
                    <a:pt x="943" y="751"/>
                    <a:pt x="944" y="754"/>
                  </a:cubicBezTo>
                  <a:close/>
                  <a:moveTo>
                    <a:pt x="946" y="747"/>
                  </a:moveTo>
                  <a:cubicBezTo>
                    <a:pt x="945" y="745"/>
                    <a:pt x="944" y="739"/>
                    <a:pt x="947" y="736"/>
                  </a:cubicBezTo>
                  <a:cubicBezTo>
                    <a:pt x="949" y="740"/>
                    <a:pt x="950" y="745"/>
                    <a:pt x="946" y="747"/>
                  </a:cubicBezTo>
                  <a:close/>
                  <a:moveTo>
                    <a:pt x="809" y="1015"/>
                  </a:moveTo>
                  <a:cubicBezTo>
                    <a:pt x="808" y="1011"/>
                    <a:pt x="814" y="1011"/>
                    <a:pt x="814" y="1014"/>
                  </a:cubicBezTo>
                  <a:cubicBezTo>
                    <a:pt x="812" y="1014"/>
                    <a:pt x="811" y="1016"/>
                    <a:pt x="809" y="1015"/>
                  </a:cubicBezTo>
                  <a:close/>
                  <a:moveTo>
                    <a:pt x="864" y="1003"/>
                  </a:moveTo>
                  <a:cubicBezTo>
                    <a:pt x="863" y="1000"/>
                    <a:pt x="867" y="995"/>
                    <a:pt x="872" y="995"/>
                  </a:cubicBezTo>
                  <a:cubicBezTo>
                    <a:pt x="870" y="999"/>
                    <a:pt x="866" y="1000"/>
                    <a:pt x="864" y="1003"/>
                  </a:cubicBezTo>
                  <a:close/>
                  <a:moveTo>
                    <a:pt x="859" y="1053"/>
                  </a:moveTo>
                  <a:cubicBezTo>
                    <a:pt x="863" y="1048"/>
                    <a:pt x="869" y="1047"/>
                    <a:pt x="875" y="1045"/>
                  </a:cubicBezTo>
                  <a:cubicBezTo>
                    <a:pt x="873" y="1050"/>
                    <a:pt x="865" y="1053"/>
                    <a:pt x="859" y="1053"/>
                  </a:cubicBezTo>
                  <a:close/>
                  <a:moveTo>
                    <a:pt x="906" y="981"/>
                  </a:moveTo>
                  <a:cubicBezTo>
                    <a:pt x="903" y="981"/>
                    <a:pt x="904" y="979"/>
                    <a:pt x="902" y="979"/>
                  </a:cubicBezTo>
                  <a:cubicBezTo>
                    <a:pt x="901" y="976"/>
                    <a:pt x="903" y="976"/>
                    <a:pt x="903" y="973"/>
                  </a:cubicBezTo>
                  <a:cubicBezTo>
                    <a:pt x="906" y="973"/>
                    <a:pt x="906" y="973"/>
                    <a:pt x="906" y="973"/>
                  </a:cubicBezTo>
                  <a:cubicBezTo>
                    <a:pt x="905" y="977"/>
                    <a:pt x="907" y="979"/>
                    <a:pt x="906" y="981"/>
                  </a:cubicBezTo>
                  <a:close/>
                  <a:moveTo>
                    <a:pt x="907" y="1053"/>
                  </a:moveTo>
                  <a:cubicBezTo>
                    <a:pt x="908" y="1050"/>
                    <a:pt x="910" y="1050"/>
                    <a:pt x="913" y="1050"/>
                  </a:cubicBezTo>
                  <a:cubicBezTo>
                    <a:pt x="913" y="1053"/>
                    <a:pt x="910" y="1053"/>
                    <a:pt x="907" y="1053"/>
                  </a:cubicBezTo>
                  <a:close/>
                  <a:moveTo>
                    <a:pt x="919" y="954"/>
                  </a:moveTo>
                  <a:cubicBezTo>
                    <a:pt x="920" y="951"/>
                    <a:pt x="923" y="949"/>
                    <a:pt x="927" y="948"/>
                  </a:cubicBezTo>
                  <a:cubicBezTo>
                    <a:pt x="925" y="952"/>
                    <a:pt x="922" y="954"/>
                    <a:pt x="919" y="954"/>
                  </a:cubicBezTo>
                  <a:close/>
                  <a:moveTo>
                    <a:pt x="961" y="1042"/>
                  </a:moveTo>
                  <a:cubicBezTo>
                    <a:pt x="961" y="1039"/>
                    <a:pt x="961" y="1039"/>
                    <a:pt x="961" y="1039"/>
                  </a:cubicBezTo>
                  <a:cubicBezTo>
                    <a:pt x="965" y="1040"/>
                    <a:pt x="964" y="1035"/>
                    <a:pt x="968" y="1036"/>
                  </a:cubicBezTo>
                  <a:cubicBezTo>
                    <a:pt x="967" y="1040"/>
                    <a:pt x="963" y="1043"/>
                    <a:pt x="961" y="1042"/>
                  </a:cubicBezTo>
                  <a:close/>
                  <a:moveTo>
                    <a:pt x="968" y="1029"/>
                  </a:moveTo>
                  <a:cubicBezTo>
                    <a:pt x="969" y="1026"/>
                    <a:pt x="971" y="1027"/>
                    <a:pt x="972" y="1025"/>
                  </a:cubicBezTo>
                  <a:cubicBezTo>
                    <a:pt x="974" y="1026"/>
                    <a:pt x="971" y="1029"/>
                    <a:pt x="968" y="1029"/>
                  </a:cubicBezTo>
                  <a:close/>
                  <a:moveTo>
                    <a:pt x="972" y="1011"/>
                  </a:moveTo>
                  <a:cubicBezTo>
                    <a:pt x="971" y="1003"/>
                    <a:pt x="977" y="1001"/>
                    <a:pt x="983" y="1000"/>
                  </a:cubicBezTo>
                  <a:cubicBezTo>
                    <a:pt x="980" y="1005"/>
                    <a:pt x="977" y="1009"/>
                    <a:pt x="972" y="1011"/>
                  </a:cubicBezTo>
                  <a:close/>
                  <a:moveTo>
                    <a:pt x="990" y="1016"/>
                  </a:moveTo>
                  <a:cubicBezTo>
                    <a:pt x="986" y="1015"/>
                    <a:pt x="982" y="1019"/>
                    <a:pt x="982" y="1013"/>
                  </a:cubicBezTo>
                  <a:cubicBezTo>
                    <a:pt x="987" y="1014"/>
                    <a:pt x="988" y="1009"/>
                    <a:pt x="992" y="1011"/>
                  </a:cubicBezTo>
                  <a:cubicBezTo>
                    <a:pt x="992" y="1014"/>
                    <a:pt x="990" y="1014"/>
                    <a:pt x="990" y="1016"/>
                  </a:cubicBezTo>
                  <a:close/>
                  <a:moveTo>
                    <a:pt x="1021" y="515"/>
                  </a:moveTo>
                  <a:cubicBezTo>
                    <a:pt x="1028" y="517"/>
                    <a:pt x="1023" y="525"/>
                    <a:pt x="1024" y="527"/>
                  </a:cubicBezTo>
                  <a:cubicBezTo>
                    <a:pt x="1022" y="528"/>
                    <a:pt x="1021" y="533"/>
                    <a:pt x="1018" y="531"/>
                  </a:cubicBezTo>
                  <a:cubicBezTo>
                    <a:pt x="1016" y="532"/>
                    <a:pt x="1017" y="538"/>
                    <a:pt x="1014" y="539"/>
                  </a:cubicBezTo>
                  <a:cubicBezTo>
                    <a:pt x="1012" y="529"/>
                    <a:pt x="1014" y="518"/>
                    <a:pt x="1021" y="515"/>
                  </a:cubicBezTo>
                  <a:close/>
                  <a:moveTo>
                    <a:pt x="1008" y="607"/>
                  </a:moveTo>
                  <a:cubicBezTo>
                    <a:pt x="1007" y="606"/>
                    <a:pt x="1006" y="605"/>
                    <a:pt x="1006" y="603"/>
                  </a:cubicBezTo>
                  <a:cubicBezTo>
                    <a:pt x="1007" y="602"/>
                    <a:pt x="1009" y="602"/>
                    <a:pt x="1009" y="600"/>
                  </a:cubicBezTo>
                  <a:cubicBezTo>
                    <a:pt x="1011" y="602"/>
                    <a:pt x="1009" y="605"/>
                    <a:pt x="1008" y="607"/>
                  </a:cubicBezTo>
                  <a:close/>
                  <a:moveTo>
                    <a:pt x="1012" y="965"/>
                  </a:moveTo>
                  <a:cubicBezTo>
                    <a:pt x="1014" y="964"/>
                    <a:pt x="1015" y="965"/>
                    <a:pt x="1017" y="965"/>
                  </a:cubicBezTo>
                  <a:cubicBezTo>
                    <a:pt x="1018" y="968"/>
                    <a:pt x="1016" y="968"/>
                    <a:pt x="1016" y="970"/>
                  </a:cubicBezTo>
                  <a:cubicBezTo>
                    <a:pt x="1014" y="969"/>
                    <a:pt x="1012" y="968"/>
                    <a:pt x="1012" y="965"/>
                  </a:cubicBezTo>
                  <a:close/>
                  <a:moveTo>
                    <a:pt x="1014" y="1005"/>
                  </a:moveTo>
                  <a:cubicBezTo>
                    <a:pt x="1015" y="1001"/>
                    <a:pt x="1018" y="999"/>
                    <a:pt x="1022" y="998"/>
                  </a:cubicBezTo>
                  <a:cubicBezTo>
                    <a:pt x="1021" y="1002"/>
                    <a:pt x="1018" y="1004"/>
                    <a:pt x="1014" y="1005"/>
                  </a:cubicBezTo>
                  <a:close/>
                  <a:moveTo>
                    <a:pt x="1022" y="997"/>
                  </a:moveTo>
                  <a:cubicBezTo>
                    <a:pt x="1022" y="996"/>
                    <a:pt x="1024" y="997"/>
                    <a:pt x="1024" y="995"/>
                  </a:cubicBezTo>
                  <a:cubicBezTo>
                    <a:pt x="1026" y="996"/>
                    <a:pt x="1026" y="997"/>
                    <a:pt x="1027" y="997"/>
                  </a:cubicBezTo>
                  <a:cubicBezTo>
                    <a:pt x="1026" y="1000"/>
                    <a:pt x="1023" y="998"/>
                    <a:pt x="1022" y="997"/>
                  </a:cubicBezTo>
                  <a:close/>
                  <a:moveTo>
                    <a:pt x="1041" y="247"/>
                  </a:moveTo>
                  <a:cubicBezTo>
                    <a:pt x="1043" y="247"/>
                    <a:pt x="1043" y="247"/>
                    <a:pt x="1043" y="247"/>
                  </a:cubicBezTo>
                  <a:cubicBezTo>
                    <a:pt x="1042" y="254"/>
                    <a:pt x="1048" y="254"/>
                    <a:pt x="1048" y="260"/>
                  </a:cubicBezTo>
                  <a:cubicBezTo>
                    <a:pt x="1040" y="263"/>
                    <a:pt x="1036" y="254"/>
                    <a:pt x="1041" y="247"/>
                  </a:cubicBezTo>
                  <a:close/>
                  <a:moveTo>
                    <a:pt x="1062" y="978"/>
                  </a:moveTo>
                  <a:cubicBezTo>
                    <a:pt x="1063" y="978"/>
                    <a:pt x="1063" y="979"/>
                    <a:pt x="1064" y="979"/>
                  </a:cubicBezTo>
                  <a:cubicBezTo>
                    <a:pt x="1064" y="974"/>
                    <a:pt x="1063" y="973"/>
                    <a:pt x="1064" y="970"/>
                  </a:cubicBezTo>
                  <a:cubicBezTo>
                    <a:pt x="1070" y="970"/>
                    <a:pt x="1064" y="983"/>
                    <a:pt x="1062" y="978"/>
                  </a:cubicBezTo>
                  <a:close/>
                  <a:moveTo>
                    <a:pt x="1079" y="277"/>
                  </a:moveTo>
                  <a:cubicBezTo>
                    <a:pt x="1078" y="280"/>
                    <a:pt x="1082" y="283"/>
                    <a:pt x="1080" y="287"/>
                  </a:cubicBezTo>
                  <a:cubicBezTo>
                    <a:pt x="1077" y="286"/>
                    <a:pt x="1070" y="280"/>
                    <a:pt x="1076" y="279"/>
                  </a:cubicBezTo>
                  <a:cubicBezTo>
                    <a:pt x="1076" y="277"/>
                    <a:pt x="1072" y="279"/>
                    <a:pt x="1071" y="278"/>
                  </a:cubicBezTo>
                  <a:cubicBezTo>
                    <a:pt x="1070" y="275"/>
                    <a:pt x="1069" y="274"/>
                    <a:pt x="1067" y="272"/>
                  </a:cubicBezTo>
                  <a:cubicBezTo>
                    <a:pt x="1067" y="271"/>
                    <a:pt x="1068" y="271"/>
                    <a:pt x="1068" y="270"/>
                  </a:cubicBezTo>
                  <a:cubicBezTo>
                    <a:pt x="1070" y="270"/>
                    <a:pt x="1072" y="271"/>
                    <a:pt x="1072" y="267"/>
                  </a:cubicBezTo>
                  <a:cubicBezTo>
                    <a:pt x="1076" y="270"/>
                    <a:pt x="1079" y="273"/>
                    <a:pt x="1082" y="277"/>
                  </a:cubicBezTo>
                  <a:cubicBezTo>
                    <a:pt x="1083" y="277"/>
                    <a:pt x="1083" y="276"/>
                    <a:pt x="1083" y="275"/>
                  </a:cubicBezTo>
                  <a:cubicBezTo>
                    <a:pt x="1087" y="276"/>
                    <a:pt x="1085" y="280"/>
                    <a:pt x="1086" y="284"/>
                  </a:cubicBezTo>
                  <a:cubicBezTo>
                    <a:pt x="1082" y="283"/>
                    <a:pt x="1082" y="279"/>
                    <a:pt x="1079" y="277"/>
                  </a:cubicBezTo>
                  <a:close/>
                  <a:moveTo>
                    <a:pt x="1090" y="289"/>
                  </a:moveTo>
                  <a:cubicBezTo>
                    <a:pt x="1096" y="290"/>
                    <a:pt x="1098" y="297"/>
                    <a:pt x="1099" y="304"/>
                  </a:cubicBezTo>
                  <a:cubicBezTo>
                    <a:pt x="1093" y="300"/>
                    <a:pt x="1094" y="294"/>
                    <a:pt x="1090" y="289"/>
                  </a:cubicBezTo>
                  <a:close/>
                  <a:moveTo>
                    <a:pt x="1100" y="904"/>
                  </a:moveTo>
                  <a:cubicBezTo>
                    <a:pt x="1098" y="904"/>
                    <a:pt x="1098" y="903"/>
                    <a:pt x="1096" y="902"/>
                  </a:cubicBezTo>
                  <a:cubicBezTo>
                    <a:pt x="1097" y="895"/>
                    <a:pt x="1101" y="892"/>
                    <a:pt x="1105" y="888"/>
                  </a:cubicBezTo>
                  <a:cubicBezTo>
                    <a:pt x="1106" y="889"/>
                    <a:pt x="1106" y="889"/>
                    <a:pt x="1107" y="890"/>
                  </a:cubicBezTo>
                  <a:cubicBezTo>
                    <a:pt x="1106" y="896"/>
                    <a:pt x="1101" y="898"/>
                    <a:pt x="1100" y="904"/>
                  </a:cubicBezTo>
                  <a:close/>
                  <a:moveTo>
                    <a:pt x="1172" y="461"/>
                  </a:moveTo>
                  <a:cubicBezTo>
                    <a:pt x="1169" y="460"/>
                    <a:pt x="1169" y="452"/>
                    <a:pt x="1169" y="449"/>
                  </a:cubicBezTo>
                  <a:cubicBezTo>
                    <a:pt x="1172" y="452"/>
                    <a:pt x="1172" y="456"/>
                    <a:pt x="1172" y="461"/>
                  </a:cubicBezTo>
                  <a:close/>
                  <a:moveTo>
                    <a:pt x="1198" y="684"/>
                  </a:moveTo>
                  <a:cubicBezTo>
                    <a:pt x="1198" y="683"/>
                    <a:pt x="1198" y="683"/>
                    <a:pt x="1199" y="682"/>
                  </a:cubicBezTo>
                  <a:cubicBezTo>
                    <a:pt x="1198" y="683"/>
                    <a:pt x="1198" y="683"/>
                    <a:pt x="1198" y="684"/>
                  </a:cubicBezTo>
                  <a:close/>
                  <a:moveTo>
                    <a:pt x="274" y="93"/>
                  </a:moveTo>
                  <a:cubicBezTo>
                    <a:pt x="274" y="92"/>
                    <a:pt x="275" y="92"/>
                    <a:pt x="275" y="92"/>
                  </a:cubicBezTo>
                  <a:cubicBezTo>
                    <a:pt x="274" y="92"/>
                    <a:pt x="274" y="92"/>
                    <a:pt x="274" y="93"/>
                  </a:cubicBezTo>
                  <a:close/>
                  <a:moveTo>
                    <a:pt x="298" y="99"/>
                  </a:moveTo>
                  <a:cubicBezTo>
                    <a:pt x="301" y="99"/>
                    <a:pt x="305" y="94"/>
                    <a:pt x="306" y="93"/>
                  </a:cubicBezTo>
                  <a:cubicBezTo>
                    <a:pt x="302" y="94"/>
                    <a:pt x="300" y="96"/>
                    <a:pt x="298" y="99"/>
                  </a:cubicBezTo>
                  <a:close/>
                  <a:moveTo>
                    <a:pt x="306" y="93"/>
                  </a:moveTo>
                  <a:cubicBezTo>
                    <a:pt x="306" y="93"/>
                    <a:pt x="306" y="93"/>
                    <a:pt x="306" y="93"/>
                  </a:cubicBezTo>
                  <a:cubicBezTo>
                    <a:pt x="306" y="92"/>
                    <a:pt x="306" y="92"/>
                    <a:pt x="306" y="93"/>
                  </a:cubicBezTo>
                  <a:close/>
                  <a:moveTo>
                    <a:pt x="957" y="97"/>
                  </a:moveTo>
                  <a:cubicBezTo>
                    <a:pt x="966" y="98"/>
                    <a:pt x="963" y="95"/>
                    <a:pt x="955" y="93"/>
                  </a:cubicBezTo>
                  <a:cubicBezTo>
                    <a:pt x="953" y="95"/>
                    <a:pt x="957" y="95"/>
                    <a:pt x="957" y="97"/>
                  </a:cubicBezTo>
                  <a:close/>
                  <a:moveTo>
                    <a:pt x="307" y="136"/>
                  </a:moveTo>
                  <a:cubicBezTo>
                    <a:pt x="310" y="133"/>
                    <a:pt x="315" y="131"/>
                    <a:pt x="318" y="127"/>
                  </a:cubicBezTo>
                  <a:cubicBezTo>
                    <a:pt x="311" y="127"/>
                    <a:pt x="310" y="132"/>
                    <a:pt x="307" y="136"/>
                  </a:cubicBezTo>
                  <a:close/>
                  <a:moveTo>
                    <a:pt x="1024" y="152"/>
                  </a:moveTo>
                  <a:cubicBezTo>
                    <a:pt x="1027" y="152"/>
                    <a:pt x="1029" y="151"/>
                    <a:pt x="1030" y="150"/>
                  </a:cubicBezTo>
                  <a:cubicBezTo>
                    <a:pt x="1030" y="150"/>
                    <a:pt x="1031" y="151"/>
                    <a:pt x="1032" y="150"/>
                  </a:cubicBezTo>
                  <a:cubicBezTo>
                    <a:pt x="1032" y="146"/>
                    <a:pt x="1029" y="150"/>
                    <a:pt x="1028" y="150"/>
                  </a:cubicBezTo>
                  <a:cubicBezTo>
                    <a:pt x="1028" y="149"/>
                    <a:pt x="1024" y="146"/>
                    <a:pt x="1022" y="143"/>
                  </a:cubicBezTo>
                  <a:cubicBezTo>
                    <a:pt x="1022" y="145"/>
                    <a:pt x="1021" y="145"/>
                    <a:pt x="1020" y="146"/>
                  </a:cubicBezTo>
                  <a:cubicBezTo>
                    <a:pt x="1025" y="146"/>
                    <a:pt x="1024" y="150"/>
                    <a:pt x="1024" y="152"/>
                  </a:cubicBezTo>
                  <a:close/>
                  <a:moveTo>
                    <a:pt x="941" y="152"/>
                  </a:moveTo>
                  <a:cubicBezTo>
                    <a:pt x="940" y="148"/>
                    <a:pt x="943" y="152"/>
                    <a:pt x="945" y="151"/>
                  </a:cubicBezTo>
                  <a:cubicBezTo>
                    <a:pt x="945" y="150"/>
                    <a:pt x="944" y="149"/>
                    <a:pt x="945" y="149"/>
                  </a:cubicBezTo>
                  <a:cubicBezTo>
                    <a:pt x="954" y="148"/>
                    <a:pt x="955" y="162"/>
                    <a:pt x="963" y="160"/>
                  </a:cubicBezTo>
                  <a:cubicBezTo>
                    <a:pt x="957" y="154"/>
                    <a:pt x="950" y="145"/>
                    <a:pt x="941" y="145"/>
                  </a:cubicBezTo>
                  <a:cubicBezTo>
                    <a:pt x="939" y="146"/>
                    <a:pt x="942" y="147"/>
                    <a:pt x="940" y="148"/>
                  </a:cubicBezTo>
                  <a:cubicBezTo>
                    <a:pt x="937" y="149"/>
                    <a:pt x="937" y="143"/>
                    <a:pt x="935" y="145"/>
                  </a:cubicBezTo>
                  <a:cubicBezTo>
                    <a:pt x="936" y="148"/>
                    <a:pt x="938" y="151"/>
                    <a:pt x="941" y="152"/>
                  </a:cubicBezTo>
                  <a:close/>
                  <a:moveTo>
                    <a:pt x="959" y="161"/>
                  </a:moveTo>
                  <a:cubicBezTo>
                    <a:pt x="959" y="164"/>
                    <a:pt x="956" y="166"/>
                    <a:pt x="959" y="167"/>
                  </a:cubicBezTo>
                  <a:cubicBezTo>
                    <a:pt x="959" y="163"/>
                    <a:pt x="966" y="167"/>
                    <a:pt x="965" y="165"/>
                  </a:cubicBezTo>
                  <a:cubicBezTo>
                    <a:pt x="962" y="164"/>
                    <a:pt x="963" y="160"/>
                    <a:pt x="959" y="161"/>
                  </a:cubicBezTo>
                  <a:close/>
                  <a:moveTo>
                    <a:pt x="313" y="176"/>
                  </a:moveTo>
                  <a:cubicBezTo>
                    <a:pt x="311" y="174"/>
                    <a:pt x="308" y="175"/>
                    <a:pt x="306" y="174"/>
                  </a:cubicBezTo>
                  <a:cubicBezTo>
                    <a:pt x="306" y="172"/>
                    <a:pt x="308" y="171"/>
                    <a:pt x="306" y="170"/>
                  </a:cubicBezTo>
                  <a:cubicBezTo>
                    <a:pt x="304" y="169"/>
                    <a:pt x="304" y="171"/>
                    <a:pt x="301" y="171"/>
                  </a:cubicBezTo>
                  <a:cubicBezTo>
                    <a:pt x="301" y="169"/>
                    <a:pt x="305" y="168"/>
                    <a:pt x="302" y="167"/>
                  </a:cubicBezTo>
                  <a:cubicBezTo>
                    <a:pt x="301" y="169"/>
                    <a:pt x="298" y="168"/>
                    <a:pt x="296" y="170"/>
                  </a:cubicBezTo>
                  <a:cubicBezTo>
                    <a:pt x="300" y="178"/>
                    <a:pt x="289" y="178"/>
                    <a:pt x="292" y="185"/>
                  </a:cubicBezTo>
                  <a:cubicBezTo>
                    <a:pt x="289" y="184"/>
                    <a:pt x="290" y="188"/>
                    <a:pt x="287" y="187"/>
                  </a:cubicBezTo>
                  <a:cubicBezTo>
                    <a:pt x="285" y="187"/>
                    <a:pt x="285" y="185"/>
                    <a:pt x="283" y="185"/>
                  </a:cubicBezTo>
                  <a:cubicBezTo>
                    <a:pt x="282" y="188"/>
                    <a:pt x="281" y="188"/>
                    <a:pt x="282" y="192"/>
                  </a:cubicBezTo>
                  <a:cubicBezTo>
                    <a:pt x="279" y="191"/>
                    <a:pt x="278" y="193"/>
                    <a:pt x="278" y="194"/>
                  </a:cubicBezTo>
                  <a:cubicBezTo>
                    <a:pt x="281" y="195"/>
                    <a:pt x="278" y="198"/>
                    <a:pt x="280" y="199"/>
                  </a:cubicBezTo>
                  <a:cubicBezTo>
                    <a:pt x="279" y="201"/>
                    <a:pt x="276" y="200"/>
                    <a:pt x="277" y="203"/>
                  </a:cubicBezTo>
                  <a:cubicBezTo>
                    <a:pt x="281" y="204"/>
                    <a:pt x="281" y="200"/>
                    <a:pt x="284" y="200"/>
                  </a:cubicBezTo>
                  <a:cubicBezTo>
                    <a:pt x="285" y="202"/>
                    <a:pt x="281" y="205"/>
                    <a:pt x="283" y="203"/>
                  </a:cubicBezTo>
                  <a:cubicBezTo>
                    <a:pt x="284" y="202"/>
                    <a:pt x="287" y="201"/>
                    <a:pt x="287" y="204"/>
                  </a:cubicBezTo>
                  <a:cubicBezTo>
                    <a:pt x="297" y="201"/>
                    <a:pt x="301" y="191"/>
                    <a:pt x="314" y="191"/>
                  </a:cubicBezTo>
                  <a:cubicBezTo>
                    <a:pt x="315" y="188"/>
                    <a:pt x="318" y="188"/>
                    <a:pt x="319" y="186"/>
                  </a:cubicBezTo>
                  <a:cubicBezTo>
                    <a:pt x="320" y="183"/>
                    <a:pt x="317" y="183"/>
                    <a:pt x="318" y="180"/>
                  </a:cubicBezTo>
                  <a:cubicBezTo>
                    <a:pt x="314" y="179"/>
                    <a:pt x="312" y="183"/>
                    <a:pt x="311" y="179"/>
                  </a:cubicBezTo>
                  <a:cubicBezTo>
                    <a:pt x="311" y="178"/>
                    <a:pt x="313" y="178"/>
                    <a:pt x="313" y="176"/>
                  </a:cubicBezTo>
                  <a:close/>
                  <a:moveTo>
                    <a:pt x="287" y="201"/>
                  </a:moveTo>
                  <a:cubicBezTo>
                    <a:pt x="289" y="199"/>
                    <a:pt x="290" y="196"/>
                    <a:pt x="295" y="196"/>
                  </a:cubicBezTo>
                  <a:cubicBezTo>
                    <a:pt x="292" y="198"/>
                    <a:pt x="291" y="201"/>
                    <a:pt x="287" y="201"/>
                  </a:cubicBezTo>
                  <a:close/>
                  <a:moveTo>
                    <a:pt x="296" y="185"/>
                  </a:moveTo>
                  <a:cubicBezTo>
                    <a:pt x="297" y="183"/>
                    <a:pt x="298" y="181"/>
                    <a:pt x="301" y="181"/>
                  </a:cubicBezTo>
                  <a:cubicBezTo>
                    <a:pt x="300" y="183"/>
                    <a:pt x="299" y="185"/>
                    <a:pt x="296" y="185"/>
                  </a:cubicBezTo>
                  <a:close/>
                  <a:moveTo>
                    <a:pt x="995" y="203"/>
                  </a:moveTo>
                  <a:cubicBezTo>
                    <a:pt x="992" y="205"/>
                    <a:pt x="999" y="209"/>
                    <a:pt x="997" y="207"/>
                  </a:cubicBezTo>
                  <a:cubicBezTo>
                    <a:pt x="995" y="206"/>
                    <a:pt x="998" y="204"/>
                    <a:pt x="995" y="203"/>
                  </a:cubicBezTo>
                  <a:close/>
                  <a:moveTo>
                    <a:pt x="1047" y="224"/>
                  </a:moveTo>
                  <a:cubicBezTo>
                    <a:pt x="1043" y="221"/>
                    <a:pt x="1039" y="213"/>
                    <a:pt x="1035" y="213"/>
                  </a:cubicBezTo>
                  <a:cubicBezTo>
                    <a:pt x="1039" y="216"/>
                    <a:pt x="1044" y="223"/>
                    <a:pt x="1047" y="224"/>
                  </a:cubicBezTo>
                  <a:close/>
                  <a:moveTo>
                    <a:pt x="1039" y="227"/>
                  </a:moveTo>
                  <a:cubicBezTo>
                    <a:pt x="1041" y="228"/>
                    <a:pt x="1046" y="232"/>
                    <a:pt x="1042" y="235"/>
                  </a:cubicBezTo>
                  <a:cubicBezTo>
                    <a:pt x="1044" y="236"/>
                    <a:pt x="1047" y="235"/>
                    <a:pt x="1049" y="235"/>
                  </a:cubicBezTo>
                  <a:cubicBezTo>
                    <a:pt x="1047" y="232"/>
                    <a:pt x="1042" y="227"/>
                    <a:pt x="1039" y="227"/>
                  </a:cubicBezTo>
                  <a:close/>
                  <a:moveTo>
                    <a:pt x="1051" y="248"/>
                  </a:moveTo>
                  <a:cubicBezTo>
                    <a:pt x="1051" y="245"/>
                    <a:pt x="1049" y="243"/>
                    <a:pt x="1047" y="242"/>
                  </a:cubicBezTo>
                  <a:cubicBezTo>
                    <a:pt x="1047" y="243"/>
                    <a:pt x="1046" y="242"/>
                    <a:pt x="1046" y="242"/>
                  </a:cubicBezTo>
                  <a:cubicBezTo>
                    <a:pt x="1045" y="245"/>
                    <a:pt x="1050" y="242"/>
                    <a:pt x="1049" y="247"/>
                  </a:cubicBezTo>
                  <a:cubicBezTo>
                    <a:pt x="1050" y="247"/>
                    <a:pt x="1051" y="247"/>
                    <a:pt x="1051" y="248"/>
                  </a:cubicBezTo>
                  <a:close/>
                  <a:moveTo>
                    <a:pt x="6" y="590"/>
                  </a:moveTo>
                  <a:cubicBezTo>
                    <a:pt x="10" y="589"/>
                    <a:pt x="10" y="594"/>
                    <a:pt x="13" y="596"/>
                  </a:cubicBezTo>
                  <a:cubicBezTo>
                    <a:pt x="13" y="597"/>
                    <a:pt x="12" y="603"/>
                    <a:pt x="13" y="605"/>
                  </a:cubicBezTo>
                  <a:cubicBezTo>
                    <a:pt x="15" y="604"/>
                    <a:pt x="19" y="609"/>
                    <a:pt x="21" y="605"/>
                  </a:cubicBezTo>
                  <a:cubicBezTo>
                    <a:pt x="20" y="611"/>
                    <a:pt x="25" y="611"/>
                    <a:pt x="26" y="615"/>
                  </a:cubicBezTo>
                  <a:cubicBezTo>
                    <a:pt x="26" y="610"/>
                    <a:pt x="30" y="609"/>
                    <a:pt x="35" y="610"/>
                  </a:cubicBezTo>
                  <a:cubicBezTo>
                    <a:pt x="34" y="603"/>
                    <a:pt x="38" y="604"/>
                    <a:pt x="41" y="602"/>
                  </a:cubicBezTo>
                  <a:cubicBezTo>
                    <a:pt x="43" y="603"/>
                    <a:pt x="41" y="609"/>
                    <a:pt x="43" y="610"/>
                  </a:cubicBezTo>
                  <a:cubicBezTo>
                    <a:pt x="44" y="607"/>
                    <a:pt x="42" y="601"/>
                    <a:pt x="45" y="601"/>
                  </a:cubicBezTo>
                  <a:cubicBezTo>
                    <a:pt x="46" y="603"/>
                    <a:pt x="47" y="607"/>
                    <a:pt x="50" y="607"/>
                  </a:cubicBezTo>
                  <a:cubicBezTo>
                    <a:pt x="48" y="613"/>
                    <a:pt x="55" y="618"/>
                    <a:pt x="52" y="625"/>
                  </a:cubicBezTo>
                  <a:cubicBezTo>
                    <a:pt x="56" y="626"/>
                    <a:pt x="55" y="620"/>
                    <a:pt x="58" y="619"/>
                  </a:cubicBezTo>
                  <a:cubicBezTo>
                    <a:pt x="58" y="625"/>
                    <a:pt x="61" y="628"/>
                    <a:pt x="61" y="632"/>
                  </a:cubicBezTo>
                  <a:cubicBezTo>
                    <a:pt x="63" y="630"/>
                    <a:pt x="59" y="625"/>
                    <a:pt x="65" y="625"/>
                  </a:cubicBezTo>
                  <a:cubicBezTo>
                    <a:pt x="65" y="628"/>
                    <a:pt x="69" y="623"/>
                    <a:pt x="68" y="629"/>
                  </a:cubicBezTo>
                  <a:cubicBezTo>
                    <a:pt x="72" y="629"/>
                    <a:pt x="72" y="629"/>
                    <a:pt x="72" y="629"/>
                  </a:cubicBezTo>
                  <a:cubicBezTo>
                    <a:pt x="71" y="628"/>
                    <a:pt x="65" y="621"/>
                    <a:pt x="69" y="616"/>
                  </a:cubicBezTo>
                  <a:cubicBezTo>
                    <a:pt x="72" y="616"/>
                    <a:pt x="71" y="617"/>
                    <a:pt x="73" y="616"/>
                  </a:cubicBezTo>
                  <a:cubicBezTo>
                    <a:pt x="73" y="613"/>
                    <a:pt x="70" y="609"/>
                    <a:pt x="73" y="607"/>
                  </a:cubicBezTo>
                  <a:cubicBezTo>
                    <a:pt x="75" y="607"/>
                    <a:pt x="77" y="608"/>
                    <a:pt x="78" y="610"/>
                  </a:cubicBezTo>
                  <a:cubicBezTo>
                    <a:pt x="74" y="613"/>
                    <a:pt x="82" y="624"/>
                    <a:pt x="74" y="623"/>
                  </a:cubicBezTo>
                  <a:cubicBezTo>
                    <a:pt x="76" y="628"/>
                    <a:pt x="72" y="635"/>
                    <a:pt x="78" y="637"/>
                  </a:cubicBezTo>
                  <a:cubicBezTo>
                    <a:pt x="78" y="633"/>
                    <a:pt x="81" y="632"/>
                    <a:pt x="83" y="631"/>
                  </a:cubicBezTo>
                  <a:cubicBezTo>
                    <a:pt x="86" y="624"/>
                    <a:pt x="77" y="607"/>
                    <a:pt x="87" y="605"/>
                  </a:cubicBezTo>
                  <a:cubicBezTo>
                    <a:pt x="87" y="612"/>
                    <a:pt x="87" y="615"/>
                    <a:pt x="89" y="621"/>
                  </a:cubicBezTo>
                  <a:cubicBezTo>
                    <a:pt x="89" y="619"/>
                    <a:pt x="94" y="618"/>
                    <a:pt x="95" y="619"/>
                  </a:cubicBezTo>
                  <a:cubicBezTo>
                    <a:pt x="93" y="609"/>
                    <a:pt x="95" y="604"/>
                    <a:pt x="92" y="597"/>
                  </a:cubicBezTo>
                  <a:cubicBezTo>
                    <a:pt x="91" y="599"/>
                    <a:pt x="91" y="605"/>
                    <a:pt x="92" y="607"/>
                  </a:cubicBezTo>
                  <a:cubicBezTo>
                    <a:pt x="90" y="606"/>
                    <a:pt x="91" y="610"/>
                    <a:pt x="89" y="610"/>
                  </a:cubicBezTo>
                  <a:cubicBezTo>
                    <a:pt x="88" y="607"/>
                    <a:pt x="90" y="602"/>
                    <a:pt x="89" y="602"/>
                  </a:cubicBezTo>
                  <a:cubicBezTo>
                    <a:pt x="88" y="603"/>
                    <a:pt x="89" y="605"/>
                    <a:pt x="87" y="604"/>
                  </a:cubicBezTo>
                  <a:cubicBezTo>
                    <a:pt x="83" y="603"/>
                    <a:pt x="86" y="595"/>
                    <a:pt x="89" y="599"/>
                  </a:cubicBezTo>
                  <a:cubicBezTo>
                    <a:pt x="88" y="596"/>
                    <a:pt x="90" y="597"/>
                    <a:pt x="90" y="594"/>
                  </a:cubicBezTo>
                  <a:cubicBezTo>
                    <a:pt x="86" y="592"/>
                    <a:pt x="84" y="591"/>
                    <a:pt x="86" y="585"/>
                  </a:cubicBezTo>
                  <a:cubicBezTo>
                    <a:pt x="83" y="583"/>
                    <a:pt x="83" y="589"/>
                    <a:pt x="79" y="588"/>
                  </a:cubicBezTo>
                  <a:cubicBezTo>
                    <a:pt x="80" y="572"/>
                    <a:pt x="85" y="555"/>
                    <a:pt x="86" y="539"/>
                  </a:cubicBezTo>
                  <a:cubicBezTo>
                    <a:pt x="83" y="533"/>
                    <a:pt x="77" y="531"/>
                    <a:pt x="74" y="526"/>
                  </a:cubicBezTo>
                  <a:cubicBezTo>
                    <a:pt x="75" y="530"/>
                    <a:pt x="70" y="535"/>
                    <a:pt x="72" y="532"/>
                  </a:cubicBezTo>
                  <a:cubicBezTo>
                    <a:pt x="68" y="536"/>
                    <a:pt x="68" y="546"/>
                    <a:pt x="64" y="551"/>
                  </a:cubicBezTo>
                  <a:cubicBezTo>
                    <a:pt x="60" y="549"/>
                    <a:pt x="64" y="544"/>
                    <a:pt x="60" y="542"/>
                  </a:cubicBezTo>
                  <a:cubicBezTo>
                    <a:pt x="60" y="545"/>
                    <a:pt x="59" y="547"/>
                    <a:pt x="58" y="548"/>
                  </a:cubicBezTo>
                  <a:cubicBezTo>
                    <a:pt x="49" y="543"/>
                    <a:pt x="54" y="530"/>
                    <a:pt x="54" y="518"/>
                  </a:cubicBezTo>
                  <a:cubicBezTo>
                    <a:pt x="51" y="518"/>
                    <a:pt x="51" y="515"/>
                    <a:pt x="49" y="516"/>
                  </a:cubicBezTo>
                  <a:cubicBezTo>
                    <a:pt x="50" y="512"/>
                    <a:pt x="53" y="503"/>
                    <a:pt x="47" y="502"/>
                  </a:cubicBezTo>
                  <a:cubicBezTo>
                    <a:pt x="46" y="505"/>
                    <a:pt x="49" y="507"/>
                    <a:pt x="45" y="508"/>
                  </a:cubicBezTo>
                  <a:cubicBezTo>
                    <a:pt x="46" y="505"/>
                    <a:pt x="46" y="501"/>
                    <a:pt x="48" y="498"/>
                  </a:cubicBezTo>
                  <a:cubicBezTo>
                    <a:pt x="40" y="501"/>
                    <a:pt x="42" y="512"/>
                    <a:pt x="37" y="517"/>
                  </a:cubicBezTo>
                  <a:cubicBezTo>
                    <a:pt x="38" y="516"/>
                    <a:pt x="38" y="511"/>
                    <a:pt x="36" y="511"/>
                  </a:cubicBezTo>
                  <a:cubicBezTo>
                    <a:pt x="34" y="525"/>
                    <a:pt x="26" y="529"/>
                    <a:pt x="17" y="539"/>
                  </a:cubicBezTo>
                  <a:cubicBezTo>
                    <a:pt x="18" y="534"/>
                    <a:pt x="14" y="539"/>
                    <a:pt x="13" y="536"/>
                  </a:cubicBezTo>
                  <a:cubicBezTo>
                    <a:pt x="17" y="533"/>
                    <a:pt x="16" y="528"/>
                    <a:pt x="15" y="524"/>
                  </a:cubicBezTo>
                  <a:cubicBezTo>
                    <a:pt x="15" y="531"/>
                    <a:pt x="7" y="534"/>
                    <a:pt x="8" y="539"/>
                  </a:cubicBezTo>
                  <a:cubicBezTo>
                    <a:pt x="10" y="538"/>
                    <a:pt x="16" y="541"/>
                    <a:pt x="17" y="540"/>
                  </a:cubicBezTo>
                  <a:cubicBezTo>
                    <a:pt x="15" y="545"/>
                    <a:pt x="14" y="550"/>
                    <a:pt x="16" y="554"/>
                  </a:cubicBezTo>
                  <a:cubicBezTo>
                    <a:pt x="15" y="554"/>
                    <a:pt x="14" y="555"/>
                    <a:pt x="13" y="555"/>
                  </a:cubicBezTo>
                  <a:cubicBezTo>
                    <a:pt x="15" y="559"/>
                    <a:pt x="11" y="565"/>
                    <a:pt x="13" y="571"/>
                  </a:cubicBezTo>
                  <a:cubicBezTo>
                    <a:pt x="16" y="573"/>
                    <a:pt x="17" y="570"/>
                    <a:pt x="18" y="573"/>
                  </a:cubicBezTo>
                  <a:cubicBezTo>
                    <a:pt x="15" y="576"/>
                    <a:pt x="18" y="581"/>
                    <a:pt x="14" y="582"/>
                  </a:cubicBezTo>
                  <a:cubicBezTo>
                    <a:pt x="14" y="578"/>
                    <a:pt x="14" y="576"/>
                    <a:pt x="12" y="575"/>
                  </a:cubicBezTo>
                  <a:cubicBezTo>
                    <a:pt x="11" y="576"/>
                    <a:pt x="11" y="576"/>
                    <a:pt x="10" y="575"/>
                  </a:cubicBezTo>
                  <a:cubicBezTo>
                    <a:pt x="9" y="577"/>
                    <a:pt x="9" y="580"/>
                    <a:pt x="8" y="581"/>
                  </a:cubicBezTo>
                  <a:cubicBezTo>
                    <a:pt x="7" y="580"/>
                    <a:pt x="8" y="578"/>
                    <a:pt x="7" y="578"/>
                  </a:cubicBezTo>
                  <a:cubicBezTo>
                    <a:pt x="4" y="581"/>
                    <a:pt x="8" y="585"/>
                    <a:pt x="6" y="590"/>
                  </a:cubicBezTo>
                  <a:close/>
                  <a:moveTo>
                    <a:pt x="50" y="518"/>
                  </a:moveTo>
                  <a:cubicBezTo>
                    <a:pt x="52" y="519"/>
                    <a:pt x="54" y="524"/>
                    <a:pt x="50" y="524"/>
                  </a:cubicBezTo>
                  <a:cubicBezTo>
                    <a:pt x="49" y="521"/>
                    <a:pt x="50" y="522"/>
                    <a:pt x="50" y="518"/>
                  </a:cubicBezTo>
                  <a:close/>
                  <a:moveTo>
                    <a:pt x="47" y="590"/>
                  </a:moveTo>
                  <a:cubicBezTo>
                    <a:pt x="49" y="592"/>
                    <a:pt x="49" y="592"/>
                    <a:pt x="52" y="591"/>
                  </a:cubicBezTo>
                  <a:cubicBezTo>
                    <a:pt x="52" y="596"/>
                    <a:pt x="50" y="600"/>
                    <a:pt x="49" y="603"/>
                  </a:cubicBezTo>
                  <a:cubicBezTo>
                    <a:pt x="47" y="602"/>
                    <a:pt x="47" y="594"/>
                    <a:pt x="47" y="590"/>
                  </a:cubicBezTo>
                  <a:close/>
                  <a:moveTo>
                    <a:pt x="34" y="583"/>
                  </a:moveTo>
                  <a:cubicBezTo>
                    <a:pt x="37" y="583"/>
                    <a:pt x="37" y="583"/>
                    <a:pt x="37" y="583"/>
                  </a:cubicBezTo>
                  <a:cubicBezTo>
                    <a:pt x="37" y="586"/>
                    <a:pt x="37" y="588"/>
                    <a:pt x="34" y="588"/>
                  </a:cubicBezTo>
                  <a:cubicBezTo>
                    <a:pt x="36" y="586"/>
                    <a:pt x="35" y="585"/>
                    <a:pt x="34" y="583"/>
                  </a:cubicBezTo>
                  <a:close/>
                  <a:moveTo>
                    <a:pt x="33" y="595"/>
                  </a:moveTo>
                  <a:cubicBezTo>
                    <a:pt x="35" y="595"/>
                    <a:pt x="36" y="598"/>
                    <a:pt x="34" y="600"/>
                  </a:cubicBezTo>
                  <a:cubicBezTo>
                    <a:pt x="32" y="599"/>
                    <a:pt x="32" y="597"/>
                    <a:pt x="33" y="595"/>
                  </a:cubicBezTo>
                  <a:close/>
                  <a:moveTo>
                    <a:pt x="10" y="583"/>
                  </a:moveTo>
                  <a:cubicBezTo>
                    <a:pt x="11" y="582"/>
                    <a:pt x="14" y="583"/>
                    <a:pt x="15" y="584"/>
                  </a:cubicBezTo>
                  <a:cubicBezTo>
                    <a:pt x="15" y="587"/>
                    <a:pt x="12" y="586"/>
                    <a:pt x="10" y="587"/>
                  </a:cubicBezTo>
                  <a:lnTo>
                    <a:pt x="10" y="583"/>
                  </a:lnTo>
                  <a:close/>
                  <a:moveTo>
                    <a:pt x="13" y="522"/>
                  </a:moveTo>
                  <a:cubicBezTo>
                    <a:pt x="15" y="519"/>
                    <a:pt x="16" y="520"/>
                    <a:pt x="15" y="515"/>
                  </a:cubicBezTo>
                  <a:cubicBezTo>
                    <a:pt x="16" y="513"/>
                    <a:pt x="16" y="515"/>
                    <a:pt x="19" y="515"/>
                  </a:cubicBezTo>
                  <a:cubicBezTo>
                    <a:pt x="19" y="512"/>
                    <a:pt x="18" y="510"/>
                    <a:pt x="17" y="510"/>
                  </a:cubicBezTo>
                  <a:cubicBezTo>
                    <a:pt x="14" y="515"/>
                    <a:pt x="14" y="514"/>
                    <a:pt x="11" y="518"/>
                  </a:cubicBezTo>
                  <a:cubicBezTo>
                    <a:pt x="17" y="518"/>
                    <a:pt x="11" y="520"/>
                    <a:pt x="13" y="522"/>
                  </a:cubicBezTo>
                  <a:close/>
                  <a:moveTo>
                    <a:pt x="898" y="610"/>
                  </a:moveTo>
                  <a:cubicBezTo>
                    <a:pt x="898" y="609"/>
                    <a:pt x="899" y="608"/>
                    <a:pt x="899" y="606"/>
                  </a:cubicBezTo>
                  <a:cubicBezTo>
                    <a:pt x="899" y="605"/>
                    <a:pt x="898" y="602"/>
                    <a:pt x="897" y="604"/>
                  </a:cubicBezTo>
                  <a:cubicBezTo>
                    <a:pt x="901" y="606"/>
                    <a:pt x="896" y="609"/>
                    <a:pt x="898" y="610"/>
                  </a:cubicBezTo>
                  <a:close/>
                  <a:moveTo>
                    <a:pt x="870" y="710"/>
                  </a:moveTo>
                  <a:cubicBezTo>
                    <a:pt x="869" y="704"/>
                    <a:pt x="874" y="703"/>
                    <a:pt x="875" y="699"/>
                  </a:cubicBezTo>
                  <a:cubicBezTo>
                    <a:pt x="875" y="697"/>
                    <a:pt x="874" y="693"/>
                    <a:pt x="875" y="691"/>
                  </a:cubicBezTo>
                  <a:cubicBezTo>
                    <a:pt x="877" y="685"/>
                    <a:pt x="883" y="681"/>
                    <a:pt x="885" y="676"/>
                  </a:cubicBezTo>
                  <a:cubicBezTo>
                    <a:pt x="886" y="675"/>
                    <a:pt x="884" y="673"/>
                    <a:pt x="885" y="673"/>
                  </a:cubicBezTo>
                  <a:cubicBezTo>
                    <a:pt x="885" y="671"/>
                    <a:pt x="887" y="671"/>
                    <a:pt x="887" y="670"/>
                  </a:cubicBezTo>
                  <a:cubicBezTo>
                    <a:pt x="887" y="668"/>
                    <a:pt x="882" y="666"/>
                    <a:pt x="886" y="663"/>
                  </a:cubicBezTo>
                  <a:cubicBezTo>
                    <a:pt x="885" y="666"/>
                    <a:pt x="889" y="667"/>
                    <a:pt x="887" y="666"/>
                  </a:cubicBezTo>
                  <a:cubicBezTo>
                    <a:pt x="888" y="660"/>
                    <a:pt x="886" y="657"/>
                    <a:pt x="888" y="654"/>
                  </a:cubicBezTo>
                  <a:cubicBezTo>
                    <a:pt x="888" y="655"/>
                    <a:pt x="888" y="656"/>
                    <a:pt x="889" y="656"/>
                  </a:cubicBezTo>
                  <a:cubicBezTo>
                    <a:pt x="890" y="648"/>
                    <a:pt x="892" y="648"/>
                    <a:pt x="891" y="641"/>
                  </a:cubicBezTo>
                  <a:cubicBezTo>
                    <a:pt x="889" y="640"/>
                    <a:pt x="887" y="643"/>
                    <a:pt x="889" y="643"/>
                  </a:cubicBezTo>
                  <a:cubicBezTo>
                    <a:pt x="889" y="641"/>
                    <a:pt x="891" y="643"/>
                    <a:pt x="890" y="645"/>
                  </a:cubicBezTo>
                  <a:cubicBezTo>
                    <a:pt x="887" y="644"/>
                    <a:pt x="887" y="647"/>
                    <a:pt x="888" y="649"/>
                  </a:cubicBezTo>
                  <a:cubicBezTo>
                    <a:pt x="882" y="649"/>
                    <a:pt x="887" y="659"/>
                    <a:pt x="880" y="663"/>
                  </a:cubicBezTo>
                  <a:cubicBezTo>
                    <a:pt x="879" y="660"/>
                    <a:pt x="883" y="659"/>
                    <a:pt x="881" y="658"/>
                  </a:cubicBezTo>
                  <a:cubicBezTo>
                    <a:pt x="879" y="659"/>
                    <a:pt x="882" y="661"/>
                    <a:pt x="878" y="660"/>
                  </a:cubicBezTo>
                  <a:cubicBezTo>
                    <a:pt x="878" y="662"/>
                    <a:pt x="879" y="662"/>
                    <a:pt x="879" y="664"/>
                  </a:cubicBezTo>
                  <a:cubicBezTo>
                    <a:pt x="878" y="664"/>
                    <a:pt x="877" y="663"/>
                    <a:pt x="876" y="664"/>
                  </a:cubicBezTo>
                  <a:cubicBezTo>
                    <a:pt x="871" y="677"/>
                    <a:pt x="875" y="697"/>
                    <a:pt x="867" y="708"/>
                  </a:cubicBezTo>
                  <a:cubicBezTo>
                    <a:pt x="870" y="706"/>
                    <a:pt x="868" y="711"/>
                    <a:pt x="870" y="710"/>
                  </a:cubicBezTo>
                  <a:close/>
                  <a:moveTo>
                    <a:pt x="866" y="651"/>
                  </a:moveTo>
                  <a:cubicBezTo>
                    <a:pt x="867" y="651"/>
                    <a:pt x="867" y="653"/>
                    <a:pt x="867" y="654"/>
                  </a:cubicBezTo>
                  <a:cubicBezTo>
                    <a:pt x="869" y="655"/>
                    <a:pt x="869" y="652"/>
                    <a:pt x="869" y="651"/>
                  </a:cubicBezTo>
                  <a:cubicBezTo>
                    <a:pt x="868" y="650"/>
                    <a:pt x="867" y="650"/>
                    <a:pt x="866" y="651"/>
                  </a:cubicBezTo>
                  <a:close/>
                  <a:moveTo>
                    <a:pt x="129" y="651"/>
                  </a:moveTo>
                  <a:cubicBezTo>
                    <a:pt x="129" y="660"/>
                    <a:pt x="125" y="663"/>
                    <a:pt x="124" y="670"/>
                  </a:cubicBezTo>
                  <a:cubicBezTo>
                    <a:pt x="127" y="670"/>
                    <a:pt x="125" y="659"/>
                    <a:pt x="129" y="664"/>
                  </a:cubicBezTo>
                  <a:cubicBezTo>
                    <a:pt x="129" y="661"/>
                    <a:pt x="131" y="655"/>
                    <a:pt x="129" y="651"/>
                  </a:cubicBezTo>
                  <a:close/>
                  <a:moveTo>
                    <a:pt x="35" y="686"/>
                  </a:moveTo>
                  <a:cubicBezTo>
                    <a:pt x="35" y="688"/>
                    <a:pt x="33" y="692"/>
                    <a:pt x="35" y="694"/>
                  </a:cubicBezTo>
                  <a:cubicBezTo>
                    <a:pt x="36" y="691"/>
                    <a:pt x="38" y="695"/>
                    <a:pt x="40" y="694"/>
                  </a:cubicBezTo>
                  <a:cubicBezTo>
                    <a:pt x="42" y="711"/>
                    <a:pt x="41" y="728"/>
                    <a:pt x="47" y="745"/>
                  </a:cubicBezTo>
                  <a:cubicBezTo>
                    <a:pt x="47" y="744"/>
                    <a:pt x="47" y="742"/>
                    <a:pt x="48" y="743"/>
                  </a:cubicBezTo>
                  <a:cubicBezTo>
                    <a:pt x="51" y="743"/>
                    <a:pt x="47" y="747"/>
                    <a:pt x="52" y="747"/>
                  </a:cubicBezTo>
                  <a:cubicBezTo>
                    <a:pt x="50" y="742"/>
                    <a:pt x="51" y="738"/>
                    <a:pt x="52" y="732"/>
                  </a:cubicBezTo>
                  <a:cubicBezTo>
                    <a:pt x="56" y="733"/>
                    <a:pt x="57" y="730"/>
                    <a:pt x="55" y="728"/>
                  </a:cubicBezTo>
                  <a:cubicBezTo>
                    <a:pt x="58" y="729"/>
                    <a:pt x="59" y="730"/>
                    <a:pt x="63" y="729"/>
                  </a:cubicBezTo>
                  <a:cubicBezTo>
                    <a:pt x="66" y="732"/>
                    <a:pt x="61" y="739"/>
                    <a:pt x="65" y="742"/>
                  </a:cubicBezTo>
                  <a:cubicBezTo>
                    <a:pt x="65" y="740"/>
                    <a:pt x="67" y="740"/>
                    <a:pt x="68" y="738"/>
                  </a:cubicBezTo>
                  <a:cubicBezTo>
                    <a:pt x="66" y="736"/>
                    <a:pt x="64" y="729"/>
                    <a:pt x="67" y="728"/>
                  </a:cubicBezTo>
                  <a:cubicBezTo>
                    <a:pt x="69" y="732"/>
                    <a:pt x="73" y="730"/>
                    <a:pt x="74" y="727"/>
                  </a:cubicBezTo>
                  <a:cubicBezTo>
                    <a:pt x="75" y="729"/>
                    <a:pt x="72" y="731"/>
                    <a:pt x="75" y="731"/>
                  </a:cubicBezTo>
                  <a:cubicBezTo>
                    <a:pt x="77" y="730"/>
                    <a:pt x="75" y="726"/>
                    <a:pt x="78" y="726"/>
                  </a:cubicBezTo>
                  <a:cubicBezTo>
                    <a:pt x="88" y="725"/>
                    <a:pt x="79" y="740"/>
                    <a:pt x="84" y="745"/>
                  </a:cubicBezTo>
                  <a:cubicBezTo>
                    <a:pt x="84" y="736"/>
                    <a:pt x="88" y="728"/>
                    <a:pt x="87" y="722"/>
                  </a:cubicBezTo>
                  <a:cubicBezTo>
                    <a:pt x="86" y="721"/>
                    <a:pt x="84" y="721"/>
                    <a:pt x="84" y="721"/>
                  </a:cubicBezTo>
                  <a:cubicBezTo>
                    <a:pt x="82" y="717"/>
                    <a:pt x="83" y="713"/>
                    <a:pt x="82" y="710"/>
                  </a:cubicBezTo>
                  <a:cubicBezTo>
                    <a:pt x="82" y="711"/>
                    <a:pt x="82" y="712"/>
                    <a:pt x="81" y="713"/>
                  </a:cubicBezTo>
                  <a:cubicBezTo>
                    <a:pt x="81" y="712"/>
                    <a:pt x="81" y="711"/>
                    <a:pt x="80" y="711"/>
                  </a:cubicBezTo>
                  <a:cubicBezTo>
                    <a:pt x="80" y="716"/>
                    <a:pt x="79" y="720"/>
                    <a:pt x="78" y="722"/>
                  </a:cubicBezTo>
                  <a:cubicBezTo>
                    <a:pt x="77" y="721"/>
                    <a:pt x="77" y="719"/>
                    <a:pt x="76" y="717"/>
                  </a:cubicBezTo>
                  <a:cubicBezTo>
                    <a:pt x="81" y="713"/>
                    <a:pt x="76" y="703"/>
                    <a:pt x="84" y="702"/>
                  </a:cubicBezTo>
                  <a:cubicBezTo>
                    <a:pt x="84" y="704"/>
                    <a:pt x="83" y="704"/>
                    <a:pt x="85" y="704"/>
                  </a:cubicBezTo>
                  <a:cubicBezTo>
                    <a:pt x="85" y="703"/>
                    <a:pt x="85" y="701"/>
                    <a:pt x="84" y="701"/>
                  </a:cubicBezTo>
                  <a:cubicBezTo>
                    <a:pt x="84" y="703"/>
                    <a:pt x="82" y="701"/>
                    <a:pt x="82" y="699"/>
                  </a:cubicBezTo>
                  <a:cubicBezTo>
                    <a:pt x="81" y="699"/>
                    <a:pt x="79" y="701"/>
                    <a:pt x="78" y="699"/>
                  </a:cubicBezTo>
                  <a:cubicBezTo>
                    <a:pt x="77" y="701"/>
                    <a:pt x="79" y="701"/>
                    <a:pt x="78" y="703"/>
                  </a:cubicBezTo>
                  <a:cubicBezTo>
                    <a:pt x="74" y="701"/>
                    <a:pt x="75" y="709"/>
                    <a:pt x="71" y="704"/>
                  </a:cubicBezTo>
                  <a:cubicBezTo>
                    <a:pt x="72" y="706"/>
                    <a:pt x="73" y="712"/>
                    <a:pt x="69" y="712"/>
                  </a:cubicBezTo>
                  <a:cubicBezTo>
                    <a:pt x="68" y="706"/>
                    <a:pt x="68" y="698"/>
                    <a:pt x="65" y="693"/>
                  </a:cubicBezTo>
                  <a:cubicBezTo>
                    <a:pt x="69" y="689"/>
                    <a:pt x="67" y="672"/>
                    <a:pt x="64" y="665"/>
                  </a:cubicBezTo>
                  <a:cubicBezTo>
                    <a:pt x="63" y="669"/>
                    <a:pt x="60" y="680"/>
                    <a:pt x="63" y="681"/>
                  </a:cubicBezTo>
                  <a:cubicBezTo>
                    <a:pt x="60" y="683"/>
                    <a:pt x="62" y="692"/>
                    <a:pt x="56" y="692"/>
                  </a:cubicBezTo>
                  <a:cubicBezTo>
                    <a:pt x="58" y="689"/>
                    <a:pt x="56" y="690"/>
                    <a:pt x="55" y="688"/>
                  </a:cubicBezTo>
                  <a:cubicBezTo>
                    <a:pt x="57" y="688"/>
                    <a:pt x="57" y="689"/>
                    <a:pt x="58" y="687"/>
                  </a:cubicBezTo>
                  <a:cubicBezTo>
                    <a:pt x="51" y="684"/>
                    <a:pt x="50" y="674"/>
                    <a:pt x="47" y="667"/>
                  </a:cubicBezTo>
                  <a:cubicBezTo>
                    <a:pt x="38" y="670"/>
                    <a:pt x="46" y="657"/>
                    <a:pt x="41" y="652"/>
                  </a:cubicBezTo>
                  <a:cubicBezTo>
                    <a:pt x="41" y="654"/>
                    <a:pt x="41" y="657"/>
                    <a:pt x="39" y="657"/>
                  </a:cubicBezTo>
                  <a:cubicBezTo>
                    <a:pt x="39" y="669"/>
                    <a:pt x="29" y="674"/>
                    <a:pt x="35" y="686"/>
                  </a:cubicBezTo>
                  <a:close/>
                  <a:moveTo>
                    <a:pt x="60" y="689"/>
                  </a:moveTo>
                  <a:cubicBezTo>
                    <a:pt x="62" y="689"/>
                    <a:pt x="62" y="688"/>
                    <a:pt x="64" y="688"/>
                  </a:cubicBezTo>
                  <a:cubicBezTo>
                    <a:pt x="61" y="692"/>
                    <a:pt x="64" y="691"/>
                    <a:pt x="65" y="695"/>
                  </a:cubicBezTo>
                  <a:cubicBezTo>
                    <a:pt x="64" y="695"/>
                    <a:pt x="63" y="695"/>
                    <a:pt x="63" y="696"/>
                  </a:cubicBezTo>
                  <a:cubicBezTo>
                    <a:pt x="60" y="696"/>
                    <a:pt x="60" y="693"/>
                    <a:pt x="60" y="689"/>
                  </a:cubicBezTo>
                  <a:close/>
                  <a:moveTo>
                    <a:pt x="60" y="717"/>
                  </a:moveTo>
                  <a:cubicBezTo>
                    <a:pt x="61" y="722"/>
                    <a:pt x="58" y="723"/>
                    <a:pt x="56" y="726"/>
                  </a:cubicBezTo>
                  <a:cubicBezTo>
                    <a:pt x="55" y="725"/>
                    <a:pt x="55" y="722"/>
                    <a:pt x="55" y="719"/>
                  </a:cubicBezTo>
                  <a:cubicBezTo>
                    <a:pt x="57" y="718"/>
                    <a:pt x="58" y="717"/>
                    <a:pt x="60" y="717"/>
                  </a:cubicBezTo>
                  <a:close/>
                  <a:moveTo>
                    <a:pt x="894" y="690"/>
                  </a:moveTo>
                  <a:cubicBezTo>
                    <a:pt x="894" y="689"/>
                    <a:pt x="897" y="691"/>
                    <a:pt x="898" y="692"/>
                  </a:cubicBezTo>
                  <a:cubicBezTo>
                    <a:pt x="897" y="698"/>
                    <a:pt x="899" y="701"/>
                    <a:pt x="898" y="706"/>
                  </a:cubicBezTo>
                  <a:cubicBezTo>
                    <a:pt x="901" y="706"/>
                    <a:pt x="900" y="700"/>
                    <a:pt x="901" y="696"/>
                  </a:cubicBezTo>
                  <a:cubicBezTo>
                    <a:pt x="903" y="697"/>
                    <a:pt x="904" y="696"/>
                    <a:pt x="905" y="695"/>
                  </a:cubicBezTo>
                  <a:cubicBezTo>
                    <a:pt x="908" y="697"/>
                    <a:pt x="903" y="703"/>
                    <a:pt x="906" y="705"/>
                  </a:cubicBezTo>
                  <a:cubicBezTo>
                    <a:pt x="909" y="688"/>
                    <a:pt x="916" y="676"/>
                    <a:pt x="919" y="659"/>
                  </a:cubicBezTo>
                  <a:cubicBezTo>
                    <a:pt x="916" y="659"/>
                    <a:pt x="915" y="659"/>
                    <a:pt x="913" y="662"/>
                  </a:cubicBezTo>
                  <a:cubicBezTo>
                    <a:pt x="910" y="662"/>
                    <a:pt x="910" y="657"/>
                    <a:pt x="909" y="656"/>
                  </a:cubicBezTo>
                  <a:cubicBezTo>
                    <a:pt x="908" y="657"/>
                    <a:pt x="909" y="660"/>
                    <a:pt x="907" y="660"/>
                  </a:cubicBezTo>
                  <a:cubicBezTo>
                    <a:pt x="905" y="658"/>
                    <a:pt x="906" y="662"/>
                    <a:pt x="903" y="662"/>
                  </a:cubicBezTo>
                  <a:cubicBezTo>
                    <a:pt x="905" y="659"/>
                    <a:pt x="905" y="659"/>
                    <a:pt x="903" y="659"/>
                  </a:cubicBezTo>
                  <a:cubicBezTo>
                    <a:pt x="905" y="658"/>
                    <a:pt x="905" y="655"/>
                    <a:pt x="904" y="654"/>
                  </a:cubicBezTo>
                  <a:cubicBezTo>
                    <a:pt x="903" y="661"/>
                    <a:pt x="896" y="669"/>
                    <a:pt x="899" y="678"/>
                  </a:cubicBezTo>
                  <a:cubicBezTo>
                    <a:pt x="897" y="678"/>
                    <a:pt x="896" y="681"/>
                    <a:pt x="894" y="681"/>
                  </a:cubicBezTo>
                  <a:cubicBezTo>
                    <a:pt x="895" y="687"/>
                    <a:pt x="893" y="686"/>
                    <a:pt x="894" y="690"/>
                  </a:cubicBezTo>
                  <a:close/>
                  <a:moveTo>
                    <a:pt x="906" y="675"/>
                  </a:moveTo>
                  <a:cubicBezTo>
                    <a:pt x="908" y="675"/>
                    <a:pt x="908" y="675"/>
                    <a:pt x="908" y="675"/>
                  </a:cubicBezTo>
                  <a:cubicBezTo>
                    <a:pt x="907" y="677"/>
                    <a:pt x="909" y="680"/>
                    <a:pt x="907" y="681"/>
                  </a:cubicBezTo>
                  <a:cubicBezTo>
                    <a:pt x="905" y="681"/>
                    <a:pt x="906" y="677"/>
                    <a:pt x="906" y="675"/>
                  </a:cubicBezTo>
                  <a:close/>
                  <a:moveTo>
                    <a:pt x="677" y="731"/>
                  </a:moveTo>
                  <a:cubicBezTo>
                    <a:pt x="677" y="732"/>
                    <a:pt x="677" y="732"/>
                    <a:pt x="678" y="733"/>
                  </a:cubicBezTo>
                  <a:cubicBezTo>
                    <a:pt x="676" y="733"/>
                    <a:pt x="675" y="735"/>
                    <a:pt x="675" y="736"/>
                  </a:cubicBezTo>
                  <a:cubicBezTo>
                    <a:pt x="675" y="736"/>
                    <a:pt x="678" y="738"/>
                    <a:pt x="678" y="736"/>
                  </a:cubicBezTo>
                  <a:cubicBezTo>
                    <a:pt x="676" y="735"/>
                    <a:pt x="681" y="731"/>
                    <a:pt x="677" y="731"/>
                  </a:cubicBezTo>
                  <a:close/>
                  <a:moveTo>
                    <a:pt x="793" y="807"/>
                  </a:moveTo>
                  <a:cubicBezTo>
                    <a:pt x="788" y="816"/>
                    <a:pt x="781" y="824"/>
                    <a:pt x="773" y="831"/>
                  </a:cubicBezTo>
                  <a:cubicBezTo>
                    <a:pt x="770" y="834"/>
                    <a:pt x="762" y="836"/>
                    <a:pt x="763" y="843"/>
                  </a:cubicBezTo>
                  <a:cubicBezTo>
                    <a:pt x="775" y="831"/>
                    <a:pt x="787" y="820"/>
                    <a:pt x="798" y="809"/>
                  </a:cubicBezTo>
                  <a:cubicBezTo>
                    <a:pt x="804" y="807"/>
                    <a:pt x="807" y="804"/>
                    <a:pt x="808" y="798"/>
                  </a:cubicBezTo>
                  <a:cubicBezTo>
                    <a:pt x="813" y="795"/>
                    <a:pt x="821" y="783"/>
                    <a:pt x="828" y="779"/>
                  </a:cubicBezTo>
                  <a:cubicBezTo>
                    <a:pt x="831" y="777"/>
                    <a:pt x="837" y="774"/>
                    <a:pt x="837" y="779"/>
                  </a:cubicBezTo>
                  <a:cubicBezTo>
                    <a:pt x="835" y="782"/>
                    <a:pt x="839" y="781"/>
                    <a:pt x="838" y="785"/>
                  </a:cubicBezTo>
                  <a:cubicBezTo>
                    <a:pt x="838" y="784"/>
                    <a:pt x="839" y="784"/>
                    <a:pt x="841" y="784"/>
                  </a:cubicBezTo>
                  <a:cubicBezTo>
                    <a:pt x="839" y="779"/>
                    <a:pt x="844" y="777"/>
                    <a:pt x="845" y="772"/>
                  </a:cubicBezTo>
                  <a:cubicBezTo>
                    <a:pt x="843" y="772"/>
                    <a:pt x="842" y="771"/>
                    <a:pt x="842" y="769"/>
                  </a:cubicBezTo>
                  <a:cubicBezTo>
                    <a:pt x="844" y="766"/>
                    <a:pt x="845" y="771"/>
                    <a:pt x="846" y="769"/>
                  </a:cubicBezTo>
                  <a:cubicBezTo>
                    <a:pt x="845" y="767"/>
                    <a:pt x="848" y="760"/>
                    <a:pt x="845" y="757"/>
                  </a:cubicBezTo>
                  <a:cubicBezTo>
                    <a:pt x="851" y="757"/>
                    <a:pt x="853" y="753"/>
                    <a:pt x="855" y="750"/>
                  </a:cubicBezTo>
                  <a:cubicBezTo>
                    <a:pt x="851" y="750"/>
                    <a:pt x="852" y="755"/>
                    <a:pt x="847" y="754"/>
                  </a:cubicBezTo>
                  <a:cubicBezTo>
                    <a:pt x="845" y="749"/>
                    <a:pt x="850" y="746"/>
                    <a:pt x="853" y="743"/>
                  </a:cubicBezTo>
                  <a:cubicBezTo>
                    <a:pt x="848" y="742"/>
                    <a:pt x="843" y="737"/>
                    <a:pt x="840" y="741"/>
                  </a:cubicBezTo>
                  <a:cubicBezTo>
                    <a:pt x="834" y="753"/>
                    <a:pt x="820" y="764"/>
                    <a:pt x="811" y="774"/>
                  </a:cubicBezTo>
                  <a:cubicBezTo>
                    <a:pt x="812" y="784"/>
                    <a:pt x="800" y="784"/>
                    <a:pt x="802" y="791"/>
                  </a:cubicBezTo>
                  <a:cubicBezTo>
                    <a:pt x="802" y="790"/>
                    <a:pt x="804" y="787"/>
                    <a:pt x="805" y="789"/>
                  </a:cubicBezTo>
                  <a:cubicBezTo>
                    <a:pt x="804" y="796"/>
                    <a:pt x="796" y="798"/>
                    <a:pt x="798" y="805"/>
                  </a:cubicBezTo>
                  <a:cubicBezTo>
                    <a:pt x="796" y="805"/>
                    <a:pt x="795" y="806"/>
                    <a:pt x="793" y="807"/>
                  </a:cubicBezTo>
                  <a:close/>
                  <a:moveTo>
                    <a:pt x="840" y="772"/>
                  </a:moveTo>
                  <a:cubicBezTo>
                    <a:pt x="843" y="772"/>
                    <a:pt x="843" y="772"/>
                    <a:pt x="843" y="772"/>
                  </a:cubicBezTo>
                  <a:cubicBezTo>
                    <a:pt x="843" y="774"/>
                    <a:pt x="842" y="775"/>
                    <a:pt x="840" y="775"/>
                  </a:cubicBezTo>
                  <a:lnTo>
                    <a:pt x="840" y="772"/>
                  </a:lnTo>
                  <a:close/>
                  <a:moveTo>
                    <a:pt x="918" y="766"/>
                  </a:moveTo>
                  <a:cubicBezTo>
                    <a:pt x="913" y="765"/>
                    <a:pt x="909" y="777"/>
                    <a:pt x="909" y="778"/>
                  </a:cubicBezTo>
                  <a:cubicBezTo>
                    <a:pt x="912" y="774"/>
                    <a:pt x="916" y="771"/>
                    <a:pt x="918" y="766"/>
                  </a:cubicBezTo>
                  <a:close/>
                  <a:moveTo>
                    <a:pt x="19" y="768"/>
                  </a:moveTo>
                  <a:cubicBezTo>
                    <a:pt x="19" y="769"/>
                    <a:pt x="19" y="769"/>
                    <a:pt x="18" y="769"/>
                  </a:cubicBezTo>
                  <a:cubicBezTo>
                    <a:pt x="18" y="769"/>
                    <a:pt x="18" y="768"/>
                    <a:pt x="17" y="768"/>
                  </a:cubicBezTo>
                  <a:cubicBezTo>
                    <a:pt x="18" y="777"/>
                    <a:pt x="20" y="783"/>
                    <a:pt x="19" y="769"/>
                  </a:cubicBezTo>
                  <a:cubicBezTo>
                    <a:pt x="19" y="769"/>
                    <a:pt x="20" y="768"/>
                    <a:pt x="19" y="768"/>
                  </a:cubicBezTo>
                  <a:close/>
                  <a:moveTo>
                    <a:pt x="105" y="833"/>
                  </a:moveTo>
                  <a:cubicBezTo>
                    <a:pt x="105" y="830"/>
                    <a:pt x="105" y="830"/>
                    <a:pt x="105" y="830"/>
                  </a:cubicBezTo>
                  <a:cubicBezTo>
                    <a:pt x="104" y="829"/>
                    <a:pt x="103" y="831"/>
                    <a:pt x="102" y="830"/>
                  </a:cubicBezTo>
                  <a:cubicBezTo>
                    <a:pt x="96" y="821"/>
                    <a:pt x="97" y="805"/>
                    <a:pt x="88" y="799"/>
                  </a:cubicBezTo>
                  <a:cubicBezTo>
                    <a:pt x="87" y="803"/>
                    <a:pt x="91" y="806"/>
                    <a:pt x="88" y="809"/>
                  </a:cubicBezTo>
                  <a:cubicBezTo>
                    <a:pt x="83" y="805"/>
                    <a:pt x="87" y="799"/>
                    <a:pt x="82" y="795"/>
                  </a:cubicBezTo>
                  <a:cubicBezTo>
                    <a:pt x="82" y="801"/>
                    <a:pt x="79" y="797"/>
                    <a:pt x="78" y="801"/>
                  </a:cubicBezTo>
                  <a:cubicBezTo>
                    <a:pt x="77" y="799"/>
                    <a:pt x="73" y="800"/>
                    <a:pt x="73" y="798"/>
                  </a:cubicBezTo>
                  <a:cubicBezTo>
                    <a:pt x="74" y="798"/>
                    <a:pt x="74" y="797"/>
                    <a:pt x="73" y="795"/>
                  </a:cubicBezTo>
                  <a:cubicBezTo>
                    <a:pt x="75" y="795"/>
                    <a:pt x="76" y="796"/>
                    <a:pt x="77" y="795"/>
                  </a:cubicBezTo>
                  <a:cubicBezTo>
                    <a:pt x="74" y="795"/>
                    <a:pt x="74" y="793"/>
                    <a:pt x="71" y="794"/>
                  </a:cubicBezTo>
                  <a:cubicBezTo>
                    <a:pt x="71" y="797"/>
                    <a:pt x="72" y="801"/>
                    <a:pt x="69" y="802"/>
                  </a:cubicBezTo>
                  <a:cubicBezTo>
                    <a:pt x="69" y="802"/>
                    <a:pt x="68" y="801"/>
                    <a:pt x="67" y="800"/>
                  </a:cubicBezTo>
                  <a:cubicBezTo>
                    <a:pt x="66" y="802"/>
                    <a:pt x="69" y="803"/>
                    <a:pt x="67" y="804"/>
                  </a:cubicBezTo>
                  <a:cubicBezTo>
                    <a:pt x="64" y="796"/>
                    <a:pt x="60" y="786"/>
                    <a:pt x="62" y="780"/>
                  </a:cubicBezTo>
                  <a:cubicBezTo>
                    <a:pt x="57" y="781"/>
                    <a:pt x="62" y="785"/>
                    <a:pt x="60" y="788"/>
                  </a:cubicBezTo>
                  <a:cubicBezTo>
                    <a:pt x="56" y="789"/>
                    <a:pt x="58" y="783"/>
                    <a:pt x="54" y="783"/>
                  </a:cubicBezTo>
                  <a:cubicBezTo>
                    <a:pt x="53" y="785"/>
                    <a:pt x="53" y="790"/>
                    <a:pt x="51" y="787"/>
                  </a:cubicBezTo>
                  <a:cubicBezTo>
                    <a:pt x="55" y="809"/>
                    <a:pt x="55" y="833"/>
                    <a:pt x="61" y="849"/>
                  </a:cubicBezTo>
                  <a:cubicBezTo>
                    <a:pt x="62" y="843"/>
                    <a:pt x="65" y="846"/>
                    <a:pt x="68" y="845"/>
                  </a:cubicBezTo>
                  <a:cubicBezTo>
                    <a:pt x="66" y="838"/>
                    <a:pt x="66" y="826"/>
                    <a:pt x="64" y="814"/>
                  </a:cubicBezTo>
                  <a:cubicBezTo>
                    <a:pt x="66" y="813"/>
                    <a:pt x="69" y="809"/>
                    <a:pt x="71" y="813"/>
                  </a:cubicBezTo>
                  <a:cubicBezTo>
                    <a:pt x="71" y="814"/>
                    <a:pt x="70" y="815"/>
                    <a:pt x="70" y="816"/>
                  </a:cubicBezTo>
                  <a:cubicBezTo>
                    <a:pt x="69" y="816"/>
                    <a:pt x="69" y="814"/>
                    <a:pt x="67" y="815"/>
                  </a:cubicBezTo>
                  <a:cubicBezTo>
                    <a:pt x="67" y="818"/>
                    <a:pt x="67" y="821"/>
                    <a:pt x="69" y="823"/>
                  </a:cubicBezTo>
                  <a:cubicBezTo>
                    <a:pt x="68" y="821"/>
                    <a:pt x="69" y="820"/>
                    <a:pt x="71" y="820"/>
                  </a:cubicBezTo>
                  <a:cubicBezTo>
                    <a:pt x="72" y="822"/>
                    <a:pt x="71" y="826"/>
                    <a:pt x="73" y="826"/>
                  </a:cubicBezTo>
                  <a:cubicBezTo>
                    <a:pt x="74" y="822"/>
                    <a:pt x="79" y="821"/>
                    <a:pt x="77" y="816"/>
                  </a:cubicBezTo>
                  <a:cubicBezTo>
                    <a:pt x="79" y="818"/>
                    <a:pt x="80" y="816"/>
                    <a:pt x="82" y="816"/>
                  </a:cubicBezTo>
                  <a:cubicBezTo>
                    <a:pt x="83" y="823"/>
                    <a:pt x="87" y="826"/>
                    <a:pt x="85" y="832"/>
                  </a:cubicBezTo>
                  <a:cubicBezTo>
                    <a:pt x="83" y="832"/>
                    <a:pt x="83" y="830"/>
                    <a:pt x="82" y="830"/>
                  </a:cubicBezTo>
                  <a:cubicBezTo>
                    <a:pt x="80" y="834"/>
                    <a:pt x="79" y="835"/>
                    <a:pt x="77" y="837"/>
                  </a:cubicBezTo>
                  <a:cubicBezTo>
                    <a:pt x="75" y="838"/>
                    <a:pt x="76" y="834"/>
                    <a:pt x="73" y="835"/>
                  </a:cubicBezTo>
                  <a:cubicBezTo>
                    <a:pt x="73" y="839"/>
                    <a:pt x="74" y="843"/>
                    <a:pt x="75" y="846"/>
                  </a:cubicBezTo>
                  <a:cubicBezTo>
                    <a:pt x="75" y="841"/>
                    <a:pt x="77" y="845"/>
                    <a:pt x="78" y="846"/>
                  </a:cubicBezTo>
                  <a:cubicBezTo>
                    <a:pt x="78" y="844"/>
                    <a:pt x="80" y="843"/>
                    <a:pt x="82" y="841"/>
                  </a:cubicBezTo>
                  <a:cubicBezTo>
                    <a:pt x="80" y="848"/>
                    <a:pt x="87" y="847"/>
                    <a:pt x="87" y="852"/>
                  </a:cubicBezTo>
                  <a:cubicBezTo>
                    <a:pt x="87" y="845"/>
                    <a:pt x="89" y="839"/>
                    <a:pt x="86" y="831"/>
                  </a:cubicBezTo>
                  <a:cubicBezTo>
                    <a:pt x="88" y="831"/>
                    <a:pt x="88" y="830"/>
                    <a:pt x="91" y="830"/>
                  </a:cubicBezTo>
                  <a:cubicBezTo>
                    <a:pt x="91" y="840"/>
                    <a:pt x="92" y="844"/>
                    <a:pt x="92" y="852"/>
                  </a:cubicBezTo>
                  <a:cubicBezTo>
                    <a:pt x="94" y="853"/>
                    <a:pt x="95" y="854"/>
                    <a:pt x="97" y="854"/>
                  </a:cubicBezTo>
                  <a:cubicBezTo>
                    <a:pt x="97" y="852"/>
                    <a:pt x="97" y="850"/>
                    <a:pt x="100" y="851"/>
                  </a:cubicBezTo>
                  <a:cubicBezTo>
                    <a:pt x="104" y="851"/>
                    <a:pt x="102" y="859"/>
                    <a:pt x="106" y="860"/>
                  </a:cubicBezTo>
                  <a:cubicBezTo>
                    <a:pt x="103" y="860"/>
                    <a:pt x="102" y="859"/>
                    <a:pt x="101" y="862"/>
                  </a:cubicBezTo>
                  <a:cubicBezTo>
                    <a:pt x="104" y="862"/>
                    <a:pt x="104" y="869"/>
                    <a:pt x="107" y="866"/>
                  </a:cubicBezTo>
                  <a:cubicBezTo>
                    <a:pt x="105" y="866"/>
                    <a:pt x="104" y="865"/>
                    <a:pt x="104" y="863"/>
                  </a:cubicBezTo>
                  <a:cubicBezTo>
                    <a:pt x="107" y="863"/>
                    <a:pt x="108" y="864"/>
                    <a:pt x="110" y="863"/>
                  </a:cubicBezTo>
                  <a:cubicBezTo>
                    <a:pt x="103" y="858"/>
                    <a:pt x="105" y="846"/>
                    <a:pt x="100" y="841"/>
                  </a:cubicBezTo>
                  <a:cubicBezTo>
                    <a:pt x="103" y="840"/>
                    <a:pt x="102" y="835"/>
                    <a:pt x="104" y="834"/>
                  </a:cubicBezTo>
                  <a:cubicBezTo>
                    <a:pt x="102" y="834"/>
                    <a:pt x="101" y="834"/>
                    <a:pt x="102" y="831"/>
                  </a:cubicBezTo>
                  <a:cubicBezTo>
                    <a:pt x="105" y="830"/>
                    <a:pt x="103" y="834"/>
                    <a:pt x="105" y="833"/>
                  </a:cubicBezTo>
                  <a:close/>
                  <a:moveTo>
                    <a:pt x="58" y="790"/>
                  </a:moveTo>
                  <a:cubicBezTo>
                    <a:pt x="60" y="787"/>
                    <a:pt x="60" y="794"/>
                    <a:pt x="61" y="795"/>
                  </a:cubicBezTo>
                  <a:cubicBezTo>
                    <a:pt x="59" y="799"/>
                    <a:pt x="59" y="791"/>
                    <a:pt x="58" y="790"/>
                  </a:cubicBezTo>
                  <a:close/>
                  <a:moveTo>
                    <a:pt x="81" y="809"/>
                  </a:moveTo>
                  <a:cubicBezTo>
                    <a:pt x="79" y="808"/>
                    <a:pt x="78" y="804"/>
                    <a:pt x="79" y="802"/>
                  </a:cubicBezTo>
                  <a:cubicBezTo>
                    <a:pt x="80" y="805"/>
                    <a:pt x="82" y="806"/>
                    <a:pt x="81" y="809"/>
                  </a:cubicBezTo>
                  <a:close/>
                  <a:moveTo>
                    <a:pt x="82" y="804"/>
                  </a:moveTo>
                  <a:cubicBezTo>
                    <a:pt x="82" y="803"/>
                    <a:pt x="82" y="801"/>
                    <a:pt x="81" y="801"/>
                  </a:cubicBezTo>
                  <a:cubicBezTo>
                    <a:pt x="82" y="798"/>
                    <a:pt x="86" y="805"/>
                    <a:pt x="82" y="804"/>
                  </a:cubicBezTo>
                  <a:close/>
                  <a:moveTo>
                    <a:pt x="83" y="809"/>
                  </a:moveTo>
                  <a:cubicBezTo>
                    <a:pt x="83" y="806"/>
                    <a:pt x="85" y="810"/>
                    <a:pt x="87" y="809"/>
                  </a:cubicBezTo>
                  <a:cubicBezTo>
                    <a:pt x="87" y="814"/>
                    <a:pt x="87" y="814"/>
                    <a:pt x="87" y="814"/>
                  </a:cubicBezTo>
                  <a:cubicBezTo>
                    <a:pt x="83" y="814"/>
                    <a:pt x="84" y="809"/>
                    <a:pt x="83" y="809"/>
                  </a:cubicBezTo>
                  <a:close/>
                  <a:moveTo>
                    <a:pt x="88" y="825"/>
                  </a:moveTo>
                  <a:cubicBezTo>
                    <a:pt x="87" y="825"/>
                    <a:pt x="87" y="824"/>
                    <a:pt x="87" y="823"/>
                  </a:cubicBezTo>
                  <a:cubicBezTo>
                    <a:pt x="87" y="822"/>
                    <a:pt x="87" y="823"/>
                    <a:pt x="87" y="823"/>
                  </a:cubicBezTo>
                  <a:cubicBezTo>
                    <a:pt x="86" y="823"/>
                    <a:pt x="86" y="823"/>
                    <a:pt x="87" y="823"/>
                  </a:cubicBezTo>
                  <a:cubicBezTo>
                    <a:pt x="84" y="821"/>
                    <a:pt x="86" y="820"/>
                    <a:pt x="88" y="820"/>
                  </a:cubicBezTo>
                  <a:lnTo>
                    <a:pt x="88" y="825"/>
                  </a:lnTo>
                  <a:close/>
                  <a:moveTo>
                    <a:pt x="115" y="817"/>
                  </a:moveTo>
                  <a:cubicBezTo>
                    <a:pt x="115" y="818"/>
                    <a:pt x="115" y="819"/>
                    <a:pt x="114" y="819"/>
                  </a:cubicBezTo>
                  <a:cubicBezTo>
                    <a:pt x="110" y="813"/>
                    <a:pt x="111" y="807"/>
                    <a:pt x="106" y="802"/>
                  </a:cubicBezTo>
                  <a:cubicBezTo>
                    <a:pt x="108" y="810"/>
                    <a:pt x="105" y="823"/>
                    <a:pt x="112" y="827"/>
                  </a:cubicBezTo>
                  <a:cubicBezTo>
                    <a:pt x="115" y="824"/>
                    <a:pt x="116" y="829"/>
                    <a:pt x="119" y="830"/>
                  </a:cubicBezTo>
                  <a:cubicBezTo>
                    <a:pt x="119" y="828"/>
                    <a:pt x="119" y="826"/>
                    <a:pt x="118" y="825"/>
                  </a:cubicBezTo>
                  <a:cubicBezTo>
                    <a:pt x="122" y="825"/>
                    <a:pt x="120" y="823"/>
                    <a:pt x="122" y="822"/>
                  </a:cubicBezTo>
                  <a:cubicBezTo>
                    <a:pt x="123" y="824"/>
                    <a:pt x="128" y="826"/>
                    <a:pt x="130" y="823"/>
                  </a:cubicBezTo>
                  <a:cubicBezTo>
                    <a:pt x="129" y="823"/>
                    <a:pt x="127" y="823"/>
                    <a:pt x="126" y="822"/>
                  </a:cubicBezTo>
                  <a:cubicBezTo>
                    <a:pt x="128" y="820"/>
                    <a:pt x="128" y="818"/>
                    <a:pt x="129" y="816"/>
                  </a:cubicBezTo>
                  <a:cubicBezTo>
                    <a:pt x="124" y="811"/>
                    <a:pt x="126" y="799"/>
                    <a:pt x="121" y="793"/>
                  </a:cubicBezTo>
                  <a:cubicBezTo>
                    <a:pt x="119" y="801"/>
                    <a:pt x="125" y="801"/>
                    <a:pt x="123" y="809"/>
                  </a:cubicBezTo>
                  <a:cubicBezTo>
                    <a:pt x="119" y="809"/>
                    <a:pt x="120" y="805"/>
                    <a:pt x="117" y="804"/>
                  </a:cubicBezTo>
                  <a:cubicBezTo>
                    <a:pt x="117" y="813"/>
                    <a:pt x="125" y="818"/>
                    <a:pt x="119" y="823"/>
                  </a:cubicBezTo>
                  <a:cubicBezTo>
                    <a:pt x="115" y="823"/>
                    <a:pt x="117" y="818"/>
                    <a:pt x="115" y="817"/>
                  </a:cubicBezTo>
                  <a:close/>
                  <a:moveTo>
                    <a:pt x="111" y="854"/>
                  </a:moveTo>
                  <a:cubicBezTo>
                    <a:pt x="114" y="854"/>
                    <a:pt x="110" y="866"/>
                    <a:pt x="115" y="866"/>
                  </a:cubicBezTo>
                  <a:cubicBezTo>
                    <a:pt x="113" y="864"/>
                    <a:pt x="115" y="861"/>
                    <a:pt x="115" y="858"/>
                  </a:cubicBezTo>
                  <a:cubicBezTo>
                    <a:pt x="116" y="859"/>
                    <a:pt x="116" y="860"/>
                    <a:pt x="117" y="859"/>
                  </a:cubicBezTo>
                  <a:cubicBezTo>
                    <a:pt x="118" y="854"/>
                    <a:pt x="118" y="850"/>
                    <a:pt x="121" y="851"/>
                  </a:cubicBezTo>
                  <a:cubicBezTo>
                    <a:pt x="120" y="846"/>
                    <a:pt x="125" y="843"/>
                    <a:pt x="121" y="841"/>
                  </a:cubicBezTo>
                  <a:cubicBezTo>
                    <a:pt x="122" y="844"/>
                    <a:pt x="119" y="842"/>
                    <a:pt x="118" y="844"/>
                  </a:cubicBezTo>
                  <a:cubicBezTo>
                    <a:pt x="114" y="840"/>
                    <a:pt x="115" y="831"/>
                    <a:pt x="112" y="827"/>
                  </a:cubicBezTo>
                  <a:cubicBezTo>
                    <a:pt x="110" y="838"/>
                    <a:pt x="123" y="851"/>
                    <a:pt x="111" y="854"/>
                  </a:cubicBezTo>
                  <a:close/>
                  <a:moveTo>
                    <a:pt x="747" y="809"/>
                  </a:moveTo>
                  <a:cubicBezTo>
                    <a:pt x="745" y="811"/>
                    <a:pt x="744" y="815"/>
                    <a:pt x="741" y="817"/>
                  </a:cubicBezTo>
                  <a:cubicBezTo>
                    <a:pt x="745" y="816"/>
                    <a:pt x="755" y="809"/>
                    <a:pt x="749" y="806"/>
                  </a:cubicBezTo>
                  <a:cubicBezTo>
                    <a:pt x="748" y="808"/>
                    <a:pt x="750" y="808"/>
                    <a:pt x="750" y="809"/>
                  </a:cubicBezTo>
                  <a:cubicBezTo>
                    <a:pt x="749" y="810"/>
                    <a:pt x="748" y="810"/>
                    <a:pt x="747" y="809"/>
                  </a:cubicBezTo>
                  <a:close/>
                  <a:moveTo>
                    <a:pt x="132" y="816"/>
                  </a:moveTo>
                  <a:cubicBezTo>
                    <a:pt x="133" y="816"/>
                    <a:pt x="132" y="812"/>
                    <a:pt x="130" y="812"/>
                  </a:cubicBezTo>
                  <a:cubicBezTo>
                    <a:pt x="129" y="814"/>
                    <a:pt x="131" y="813"/>
                    <a:pt x="130" y="816"/>
                  </a:cubicBezTo>
                  <a:cubicBezTo>
                    <a:pt x="134" y="814"/>
                    <a:pt x="130" y="819"/>
                    <a:pt x="132" y="816"/>
                  </a:cubicBezTo>
                  <a:close/>
                  <a:moveTo>
                    <a:pt x="837" y="826"/>
                  </a:moveTo>
                  <a:cubicBezTo>
                    <a:pt x="832" y="827"/>
                    <a:pt x="832" y="832"/>
                    <a:pt x="826" y="831"/>
                  </a:cubicBezTo>
                  <a:cubicBezTo>
                    <a:pt x="827" y="835"/>
                    <a:pt x="821" y="841"/>
                    <a:pt x="824" y="844"/>
                  </a:cubicBezTo>
                  <a:cubicBezTo>
                    <a:pt x="823" y="845"/>
                    <a:pt x="823" y="843"/>
                    <a:pt x="821" y="844"/>
                  </a:cubicBezTo>
                  <a:cubicBezTo>
                    <a:pt x="820" y="848"/>
                    <a:pt x="814" y="850"/>
                    <a:pt x="809" y="849"/>
                  </a:cubicBezTo>
                  <a:cubicBezTo>
                    <a:pt x="796" y="854"/>
                    <a:pt x="793" y="870"/>
                    <a:pt x="784" y="879"/>
                  </a:cubicBezTo>
                  <a:cubicBezTo>
                    <a:pt x="782" y="879"/>
                    <a:pt x="782" y="877"/>
                    <a:pt x="781" y="879"/>
                  </a:cubicBezTo>
                  <a:cubicBezTo>
                    <a:pt x="783" y="879"/>
                    <a:pt x="778" y="884"/>
                    <a:pt x="780" y="885"/>
                  </a:cubicBezTo>
                  <a:cubicBezTo>
                    <a:pt x="790" y="880"/>
                    <a:pt x="798" y="871"/>
                    <a:pt x="806" y="864"/>
                  </a:cubicBezTo>
                  <a:cubicBezTo>
                    <a:pt x="807" y="860"/>
                    <a:pt x="807" y="861"/>
                    <a:pt x="806" y="858"/>
                  </a:cubicBezTo>
                  <a:cubicBezTo>
                    <a:pt x="811" y="854"/>
                    <a:pt x="814" y="848"/>
                    <a:pt x="819" y="851"/>
                  </a:cubicBezTo>
                  <a:cubicBezTo>
                    <a:pt x="819" y="845"/>
                    <a:pt x="830" y="844"/>
                    <a:pt x="833" y="840"/>
                  </a:cubicBezTo>
                  <a:cubicBezTo>
                    <a:pt x="831" y="840"/>
                    <a:pt x="828" y="843"/>
                    <a:pt x="827" y="840"/>
                  </a:cubicBezTo>
                  <a:cubicBezTo>
                    <a:pt x="829" y="837"/>
                    <a:pt x="831" y="835"/>
                    <a:pt x="831" y="831"/>
                  </a:cubicBezTo>
                  <a:cubicBezTo>
                    <a:pt x="833" y="831"/>
                    <a:pt x="833" y="833"/>
                    <a:pt x="835" y="832"/>
                  </a:cubicBezTo>
                  <a:cubicBezTo>
                    <a:pt x="836" y="831"/>
                    <a:pt x="837" y="829"/>
                    <a:pt x="837" y="826"/>
                  </a:cubicBezTo>
                  <a:close/>
                  <a:moveTo>
                    <a:pt x="529" y="858"/>
                  </a:moveTo>
                  <a:cubicBezTo>
                    <a:pt x="526" y="858"/>
                    <a:pt x="528" y="856"/>
                    <a:pt x="531" y="855"/>
                  </a:cubicBezTo>
                  <a:cubicBezTo>
                    <a:pt x="521" y="850"/>
                    <a:pt x="512" y="845"/>
                    <a:pt x="502" y="844"/>
                  </a:cubicBezTo>
                  <a:cubicBezTo>
                    <a:pt x="505" y="845"/>
                    <a:pt x="503" y="847"/>
                    <a:pt x="502" y="849"/>
                  </a:cubicBezTo>
                  <a:cubicBezTo>
                    <a:pt x="509" y="854"/>
                    <a:pt x="519" y="865"/>
                    <a:pt x="529" y="858"/>
                  </a:cubicBezTo>
                  <a:close/>
                  <a:moveTo>
                    <a:pt x="754" y="850"/>
                  </a:moveTo>
                  <a:cubicBezTo>
                    <a:pt x="756" y="846"/>
                    <a:pt x="760" y="846"/>
                    <a:pt x="762" y="843"/>
                  </a:cubicBezTo>
                  <a:cubicBezTo>
                    <a:pt x="759" y="844"/>
                    <a:pt x="756" y="845"/>
                    <a:pt x="754" y="846"/>
                  </a:cubicBezTo>
                  <a:cubicBezTo>
                    <a:pt x="756" y="848"/>
                    <a:pt x="752" y="850"/>
                    <a:pt x="754" y="850"/>
                  </a:cubicBezTo>
                  <a:close/>
                  <a:moveTo>
                    <a:pt x="539" y="857"/>
                  </a:moveTo>
                  <a:cubicBezTo>
                    <a:pt x="541" y="858"/>
                    <a:pt x="544" y="863"/>
                    <a:pt x="546" y="861"/>
                  </a:cubicBezTo>
                  <a:cubicBezTo>
                    <a:pt x="543" y="861"/>
                    <a:pt x="541" y="855"/>
                    <a:pt x="539" y="857"/>
                  </a:cubicBezTo>
                  <a:close/>
                  <a:moveTo>
                    <a:pt x="627" y="916"/>
                  </a:moveTo>
                  <a:cubicBezTo>
                    <a:pt x="637" y="908"/>
                    <a:pt x="650" y="920"/>
                    <a:pt x="658" y="909"/>
                  </a:cubicBezTo>
                  <a:cubicBezTo>
                    <a:pt x="662" y="911"/>
                    <a:pt x="667" y="906"/>
                    <a:pt x="671" y="905"/>
                  </a:cubicBezTo>
                  <a:cubicBezTo>
                    <a:pt x="663" y="906"/>
                    <a:pt x="657" y="905"/>
                    <a:pt x="651" y="908"/>
                  </a:cubicBezTo>
                  <a:cubicBezTo>
                    <a:pt x="651" y="907"/>
                    <a:pt x="652" y="907"/>
                    <a:pt x="650" y="907"/>
                  </a:cubicBezTo>
                  <a:cubicBezTo>
                    <a:pt x="630" y="914"/>
                    <a:pt x="599" y="905"/>
                    <a:pt x="578" y="896"/>
                  </a:cubicBezTo>
                  <a:cubicBezTo>
                    <a:pt x="571" y="897"/>
                    <a:pt x="558" y="892"/>
                    <a:pt x="553" y="885"/>
                  </a:cubicBezTo>
                  <a:cubicBezTo>
                    <a:pt x="556" y="887"/>
                    <a:pt x="560" y="888"/>
                    <a:pt x="565" y="886"/>
                  </a:cubicBezTo>
                  <a:cubicBezTo>
                    <a:pt x="550" y="880"/>
                    <a:pt x="534" y="875"/>
                    <a:pt x="519" y="869"/>
                  </a:cubicBezTo>
                  <a:cubicBezTo>
                    <a:pt x="509" y="877"/>
                    <a:pt x="497" y="862"/>
                    <a:pt x="489" y="860"/>
                  </a:cubicBezTo>
                  <a:cubicBezTo>
                    <a:pt x="492" y="862"/>
                    <a:pt x="486" y="859"/>
                    <a:pt x="487" y="861"/>
                  </a:cubicBezTo>
                  <a:cubicBezTo>
                    <a:pt x="490" y="861"/>
                    <a:pt x="490" y="865"/>
                    <a:pt x="491" y="867"/>
                  </a:cubicBezTo>
                  <a:cubicBezTo>
                    <a:pt x="496" y="869"/>
                    <a:pt x="501" y="871"/>
                    <a:pt x="504" y="876"/>
                  </a:cubicBezTo>
                  <a:cubicBezTo>
                    <a:pt x="524" y="879"/>
                    <a:pt x="529" y="891"/>
                    <a:pt x="550" y="891"/>
                  </a:cubicBezTo>
                  <a:cubicBezTo>
                    <a:pt x="563" y="895"/>
                    <a:pt x="577" y="902"/>
                    <a:pt x="590" y="903"/>
                  </a:cubicBezTo>
                  <a:cubicBezTo>
                    <a:pt x="600" y="910"/>
                    <a:pt x="614" y="909"/>
                    <a:pt x="624" y="910"/>
                  </a:cubicBezTo>
                  <a:cubicBezTo>
                    <a:pt x="624" y="913"/>
                    <a:pt x="626" y="915"/>
                    <a:pt x="627" y="916"/>
                  </a:cubicBezTo>
                  <a:close/>
                  <a:moveTo>
                    <a:pt x="789" y="863"/>
                  </a:moveTo>
                  <a:cubicBezTo>
                    <a:pt x="782" y="864"/>
                    <a:pt x="779" y="873"/>
                    <a:pt x="777" y="877"/>
                  </a:cubicBezTo>
                  <a:cubicBezTo>
                    <a:pt x="783" y="875"/>
                    <a:pt x="785" y="868"/>
                    <a:pt x="789" y="863"/>
                  </a:cubicBezTo>
                  <a:close/>
                  <a:moveTo>
                    <a:pt x="731" y="865"/>
                  </a:moveTo>
                  <a:cubicBezTo>
                    <a:pt x="727" y="865"/>
                    <a:pt x="725" y="867"/>
                    <a:pt x="723" y="869"/>
                  </a:cubicBezTo>
                  <a:cubicBezTo>
                    <a:pt x="725" y="867"/>
                    <a:pt x="729" y="867"/>
                    <a:pt x="731" y="865"/>
                  </a:cubicBezTo>
                  <a:close/>
                  <a:moveTo>
                    <a:pt x="45" y="876"/>
                  </a:moveTo>
                  <a:cubicBezTo>
                    <a:pt x="46" y="874"/>
                    <a:pt x="41" y="866"/>
                    <a:pt x="39" y="866"/>
                  </a:cubicBezTo>
                  <a:cubicBezTo>
                    <a:pt x="40" y="867"/>
                    <a:pt x="40" y="870"/>
                    <a:pt x="40" y="873"/>
                  </a:cubicBezTo>
                  <a:cubicBezTo>
                    <a:pt x="43" y="874"/>
                    <a:pt x="42" y="874"/>
                    <a:pt x="45" y="876"/>
                  </a:cubicBezTo>
                  <a:close/>
                  <a:moveTo>
                    <a:pt x="570" y="871"/>
                  </a:moveTo>
                  <a:cubicBezTo>
                    <a:pt x="576" y="872"/>
                    <a:pt x="579" y="876"/>
                    <a:pt x="584" y="877"/>
                  </a:cubicBezTo>
                  <a:cubicBezTo>
                    <a:pt x="581" y="874"/>
                    <a:pt x="575" y="869"/>
                    <a:pt x="570" y="871"/>
                  </a:cubicBezTo>
                  <a:close/>
                  <a:moveTo>
                    <a:pt x="591" y="886"/>
                  </a:moveTo>
                  <a:cubicBezTo>
                    <a:pt x="591" y="888"/>
                    <a:pt x="592" y="888"/>
                    <a:pt x="593" y="890"/>
                  </a:cubicBezTo>
                  <a:cubicBezTo>
                    <a:pt x="596" y="891"/>
                    <a:pt x="598" y="889"/>
                    <a:pt x="601" y="889"/>
                  </a:cubicBezTo>
                  <a:cubicBezTo>
                    <a:pt x="603" y="885"/>
                    <a:pt x="608" y="884"/>
                    <a:pt x="610" y="880"/>
                  </a:cubicBezTo>
                  <a:cubicBezTo>
                    <a:pt x="605" y="882"/>
                    <a:pt x="600" y="874"/>
                    <a:pt x="601" y="880"/>
                  </a:cubicBezTo>
                  <a:cubicBezTo>
                    <a:pt x="598" y="882"/>
                    <a:pt x="600" y="878"/>
                    <a:pt x="597" y="879"/>
                  </a:cubicBezTo>
                  <a:cubicBezTo>
                    <a:pt x="597" y="881"/>
                    <a:pt x="596" y="880"/>
                    <a:pt x="593" y="881"/>
                  </a:cubicBezTo>
                  <a:cubicBezTo>
                    <a:pt x="594" y="885"/>
                    <a:pt x="594" y="885"/>
                    <a:pt x="591" y="886"/>
                  </a:cubicBezTo>
                  <a:close/>
                  <a:moveTo>
                    <a:pt x="815" y="881"/>
                  </a:moveTo>
                  <a:cubicBezTo>
                    <a:pt x="814" y="884"/>
                    <a:pt x="809" y="885"/>
                    <a:pt x="811" y="887"/>
                  </a:cubicBezTo>
                  <a:cubicBezTo>
                    <a:pt x="811" y="885"/>
                    <a:pt x="812" y="886"/>
                    <a:pt x="814" y="886"/>
                  </a:cubicBezTo>
                  <a:cubicBezTo>
                    <a:pt x="813" y="884"/>
                    <a:pt x="817" y="882"/>
                    <a:pt x="815" y="881"/>
                  </a:cubicBezTo>
                  <a:close/>
                  <a:moveTo>
                    <a:pt x="51" y="895"/>
                  </a:moveTo>
                  <a:cubicBezTo>
                    <a:pt x="54" y="899"/>
                    <a:pt x="58" y="901"/>
                    <a:pt x="62" y="900"/>
                  </a:cubicBezTo>
                  <a:cubicBezTo>
                    <a:pt x="61" y="896"/>
                    <a:pt x="59" y="894"/>
                    <a:pt x="57" y="892"/>
                  </a:cubicBezTo>
                  <a:cubicBezTo>
                    <a:pt x="56" y="895"/>
                    <a:pt x="59" y="894"/>
                    <a:pt x="59" y="897"/>
                  </a:cubicBezTo>
                  <a:cubicBezTo>
                    <a:pt x="55" y="895"/>
                    <a:pt x="52" y="881"/>
                    <a:pt x="47" y="888"/>
                  </a:cubicBezTo>
                  <a:cubicBezTo>
                    <a:pt x="47" y="885"/>
                    <a:pt x="47" y="885"/>
                    <a:pt x="47" y="885"/>
                  </a:cubicBezTo>
                  <a:cubicBezTo>
                    <a:pt x="45" y="883"/>
                    <a:pt x="41" y="886"/>
                    <a:pt x="43" y="887"/>
                  </a:cubicBezTo>
                  <a:cubicBezTo>
                    <a:pt x="47" y="883"/>
                    <a:pt x="46" y="896"/>
                    <a:pt x="49" y="893"/>
                  </a:cubicBezTo>
                  <a:cubicBezTo>
                    <a:pt x="49" y="894"/>
                    <a:pt x="50" y="894"/>
                    <a:pt x="50" y="894"/>
                  </a:cubicBezTo>
                  <a:cubicBezTo>
                    <a:pt x="50" y="896"/>
                    <a:pt x="49" y="896"/>
                    <a:pt x="49" y="898"/>
                  </a:cubicBezTo>
                  <a:cubicBezTo>
                    <a:pt x="53" y="899"/>
                    <a:pt x="48" y="896"/>
                    <a:pt x="51" y="895"/>
                  </a:cubicBezTo>
                  <a:close/>
                  <a:moveTo>
                    <a:pt x="52" y="893"/>
                  </a:moveTo>
                  <a:cubicBezTo>
                    <a:pt x="55" y="892"/>
                    <a:pt x="56" y="894"/>
                    <a:pt x="56" y="896"/>
                  </a:cubicBezTo>
                  <a:cubicBezTo>
                    <a:pt x="55" y="895"/>
                    <a:pt x="52" y="896"/>
                    <a:pt x="52" y="893"/>
                  </a:cubicBezTo>
                  <a:close/>
                  <a:moveTo>
                    <a:pt x="48" y="890"/>
                  </a:moveTo>
                  <a:cubicBezTo>
                    <a:pt x="49" y="889"/>
                    <a:pt x="50" y="889"/>
                    <a:pt x="52" y="890"/>
                  </a:cubicBezTo>
                  <a:cubicBezTo>
                    <a:pt x="51" y="893"/>
                    <a:pt x="51" y="892"/>
                    <a:pt x="52" y="894"/>
                  </a:cubicBezTo>
                  <a:cubicBezTo>
                    <a:pt x="50" y="893"/>
                    <a:pt x="50" y="891"/>
                    <a:pt x="48" y="890"/>
                  </a:cubicBezTo>
                  <a:close/>
                  <a:moveTo>
                    <a:pt x="680" y="901"/>
                  </a:moveTo>
                  <a:cubicBezTo>
                    <a:pt x="680" y="904"/>
                    <a:pt x="684" y="899"/>
                    <a:pt x="688" y="901"/>
                  </a:cubicBezTo>
                  <a:cubicBezTo>
                    <a:pt x="687" y="895"/>
                    <a:pt x="683" y="901"/>
                    <a:pt x="680" y="901"/>
                  </a:cubicBezTo>
                  <a:close/>
                  <a:moveTo>
                    <a:pt x="88" y="919"/>
                  </a:moveTo>
                  <a:cubicBezTo>
                    <a:pt x="89" y="917"/>
                    <a:pt x="91" y="917"/>
                    <a:pt x="92" y="915"/>
                  </a:cubicBezTo>
                  <a:cubicBezTo>
                    <a:pt x="87" y="911"/>
                    <a:pt x="83" y="903"/>
                    <a:pt x="81" y="899"/>
                  </a:cubicBezTo>
                  <a:cubicBezTo>
                    <a:pt x="78" y="905"/>
                    <a:pt x="86" y="906"/>
                    <a:pt x="87" y="912"/>
                  </a:cubicBezTo>
                  <a:cubicBezTo>
                    <a:pt x="83" y="913"/>
                    <a:pt x="85" y="919"/>
                    <a:pt x="88" y="919"/>
                  </a:cubicBezTo>
                  <a:close/>
                  <a:moveTo>
                    <a:pt x="897" y="900"/>
                  </a:moveTo>
                  <a:cubicBezTo>
                    <a:pt x="894" y="902"/>
                    <a:pt x="889" y="903"/>
                    <a:pt x="887" y="906"/>
                  </a:cubicBezTo>
                  <a:cubicBezTo>
                    <a:pt x="891" y="905"/>
                    <a:pt x="897" y="902"/>
                    <a:pt x="897" y="900"/>
                  </a:cubicBezTo>
                  <a:close/>
                  <a:moveTo>
                    <a:pt x="885" y="906"/>
                  </a:moveTo>
                  <a:cubicBezTo>
                    <a:pt x="885" y="909"/>
                    <a:pt x="878" y="909"/>
                    <a:pt x="880" y="912"/>
                  </a:cubicBezTo>
                  <a:cubicBezTo>
                    <a:pt x="881" y="910"/>
                    <a:pt x="887" y="908"/>
                    <a:pt x="885" y="906"/>
                  </a:cubicBezTo>
                  <a:close/>
                  <a:moveTo>
                    <a:pt x="66" y="947"/>
                  </a:moveTo>
                  <a:cubicBezTo>
                    <a:pt x="63" y="947"/>
                    <a:pt x="63" y="943"/>
                    <a:pt x="62" y="941"/>
                  </a:cubicBezTo>
                  <a:cubicBezTo>
                    <a:pt x="64" y="943"/>
                    <a:pt x="67" y="943"/>
                    <a:pt x="66" y="947"/>
                  </a:cubicBezTo>
                  <a:close/>
                  <a:moveTo>
                    <a:pt x="181" y="984"/>
                  </a:moveTo>
                  <a:cubicBezTo>
                    <a:pt x="184" y="986"/>
                    <a:pt x="188" y="990"/>
                    <a:pt x="187" y="994"/>
                  </a:cubicBezTo>
                  <a:cubicBezTo>
                    <a:pt x="182" y="993"/>
                    <a:pt x="182" y="988"/>
                    <a:pt x="181" y="984"/>
                  </a:cubicBezTo>
                  <a:close/>
                  <a:moveTo>
                    <a:pt x="202" y="1015"/>
                  </a:moveTo>
                  <a:cubicBezTo>
                    <a:pt x="199" y="1009"/>
                    <a:pt x="191" y="1004"/>
                    <a:pt x="191" y="998"/>
                  </a:cubicBezTo>
                  <a:cubicBezTo>
                    <a:pt x="195" y="1001"/>
                    <a:pt x="199" y="1005"/>
                    <a:pt x="204" y="1009"/>
                  </a:cubicBezTo>
                  <a:cubicBezTo>
                    <a:pt x="203" y="1011"/>
                    <a:pt x="203" y="1014"/>
                    <a:pt x="202" y="1015"/>
                  </a:cubicBezTo>
                  <a:close/>
                  <a:moveTo>
                    <a:pt x="1077" y="966"/>
                  </a:moveTo>
                  <a:cubicBezTo>
                    <a:pt x="1073" y="968"/>
                    <a:pt x="1075" y="971"/>
                    <a:pt x="1075" y="975"/>
                  </a:cubicBezTo>
                  <a:cubicBezTo>
                    <a:pt x="1072" y="974"/>
                    <a:pt x="1070" y="984"/>
                    <a:pt x="1069" y="986"/>
                  </a:cubicBezTo>
                  <a:cubicBezTo>
                    <a:pt x="1071" y="983"/>
                    <a:pt x="1067" y="991"/>
                    <a:pt x="1071" y="991"/>
                  </a:cubicBezTo>
                  <a:cubicBezTo>
                    <a:pt x="1069" y="990"/>
                    <a:pt x="1068" y="995"/>
                    <a:pt x="1069" y="996"/>
                  </a:cubicBezTo>
                  <a:cubicBezTo>
                    <a:pt x="1073" y="990"/>
                    <a:pt x="1073" y="982"/>
                    <a:pt x="1073" y="976"/>
                  </a:cubicBezTo>
                  <a:cubicBezTo>
                    <a:pt x="1076" y="976"/>
                    <a:pt x="1077" y="974"/>
                    <a:pt x="1077" y="972"/>
                  </a:cubicBezTo>
                  <a:cubicBezTo>
                    <a:pt x="1075" y="970"/>
                    <a:pt x="1076" y="969"/>
                    <a:pt x="1077" y="966"/>
                  </a:cubicBezTo>
                  <a:close/>
                  <a:moveTo>
                    <a:pt x="661" y="973"/>
                  </a:moveTo>
                  <a:cubicBezTo>
                    <a:pt x="660" y="976"/>
                    <a:pt x="654" y="972"/>
                    <a:pt x="654" y="975"/>
                  </a:cubicBezTo>
                  <a:cubicBezTo>
                    <a:pt x="655" y="975"/>
                    <a:pt x="655" y="975"/>
                    <a:pt x="655" y="977"/>
                  </a:cubicBezTo>
                  <a:cubicBezTo>
                    <a:pt x="658" y="977"/>
                    <a:pt x="662" y="975"/>
                    <a:pt x="661" y="973"/>
                  </a:cubicBezTo>
                  <a:close/>
                  <a:moveTo>
                    <a:pt x="1065" y="992"/>
                  </a:moveTo>
                  <a:cubicBezTo>
                    <a:pt x="1066" y="994"/>
                    <a:pt x="1063" y="997"/>
                    <a:pt x="1065" y="998"/>
                  </a:cubicBezTo>
                  <a:cubicBezTo>
                    <a:pt x="1065" y="995"/>
                    <a:pt x="1067" y="995"/>
                    <a:pt x="1068" y="993"/>
                  </a:cubicBezTo>
                  <a:cubicBezTo>
                    <a:pt x="1066" y="993"/>
                    <a:pt x="1067" y="991"/>
                    <a:pt x="1065" y="992"/>
                  </a:cubicBezTo>
                  <a:close/>
                  <a:moveTo>
                    <a:pt x="247" y="1014"/>
                  </a:moveTo>
                  <a:cubicBezTo>
                    <a:pt x="249" y="1013"/>
                    <a:pt x="249" y="1017"/>
                    <a:pt x="251" y="1014"/>
                  </a:cubicBezTo>
                  <a:cubicBezTo>
                    <a:pt x="251" y="1012"/>
                    <a:pt x="245" y="1009"/>
                    <a:pt x="248" y="1011"/>
                  </a:cubicBezTo>
                  <a:cubicBezTo>
                    <a:pt x="248" y="1012"/>
                    <a:pt x="248" y="1012"/>
                    <a:pt x="248" y="1013"/>
                  </a:cubicBezTo>
                  <a:cubicBezTo>
                    <a:pt x="248" y="1013"/>
                    <a:pt x="247" y="1013"/>
                    <a:pt x="247" y="1014"/>
                  </a:cubicBezTo>
                  <a:close/>
                  <a:moveTo>
                    <a:pt x="325" y="1020"/>
                  </a:moveTo>
                  <a:cubicBezTo>
                    <a:pt x="322" y="1019"/>
                    <a:pt x="321" y="1021"/>
                    <a:pt x="318" y="1021"/>
                  </a:cubicBezTo>
                  <a:cubicBezTo>
                    <a:pt x="313" y="1017"/>
                    <a:pt x="311" y="1010"/>
                    <a:pt x="305" y="1008"/>
                  </a:cubicBezTo>
                  <a:cubicBezTo>
                    <a:pt x="305" y="1011"/>
                    <a:pt x="302" y="1011"/>
                    <a:pt x="300" y="1011"/>
                  </a:cubicBezTo>
                  <a:cubicBezTo>
                    <a:pt x="301" y="1014"/>
                    <a:pt x="303" y="1016"/>
                    <a:pt x="305" y="1018"/>
                  </a:cubicBezTo>
                  <a:cubicBezTo>
                    <a:pt x="309" y="1015"/>
                    <a:pt x="309" y="1022"/>
                    <a:pt x="313" y="1022"/>
                  </a:cubicBezTo>
                  <a:cubicBezTo>
                    <a:pt x="314" y="1021"/>
                    <a:pt x="314" y="1019"/>
                    <a:pt x="315" y="1019"/>
                  </a:cubicBezTo>
                  <a:cubicBezTo>
                    <a:pt x="317" y="1020"/>
                    <a:pt x="317" y="1023"/>
                    <a:pt x="318" y="1025"/>
                  </a:cubicBezTo>
                  <a:cubicBezTo>
                    <a:pt x="323" y="1023"/>
                    <a:pt x="332" y="1040"/>
                    <a:pt x="338" y="1032"/>
                  </a:cubicBezTo>
                  <a:cubicBezTo>
                    <a:pt x="333" y="1028"/>
                    <a:pt x="326" y="1027"/>
                    <a:pt x="325" y="1020"/>
                  </a:cubicBezTo>
                  <a:close/>
                  <a:moveTo>
                    <a:pt x="319" y="1029"/>
                  </a:moveTo>
                  <a:cubicBezTo>
                    <a:pt x="318" y="1029"/>
                    <a:pt x="313" y="1024"/>
                    <a:pt x="314" y="1027"/>
                  </a:cubicBezTo>
                  <a:cubicBezTo>
                    <a:pt x="315" y="1028"/>
                    <a:pt x="317" y="1033"/>
                    <a:pt x="319" y="1029"/>
                  </a:cubicBezTo>
                  <a:close/>
                  <a:moveTo>
                    <a:pt x="699" y="1055"/>
                  </a:moveTo>
                  <a:cubicBezTo>
                    <a:pt x="697" y="1052"/>
                    <a:pt x="703" y="1051"/>
                    <a:pt x="703" y="1048"/>
                  </a:cubicBezTo>
                  <a:cubicBezTo>
                    <a:pt x="708" y="1046"/>
                    <a:pt x="711" y="1048"/>
                    <a:pt x="714" y="1044"/>
                  </a:cubicBezTo>
                  <a:cubicBezTo>
                    <a:pt x="704" y="1040"/>
                    <a:pt x="690" y="1052"/>
                    <a:pt x="688" y="1043"/>
                  </a:cubicBezTo>
                  <a:cubicBezTo>
                    <a:pt x="694" y="1038"/>
                    <a:pt x="702" y="1040"/>
                    <a:pt x="707" y="1036"/>
                  </a:cubicBezTo>
                  <a:cubicBezTo>
                    <a:pt x="703" y="1036"/>
                    <a:pt x="703" y="1032"/>
                    <a:pt x="698" y="1033"/>
                  </a:cubicBezTo>
                  <a:cubicBezTo>
                    <a:pt x="696" y="1041"/>
                    <a:pt x="676" y="1034"/>
                    <a:pt x="676" y="1042"/>
                  </a:cubicBezTo>
                  <a:cubicBezTo>
                    <a:pt x="673" y="1043"/>
                    <a:pt x="672" y="1038"/>
                    <a:pt x="670" y="1041"/>
                  </a:cubicBezTo>
                  <a:cubicBezTo>
                    <a:pt x="674" y="1041"/>
                    <a:pt x="671" y="1043"/>
                    <a:pt x="670" y="1044"/>
                  </a:cubicBezTo>
                  <a:cubicBezTo>
                    <a:pt x="673" y="1044"/>
                    <a:pt x="672" y="1047"/>
                    <a:pt x="672" y="1050"/>
                  </a:cubicBezTo>
                  <a:cubicBezTo>
                    <a:pt x="657" y="1057"/>
                    <a:pt x="641" y="1047"/>
                    <a:pt x="627" y="1050"/>
                  </a:cubicBezTo>
                  <a:cubicBezTo>
                    <a:pt x="628" y="1052"/>
                    <a:pt x="628" y="1054"/>
                    <a:pt x="628" y="1057"/>
                  </a:cubicBezTo>
                  <a:cubicBezTo>
                    <a:pt x="631" y="1056"/>
                    <a:pt x="633" y="1055"/>
                    <a:pt x="636" y="1057"/>
                  </a:cubicBezTo>
                  <a:cubicBezTo>
                    <a:pt x="636" y="1056"/>
                    <a:pt x="635" y="1054"/>
                    <a:pt x="636" y="1054"/>
                  </a:cubicBezTo>
                  <a:cubicBezTo>
                    <a:pt x="645" y="1054"/>
                    <a:pt x="658" y="1059"/>
                    <a:pt x="662" y="1053"/>
                  </a:cubicBezTo>
                  <a:cubicBezTo>
                    <a:pt x="664" y="1053"/>
                    <a:pt x="666" y="1055"/>
                    <a:pt x="664" y="1057"/>
                  </a:cubicBezTo>
                  <a:cubicBezTo>
                    <a:pt x="671" y="1057"/>
                    <a:pt x="677" y="1059"/>
                    <a:pt x="683" y="1061"/>
                  </a:cubicBezTo>
                  <a:cubicBezTo>
                    <a:pt x="684" y="1059"/>
                    <a:pt x="681" y="1058"/>
                    <a:pt x="683" y="1057"/>
                  </a:cubicBezTo>
                  <a:cubicBezTo>
                    <a:pt x="683" y="1059"/>
                    <a:pt x="685" y="1058"/>
                    <a:pt x="685" y="1059"/>
                  </a:cubicBezTo>
                  <a:cubicBezTo>
                    <a:pt x="686" y="1053"/>
                    <a:pt x="697" y="1055"/>
                    <a:pt x="699" y="1055"/>
                  </a:cubicBezTo>
                  <a:close/>
                  <a:moveTo>
                    <a:pt x="489" y="1081"/>
                  </a:moveTo>
                  <a:cubicBezTo>
                    <a:pt x="490" y="1085"/>
                    <a:pt x="494" y="1086"/>
                    <a:pt x="496" y="1085"/>
                  </a:cubicBezTo>
                  <a:cubicBezTo>
                    <a:pt x="492" y="1085"/>
                    <a:pt x="494" y="1080"/>
                    <a:pt x="489" y="1081"/>
                  </a:cubicBezTo>
                  <a:close/>
                  <a:moveTo>
                    <a:pt x="517" y="1092"/>
                  </a:moveTo>
                  <a:cubicBezTo>
                    <a:pt x="510" y="1092"/>
                    <a:pt x="502" y="1087"/>
                    <a:pt x="496" y="1089"/>
                  </a:cubicBezTo>
                  <a:cubicBezTo>
                    <a:pt x="504" y="1090"/>
                    <a:pt x="509" y="1094"/>
                    <a:pt x="517" y="1092"/>
                  </a:cubicBezTo>
                  <a:close/>
                  <a:moveTo>
                    <a:pt x="823" y="1101"/>
                  </a:moveTo>
                  <a:cubicBezTo>
                    <a:pt x="823" y="1104"/>
                    <a:pt x="818" y="1101"/>
                    <a:pt x="818" y="1103"/>
                  </a:cubicBezTo>
                  <a:cubicBezTo>
                    <a:pt x="819" y="1105"/>
                    <a:pt x="825" y="1103"/>
                    <a:pt x="823" y="1101"/>
                  </a:cubicBezTo>
                  <a:close/>
                  <a:moveTo>
                    <a:pt x="593" y="1118"/>
                  </a:moveTo>
                  <a:cubicBezTo>
                    <a:pt x="597" y="1118"/>
                    <a:pt x="603" y="1124"/>
                    <a:pt x="606" y="1120"/>
                  </a:cubicBezTo>
                  <a:cubicBezTo>
                    <a:pt x="603" y="1118"/>
                    <a:pt x="592" y="1117"/>
                    <a:pt x="593" y="1118"/>
                  </a:cubicBezTo>
                  <a:close/>
                  <a:moveTo>
                    <a:pt x="818" y="1126"/>
                  </a:moveTo>
                  <a:cubicBezTo>
                    <a:pt x="814" y="1127"/>
                    <a:pt x="806" y="1126"/>
                    <a:pt x="810" y="1131"/>
                  </a:cubicBezTo>
                  <a:cubicBezTo>
                    <a:pt x="796" y="1134"/>
                    <a:pt x="784" y="1133"/>
                    <a:pt x="775" y="1139"/>
                  </a:cubicBezTo>
                  <a:cubicBezTo>
                    <a:pt x="771" y="1134"/>
                    <a:pt x="767" y="1141"/>
                    <a:pt x="764" y="1143"/>
                  </a:cubicBezTo>
                  <a:cubicBezTo>
                    <a:pt x="781" y="1141"/>
                    <a:pt x="801" y="1137"/>
                    <a:pt x="817" y="1129"/>
                  </a:cubicBezTo>
                  <a:cubicBezTo>
                    <a:pt x="815" y="1129"/>
                    <a:pt x="814" y="1127"/>
                    <a:pt x="818" y="1126"/>
                  </a:cubicBezTo>
                  <a:close/>
                  <a:moveTo>
                    <a:pt x="916" y="627"/>
                  </a:moveTo>
                  <a:cubicBezTo>
                    <a:pt x="917" y="623"/>
                    <a:pt x="917" y="618"/>
                    <a:pt x="916" y="616"/>
                  </a:cubicBezTo>
                  <a:cubicBezTo>
                    <a:pt x="915" y="619"/>
                    <a:pt x="914" y="621"/>
                    <a:pt x="914" y="625"/>
                  </a:cubicBezTo>
                  <a:cubicBezTo>
                    <a:pt x="917" y="623"/>
                    <a:pt x="914" y="627"/>
                    <a:pt x="916" y="627"/>
                  </a:cubicBezTo>
                  <a:close/>
                  <a:moveTo>
                    <a:pt x="912" y="748"/>
                  </a:moveTo>
                  <a:cubicBezTo>
                    <a:pt x="920" y="748"/>
                    <a:pt x="918" y="735"/>
                    <a:pt x="924" y="736"/>
                  </a:cubicBezTo>
                  <a:cubicBezTo>
                    <a:pt x="926" y="732"/>
                    <a:pt x="927" y="727"/>
                    <a:pt x="931" y="725"/>
                  </a:cubicBezTo>
                  <a:cubicBezTo>
                    <a:pt x="931" y="732"/>
                    <a:pt x="936" y="727"/>
                    <a:pt x="933" y="734"/>
                  </a:cubicBezTo>
                  <a:cubicBezTo>
                    <a:pt x="938" y="734"/>
                    <a:pt x="936" y="726"/>
                    <a:pt x="937" y="722"/>
                  </a:cubicBezTo>
                  <a:cubicBezTo>
                    <a:pt x="938" y="721"/>
                    <a:pt x="940" y="721"/>
                    <a:pt x="940" y="720"/>
                  </a:cubicBezTo>
                  <a:cubicBezTo>
                    <a:pt x="943" y="714"/>
                    <a:pt x="942" y="700"/>
                    <a:pt x="946" y="706"/>
                  </a:cubicBezTo>
                  <a:cubicBezTo>
                    <a:pt x="946" y="698"/>
                    <a:pt x="953" y="691"/>
                    <a:pt x="949" y="686"/>
                  </a:cubicBezTo>
                  <a:cubicBezTo>
                    <a:pt x="950" y="685"/>
                    <a:pt x="950" y="683"/>
                    <a:pt x="952" y="684"/>
                  </a:cubicBezTo>
                  <a:cubicBezTo>
                    <a:pt x="949" y="677"/>
                    <a:pt x="953" y="673"/>
                    <a:pt x="950" y="666"/>
                  </a:cubicBezTo>
                  <a:cubicBezTo>
                    <a:pt x="942" y="666"/>
                    <a:pt x="938" y="682"/>
                    <a:pt x="933" y="676"/>
                  </a:cubicBezTo>
                  <a:cubicBezTo>
                    <a:pt x="931" y="685"/>
                    <a:pt x="926" y="690"/>
                    <a:pt x="928" y="702"/>
                  </a:cubicBezTo>
                  <a:cubicBezTo>
                    <a:pt x="926" y="702"/>
                    <a:pt x="925" y="704"/>
                    <a:pt x="924" y="705"/>
                  </a:cubicBezTo>
                  <a:cubicBezTo>
                    <a:pt x="924" y="708"/>
                    <a:pt x="926" y="708"/>
                    <a:pt x="926" y="711"/>
                  </a:cubicBezTo>
                  <a:cubicBezTo>
                    <a:pt x="923" y="709"/>
                    <a:pt x="926" y="715"/>
                    <a:pt x="925" y="718"/>
                  </a:cubicBezTo>
                  <a:cubicBezTo>
                    <a:pt x="922" y="725"/>
                    <a:pt x="918" y="729"/>
                    <a:pt x="918" y="738"/>
                  </a:cubicBezTo>
                  <a:cubicBezTo>
                    <a:pt x="916" y="741"/>
                    <a:pt x="912" y="742"/>
                    <a:pt x="912" y="748"/>
                  </a:cubicBezTo>
                  <a:close/>
                  <a:moveTo>
                    <a:pt x="932" y="685"/>
                  </a:moveTo>
                  <a:cubicBezTo>
                    <a:pt x="935" y="685"/>
                    <a:pt x="932" y="691"/>
                    <a:pt x="930" y="691"/>
                  </a:cubicBezTo>
                  <a:cubicBezTo>
                    <a:pt x="930" y="688"/>
                    <a:pt x="931" y="687"/>
                    <a:pt x="932" y="685"/>
                  </a:cubicBezTo>
                  <a:close/>
                  <a:moveTo>
                    <a:pt x="125" y="832"/>
                  </a:moveTo>
                  <a:cubicBezTo>
                    <a:pt x="126" y="837"/>
                    <a:pt x="126" y="836"/>
                    <a:pt x="126" y="842"/>
                  </a:cubicBezTo>
                  <a:cubicBezTo>
                    <a:pt x="131" y="842"/>
                    <a:pt x="129" y="834"/>
                    <a:pt x="133" y="834"/>
                  </a:cubicBezTo>
                  <a:cubicBezTo>
                    <a:pt x="132" y="831"/>
                    <a:pt x="133" y="828"/>
                    <a:pt x="132" y="827"/>
                  </a:cubicBezTo>
                  <a:cubicBezTo>
                    <a:pt x="131" y="830"/>
                    <a:pt x="129" y="823"/>
                    <a:pt x="128" y="827"/>
                  </a:cubicBezTo>
                  <a:cubicBezTo>
                    <a:pt x="129" y="827"/>
                    <a:pt x="129" y="834"/>
                    <a:pt x="125" y="832"/>
                  </a:cubicBezTo>
                  <a:close/>
                  <a:moveTo>
                    <a:pt x="548" y="863"/>
                  </a:moveTo>
                  <a:cubicBezTo>
                    <a:pt x="551" y="868"/>
                    <a:pt x="557" y="871"/>
                    <a:pt x="561" y="875"/>
                  </a:cubicBezTo>
                  <a:cubicBezTo>
                    <a:pt x="559" y="870"/>
                    <a:pt x="565" y="873"/>
                    <a:pt x="565" y="870"/>
                  </a:cubicBezTo>
                  <a:cubicBezTo>
                    <a:pt x="561" y="864"/>
                    <a:pt x="554" y="860"/>
                    <a:pt x="549" y="855"/>
                  </a:cubicBezTo>
                  <a:cubicBezTo>
                    <a:pt x="547" y="862"/>
                    <a:pt x="556" y="860"/>
                    <a:pt x="557" y="866"/>
                  </a:cubicBezTo>
                  <a:cubicBezTo>
                    <a:pt x="552" y="867"/>
                    <a:pt x="551" y="864"/>
                    <a:pt x="548" y="863"/>
                  </a:cubicBezTo>
                  <a:close/>
                  <a:moveTo>
                    <a:pt x="738" y="887"/>
                  </a:moveTo>
                  <a:cubicBezTo>
                    <a:pt x="739" y="890"/>
                    <a:pt x="739" y="891"/>
                    <a:pt x="738" y="894"/>
                  </a:cubicBezTo>
                  <a:cubicBezTo>
                    <a:pt x="740" y="894"/>
                    <a:pt x="741" y="893"/>
                    <a:pt x="742" y="893"/>
                  </a:cubicBezTo>
                  <a:cubicBezTo>
                    <a:pt x="743" y="895"/>
                    <a:pt x="742" y="896"/>
                    <a:pt x="745" y="898"/>
                  </a:cubicBezTo>
                  <a:cubicBezTo>
                    <a:pt x="748" y="893"/>
                    <a:pt x="754" y="892"/>
                    <a:pt x="758" y="888"/>
                  </a:cubicBezTo>
                  <a:cubicBezTo>
                    <a:pt x="757" y="885"/>
                    <a:pt x="756" y="882"/>
                    <a:pt x="753" y="881"/>
                  </a:cubicBezTo>
                  <a:cubicBezTo>
                    <a:pt x="750" y="885"/>
                    <a:pt x="743" y="885"/>
                    <a:pt x="738" y="887"/>
                  </a:cubicBezTo>
                  <a:close/>
                  <a:moveTo>
                    <a:pt x="136" y="922"/>
                  </a:moveTo>
                  <a:cubicBezTo>
                    <a:pt x="137" y="922"/>
                    <a:pt x="138" y="923"/>
                    <a:pt x="138" y="925"/>
                  </a:cubicBezTo>
                  <a:cubicBezTo>
                    <a:pt x="134" y="926"/>
                    <a:pt x="131" y="923"/>
                    <a:pt x="129" y="926"/>
                  </a:cubicBezTo>
                  <a:cubicBezTo>
                    <a:pt x="130" y="928"/>
                    <a:pt x="132" y="929"/>
                    <a:pt x="132" y="932"/>
                  </a:cubicBezTo>
                  <a:cubicBezTo>
                    <a:pt x="142" y="932"/>
                    <a:pt x="144" y="940"/>
                    <a:pt x="152" y="941"/>
                  </a:cubicBezTo>
                  <a:cubicBezTo>
                    <a:pt x="151" y="936"/>
                    <a:pt x="150" y="933"/>
                    <a:pt x="148" y="929"/>
                  </a:cubicBezTo>
                  <a:cubicBezTo>
                    <a:pt x="151" y="928"/>
                    <a:pt x="148" y="924"/>
                    <a:pt x="152" y="924"/>
                  </a:cubicBezTo>
                  <a:cubicBezTo>
                    <a:pt x="150" y="919"/>
                    <a:pt x="142" y="920"/>
                    <a:pt x="139" y="916"/>
                  </a:cubicBezTo>
                  <a:cubicBezTo>
                    <a:pt x="138" y="920"/>
                    <a:pt x="141" y="921"/>
                    <a:pt x="139" y="923"/>
                  </a:cubicBezTo>
                  <a:cubicBezTo>
                    <a:pt x="138" y="923"/>
                    <a:pt x="137" y="919"/>
                    <a:pt x="136" y="922"/>
                  </a:cubicBezTo>
                  <a:close/>
                  <a:moveTo>
                    <a:pt x="638" y="991"/>
                  </a:moveTo>
                  <a:cubicBezTo>
                    <a:pt x="639" y="988"/>
                    <a:pt x="637" y="988"/>
                    <a:pt x="638" y="986"/>
                  </a:cubicBezTo>
                  <a:cubicBezTo>
                    <a:pt x="631" y="982"/>
                    <a:pt x="628" y="988"/>
                    <a:pt x="619" y="987"/>
                  </a:cubicBezTo>
                  <a:cubicBezTo>
                    <a:pt x="620" y="994"/>
                    <a:pt x="631" y="990"/>
                    <a:pt x="634" y="995"/>
                  </a:cubicBezTo>
                  <a:cubicBezTo>
                    <a:pt x="633" y="992"/>
                    <a:pt x="635" y="991"/>
                    <a:pt x="638" y="991"/>
                  </a:cubicBezTo>
                  <a:close/>
                  <a:moveTo>
                    <a:pt x="675" y="1018"/>
                  </a:moveTo>
                  <a:cubicBezTo>
                    <a:pt x="677" y="1018"/>
                    <a:pt x="680" y="1017"/>
                    <a:pt x="680" y="1019"/>
                  </a:cubicBezTo>
                  <a:cubicBezTo>
                    <a:pt x="679" y="1019"/>
                    <a:pt x="676" y="1018"/>
                    <a:pt x="677" y="1021"/>
                  </a:cubicBezTo>
                  <a:cubicBezTo>
                    <a:pt x="677" y="1024"/>
                    <a:pt x="682" y="1020"/>
                    <a:pt x="684" y="1022"/>
                  </a:cubicBezTo>
                  <a:cubicBezTo>
                    <a:pt x="685" y="1017"/>
                    <a:pt x="685" y="1016"/>
                    <a:pt x="688" y="1014"/>
                  </a:cubicBezTo>
                  <a:cubicBezTo>
                    <a:pt x="682" y="1013"/>
                    <a:pt x="677" y="1013"/>
                    <a:pt x="675" y="1018"/>
                  </a:cubicBezTo>
                  <a:close/>
                  <a:moveTo>
                    <a:pt x="847" y="1109"/>
                  </a:moveTo>
                  <a:cubicBezTo>
                    <a:pt x="841" y="1112"/>
                    <a:pt x="836" y="1115"/>
                    <a:pt x="835" y="1120"/>
                  </a:cubicBezTo>
                  <a:cubicBezTo>
                    <a:pt x="833" y="1118"/>
                    <a:pt x="837" y="1116"/>
                    <a:pt x="833" y="1116"/>
                  </a:cubicBezTo>
                  <a:cubicBezTo>
                    <a:pt x="833" y="1121"/>
                    <a:pt x="833" y="1121"/>
                    <a:pt x="833" y="1121"/>
                  </a:cubicBezTo>
                  <a:cubicBezTo>
                    <a:pt x="840" y="1122"/>
                    <a:pt x="847" y="1119"/>
                    <a:pt x="850" y="1114"/>
                  </a:cubicBezTo>
                  <a:cubicBezTo>
                    <a:pt x="849" y="1113"/>
                    <a:pt x="847" y="1112"/>
                    <a:pt x="847" y="1109"/>
                  </a:cubicBezTo>
                  <a:close/>
                </a:path>
              </a:pathLst>
            </a:custGeom>
            <a:solidFill>
              <a:srgbClr val="595959">
                <a:alpha val="8588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椭圆 25"/>
            <p:cNvSpPr>
              <a:spLocks noChangeArrowheads="1"/>
            </p:cNvSpPr>
            <p:nvPr/>
          </p:nvSpPr>
          <p:spPr bwMode="auto">
            <a:xfrm>
              <a:off x="422114" y="274491"/>
              <a:ext cx="2349083" cy="2348615"/>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18" name="组合 27"/>
          <p:cNvGrpSpPr>
            <a:grpSpLocks/>
          </p:cNvGrpSpPr>
          <p:nvPr/>
        </p:nvGrpSpPr>
        <p:grpSpPr bwMode="auto">
          <a:xfrm>
            <a:off x="2391967" y="1101329"/>
            <a:ext cx="2094309" cy="2151459"/>
            <a:chOff x="0" y="0"/>
            <a:chExt cx="3018289" cy="3100035"/>
          </a:xfrm>
        </p:grpSpPr>
        <p:sp>
          <p:nvSpPr>
            <p:cNvPr id="19" name="Freeform 5"/>
            <p:cNvSpPr>
              <a:spLocks noEditPoints="1"/>
            </p:cNvSpPr>
            <p:nvPr/>
          </p:nvSpPr>
          <p:spPr bwMode="auto">
            <a:xfrm>
              <a:off x="0" y="0"/>
              <a:ext cx="3018289" cy="3100035"/>
            </a:xfrm>
            <a:custGeom>
              <a:avLst/>
              <a:gdLst>
                <a:gd name="T0" fmla="*/ 2147483646 w 1216"/>
                <a:gd name="T1" fmla="*/ 2147483646 h 1249"/>
                <a:gd name="T2" fmla="*/ 2147483646 w 1216"/>
                <a:gd name="T3" fmla="*/ 2147483646 h 1249"/>
                <a:gd name="T4" fmla="*/ 2147483646 w 1216"/>
                <a:gd name="T5" fmla="*/ 2147483646 h 1249"/>
                <a:gd name="T6" fmla="*/ 2147483646 w 1216"/>
                <a:gd name="T7" fmla="*/ 2147483646 h 1249"/>
                <a:gd name="T8" fmla="*/ 2147483646 w 1216"/>
                <a:gd name="T9" fmla="*/ 2147483646 h 1249"/>
                <a:gd name="T10" fmla="*/ 2147483646 w 1216"/>
                <a:gd name="T11" fmla="*/ 2147483646 h 1249"/>
                <a:gd name="T12" fmla="*/ 2147483646 w 1216"/>
                <a:gd name="T13" fmla="*/ 2147483646 h 1249"/>
                <a:gd name="T14" fmla="*/ 2147483646 w 1216"/>
                <a:gd name="T15" fmla="*/ 2147483646 h 1249"/>
                <a:gd name="T16" fmla="*/ 2147483646 w 1216"/>
                <a:gd name="T17" fmla="*/ 2147483646 h 1249"/>
                <a:gd name="T18" fmla="*/ 2147483646 w 1216"/>
                <a:gd name="T19" fmla="*/ 2147483646 h 1249"/>
                <a:gd name="T20" fmla="*/ 2147483646 w 1216"/>
                <a:gd name="T21" fmla="*/ 2147483646 h 1249"/>
                <a:gd name="T22" fmla="*/ 2147483646 w 1216"/>
                <a:gd name="T23" fmla="*/ 2147483646 h 1249"/>
                <a:gd name="T24" fmla="*/ 2147483646 w 1216"/>
                <a:gd name="T25" fmla="*/ 2147483646 h 1249"/>
                <a:gd name="T26" fmla="*/ 2147483646 w 1216"/>
                <a:gd name="T27" fmla="*/ 2147483646 h 1249"/>
                <a:gd name="T28" fmla="*/ 2147483646 w 1216"/>
                <a:gd name="T29" fmla="*/ 2147483646 h 1249"/>
                <a:gd name="T30" fmla="*/ 2147483646 w 1216"/>
                <a:gd name="T31" fmla="*/ 2147483646 h 1249"/>
                <a:gd name="T32" fmla="*/ 2147483646 w 1216"/>
                <a:gd name="T33" fmla="*/ 2147483646 h 1249"/>
                <a:gd name="T34" fmla="*/ 2147483646 w 1216"/>
                <a:gd name="T35" fmla="*/ 2147483646 h 1249"/>
                <a:gd name="T36" fmla="*/ 2147483646 w 1216"/>
                <a:gd name="T37" fmla="*/ 2147483646 h 1249"/>
                <a:gd name="T38" fmla="*/ 2147483646 w 1216"/>
                <a:gd name="T39" fmla="*/ 2147483646 h 1249"/>
                <a:gd name="T40" fmla="*/ 2147483646 w 1216"/>
                <a:gd name="T41" fmla="*/ 2147483646 h 1249"/>
                <a:gd name="T42" fmla="*/ 2147483646 w 1216"/>
                <a:gd name="T43" fmla="*/ 2147483646 h 1249"/>
                <a:gd name="T44" fmla="*/ 2147483646 w 1216"/>
                <a:gd name="T45" fmla="*/ 2147483646 h 1249"/>
                <a:gd name="T46" fmla="*/ 2147483646 w 1216"/>
                <a:gd name="T47" fmla="*/ 2147483646 h 1249"/>
                <a:gd name="T48" fmla="*/ 2147483646 w 1216"/>
                <a:gd name="T49" fmla="*/ 2147483646 h 1249"/>
                <a:gd name="T50" fmla="*/ 2147483646 w 1216"/>
                <a:gd name="T51" fmla="*/ 2147483646 h 1249"/>
                <a:gd name="T52" fmla="*/ 2147483646 w 1216"/>
                <a:gd name="T53" fmla="*/ 2147483646 h 1249"/>
                <a:gd name="T54" fmla="*/ 2147483646 w 1216"/>
                <a:gd name="T55" fmla="*/ 2147483646 h 1249"/>
                <a:gd name="T56" fmla="*/ 2147483646 w 1216"/>
                <a:gd name="T57" fmla="*/ 2147483646 h 1249"/>
                <a:gd name="T58" fmla="*/ 2147483646 w 1216"/>
                <a:gd name="T59" fmla="*/ 2147483646 h 1249"/>
                <a:gd name="T60" fmla="*/ 2147483646 w 1216"/>
                <a:gd name="T61" fmla="*/ 2147483646 h 1249"/>
                <a:gd name="T62" fmla="*/ 2147483646 w 1216"/>
                <a:gd name="T63" fmla="*/ 2147483646 h 1249"/>
                <a:gd name="T64" fmla="*/ 2147483646 w 1216"/>
                <a:gd name="T65" fmla="*/ 2147483646 h 1249"/>
                <a:gd name="T66" fmla="*/ 2147483646 w 1216"/>
                <a:gd name="T67" fmla="*/ 2147483646 h 1249"/>
                <a:gd name="T68" fmla="*/ 2147483646 w 1216"/>
                <a:gd name="T69" fmla="*/ 2147483646 h 1249"/>
                <a:gd name="T70" fmla="*/ 2147483646 w 1216"/>
                <a:gd name="T71" fmla="*/ 2147483646 h 1249"/>
                <a:gd name="T72" fmla="*/ 2147483646 w 1216"/>
                <a:gd name="T73" fmla="*/ 2147483646 h 1249"/>
                <a:gd name="T74" fmla="*/ 2147483646 w 1216"/>
                <a:gd name="T75" fmla="*/ 2147483646 h 1249"/>
                <a:gd name="T76" fmla="*/ 2147483646 w 1216"/>
                <a:gd name="T77" fmla="*/ 2147483646 h 1249"/>
                <a:gd name="T78" fmla="*/ 2147483646 w 1216"/>
                <a:gd name="T79" fmla="*/ 2147483646 h 1249"/>
                <a:gd name="T80" fmla="*/ 2147483646 w 1216"/>
                <a:gd name="T81" fmla="*/ 2147483646 h 1249"/>
                <a:gd name="T82" fmla="*/ 2147483646 w 1216"/>
                <a:gd name="T83" fmla="*/ 2147483646 h 1249"/>
                <a:gd name="T84" fmla="*/ 2147483646 w 1216"/>
                <a:gd name="T85" fmla="*/ 2147483646 h 1249"/>
                <a:gd name="T86" fmla="*/ 2147483646 w 1216"/>
                <a:gd name="T87" fmla="*/ 2147483646 h 1249"/>
                <a:gd name="T88" fmla="*/ 2147483646 w 1216"/>
                <a:gd name="T89" fmla="*/ 2147483646 h 1249"/>
                <a:gd name="T90" fmla="*/ 2147483646 w 1216"/>
                <a:gd name="T91" fmla="*/ 2147483646 h 1249"/>
                <a:gd name="T92" fmla="*/ 2147483646 w 1216"/>
                <a:gd name="T93" fmla="*/ 2147483646 h 1249"/>
                <a:gd name="T94" fmla="*/ 2147483646 w 1216"/>
                <a:gd name="T95" fmla="*/ 2147483646 h 1249"/>
                <a:gd name="T96" fmla="*/ 2147483646 w 1216"/>
                <a:gd name="T97" fmla="*/ 2147483646 h 1249"/>
                <a:gd name="T98" fmla="*/ 2147483646 w 1216"/>
                <a:gd name="T99" fmla="*/ 2147483646 h 1249"/>
                <a:gd name="T100" fmla="*/ 2147483646 w 1216"/>
                <a:gd name="T101" fmla="*/ 2147483646 h 1249"/>
                <a:gd name="T102" fmla="*/ 2147483646 w 1216"/>
                <a:gd name="T103" fmla="*/ 2147483646 h 1249"/>
                <a:gd name="T104" fmla="*/ 2147483646 w 1216"/>
                <a:gd name="T105" fmla="*/ 2147483646 h 1249"/>
                <a:gd name="T106" fmla="*/ 2147483646 w 1216"/>
                <a:gd name="T107" fmla="*/ 2147483646 h 1249"/>
                <a:gd name="T108" fmla="*/ 2147483646 w 1216"/>
                <a:gd name="T109" fmla="*/ 2147483646 h 1249"/>
                <a:gd name="T110" fmla="*/ 2147483646 w 1216"/>
                <a:gd name="T111" fmla="*/ 2147483646 h 1249"/>
                <a:gd name="T112" fmla="*/ 2147483646 w 1216"/>
                <a:gd name="T113" fmla="*/ 2147483646 h 1249"/>
                <a:gd name="T114" fmla="*/ 2147483646 w 1216"/>
                <a:gd name="T115" fmla="*/ 2147483646 h 1249"/>
                <a:gd name="T116" fmla="*/ 2147483646 w 1216"/>
                <a:gd name="T117" fmla="*/ 2147483646 h 1249"/>
                <a:gd name="T118" fmla="*/ 2147483646 w 1216"/>
                <a:gd name="T119" fmla="*/ 2147483646 h 1249"/>
                <a:gd name="T120" fmla="*/ 2147483646 w 1216"/>
                <a:gd name="T121" fmla="*/ 2147483646 h 1249"/>
                <a:gd name="T122" fmla="*/ 2147483646 w 1216"/>
                <a:gd name="T123" fmla="*/ 2147483646 h 12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16" h="1249">
                  <a:moveTo>
                    <a:pt x="575" y="11"/>
                  </a:moveTo>
                  <a:cubicBezTo>
                    <a:pt x="573" y="12"/>
                    <a:pt x="569" y="12"/>
                    <a:pt x="568" y="14"/>
                  </a:cubicBezTo>
                  <a:cubicBezTo>
                    <a:pt x="571" y="14"/>
                    <a:pt x="574" y="13"/>
                    <a:pt x="575" y="11"/>
                  </a:cubicBezTo>
                  <a:close/>
                  <a:moveTo>
                    <a:pt x="487" y="32"/>
                  </a:moveTo>
                  <a:cubicBezTo>
                    <a:pt x="488" y="37"/>
                    <a:pt x="482" y="33"/>
                    <a:pt x="482" y="36"/>
                  </a:cubicBezTo>
                  <a:cubicBezTo>
                    <a:pt x="488" y="36"/>
                    <a:pt x="498" y="36"/>
                    <a:pt x="505" y="33"/>
                  </a:cubicBezTo>
                  <a:cubicBezTo>
                    <a:pt x="499" y="30"/>
                    <a:pt x="496" y="33"/>
                    <a:pt x="487" y="32"/>
                  </a:cubicBezTo>
                  <a:close/>
                  <a:moveTo>
                    <a:pt x="440" y="34"/>
                  </a:moveTo>
                  <a:cubicBezTo>
                    <a:pt x="442" y="34"/>
                    <a:pt x="444" y="33"/>
                    <a:pt x="445" y="32"/>
                  </a:cubicBezTo>
                  <a:cubicBezTo>
                    <a:pt x="443" y="31"/>
                    <a:pt x="441" y="32"/>
                    <a:pt x="440" y="34"/>
                  </a:cubicBezTo>
                  <a:close/>
                  <a:moveTo>
                    <a:pt x="452" y="43"/>
                  </a:moveTo>
                  <a:cubicBezTo>
                    <a:pt x="464" y="43"/>
                    <a:pt x="469" y="39"/>
                    <a:pt x="478" y="36"/>
                  </a:cubicBezTo>
                  <a:cubicBezTo>
                    <a:pt x="469" y="39"/>
                    <a:pt x="457" y="37"/>
                    <a:pt x="452" y="43"/>
                  </a:cubicBezTo>
                  <a:close/>
                  <a:moveTo>
                    <a:pt x="361" y="42"/>
                  </a:moveTo>
                  <a:cubicBezTo>
                    <a:pt x="362" y="43"/>
                    <a:pt x="365" y="42"/>
                    <a:pt x="366" y="39"/>
                  </a:cubicBezTo>
                  <a:cubicBezTo>
                    <a:pt x="364" y="40"/>
                    <a:pt x="361" y="40"/>
                    <a:pt x="361" y="42"/>
                  </a:cubicBezTo>
                  <a:close/>
                  <a:moveTo>
                    <a:pt x="440" y="47"/>
                  </a:moveTo>
                  <a:cubicBezTo>
                    <a:pt x="443" y="48"/>
                    <a:pt x="446" y="47"/>
                    <a:pt x="447" y="44"/>
                  </a:cubicBezTo>
                  <a:cubicBezTo>
                    <a:pt x="443" y="44"/>
                    <a:pt x="442" y="44"/>
                    <a:pt x="440" y="47"/>
                  </a:cubicBezTo>
                  <a:close/>
                  <a:moveTo>
                    <a:pt x="430" y="52"/>
                  </a:moveTo>
                  <a:cubicBezTo>
                    <a:pt x="427" y="52"/>
                    <a:pt x="421" y="50"/>
                    <a:pt x="426" y="47"/>
                  </a:cubicBezTo>
                  <a:cubicBezTo>
                    <a:pt x="425" y="47"/>
                    <a:pt x="424" y="47"/>
                    <a:pt x="423" y="46"/>
                  </a:cubicBezTo>
                  <a:cubicBezTo>
                    <a:pt x="424" y="51"/>
                    <a:pt x="420" y="49"/>
                    <a:pt x="422" y="54"/>
                  </a:cubicBezTo>
                  <a:cubicBezTo>
                    <a:pt x="421" y="55"/>
                    <a:pt x="416" y="52"/>
                    <a:pt x="417" y="56"/>
                  </a:cubicBezTo>
                  <a:cubicBezTo>
                    <a:pt x="422" y="56"/>
                    <a:pt x="427" y="54"/>
                    <a:pt x="430" y="52"/>
                  </a:cubicBezTo>
                  <a:close/>
                  <a:moveTo>
                    <a:pt x="344" y="51"/>
                  </a:moveTo>
                  <a:cubicBezTo>
                    <a:pt x="347" y="51"/>
                    <a:pt x="350" y="50"/>
                    <a:pt x="351" y="47"/>
                  </a:cubicBezTo>
                  <a:cubicBezTo>
                    <a:pt x="347" y="47"/>
                    <a:pt x="345" y="49"/>
                    <a:pt x="344" y="51"/>
                  </a:cubicBezTo>
                  <a:close/>
                  <a:moveTo>
                    <a:pt x="349" y="57"/>
                  </a:moveTo>
                  <a:cubicBezTo>
                    <a:pt x="353" y="58"/>
                    <a:pt x="353" y="56"/>
                    <a:pt x="356" y="56"/>
                  </a:cubicBezTo>
                  <a:cubicBezTo>
                    <a:pt x="356" y="54"/>
                    <a:pt x="357" y="51"/>
                    <a:pt x="354" y="52"/>
                  </a:cubicBezTo>
                  <a:cubicBezTo>
                    <a:pt x="353" y="55"/>
                    <a:pt x="349" y="54"/>
                    <a:pt x="349" y="57"/>
                  </a:cubicBezTo>
                  <a:close/>
                  <a:moveTo>
                    <a:pt x="327" y="62"/>
                  </a:moveTo>
                  <a:cubicBezTo>
                    <a:pt x="332" y="61"/>
                    <a:pt x="338" y="57"/>
                    <a:pt x="337" y="53"/>
                  </a:cubicBezTo>
                  <a:cubicBezTo>
                    <a:pt x="335" y="57"/>
                    <a:pt x="328" y="56"/>
                    <a:pt x="327" y="62"/>
                  </a:cubicBezTo>
                  <a:close/>
                  <a:moveTo>
                    <a:pt x="340" y="65"/>
                  </a:moveTo>
                  <a:cubicBezTo>
                    <a:pt x="342" y="63"/>
                    <a:pt x="344" y="61"/>
                    <a:pt x="347" y="60"/>
                  </a:cubicBezTo>
                  <a:cubicBezTo>
                    <a:pt x="343" y="59"/>
                    <a:pt x="338" y="62"/>
                    <a:pt x="340" y="65"/>
                  </a:cubicBezTo>
                  <a:close/>
                  <a:moveTo>
                    <a:pt x="322" y="65"/>
                  </a:moveTo>
                  <a:cubicBezTo>
                    <a:pt x="323" y="64"/>
                    <a:pt x="325" y="64"/>
                    <a:pt x="326" y="62"/>
                  </a:cubicBezTo>
                  <a:cubicBezTo>
                    <a:pt x="323" y="61"/>
                    <a:pt x="320" y="64"/>
                    <a:pt x="322" y="65"/>
                  </a:cubicBezTo>
                  <a:close/>
                  <a:moveTo>
                    <a:pt x="869" y="87"/>
                  </a:moveTo>
                  <a:cubicBezTo>
                    <a:pt x="869" y="89"/>
                    <a:pt x="868" y="89"/>
                    <a:pt x="867" y="91"/>
                  </a:cubicBezTo>
                  <a:cubicBezTo>
                    <a:pt x="871" y="92"/>
                    <a:pt x="873" y="94"/>
                    <a:pt x="876" y="96"/>
                  </a:cubicBezTo>
                  <a:cubicBezTo>
                    <a:pt x="874" y="92"/>
                    <a:pt x="874" y="88"/>
                    <a:pt x="869" y="87"/>
                  </a:cubicBezTo>
                  <a:close/>
                  <a:moveTo>
                    <a:pt x="375" y="103"/>
                  </a:moveTo>
                  <a:cubicBezTo>
                    <a:pt x="374" y="103"/>
                    <a:pt x="373" y="101"/>
                    <a:pt x="372" y="100"/>
                  </a:cubicBezTo>
                  <a:cubicBezTo>
                    <a:pt x="371" y="99"/>
                    <a:pt x="370" y="101"/>
                    <a:pt x="369" y="100"/>
                  </a:cubicBezTo>
                  <a:cubicBezTo>
                    <a:pt x="368" y="104"/>
                    <a:pt x="375" y="106"/>
                    <a:pt x="375" y="103"/>
                  </a:cubicBezTo>
                  <a:close/>
                  <a:moveTo>
                    <a:pt x="373" y="106"/>
                  </a:moveTo>
                  <a:cubicBezTo>
                    <a:pt x="373" y="107"/>
                    <a:pt x="370" y="109"/>
                    <a:pt x="372" y="110"/>
                  </a:cubicBezTo>
                  <a:cubicBezTo>
                    <a:pt x="372" y="108"/>
                    <a:pt x="375" y="109"/>
                    <a:pt x="374" y="107"/>
                  </a:cubicBezTo>
                  <a:cubicBezTo>
                    <a:pt x="373" y="107"/>
                    <a:pt x="374" y="106"/>
                    <a:pt x="373" y="106"/>
                  </a:cubicBezTo>
                  <a:close/>
                  <a:moveTo>
                    <a:pt x="984" y="113"/>
                  </a:moveTo>
                  <a:cubicBezTo>
                    <a:pt x="983" y="110"/>
                    <a:pt x="979" y="110"/>
                    <a:pt x="977" y="107"/>
                  </a:cubicBezTo>
                  <a:cubicBezTo>
                    <a:pt x="975" y="111"/>
                    <a:pt x="981" y="111"/>
                    <a:pt x="984" y="113"/>
                  </a:cubicBezTo>
                  <a:close/>
                  <a:moveTo>
                    <a:pt x="902" y="124"/>
                  </a:moveTo>
                  <a:cubicBezTo>
                    <a:pt x="908" y="121"/>
                    <a:pt x="911" y="128"/>
                    <a:pt x="913" y="133"/>
                  </a:cubicBezTo>
                  <a:cubicBezTo>
                    <a:pt x="925" y="129"/>
                    <a:pt x="926" y="148"/>
                    <a:pt x="933" y="139"/>
                  </a:cubicBezTo>
                  <a:cubicBezTo>
                    <a:pt x="930" y="131"/>
                    <a:pt x="918" y="131"/>
                    <a:pt x="914" y="124"/>
                  </a:cubicBezTo>
                  <a:cubicBezTo>
                    <a:pt x="907" y="126"/>
                    <a:pt x="901" y="115"/>
                    <a:pt x="897" y="119"/>
                  </a:cubicBezTo>
                  <a:cubicBezTo>
                    <a:pt x="898" y="121"/>
                    <a:pt x="902" y="121"/>
                    <a:pt x="902" y="124"/>
                  </a:cubicBezTo>
                  <a:close/>
                  <a:moveTo>
                    <a:pt x="334" y="125"/>
                  </a:moveTo>
                  <a:cubicBezTo>
                    <a:pt x="334" y="123"/>
                    <a:pt x="338" y="124"/>
                    <a:pt x="337" y="121"/>
                  </a:cubicBezTo>
                  <a:cubicBezTo>
                    <a:pt x="335" y="121"/>
                    <a:pt x="333" y="121"/>
                    <a:pt x="334" y="118"/>
                  </a:cubicBezTo>
                  <a:cubicBezTo>
                    <a:pt x="329" y="117"/>
                    <a:pt x="328" y="122"/>
                    <a:pt x="326" y="124"/>
                  </a:cubicBezTo>
                  <a:cubicBezTo>
                    <a:pt x="329" y="126"/>
                    <a:pt x="331" y="119"/>
                    <a:pt x="334" y="125"/>
                  </a:cubicBezTo>
                  <a:close/>
                  <a:moveTo>
                    <a:pt x="893" y="134"/>
                  </a:moveTo>
                  <a:cubicBezTo>
                    <a:pt x="892" y="130"/>
                    <a:pt x="888" y="127"/>
                    <a:pt x="885" y="128"/>
                  </a:cubicBezTo>
                  <a:cubicBezTo>
                    <a:pt x="886" y="132"/>
                    <a:pt x="890" y="132"/>
                    <a:pt x="893" y="134"/>
                  </a:cubicBezTo>
                  <a:close/>
                  <a:moveTo>
                    <a:pt x="323" y="128"/>
                  </a:moveTo>
                  <a:cubicBezTo>
                    <a:pt x="320" y="128"/>
                    <a:pt x="319" y="129"/>
                    <a:pt x="318" y="131"/>
                  </a:cubicBezTo>
                  <a:cubicBezTo>
                    <a:pt x="321" y="131"/>
                    <a:pt x="323" y="131"/>
                    <a:pt x="323" y="128"/>
                  </a:cubicBezTo>
                  <a:close/>
                  <a:moveTo>
                    <a:pt x="364" y="128"/>
                  </a:moveTo>
                  <a:cubicBezTo>
                    <a:pt x="362" y="129"/>
                    <a:pt x="359" y="130"/>
                    <a:pt x="357" y="131"/>
                  </a:cubicBezTo>
                  <a:cubicBezTo>
                    <a:pt x="361" y="131"/>
                    <a:pt x="363" y="131"/>
                    <a:pt x="364" y="128"/>
                  </a:cubicBezTo>
                  <a:close/>
                  <a:moveTo>
                    <a:pt x="328" y="138"/>
                  </a:moveTo>
                  <a:cubicBezTo>
                    <a:pt x="325" y="138"/>
                    <a:pt x="324" y="139"/>
                    <a:pt x="322" y="141"/>
                  </a:cubicBezTo>
                  <a:cubicBezTo>
                    <a:pt x="326" y="141"/>
                    <a:pt x="327" y="139"/>
                    <a:pt x="328" y="138"/>
                  </a:cubicBezTo>
                  <a:close/>
                  <a:moveTo>
                    <a:pt x="988" y="190"/>
                  </a:moveTo>
                  <a:cubicBezTo>
                    <a:pt x="981" y="186"/>
                    <a:pt x="984" y="183"/>
                    <a:pt x="976" y="180"/>
                  </a:cubicBezTo>
                  <a:cubicBezTo>
                    <a:pt x="976" y="183"/>
                    <a:pt x="978" y="182"/>
                    <a:pt x="976" y="184"/>
                  </a:cubicBezTo>
                  <a:cubicBezTo>
                    <a:pt x="983" y="183"/>
                    <a:pt x="982" y="193"/>
                    <a:pt x="988" y="190"/>
                  </a:cubicBezTo>
                  <a:close/>
                  <a:moveTo>
                    <a:pt x="1004" y="185"/>
                  </a:moveTo>
                  <a:cubicBezTo>
                    <a:pt x="1003" y="184"/>
                    <a:pt x="1002" y="182"/>
                    <a:pt x="1002" y="180"/>
                  </a:cubicBezTo>
                  <a:cubicBezTo>
                    <a:pt x="1000" y="181"/>
                    <a:pt x="996" y="179"/>
                    <a:pt x="995" y="181"/>
                  </a:cubicBezTo>
                  <a:cubicBezTo>
                    <a:pt x="998" y="182"/>
                    <a:pt x="1000" y="188"/>
                    <a:pt x="1004" y="185"/>
                  </a:cubicBezTo>
                  <a:close/>
                  <a:moveTo>
                    <a:pt x="998" y="192"/>
                  </a:moveTo>
                  <a:cubicBezTo>
                    <a:pt x="998" y="191"/>
                    <a:pt x="999" y="191"/>
                    <a:pt x="999" y="191"/>
                  </a:cubicBezTo>
                  <a:cubicBezTo>
                    <a:pt x="999" y="185"/>
                    <a:pt x="995" y="185"/>
                    <a:pt x="992" y="187"/>
                  </a:cubicBezTo>
                  <a:cubicBezTo>
                    <a:pt x="993" y="187"/>
                    <a:pt x="993" y="189"/>
                    <a:pt x="992" y="190"/>
                  </a:cubicBezTo>
                  <a:cubicBezTo>
                    <a:pt x="995" y="190"/>
                    <a:pt x="995" y="193"/>
                    <a:pt x="998" y="192"/>
                  </a:cubicBezTo>
                  <a:close/>
                  <a:moveTo>
                    <a:pt x="1003" y="194"/>
                  </a:moveTo>
                  <a:cubicBezTo>
                    <a:pt x="1002" y="194"/>
                    <a:pt x="1001" y="194"/>
                    <a:pt x="1000" y="193"/>
                  </a:cubicBezTo>
                  <a:cubicBezTo>
                    <a:pt x="1001" y="196"/>
                    <a:pt x="1004" y="197"/>
                    <a:pt x="1006" y="199"/>
                  </a:cubicBezTo>
                  <a:cubicBezTo>
                    <a:pt x="1007" y="197"/>
                    <a:pt x="1006" y="193"/>
                    <a:pt x="1003" y="192"/>
                  </a:cubicBezTo>
                  <a:lnTo>
                    <a:pt x="1003" y="194"/>
                  </a:lnTo>
                  <a:close/>
                  <a:moveTo>
                    <a:pt x="1091" y="232"/>
                  </a:moveTo>
                  <a:cubicBezTo>
                    <a:pt x="1092" y="230"/>
                    <a:pt x="1098" y="234"/>
                    <a:pt x="1099" y="232"/>
                  </a:cubicBezTo>
                  <a:cubicBezTo>
                    <a:pt x="1095" y="230"/>
                    <a:pt x="1095" y="224"/>
                    <a:pt x="1092" y="222"/>
                  </a:cubicBezTo>
                  <a:cubicBezTo>
                    <a:pt x="1092" y="225"/>
                    <a:pt x="1090" y="227"/>
                    <a:pt x="1089" y="228"/>
                  </a:cubicBezTo>
                  <a:cubicBezTo>
                    <a:pt x="1090" y="229"/>
                    <a:pt x="1090" y="232"/>
                    <a:pt x="1091" y="232"/>
                  </a:cubicBezTo>
                  <a:close/>
                  <a:moveTo>
                    <a:pt x="1050" y="236"/>
                  </a:moveTo>
                  <a:cubicBezTo>
                    <a:pt x="1049" y="237"/>
                    <a:pt x="1049" y="238"/>
                    <a:pt x="1049" y="240"/>
                  </a:cubicBezTo>
                  <a:cubicBezTo>
                    <a:pt x="1053" y="239"/>
                    <a:pt x="1053" y="242"/>
                    <a:pt x="1056" y="242"/>
                  </a:cubicBezTo>
                  <a:cubicBezTo>
                    <a:pt x="1056" y="239"/>
                    <a:pt x="1052" y="238"/>
                    <a:pt x="1050" y="236"/>
                  </a:cubicBezTo>
                  <a:close/>
                  <a:moveTo>
                    <a:pt x="1116" y="265"/>
                  </a:moveTo>
                  <a:cubicBezTo>
                    <a:pt x="1116" y="262"/>
                    <a:pt x="1114" y="261"/>
                    <a:pt x="1112" y="259"/>
                  </a:cubicBezTo>
                  <a:cubicBezTo>
                    <a:pt x="1110" y="263"/>
                    <a:pt x="1113" y="264"/>
                    <a:pt x="1116" y="265"/>
                  </a:cubicBezTo>
                  <a:close/>
                  <a:moveTo>
                    <a:pt x="1135" y="273"/>
                  </a:moveTo>
                  <a:cubicBezTo>
                    <a:pt x="1135" y="269"/>
                    <a:pt x="1133" y="268"/>
                    <a:pt x="1130" y="267"/>
                  </a:cubicBezTo>
                  <a:cubicBezTo>
                    <a:pt x="1130" y="271"/>
                    <a:pt x="1132" y="273"/>
                    <a:pt x="1135" y="273"/>
                  </a:cubicBezTo>
                  <a:close/>
                  <a:moveTo>
                    <a:pt x="1140" y="286"/>
                  </a:moveTo>
                  <a:cubicBezTo>
                    <a:pt x="1140" y="285"/>
                    <a:pt x="1139" y="284"/>
                    <a:pt x="1139" y="283"/>
                  </a:cubicBezTo>
                  <a:cubicBezTo>
                    <a:pt x="1137" y="283"/>
                    <a:pt x="1138" y="284"/>
                    <a:pt x="1136" y="283"/>
                  </a:cubicBezTo>
                  <a:cubicBezTo>
                    <a:pt x="1136" y="285"/>
                    <a:pt x="1138" y="286"/>
                    <a:pt x="1140" y="286"/>
                  </a:cubicBezTo>
                  <a:close/>
                  <a:moveTo>
                    <a:pt x="1153" y="305"/>
                  </a:moveTo>
                  <a:cubicBezTo>
                    <a:pt x="1153" y="301"/>
                    <a:pt x="1151" y="301"/>
                    <a:pt x="1150" y="299"/>
                  </a:cubicBezTo>
                  <a:cubicBezTo>
                    <a:pt x="1148" y="302"/>
                    <a:pt x="1151" y="303"/>
                    <a:pt x="1153" y="305"/>
                  </a:cubicBezTo>
                  <a:close/>
                  <a:moveTo>
                    <a:pt x="95" y="499"/>
                  </a:moveTo>
                  <a:cubicBezTo>
                    <a:pt x="96" y="499"/>
                    <a:pt x="97" y="499"/>
                    <a:pt x="98" y="498"/>
                  </a:cubicBezTo>
                  <a:cubicBezTo>
                    <a:pt x="98" y="497"/>
                    <a:pt x="98" y="495"/>
                    <a:pt x="95" y="495"/>
                  </a:cubicBezTo>
                  <a:cubicBezTo>
                    <a:pt x="96" y="497"/>
                    <a:pt x="94" y="497"/>
                    <a:pt x="95" y="499"/>
                  </a:cubicBezTo>
                  <a:close/>
                  <a:moveTo>
                    <a:pt x="92" y="504"/>
                  </a:moveTo>
                  <a:cubicBezTo>
                    <a:pt x="91" y="507"/>
                    <a:pt x="91" y="511"/>
                    <a:pt x="94" y="512"/>
                  </a:cubicBezTo>
                  <a:cubicBezTo>
                    <a:pt x="95" y="510"/>
                    <a:pt x="94" y="506"/>
                    <a:pt x="92" y="504"/>
                  </a:cubicBezTo>
                  <a:close/>
                  <a:moveTo>
                    <a:pt x="130" y="521"/>
                  </a:moveTo>
                  <a:cubicBezTo>
                    <a:pt x="130" y="520"/>
                    <a:pt x="131" y="520"/>
                    <a:pt x="132" y="521"/>
                  </a:cubicBezTo>
                  <a:cubicBezTo>
                    <a:pt x="132" y="519"/>
                    <a:pt x="132" y="517"/>
                    <a:pt x="130" y="517"/>
                  </a:cubicBezTo>
                  <a:cubicBezTo>
                    <a:pt x="130" y="518"/>
                    <a:pt x="127" y="520"/>
                    <a:pt x="130" y="521"/>
                  </a:cubicBezTo>
                  <a:close/>
                  <a:moveTo>
                    <a:pt x="61" y="536"/>
                  </a:moveTo>
                  <a:cubicBezTo>
                    <a:pt x="63" y="534"/>
                    <a:pt x="62" y="530"/>
                    <a:pt x="60" y="528"/>
                  </a:cubicBezTo>
                  <a:cubicBezTo>
                    <a:pt x="61" y="530"/>
                    <a:pt x="59" y="535"/>
                    <a:pt x="61" y="536"/>
                  </a:cubicBezTo>
                  <a:close/>
                  <a:moveTo>
                    <a:pt x="84" y="583"/>
                  </a:moveTo>
                  <a:cubicBezTo>
                    <a:pt x="86" y="583"/>
                    <a:pt x="87" y="582"/>
                    <a:pt x="88" y="583"/>
                  </a:cubicBezTo>
                  <a:cubicBezTo>
                    <a:pt x="93" y="568"/>
                    <a:pt x="93" y="553"/>
                    <a:pt x="98" y="536"/>
                  </a:cubicBezTo>
                  <a:cubicBezTo>
                    <a:pt x="97" y="535"/>
                    <a:pt x="98" y="533"/>
                    <a:pt x="96" y="532"/>
                  </a:cubicBezTo>
                  <a:cubicBezTo>
                    <a:pt x="94" y="546"/>
                    <a:pt x="83" y="557"/>
                    <a:pt x="87" y="569"/>
                  </a:cubicBezTo>
                  <a:cubicBezTo>
                    <a:pt x="84" y="572"/>
                    <a:pt x="83" y="579"/>
                    <a:pt x="84" y="583"/>
                  </a:cubicBezTo>
                  <a:close/>
                  <a:moveTo>
                    <a:pt x="117" y="552"/>
                  </a:moveTo>
                  <a:cubicBezTo>
                    <a:pt x="117" y="555"/>
                    <a:pt x="116" y="556"/>
                    <a:pt x="117" y="560"/>
                  </a:cubicBezTo>
                  <a:cubicBezTo>
                    <a:pt x="119" y="560"/>
                    <a:pt x="118" y="552"/>
                    <a:pt x="117" y="552"/>
                  </a:cubicBezTo>
                  <a:close/>
                  <a:moveTo>
                    <a:pt x="963" y="552"/>
                  </a:moveTo>
                  <a:cubicBezTo>
                    <a:pt x="963" y="558"/>
                    <a:pt x="964" y="562"/>
                    <a:pt x="963" y="566"/>
                  </a:cubicBezTo>
                  <a:cubicBezTo>
                    <a:pt x="968" y="565"/>
                    <a:pt x="967" y="553"/>
                    <a:pt x="963" y="552"/>
                  </a:cubicBezTo>
                  <a:close/>
                  <a:moveTo>
                    <a:pt x="117" y="573"/>
                  </a:moveTo>
                  <a:cubicBezTo>
                    <a:pt x="116" y="576"/>
                    <a:pt x="117" y="577"/>
                    <a:pt x="119" y="578"/>
                  </a:cubicBezTo>
                  <a:cubicBezTo>
                    <a:pt x="119" y="576"/>
                    <a:pt x="120" y="574"/>
                    <a:pt x="121" y="573"/>
                  </a:cubicBezTo>
                  <a:cubicBezTo>
                    <a:pt x="118" y="572"/>
                    <a:pt x="118" y="574"/>
                    <a:pt x="117" y="573"/>
                  </a:cubicBezTo>
                  <a:close/>
                  <a:moveTo>
                    <a:pt x="926" y="599"/>
                  </a:moveTo>
                  <a:cubicBezTo>
                    <a:pt x="925" y="599"/>
                    <a:pt x="925" y="597"/>
                    <a:pt x="925" y="596"/>
                  </a:cubicBezTo>
                  <a:cubicBezTo>
                    <a:pt x="924" y="596"/>
                    <a:pt x="923" y="595"/>
                    <a:pt x="923" y="596"/>
                  </a:cubicBezTo>
                  <a:cubicBezTo>
                    <a:pt x="924" y="597"/>
                    <a:pt x="923" y="598"/>
                    <a:pt x="923" y="599"/>
                  </a:cubicBezTo>
                  <a:cubicBezTo>
                    <a:pt x="924" y="598"/>
                    <a:pt x="926" y="602"/>
                    <a:pt x="926" y="599"/>
                  </a:cubicBezTo>
                  <a:close/>
                  <a:moveTo>
                    <a:pt x="107" y="596"/>
                  </a:moveTo>
                  <a:cubicBezTo>
                    <a:pt x="103" y="603"/>
                    <a:pt x="106" y="621"/>
                    <a:pt x="112" y="617"/>
                  </a:cubicBezTo>
                  <a:cubicBezTo>
                    <a:pt x="110" y="610"/>
                    <a:pt x="111" y="598"/>
                    <a:pt x="107" y="596"/>
                  </a:cubicBezTo>
                  <a:close/>
                  <a:moveTo>
                    <a:pt x="42" y="612"/>
                  </a:moveTo>
                  <a:cubicBezTo>
                    <a:pt x="40" y="619"/>
                    <a:pt x="37" y="634"/>
                    <a:pt x="42" y="640"/>
                  </a:cubicBezTo>
                  <a:cubicBezTo>
                    <a:pt x="43" y="630"/>
                    <a:pt x="43" y="618"/>
                    <a:pt x="42" y="612"/>
                  </a:cubicBezTo>
                  <a:close/>
                  <a:moveTo>
                    <a:pt x="923" y="619"/>
                  </a:moveTo>
                  <a:cubicBezTo>
                    <a:pt x="922" y="617"/>
                    <a:pt x="925" y="614"/>
                    <a:pt x="923" y="612"/>
                  </a:cubicBezTo>
                  <a:cubicBezTo>
                    <a:pt x="923" y="615"/>
                    <a:pt x="920" y="618"/>
                    <a:pt x="923" y="619"/>
                  </a:cubicBezTo>
                  <a:close/>
                  <a:moveTo>
                    <a:pt x="927" y="613"/>
                  </a:moveTo>
                  <a:cubicBezTo>
                    <a:pt x="927" y="616"/>
                    <a:pt x="925" y="618"/>
                    <a:pt x="924" y="621"/>
                  </a:cubicBezTo>
                  <a:cubicBezTo>
                    <a:pt x="927" y="621"/>
                    <a:pt x="930" y="614"/>
                    <a:pt x="927" y="613"/>
                  </a:cubicBezTo>
                  <a:close/>
                  <a:moveTo>
                    <a:pt x="25" y="624"/>
                  </a:moveTo>
                  <a:cubicBezTo>
                    <a:pt x="25" y="619"/>
                    <a:pt x="26" y="618"/>
                    <a:pt x="22" y="617"/>
                  </a:cubicBezTo>
                  <a:cubicBezTo>
                    <a:pt x="21" y="618"/>
                    <a:pt x="20" y="619"/>
                    <a:pt x="17" y="618"/>
                  </a:cubicBezTo>
                  <a:cubicBezTo>
                    <a:pt x="17" y="623"/>
                    <a:pt x="19" y="624"/>
                    <a:pt x="21" y="626"/>
                  </a:cubicBezTo>
                  <a:cubicBezTo>
                    <a:pt x="21" y="624"/>
                    <a:pt x="24" y="625"/>
                    <a:pt x="25" y="624"/>
                  </a:cubicBezTo>
                  <a:close/>
                  <a:moveTo>
                    <a:pt x="923" y="625"/>
                  </a:moveTo>
                  <a:cubicBezTo>
                    <a:pt x="922" y="632"/>
                    <a:pt x="921" y="635"/>
                    <a:pt x="920" y="643"/>
                  </a:cubicBezTo>
                  <a:cubicBezTo>
                    <a:pt x="923" y="638"/>
                    <a:pt x="927" y="629"/>
                    <a:pt x="923" y="625"/>
                  </a:cubicBezTo>
                  <a:close/>
                  <a:moveTo>
                    <a:pt x="875" y="626"/>
                  </a:moveTo>
                  <a:cubicBezTo>
                    <a:pt x="875" y="632"/>
                    <a:pt x="872" y="634"/>
                    <a:pt x="872" y="639"/>
                  </a:cubicBezTo>
                  <a:cubicBezTo>
                    <a:pt x="877" y="639"/>
                    <a:pt x="878" y="628"/>
                    <a:pt x="875" y="626"/>
                  </a:cubicBezTo>
                  <a:close/>
                  <a:moveTo>
                    <a:pt x="52" y="629"/>
                  </a:moveTo>
                  <a:cubicBezTo>
                    <a:pt x="50" y="630"/>
                    <a:pt x="51" y="636"/>
                    <a:pt x="53" y="636"/>
                  </a:cubicBezTo>
                  <a:cubicBezTo>
                    <a:pt x="53" y="633"/>
                    <a:pt x="53" y="631"/>
                    <a:pt x="52" y="629"/>
                  </a:cubicBezTo>
                  <a:close/>
                  <a:moveTo>
                    <a:pt x="121" y="632"/>
                  </a:moveTo>
                  <a:cubicBezTo>
                    <a:pt x="119" y="634"/>
                    <a:pt x="119" y="640"/>
                    <a:pt x="122" y="639"/>
                  </a:cubicBezTo>
                  <a:cubicBezTo>
                    <a:pt x="122" y="637"/>
                    <a:pt x="123" y="633"/>
                    <a:pt x="121" y="632"/>
                  </a:cubicBezTo>
                  <a:close/>
                  <a:moveTo>
                    <a:pt x="21" y="643"/>
                  </a:moveTo>
                  <a:cubicBezTo>
                    <a:pt x="20" y="641"/>
                    <a:pt x="21" y="638"/>
                    <a:pt x="18" y="638"/>
                  </a:cubicBezTo>
                  <a:cubicBezTo>
                    <a:pt x="18" y="640"/>
                    <a:pt x="18" y="643"/>
                    <a:pt x="21" y="643"/>
                  </a:cubicBezTo>
                  <a:close/>
                  <a:moveTo>
                    <a:pt x="65" y="653"/>
                  </a:moveTo>
                  <a:cubicBezTo>
                    <a:pt x="65" y="652"/>
                    <a:pt x="66" y="646"/>
                    <a:pt x="65" y="646"/>
                  </a:cubicBezTo>
                  <a:cubicBezTo>
                    <a:pt x="64" y="646"/>
                    <a:pt x="63" y="652"/>
                    <a:pt x="65" y="653"/>
                  </a:cubicBezTo>
                  <a:close/>
                  <a:moveTo>
                    <a:pt x="954" y="647"/>
                  </a:moveTo>
                  <a:cubicBezTo>
                    <a:pt x="954" y="650"/>
                    <a:pt x="951" y="653"/>
                    <a:pt x="953" y="654"/>
                  </a:cubicBezTo>
                  <a:cubicBezTo>
                    <a:pt x="953" y="653"/>
                    <a:pt x="956" y="649"/>
                    <a:pt x="954" y="647"/>
                  </a:cubicBezTo>
                  <a:close/>
                  <a:moveTo>
                    <a:pt x="19" y="651"/>
                  </a:moveTo>
                  <a:cubicBezTo>
                    <a:pt x="19" y="657"/>
                    <a:pt x="18" y="660"/>
                    <a:pt x="21" y="664"/>
                  </a:cubicBezTo>
                  <a:cubicBezTo>
                    <a:pt x="19" y="659"/>
                    <a:pt x="22" y="654"/>
                    <a:pt x="19" y="651"/>
                  </a:cubicBezTo>
                  <a:close/>
                  <a:moveTo>
                    <a:pt x="121" y="669"/>
                  </a:moveTo>
                  <a:cubicBezTo>
                    <a:pt x="122" y="672"/>
                    <a:pt x="118" y="677"/>
                    <a:pt x="122" y="677"/>
                  </a:cubicBezTo>
                  <a:cubicBezTo>
                    <a:pt x="120" y="675"/>
                    <a:pt x="126" y="670"/>
                    <a:pt x="121" y="669"/>
                  </a:cubicBezTo>
                  <a:close/>
                  <a:moveTo>
                    <a:pt x="920" y="687"/>
                  </a:moveTo>
                  <a:cubicBezTo>
                    <a:pt x="924" y="686"/>
                    <a:pt x="927" y="676"/>
                    <a:pt x="924" y="674"/>
                  </a:cubicBezTo>
                  <a:cubicBezTo>
                    <a:pt x="922" y="677"/>
                    <a:pt x="919" y="683"/>
                    <a:pt x="920" y="687"/>
                  </a:cubicBezTo>
                  <a:close/>
                  <a:moveTo>
                    <a:pt x="14" y="684"/>
                  </a:moveTo>
                  <a:cubicBezTo>
                    <a:pt x="10" y="684"/>
                    <a:pt x="13" y="676"/>
                    <a:pt x="9" y="676"/>
                  </a:cubicBezTo>
                  <a:cubicBezTo>
                    <a:pt x="9" y="679"/>
                    <a:pt x="11" y="680"/>
                    <a:pt x="10" y="683"/>
                  </a:cubicBezTo>
                  <a:cubicBezTo>
                    <a:pt x="11" y="683"/>
                    <a:pt x="13" y="686"/>
                    <a:pt x="14" y="684"/>
                  </a:cubicBezTo>
                  <a:close/>
                  <a:moveTo>
                    <a:pt x="74" y="699"/>
                  </a:moveTo>
                  <a:cubicBezTo>
                    <a:pt x="80" y="695"/>
                    <a:pt x="74" y="682"/>
                    <a:pt x="74" y="679"/>
                  </a:cubicBezTo>
                  <a:cubicBezTo>
                    <a:pt x="73" y="683"/>
                    <a:pt x="72" y="687"/>
                    <a:pt x="72" y="692"/>
                  </a:cubicBezTo>
                  <a:cubicBezTo>
                    <a:pt x="76" y="691"/>
                    <a:pt x="74" y="696"/>
                    <a:pt x="74" y="699"/>
                  </a:cubicBezTo>
                  <a:close/>
                  <a:moveTo>
                    <a:pt x="889" y="688"/>
                  </a:moveTo>
                  <a:cubicBezTo>
                    <a:pt x="890" y="686"/>
                    <a:pt x="892" y="682"/>
                    <a:pt x="890" y="681"/>
                  </a:cubicBezTo>
                  <a:cubicBezTo>
                    <a:pt x="890" y="682"/>
                    <a:pt x="888" y="687"/>
                    <a:pt x="889" y="688"/>
                  </a:cubicBezTo>
                  <a:close/>
                  <a:moveTo>
                    <a:pt x="96" y="720"/>
                  </a:moveTo>
                  <a:cubicBezTo>
                    <a:pt x="94" y="732"/>
                    <a:pt x="96" y="741"/>
                    <a:pt x="98" y="752"/>
                  </a:cubicBezTo>
                  <a:cubicBezTo>
                    <a:pt x="98" y="751"/>
                    <a:pt x="100" y="749"/>
                    <a:pt x="100" y="751"/>
                  </a:cubicBezTo>
                  <a:cubicBezTo>
                    <a:pt x="101" y="755"/>
                    <a:pt x="97" y="751"/>
                    <a:pt x="98" y="754"/>
                  </a:cubicBezTo>
                  <a:cubicBezTo>
                    <a:pt x="99" y="756"/>
                    <a:pt x="99" y="758"/>
                    <a:pt x="101" y="759"/>
                  </a:cubicBezTo>
                  <a:cubicBezTo>
                    <a:pt x="104" y="748"/>
                    <a:pt x="99" y="738"/>
                    <a:pt x="102" y="731"/>
                  </a:cubicBezTo>
                  <a:cubicBezTo>
                    <a:pt x="98" y="730"/>
                    <a:pt x="99" y="723"/>
                    <a:pt x="96" y="720"/>
                  </a:cubicBezTo>
                  <a:close/>
                  <a:moveTo>
                    <a:pt x="856" y="730"/>
                  </a:moveTo>
                  <a:cubicBezTo>
                    <a:pt x="855" y="733"/>
                    <a:pt x="851" y="734"/>
                    <a:pt x="850" y="738"/>
                  </a:cubicBezTo>
                  <a:cubicBezTo>
                    <a:pt x="854" y="736"/>
                    <a:pt x="858" y="735"/>
                    <a:pt x="859" y="734"/>
                  </a:cubicBezTo>
                  <a:cubicBezTo>
                    <a:pt x="858" y="734"/>
                    <a:pt x="859" y="730"/>
                    <a:pt x="856" y="730"/>
                  </a:cubicBezTo>
                  <a:close/>
                  <a:moveTo>
                    <a:pt x="78" y="747"/>
                  </a:moveTo>
                  <a:cubicBezTo>
                    <a:pt x="78" y="744"/>
                    <a:pt x="76" y="737"/>
                    <a:pt x="73" y="739"/>
                  </a:cubicBezTo>
                  <a:cubicBezTo>
                    <a:pt x="75" y="741"/>
                    <a:pt x="76" y="743"/>
                    <a:pt x="77" y="745"/>
                  </a:cubicBezTo>
                  <a:cubicBezTo>
                    <a:pt x="75" y="745"/>
                    <a:pt x="73" y="749"/>
                    <a:pt x="75" y="750"/>
                  </a:cubicBezTo>
                  <a:cubicBezTo>
                    <a:pt x="74" y="747"/>
                    <a:pt x="78" y="749"/>
                    <a:pt x="78" y="747"/>
                  </a:cubicBezTo>
                  <a:close/>
                  <a:moveTo>
                    <a:pt x="108" y="738"/>
                  </a:moveTo>
                  <a:cubicBezTo>
                    <a:pt x="108" y="746"/>
                    <a:pt x="110" y="752"/>
                    <a:pt x="113" y="757"/>
                  </a:cubicBezTo>
                  <a:cubicBezTo>
                    <a:pt x="113" y="751"/>
                    <a:pt x="113" y="749"/>
                    <a:pt x="113" y="743"/>
                  </a:cubicBezTo>
                  <a:cubicBezTo>
                    <a:pt x="109" y="745"/>
                    <a:pt x="111" y="740"/>
                    <a:pt x="108" y="738"/>
                  </a:cubicBezTo>
                  <a:close/>
                  <a:moveTo>
                    <a:pt x="5" y="752"/>
                  </a:moveTo>
                  <a:cubicBezTo>
                    <a:pt x="4" y="749"/>
                    <a:pt x="2" y="746"/>
                    <a:pt x="0" y="744"/>
                  </a:cubicBezTo>
                  <a:cubicBezTo>
                    <a:pt x="0" y="752"/>
                    <a:pt x="0" y="752"/>
                    <a:pt x="0" y="752"/>
                  </a:cubicBezTo>
                  <a:cubicBezTo>
                    <a:pt x="3" y="751"/>
                    <a:pt x="3" y="753"/>
                    <a:pt x="5" y="752"/>
                  </a:cubicBezTo>
                  <a:close/>
                  <a:moveTo>
                    <a:pt x="87" y="753"/>
                  </a:moveTo>
                  <a:cubicBezTo>
                    <a:pt x="85" y="750"/>
                    <a:pt x="87" y="748"/>
                    <a:pt x="85" y="746"/>
                  </a:cubicBezTo>
                  <a:cubicBezTo>
                    <a:pt x="85" y="747"/>
                    <a:pt x="84" y="747"/>
                    <a:pt x="82" y="747"/>
                  </a:cubicBezTo>
                  <a:cubicBezTo>
                    <a:pt x="83" y="751"/>
                    <a:pt x="81" y="753"/>
                    <a:pt x="82" y="757"/>
                  </a:cubicBezTo>
                  <a:cubicBezTo>
                    <a:pt x="83" y="757"/>
                    <a:pt x="84" y="758"/>
                    <a:pt x="85" y="759"/>
                  </a:cubicBezTo>
                  <a:cubicBezTo>
                    <a:pt x="86" y="756"/>
                    <a:pt x="85" y="755"/>
                    <a:pt x="84" y="752"/>
                  </a:cubicBezTo>
                  <a:cubicBezTo>
                    <a:pt x="86" y="751"/>
                    <a:pt x="86" y="753"/>
                    <a:pt x="87" y="753"/>
                  </a:cubicBezTo>
                  <a:close/>
                  <a:moveTo>
                    <a:pt x="6" y="759"/>
                  </a:moveTo>
                  <a:cubicBezTo>
                    <a:pt x="10" y="761"/>
                    <a:pt x="7" y="750"/>
                    <a:pt x="6" y="755"/>
                  </a:cubicBezTo>
                  <a:cubicBezTo>
                    <a:pt x="6" y="754"/>
                    <a:pt x="6" y="753"/>
                    <a:pt x="5" y="753"/>
                  </a:cubicBezTo>
                  <a:cubicBezTo>
                    <a:pt x="4" y="756"/>
                    <a:pt x="6" y="757"/>
                    <a:pt x="6" y="759"/>
                  </a:cubicBezTo>
                  <a:close/>
                  <a:moveTo>
                    <a:pt x="66" y="754"/>
                  </a:moveTo>
                  <a:cubicBezTo>
                    <a:pt x="67" y="771"/>
                    <a:pt x="69" y="755"/>
                    <a:pt x="66" y="754"/>
                  </a:cubicBezTo>
                  <a:close/>
                  <a:moveTo>
                    <a:pt x="4" y="765"/>
                  </a:moveTo>
                  <a:cubicBezTo>
                    <a:pt x="2" y="768"/>
                    <a:pt x="3" y="771"/>
                    <a:pt x="4" y="773"/>
                  </a:cubicBezTo>
                  <a:cubicBezTo>
                    <a:pt x="5" y="772"/>
                    <a:pt x="5" y="766"/>
                    <a:pt x="4" y="765"/>
                  </a:cubicBezTo>
                  <a:close/>
                  <a:moveTo>
                    <a:pt x="902" y="777"/>
                  </a:moveTo>
                  <a:cubicBezTo>
                    <a:pt x="904" y="777"/>
                    <a:pt x="903" y="779"/>
                    <a:pt x="904" y="780"/>
                  </a:cubicBezTo>
                  <a:cubicBezTo>
                    <a:pt x="905" y="775"/>
                    <a:pt x="908" y="774"/>
                    <a:pt x="909" y="769"/>
                  </a:cubicBezTo>
                  <a:cubicBezTo>
                    <a:pt x="905" y="770"/>
                    <a:pt x="906" y="776"/>
                    <a:pt x="902" y="777"/>
                  </a:cubicBezTo>
                  <a:close/>
                  <a:moveTo>
                    <a:pt x="67" y="779"/>
                  </a:moveTo>
                  <a:cubicBezTo>
                    <a:pt x="67" y="778"/>
                    <a:pt x="67" y="777"/>
                    <a:pt x="68" y="777"/>
                  </a:cubicBezTo>
                  <a:cubicBezTo>
                    <a:pt x="68" y="778"/>
                    <a:pt x="68" y="778"/>
                    <a:pt x="69" y="778"/>
                  </a:cubicBezTo>
                  <a:cubicBezTo>
                    <a:pt x="70" y="775"/>
                    <a:pt x="69" y="770"/>
                    <a:pt x="68" y="772"/>
                  </a:cubicBezTo>
                  <a:cubicBezTo>
                    <a:pt x="68" y="773"/>
                    <a:pt x="68" y="773"/>
                    <a:pt x="68" y="773"/>
                  </a:cubicBezTo>
                  <a:cubicBezTo>
                    <a:pt x="67" y="772"/>
                    <a:pt x="66" y="773"/>
                    <a:pt x="65" y="774"/>
                  </a:cubicBezTo>
                  <a:cubicBezTo>
                    <a:pt x="70" y="774"/>
                    <a:pt x="64" y="778"/>
                    <a:pt x="67" y="779"/>
                  </a:cubicBezTo>
                  <a:close/>
                  <a:moveTo>
                    <a:pt x="81" y="772"/>
                  </a:moveTo>
                  <a:cubicBezTo>
                    <a:pt x="81" y="775"/>
                    <a:pt x="81" y="779"/>
                    <a:pt x="83" y="780"/>
                  </a:cubicBezTo>
                  <a:cubicBezTo>
                    <a:pt x="83" y="776"/>
                    <a:pt x="83" y="773"/>
                    <a:pt x="81" y="772"/>
                  </a:cubicBezTo>
                  <a:close/>
                  <a:moveTo>
                    <a:pt x="71" y="785"/>
                  </a:moveTo>
                  <a:cubicBezTo>
                    <a:pt x="71" y="783"/>
                    <a:pt x="71" y="782"/>
                    <a:pt x="69" y="781"/>
                  </a:cubicBezTo>
                  <a:cubicBezTo>
                    <a:pt x="70" y="783"/>
                    <a:pt x="67" y="782"/>
                    <a:pt x="67" y="784"/>
                  </a:cubicBezTo>
                  <a:cubicBezTo>
                    <a:pt x="69" y="784"/>
                    <a:pt x="69" y="786"/>
                    <a:pt x="71" y="785"/>
                  </a:cubicBezTo>
                  <a:close/>
                  <a:moveTo>
                    <a:pt x="137" y="815"/>
                  </a:moveTo>
                  <a:cubicBezTo>
                    <a:pt x="136" y="802"/>
                    <a:pt x="133" y="793"/>
                    <a:pt x="127" y="787"/>
                  </a:cubicBezTo>
                  <a:cubicBezTo>
                    <a:pt x="129" y="798"/>
                    <a:pt x="133" y="806"/>
                    <a:pt x="137" y="815"/>
                  </a:cubicBezTo>
                  <a:close/>
                  <a:moveTo>
                    <a:pt x="724" y="810"/>
                  </a:moveTo>
                  <a:cubicBezTo>
                    <a:pt x="726" y="810"/>
                    <a:pt x="725" y="813"/>
                    <a:pt x="726" y="813"/>
                  </a:cubicBezTo>
                  <a:cubicBezTo>
                    <a:pt x="730" y="810"/>
                    <a:pt x="736" y="804"/>
                    <a:pt x="735" y="800"/>
                  </a:cubicBezTo>
                  <a:cubicBezTo>
                    <a:pt x="731" y="803"/>
                    <a:pt x="726" y="805"/>
                    <a:pt x="724" y="810"/>
                  </a:cubicBezTo>
                  <a:close/>
                  <a:moveTo>
                    <a:pt x="157" y="816"/>
                  </a:moveTo>
                  <a:cubicBezTo>
                    <a:pt x="152" y="816"/>
                    <a:pt x="154" y="809"/>
                    <a:pt x="150" y="808"/>
                  </a:cubicBezTo>
                  <a:cubicBezTo>
                    <a:pt x="151" y="811"/>
                    <a:pt x="151" y="815"/>
                    <a:pt x="152" y="817"/>
                  </a:cubicBezTo>
                  <a:cubicBezTo>
                    <a:pt x="152" y="814"/>
                    <a:pt x="156" y="820"/>
                    <a:pt x="157" y="816"/>
                  </a:cubicBezTo>
                  <a:close/>
                  <a:moveTo>
                    <a:pt x="847" y="824"/>
                  </a:moveTo>
                  <a:cubicBezTo>
                    <a:pt x="851" y="822"/>
                    <a:pt x="857" y="818"/>
                    <a:pt x="856" y="813"/>
                  </a:cubicBezTo>
                  <a:cubicBezTo>
                    <a:pt x="854" y="816"/>
                    <a:pt x="851" y="818"/>
                    <a:pt x="847" y="819"/>
                  </a:cubicBezTo>
                  <a:lnTo>
                    <a:pt x="847" y="824"/>
                  </a:lnTo>
                  <a:close/>
                  <a:moveTo>
                    <a:pt x="828" y="823"/>
                  </a:moveTo>
                  <a:cubicBezTo>
                    <a:pt x="826" y="823"/>
                    <a:pt x="824" y="823"/>
                    <a:pt x="824" y="827"/>
                  </a:cubicBezTo>
                  <a:cubicBezTo>
                    <a:pt x="826" y="826"/>
                    <a:pt x="827" y="824"/>
                    <a:pt x="828" y="823"/>
                  </a:cubicBezTo>
                  <a:close/>
                  <a:moveTo>
                    <a:pt x="627" y="834"/>
                  </a:moveTo>
                  <a:cubicBezTo>
                    <a:pt x="628" y="836"/>
                    <a:pt x="627" y="836"/>
                    <a:pt x="627" y="837"/>
                  </a:cubicBezTo>
                  <a:cubicBezTo>
                    <a:pt x="630" y="840"/>
                    <a:pt x="641" y="838"/>
                    <a:pt x="641" y="831"/>
                  </a:cubicBezTo>
                  <a:cubicBezTo>
                    <a:pt x="636" y="834"/>
                    <a:pt x="634" y="835"/>
                    <a:pt x="627" y="834"/>
                  </a:cubicBezTo>
                  <a:close/>
                  <a:moveTo>
                    <a:pt x="881" y="850"/>
                  </a:moveTo>
                  <a:cubicBezTo>
                    <a:pt x="882" y="849"/>
                    <a:pt x="886" y="849"/>
                    <a:pt x="885" y="844"/>
                  </a:cubicBezTo>
                  <a:cubicBezTo>
                    <a:pt x="883" y="844"/>
                    <a:pt x="883" y="843"/>
                    <a:pt x="880" y="844"/>
                  </a:cubicBezTo>
                  <a:cubicBezTo>
                    <a:pt x="881" y="845"/>
                    <a:pt x="879" y="849"/>
                    <a:pt x="881" y="850"/>
                  </a:cubicBezTo>
                  <a:close/>
                  <a:moveTo>
                    <a:pt x="868" y="850"/>
                  </a:moveTo>
                  <a:cubicBezTo>
                    <a:pt x="867" y="847"/>
                    <a:pt x="860" y="848"/>
                    <a:pt x="862" y="855"/>
                  </a:cubicBezTo>
                  <a:cubicBezTo>
                    <a:pt x="865" y="855"/>
                    <a:pt x="867" y="852"/>
                    <a:pt x="868" y="850"/>
                  </a:cubicBezTo>
                  <a:close/>
                  <a:moveTo>
                    <a:pt x="130" y="849"/>
                  </a:moveTo>
                  <a:cubicBezTo>
                    <a:pt x="130" y="852"/>
                    <a:pt x="131" y="853"/>
                    <a:pt x="130" y="857"/>
                  </a:cubicBezTo>
                  <a:cubicBezTo>
                    <a:pt x="134" y="856"/>
                    <a:pt x="132" y="849"/>
                    <a:pt x="130" y="849"/>
                  </a:cubicBezTo>
                  <a:close/>
                  <a:moveTo>
                    <a:pt x="684" y="851"/>
                  </a:moveTo>
                  <a:cubicBezTo>
                    <a:pt x="683" y="850"/>
                    <a:pt x="683" y="849"/>
                    <a:pt x="682" y="849"/>
                  </a:cubicBezTo>
                  <a:cubicBezTo>
                    <a:pt x="677" y="851"/>
                    <a:pt x="668" y="852"/>
                    <a:pt x="660" y="853"/>
                  </a:cubicBezTo>
                  <a:cubicBezTo>
                    <a:pt x="660" y="859"/>
                    <a:pt x="660" y="859"/>
                    <a:pt x="660" y="859"/>
                  </a:cubicBezTo>
                  <a:cubicBezTo>
                    <a:pt x="667" y="860"/>
                    <a:pt x="679" y="858"/>
                    <a:pt x="684" y="851"/>
                  </a:cubicBezTo>
                  <a:close/>
                  <a:moveTo>
                    <a:pt x="732" y="865"/>
                  </a:moveTo>
                  <a:cubicBezTo>
                    <a:pt x="735" y="863"/>
                    <a:pt x="748" y="856"/>
                    <a:pt x="747" y="852"/>
                  </a:cubicBezTo>
                  <a:cubicBezTo>
                    <a:pt x="743" y="857"/>
                    <a:pt x="733" y="860"/>
                    <a:pt x="732" y="865"/>
                  </a:cubicBezTo>
                  <a:close/>
                  <a:moveTo>
                    <a:pt x="169" y="853"/>
                  </a:moveTo>
                  <a:cubicBezTo>
                    <a:pt x="171" y="856"/>
                    <a:pt x="170" y="860"/>
                    <a:pt x="174" y="861"/>
                  </a:cubicBezTo>
                  <a:cubicBezTo>
                    <a:pt x="173" y="858"/>
                    <a:pt x="172" y="854"/>
                    <a:pt x="169" y="853"/>
                  </a:cubicBezTo>
                  <a:close/>
                  <a:moveTo>
                    <a:pt x="848" y="853"/>
                  </a:moveTo>
                  <a:cubicBezTo>
                    <a:pt x="845" y="854"/>
                    <a:pt x="843" y="855"/>
                    <a:pt x="842" y="858"/>
                  </a:cubicBezTo>
                  <a:cubicBezTo>
                    <a:pt x="845" y="858"/>
                    <a:pt x="848" y="857"/>
                    <a:pt x="848" y="853"/>
                  </a:cubicBezTo>
                  <a:close/>
                  <a:moveTo>
                    <a:pt x="658" y="854"/>
                  </a:moveTo>
                  <a:cubicBezTo>
                    <a:pt x="655" y="854"/>
                    <a:pt x="652" y="856"/>
                    <a:pt x="653" y="860"/>
                  </a:cubicBezTo>
                  <a:cubicBezTo>
                    <a:pt x="655" y="860"/>
                    <a:pt x="656" y="859"/>
                    <a:pt x="658" y="858"/>
                  </a:cubicBezTo>
                  <a:cubicBezTo>
                    <a:pt x="657" y="856"/>
                    <a:pt x="659" y="856"/>
                    <a:pt x="658" y="854"/>
                  </a:cubicBezTo>
                  <a:close/>
                  <a:moveTo>
                    <a:pt x="99" y="865"/>
                  </a:moveTo>
                  <a:cubicBezTo>
                    <a:pt x="99" y="862"/>
                    <a:pt x="99" y="860"/>
                    <a:pt x="98" y="859"/>
                  </a:cubicBezTo>
                  <a:cubicBezTo>
                    <a:pt x="95" y="859"/>
                    <a:pt x="95" y="859"/>
                    <a:pt x="95" y="859"/>
                  </a:cubicBezTo>
                  <a:cubicBezTo>
                    <a:pt x="95" y="863"/>
                    <a:pt x="97" y="863"/>
                    <a:pt x="99" y="865"/>
                  </a:cubicBezTo>
                  <a:close/>
                  <a:moveTo>
                    <a:pt x="841" y="859"/>
                  </a:moveTo>
                  <a:cubicBezTo>
                    <a:pt x="832" y="869"/>
                    <a:pt x="818" y="878"/>
                    <a:pt x="815" y="892"/>
                  </a:cubicBezTo>
                  <a:cubicBezTo>
                    <a:pt x="820" y="887"/>
                    <a:pt x="824" y="883"/>
                    <a:pt x="828" y="878"/>
                  </a:cubicBezTo>
                  <a:cubicBezTo>
                    <a:pt x="837" y="876"/>
                    <a:pt x="840" y="868"/>
                    <a:pt x="843" y="860"/>
                  </a:cubicBezTo>
                  <a:cubicBezTo>
                    <a:pt x="843" y="860"/>
                    <a:pt x="842" y="859"/>
                    <a:pt x="841" y="859"/>
                  </a:cubicBezTo>
                  <a:close/>
                  <a:moveTo>
                    <a:pt x="65" y="868"/>
                  </a:moveTo>
                  <a:cubicBezTo>
                    <a:pt x="65" y="873"/>
                    <a:pt x="68" y="875"/>
                    <a:pt x="71" y="878"/>
                  </a:cubicBezTo>
                  <a:cubicBezTo>
                    <a:pt x="69" y="874"/>
                    <a:pt x="68" y="870"/>
                    <a:pt x="65" y="868"/>
                  </a:cubicBezTo>
                  <a:close/>
                  <a:moveTo>
                    <a:pt x="678" y="875"/>
                  </a:moveTo>
                  <a:cubicBezTo>
                    <a:pt x="678" y="873"/>
                    <a:pt x="677" y="873"/>
                    <a:pt x="678" y="872"/>
                  </a:cubicBezTo>
                  <a:cubicBezTo>
                    <a:pt x="673" y="871"/>
                    <a:pt x="674" y="871"/>
                    <a:pt x="670" y="872"/>
                  </a:cubicBezTo>
                  <a:cubicBezTo>
                    <a:pt x="670" y="876"/>
                    <a:pt x="670" y="876"/>
                    <a:pt x="670" y="876"/>
                  </a:cubicBezTo>
                  <a:cubicBezTo>
                    <a:pt x="673" y="874"/>
                    <a:pt x="673" y="873"/>
                    <a:pt x="678" y="875"/>
                  </a:cubicBezTo>
                  <a:close/>
                  <a:moveTo>
                    <a:pt x="634" y="881"/>
                  </a:moveTo>
                  <a:cubicBezTo>
                    <a:pt x="632" y="873"/>
                    <a:pt x="621" y="879"/>
                    <a:pt x="619" y="881"/>
                  </a:cubicBezTo>
                  <a:cubicBezTo>
                    <a:pt x="622" y="881"/>
                    <a:pt x="626" y="881"/>
                    <a:pt x="628" y="880"/>
                  </a:cubicBezTo>
                  <a:cubicBezTo>
                    <a:pt x="628" y="882"/>
                    <a:pt x="632" y="883"/>
                    <a:pt x="634" y="881"/>
                  </a:cubicBezTo>
                  <a:close/>
                  <a:moveTo>
                    <a:pt x="109" y="881"/>
                  </a:moveTo>
                  <a:cubicBezTo>
                    <a:pt x="107" y="881"/>
                    <a:pt x="107" y="878"/>
                    <a:pt x="105" y="878"/>
                  </a:cubicBezTo>
                  <a:cubicBezTo>
                    <a:pt x="107" y="882"/>
                    <a:pt x="105" y="889"/>
                    <a:pt x="109" y="889"/>
                  </a:cubicBezTo>
                  <a:cubicBezTo>
                    <a:pt x="109" y="886"/>
                    <a:pt x="105" y="882"/>
                    <a:pt x="109" y="881"/>
                  </a:cubicBezTo>
                  <a:close/>
                  <a:moveTo>
                    <a:pt x="48" y="885"/>
                  </a:moveTo>
                  <a:cubicBezTo>
                    <a:pt x="48" y="883"/>
                    <a:pt x="49" y="883"/>
                    <a:pt x="49" y="881"/>
                  </a:cubicBezTo>
                  <a:cubicBezTo>
                    <a:pt x="47" y="882"/>
                    <a:pt x="47" y="880"/>
                    <a:pt x="45" y="880"/>
                  </a:cubicBezTo>
                  <a:cubicBezTo>
                    <a:pt x="44" y="884"/>
                    <a:pt x="48" y="883"/>
                    <a:pt x="48" y="885"/>
                  </a:cubicBezTo>
                  <a:close/>
                  <a:moveTo>
                    <a:pt x="8" y="892"/>
                  </a:moveTo>
                  <a:cubicBezTo>
                    <a:pt x="7" y="889"/>
                    <a:pt x="5" y="887"/>
                    <a:pt x="7" y="884"/>
                  </a:cubicBezTo>
                  <a:cubicBezTo>
                    <a:pt x="5" y="884"/>
                    <a:pt x="5" y="883"/>
                    <a:pt x="4" y="882"/>
                  </a:cubicBezTo>
                  <a:cubicBezTo>
                    <a:pt x="5" y="885"/>
                    <a:pt x="3" y="884"/>
                    <a:pt x="4" y="887"/>
                  </a:cubicBezTo>
                  <a:cubicBezTo>
                    <a:pt x="7" y="886"/>
                    <a:pt x="5" y="892"/>
                    <a:pt x="8" y="892"/>
                  </a:cubicBezTo>
                  <a:close/>
                  <a:moveTo>
                    <a:pt x="715" y="897"/>
                  </a:moveTo>
                  <a:cubicBezTo>
                    <a:pt x="717" y="897"/>
                    <a:pt x="717" y="900"/>
                    <a:pt x="719" y="900"/>
                  </a:cubicBezTo>
                  <a:cubicBezTo>
                    <a:pt x="722" y="897"/>
                    <a:pt x="728" y="899"/>
                    <a:pt x="728" y="894"/>
                  </a:cubicBezTo>
                  <a:cubicBezTo>
                    <a:pt x="728" y="892"/>
                    <a:pt x="725" y="892"/>
                    <a:pt x="727" y="890"/>
                  </a:cubicBezTo>
                  <a:cubicBezTo>
                    <a:pt x="723" y="890"/>
                    <a:pt x="720" y="890"/>
                    <a:pt x="717" y="891"/>
                  </a:cubicBezTo>
                  <a:cubicBezTo>
                    <a:pt x="717" y="893"/>
                    <a:pt x="716" y="894"/>
                    <a:pt x="715" y="897"/>
                  </a:cubicBezTo>
                  <a:close/>
                  <a:moveTo>
                    <a:pt x="822" y="896"/>
                  </a:moveTo>
                  <a:cubicBezTo>
                    <a:pt x="823" y="895"/>
                    <a:pt x="824" y="894"/>
                    <a:pt x="824" y="892"/>
                  </a:cubicBezTo>
                  <a:cubicBezTo>
                    <a:pt x="822" y="891"/>
                    <a:pt x="820" y="895"/>
                    <a:pt x="822" y="896"/>
                  </a:cubicBezTo>
                  <a:close/>
                  <a:moveTo>
                    <a:pt x="898" y="894"/>
                  </a:moveTo>
                  <a:cubicBezTo>
                    <a:pt x="896" y="895"/>
                    <a:pt x="893" y="895"/>
                    <a:pt x="893" y="897"/>
                  </a:cubicBezTo>
                  <a:cubicBezTo>
                    <a:pt x="895" y="897"/>
                    <a:pt x="898" y="897"/>
                    <a:pt x="898" y="894"/>
                  </a:cubicBezTo>
                  <a:close/>
                  <a:moveTo>
                    <a:pt x="676" y="910"/>
                  </a:moveTo>
                  <a:cubicBezTo>
                    <a:pt x="681" y="909"/>
                    <a:pt x="686" y="907"/>
                    <a:pt x="688" y="903"/>
                  </a:cubicBezTo>
                  <a:cubicBezTo>
                    <a:pt x="683" y="901"/>
                    <a:pt x="677" y="904"/>
                    <a:pt x="673" y="905"/>
                  </a:cubicBezTo>
                  <a:cubicBezTo>
                    <a:pt x="676" y="905"/>
                    <a:pt x="675" y="908"/>
                    <a:pt x="676" y="910"/>
                  </a:cubicBezTo>
                  <a:close/>
                  <a:moveTo>
                    <a:pt x="196" y="910"/>
                  </a:moveTo>
                  <a:cubicBezTo>
                    <a:pt x="196" y="907"/>
                    <a:pt x="198" y="906"/>
                    <a:pt x="196" y="903"/>
                  </a:cubicBezTo>
                  <a:cubicBezTo>
                    <a:pt x="194" y="903"/>
                    <a:pt x="194" y="903"/>
                    <a:pt x="194" y="903"/>
                  </a:cubicBezTo>
                  <a:cubicBezTo>
                    <a:pt x="194" y="907"/>
                    <a:pt x="191" y="911"/>
                    <a:pt x="196" y="910"/>
                  </a:cubicBezTo>
                  <a:close/>
                  <a:moveTo>
                    <a:pt x="132" y="906"/>
                  </a:moveTo>
                  <a:cubicBezTo>
                    <a:pt x="131" y="906"/>
                    <a:pt x="131" y="905"/>
                    <a:pt x="131" y="904"/>
                  </a:cubicBezTo>
                  <a:cubicBezTo>
                    <a:pt x="128" y="904"/>
                    <a:pt x="128" y="904"/>
                    <a:pt x="128" y="904"/>
                  </a:cubicBezTo>
                  <a:cubicBezTo>
                    <a:pt x="127" y="908"/>
                    <a:pt x="132" y="909"/>
                    <a:pt x="132" y="906"/>
                  </a:cubicBezTo>
                  <a:close/>
                  <a:moveTo>
                    <a:pt x="867" y="905"/>
                  </a:moveTo>
                  <a:cubicBezTo>
                    <a:pt x="865" y="906"/>
                    <a:pt x="862" y="907"/>
                    <a:pt x="861" y="909"/>
                  </a:cubicBezTo>
                  <a:cubicBezTo>
                    <a:pt x="864" y="909"/>
                    <a:pt x="866" y="908"/>
                    <a:pt x="867" y="905"/>
                  </a:cubicBezTo>
                  <a:close/>
                  <a:moveTo>
                    <a:pt x="745" y="910"/>
                  </a:moveTo>
                  <a:cubicBezTo>
                    <a:pt x="749" y="909"/>
                    <a:pt x="747" y="909"/>
                    <a:pt x="747" y="913"/>
                  </a:cubicBezTo>
                  <a:cubicBezTo>
                    <a:pt x="751" y="912"/>
                    <a:pt x="748" y="909"/>
                    <a:pt x="751" y="908"/>
                  </a:cubicBezTo>
                  <a:cubicBezTo>
                    <a:pt x="748" y="908"/>
                    <a:pt x="747" y="907"/>
                    <a:pt x="745" y="910"/>
                  </a:cubicBezTo>
                  <a:close/>
                  <a:moveTo>
                    <a:pt x="134" y="912"/>
                  </a:moveTo>
                  <a:cubicBezTo>
                    <a:pt x="135" y="909"/>
                    <a:pt x="134" y="908"/>
                    <a:pt x="131" y="908"/>
                  </a:cubicBezTo>
                  <a:cubicBezTo>
                    <a:pt x="131" y="911"/>
                    <a:pt x="133" y="911"/>
                    <a:pt x="134" y="912"/>
                  </a:cubicBezTo>
                  <a:close/>
                  <a:moveTo>
                    <a:pt x="598" y="914"/>
                  </a:moveTo>
                  <a:cubicBezTo>
                    <a:pt x="597" y="912"/>
                    <a:pt x="595" y="911"/>
                    <a:pt x="593" y="911"/>
                  </a:cubicBezTo>
                  <a:cubicBezTo>
                    <a:pt x="593" y="913"/>
                    <a:pt x="597" y="916"/>
                    <a:pt x="598" y="914"/>
                  </a:cubicBezTo>
                  <a:close/>
                  <a:moveTo>
                    <a:pt x="105" y="927"/>
                  </a:moveTo>
                  <a:cubicBezTo>
                    <a:pt x="108" y="927"/>
                    <a:pt x="108" y="927"/>
                    <a:pt x="108" y="927"/>
                  </a:cubicBezTo>
                  <a:cubicBezTo>
                    <a:pt x="109" y="924"/>
                    <a:pt x="106" y="924"/>
                    <a:pt x="104" y="922"/>
                  </a:cubicBezTo>
                  <a:cubicBezTo>
                    <a:pt x="103" y="927"/>
                    <a:pt x="109" y="924"/>
                    <a:pt x="105" y="927"/>
                  </a:cubicBezTo>
                  <a:close/>
                  <a:moveTo>
                    <a:pt x="761" y="929"/>
                  </a:moveTo>
                  <a:cubicBezTo>
                    <a:pt x="761" y="928"/>
                    <a:pt x="765" y="929"/>
                    <a:pt x="764" y="927"/>
                  </a:cubicBezTo>
                  <a:cubicBezTo>
                    <a:pt x="763" y="927"/>
                    <a:pt x="763" y="925"/>
                    <a:pt x="762" y="925"/>
                  </a:cubicBezTo>
                  <a:cubicBezTo>
                    <a:pt x="761" y="926"/>
                    <a:pt x="758" y="928"/>
                    <a:pt x="761" y="929"/>
                  </a:cubicBezTo>
                  <a:close/>
                  <a:moveTo>
                    <a:pt x="741" y="931"/>
                  </a:moveTo>
                  <a:cubicBezTo>
                    <a:pt x="744" y="933"/>
                    <a:pt x="748" y="931"/>
                    <a:pt x="750" y="928"/>
                  </a:cubicBezTo>
                  <a:cubicBezTo>
                    <a:pt x="747" y="929"/>
                    <a:pt x="741" y="927"/>
                    <a:pt x="741" y="931"/>
                  </a:cubicBezTo>
                  <a:close/>
                  <a:moveTo>
                    <a:pt x="727" y="936"/>
                  </a:moveTo>
                  <a:cubicBezTo>
                    <a:pt x="729" y="935"/>
                    <a:pt x="728" y="939"/>
                    <a:pt x="731" y="937"/>
                  </a:cubicBezTo>
                  <a:cubicBezTo>
                    <a:pt x="730" y="935"/>
                    <a:pt x="732" y="934"/>
                    <a:pt x="732" y="932"/>
                  </a:cubicBezTo>
                  <a:cubicBezTo>
                    <a:pt x="729" y="932"/>
                    <a:pt x="728" y="934"/>
                    <a:pt x="727" y="936"/>
                  </a:cubicBezTo>
                  <a:close/>
                  <a:moveTo>
                    <a:pt x="686" y="946"/>
                  </a:moveTo>
                  <a:cubicBezTo>
                    <a:pt x="690" y="948"/>
                    <a:pt x="696" y="945"/>
                    <a:pt x="698" y="943"/>
                  </a:cubicBezTo>
                  <a:cubicBezTo>
                    <a:pt x="695" y="942"/>
                    <a:pt x="687" y="943"/>
                    <a:pt x="686" y="946"/>
                  </a:cubicBezTo>
                  <a:close/>
                  <a:moveTo>
                    <a:pt x="650" y="954"/>
                  </a:moveTo>
                  <a:cubicBezTo>
                    <a:pt x="646" y="955"/>
                    <a:pt x="642" y="956"/>
                    <a:pt x="640" y="959"/>
                  </a:cubicBezTo>
                  <a:cubicBezTo>
                    <a:pt x="644" y="959"/>
                    <a:pt x="649" y="958"/>
                    <a:pt x="650" y="954"/>
                  </a:cubicBezTo>
                  <a:close/>
                  <a:moveTo>
                    <a:pt x="1081" y="965"/>
                  </a:moveTo>
                  <a:cubicBezTo>
                    <a:pt x="1082" y="963"/>
                    <a:pt x="1083" y="962"/>
                    <a:pt x="1083" y="959"/>
                  </a:cubicBezTo>
                  <a:cubicBezTo>
                    <a:pt x="1080" y="958"/>
                    <a:pt x="1080" y="964"/>
                    <a:pt x="1081" y="965"/>
                  </a:cubicBezTo>
                  <a:close/>
                  <a:moveTo>
                    <a:pt x="632" y="966"/>
                  </a:moveTo>
                  <a:cubicBezTo>
                    <a:pt x="637" y="965"/>
                    <a:pt x="646" y="967"/>
                    <a:pt x="649" y="963"/>
                  </a:cubicBezTo>
                  <a:cubicBezTo>
                    <a:pt x="644" y="966"/>
                    <a:pt x="637" y="961"/>
                    <a:pt x="632" y="966"/>
                  </a:cubicBezTo>
                  <a:close/>
                  <a:moveTo>
                    <a:pt x="230" y="979"/>
                  </a:moveTo>
                  <a:cubicBezTo>
                    <a:pt x="233" y="985"/>
                    <a:pt x="238" y="990"/>
                    <a:pt x="245" y="992"/>
                  </a:cubicBezTo>
                  <a:cubicBezTo>
                    <a:pt x="245" y="983"/>
                    <a:pt x="233" y="985"/>
                    <a:pt x="230" y="979"/>
                  </a:cubicBezTo>
                  <a:close/>
                  <a:moveTo>
                    <a:pt x="1059" y="991"/>
                  </a:moveTo>
                  <a:cubicBezTo>
                    <a:pt x="1059" y="989"/>
                    <a:pt x="1059" y="989"/>
                    <a:pt x="1059" y="989"/>
                  </a:cubicBezTo>
                  <a:cubicBezTo>
                    <a:pt x="1059" y="989"/>
                    <a:pt x="1059" y="988"/>
                    <a:pt x="1058" y="988"/>
                  </a:cubicBezTo>
                  <a:cubicBezTo>
                    <a:pt x="1058" y="989"/>
                    <a:pt x="1053" y="988"/>
                    <a:pt x="1055" y="991"/>
                  </a:cubicBezTo>
                  <a:cubicBezTo>
                    <a:pt x="1056" y="989"/>
                    <a:pt x="1057" y="992"/>
                    <a:pt x="1059" y="991"/>
                  </a:cubicBezTo>
                  <a:close/>
                  <a:moveTo>
                    <a:pt x="1054" y="994"/>
                  </a:moveTo>
                  <a:cubicBezTo>
                    <a:pt x="1054" y="994"/>
                    <a:pt x="1054" y="993"/>
                    <a:pt x="1053" y="993"/>
                  </a:cubicBezTo>
                  <a:cubicBezTo>
                    <a:pt x="1053" y="997"/>
                    <a:pt x="1053" y="997"/>
                    <a:pt x="1053" y="997"/>
                  </a:cubicBezTo>
                  <a:cubicBezTo>
                    <a:pt x="1054" y="997"/>
                    <a:pt x="1055" y="996"/>
                    <a:pt x="1055" y="997"/>
                  </a:cubicBezTo>
                  <a:cubicBezTo>
                    <a:pt x="1053" y="1000"/>
                    <a:pt x="1053" y="1005"/>
                    <a:pt x="1047" y="1004"/>
                  </a:cubicBezTo>
                  <a:cubicBezTo>
                    <a:pt x="1046" y="1007"/>
                    <a:pt x="1048" y="1006"/>
                    <a:pt x="1048" y="1009"/>
                  </a:cubicBezTo>
                  <a:cubicBezTo>
                    <a:pt x="1055" y="1007"/>
                    <a:pt x="1058" y="1002"/>
                    <a:pt x="1059" y="994"/>
                  </a:cubicBezTo>
                  <a:cubicBezTo>
                    <a:pt x="1058" y="992"/>
                    <a:pt x="1055" y="997"/>
                    <a:pt x="1054" y="994"/>
                  </a:cubicBezTo>
                  <a:close/>
                  <a:moveTo>
                    <a:pt x="662" y="996"/>
                  </a:moveTo>
                  <a:cubicBezTo>
                    <a:pt x="658" y="995"/>
                    <a:pt x="651" y="995"/>
                    <a:pt x="648" y="999"/>
                  </a:cubicBezTo>
                  <a:cubicBezTo>
                    <a:pt x="653" y="999"/>
                    <a:pt x="658" y="999"/>
                    <a:pt x="662" y="996"/>
                  </a:cubicBezTo>
                  <a:close/>
                  <a:moveTo>
                    <a:pt x="808" y="998"/>
                  </a:moveTo>
                  <a:cubicBezTo>
                    <a:pt x="808" y="1000"/>
                    <a:pt x="805" y="1001"/>
                    <a:pt x="806" y="1004"/>
                  </a:cubicBezTo>
                  <a:cubicBezTo>
                    <a:pt x="809" y="1003"/>
                    <a:pt x="812" y="1002"/>
                    <a:pt x="815" y="1000"/>
                  </a:cubicBezTo>
                  <a:cubicBezTo>
                    <a:pt x="813" y="998"/>
                    <a:pt x="810" y="999"/>
                    <a:pt x="808" y="998"/>
                  </a:cubicBezTo>
                  <a:close/>
                  <a:moveTo>
                    <a:pt x="728" y="1008"/>
                  </a:moveTo>
                  <a:cubicBezTo>
                    <a:pt x="730" y="1008"/>
                    <a:pt x="733" y="1009"/>
                    <a:pt x="733" y="1007"/>
                  </a:cubicBezTo>
                  <a:cubicBezTo>
                    <a:pt x="732" y="1007"/>
                    <a:pt x="733" y="1005"/>
                    <a:pt x="732" y="1005"/>
                  </a:cubicBezTo>
                  <a:cubicBezTo>
                    <a:pt x="731" y="1007"/>
                    <a:pt x="727" y="1005"/>
                    <a:pt x="728" y="1008"/>
                  </a:cubicBezTo>
                  <a:close/>
                  <a:moveTo>
                    <a:pt x="1023" y="1012"/>
                  </a:moveTo>
                  <a:cubicBezTo>
                    <a:pt x="1026" y="1011"/>
                    <a:pt x="1029" y="1009"/>
                    <a:pt x="1029" y="1005"/>
                  </a:cubicBezTo>
                  <a:cubicBezTo>
                    <a:pt x="1025" y="1005"/>
                    <a:pt x="1025" y="1005"/>
                    <a:pt x="1025" y="1005"/>
                  </a:cubicBezTo>
                  <a:cubicBezTo>
                    <a:pt x="1024" y="1007"/>
                    <a:pt x="1025" y="1011"/>
                    <a:pt x="1023" y="1012"/>
                  </a:cubicBezTo>
                  <a:close/>
                  <a:moveTo>
                    <a:pt x="328" y="1014"/>
                  </a:moveTo>
                  <a:cubicBezTo>
                    <a:pt x="330" y="1016"/>
                    <a:pt x="331" y="1018"/>
                    <a:pt x="334" y="1019"/>
                  </a:cubicBezTo>
                  <a:cubicBezTo>
                    <a:pt x="334" y="1016"/>
                    <a:pt x="330" y="1013"/>
                    <a:pt x="328" y="1014"/>
                  </a:cubicBezTo>
                  <a:close/>
                  <a:moveTo>
                    <a:pt x="787" y="1015"/>
                  </a:moveTo>
                  <a:cubicBezTo>
                    <a:pt x="784" y="1015"/>
                    <a:pt x="784" y="1015"/>
                    <a:pt x="784" y="1015"/>
                  </a:cubicBezTo>
                  <a:cubicBezTo>
                    <a:pt x="784" y="1017"/>
                    <a:pt x="785" y="1019"/>
                    <a:pt x="786" y="1019"/>
                  </a:cubicBezTo>
                  <a:cubicBezTo>
                    <a:pt x="786" y="1018"/>
                    <a:pt x="787" y="1017"/>
                    <a:pt x="787" y="1015"/>
                  </a:cubicBezTo>
                  <a:close/>
                  <a:moveTo>
                    <a:pt x="676" y="1030"/>
                  </a:moveTo>
                  <a:cubicBezTo>
                    <a:pt x="683" y="1034"/>
                    <a:pt x="688" y="1034"/>
                    <a:pt x="697" y="1033"/>
                  </a:cubicBezTo>
                  <a:cubicBezTo>
                    <a:pt x="698" y="1029"/>
                    <a:pt x="695" y="1030"/>
                    <a:pt x="696" y="1027"/>
                  </a:cubicBezTo>
                  <a:cubicBezTo>
                    <a:pt x="690" y="1027"/>
                    <a:pt x="682" y="1027"/>
                    <a:pt x="676" y="1030"/>
                  </a:cubicBezTo>
                  <a:close/>
                  <a:moveTo>
                    <a:pt x="309" y="1029"/>
                  </a:moveTo>
                  <a:cubicBezTo>
                    <a:pt x="309" y="1032"/>
                    <a:pt x="312" y="1032"/>
                    <a:pt x="314" y="1033"/>
                  </a:cubicBezTo>
                  <a:cubicBezTo>
                    <a:pt x="314" y="1030"/>
                    <a:pt x="312" y="1029"/>
                    <a:pt x="309" y="1029"/>
                  </a:cubicBezTo>
                  <a:close/>
                  <a:moveTo>
                    <a:pt x="763" y="1050"/>
                  </a:moveTo>
                  <a:cubicBezTo>
                    <a:pt x="763" y="1050"/>
                    <a:pt x="763" y="1051"/>
                    <a:pt x="762" y="1050"/>
                  </a:cubicBezTo>
                  <a:cubicBezTo>
                    <a:pt x="761" y="1048"/>
                    <a:pt x="764" y="1049"/>
                    <a:pt x="764" y="1048"/>
                  </a:cubicBezTo>
                  <a:cubicBezTo>
                    <a:pt x="760" y="1046"/>
                    <a:pt x="753" y="1050"/>
                    <a:pt x="751" y="1043"/>
                  </a:cubicBezTo>
                  <a:cubicBezTo>
                    <a:pt x="754" y="1042"/>
                    <a:pt x="757" y="1041"/>
                    <a:pt x="758" y="1036"/>
                  </a:cubicBezTo>
                  <a:cubicBezTo>
                    <a:pt x="749" y="1033"/>
                    <a:pt x="734" y="1034"/>
                    <a:pt x="733" y="1043"/>
                  </a:cubicBezTo>
                  <a:cubicBezTo>
                    <a:pt x="732" y="1053"/>
                    <a:pt x="751" y="1052"/>
                    <a:pt x="762" y="1054"/>
                  </a:cubicBezTo>
                  <a:cubicBezTo>
                    <a:pt x="761" y="1051"/>
                    <a:pt x="766" y="1051"/>
                    <a:pt x="763" y="1050"/>
                  </a:cubicBezTo>
                  <a:close/>
                  <a:moveTo>
                    <a:pt x="653" y="1047"/>
                  </a:moveTo>
                  <a:cubicBezTo>
                    <a:pt x="655" y="1039"/>
                    <a:pt x="665" y="1047"/>
                    <a:pt x="667" y="1040"/>
                  </a:cubicBezTo>
                  <a:cubicBezTo>
                    <a:pt x="655" y="1042"/>
                    <a:pt x="645" y="1041"/>
                    <a:pt x="636" y="1038"/>
                  </a:cubicBezTo>
                  <a:cubicBezTo>
                    <a:pt x="638" y="1041"/>
                    <a:pt x="636" y="1043"/>
                    <a:pt x="635" y="1046"/>
                  </a:cubicBezTo>
                  <a:cubicBezTo>
                    <a:pt x="642" y="1045"/>
                    <a:pt x="646" y="1047"/>
                    <a:pt x="653" y="1047"/>
                  </a:cubicBezTo>
                  <a:close/>
                  <a:moveTo>
                    <a:pt x="978" y="1044"/>
                  </a:moveTo>
                  <a:cubicBezTo>
                    <a:pt x="978" y="1046"/>
                    <a:pt x="974" y="1045"/>
                    <a:pt x="975" y="1048"/>
                  </a:cubicBezTo>
                  <a:cubicBezTo>
                    <a:pt x="977" y="1049"/>
                    <a:pt x="980" y="1045"/>
                    <a:pt x="978" y="1044"/>
                  </a:cubicBezTo>
                  <a:close/>
                  <a:moveTo>
                    <a:pt x="966" y="1050"/>
                  </a:moveTo>
                  <a:cubicBezTo>
                    <a:pt x="966" y="1055"/>
                    <a:pt x="972" y="1054"/>
                    <a:pt x="972" y="1050"/>
                  </a:cubicBezTo>
                  <a:cubicBezTo>
                    <a:pt x="968" y="1049"/>
                    <a:pt x="968" y="1051"/>
                    <a:pt x="966" y="1050"/>
                  </a:cubicBezTo>
                  <a:close/>
                  <a:moveTo>
                    <a:pt x="603" y="1063"/>
                  </a:moveTo>
                  <a:cubicBezTo>
                    <a:pt x="606" y="1061"/>
                    <a:pt x="607" y="1062"/>
                    <a:pt x="610" y="1061"/>
                  </a:cubicBezTo>
                  <a:cubicBezTo>
                    <a:pt x="608" y="1060"/>
                    <a:pt x="603" y="1059"/>
                    <a:pt x="603" y="1063"/>
                  </a:cubicBezTo>
                  <a:close/>
                  <a:moveTo>
                    <a:pt x="597" y="1066"/>
                  </a:moveTo>
                  <a:cubicBezTo>
                    <a:pt x="602" y="1064"/>
                    <a:pt x="612" y="1071"/>
                    <a:pt x="615" y="1064"/>
                  </a:cubicBezTo>
                  <a:cubicBezTo>
                    <a:pt x="608" y="1066"/>
                    <a:pt x="601" y="1061"/>
                    <a:pt x="597" y="1066"/>
                  </a:cubicBezTo>
                  <a:close/>
                  <a:moveTo>
                    <a:pt x="405" y="1070"/>
                  </a:moveTo>
                  <a:cubicBezTo>
                    <a:pt x="401" y="1068"/>
                    <a:pt x="396" y="1067"/>
                    <a:pt x="392" y="1070"/>
                  </a:cubicBezTo>
                  <a:cubicBezTo>
                    <a:pt x="392" y="1075"/>
                    <a:pt x="399" y="1074"/>
                    <a:pt x="399" y="1079"/>
                  </a:cubicBezTo>
                  <a:cubicBezTo>
                    <a:pt x="401" y="1080"/>
                    <a:pt x="401" y="1078"/>
                    <a:pt x="402" y="1078"/>
                  </a:cubicBezTo>
                  <a:cubicBezTo>
                    <a:pt x="404" y="1080"/>
                    <a:pt x="404" y="1085"/>
                    <a:pt x="409" y="1084"/>
                  </a:cubicBezTo>
                  <a:cubicBezTo>
                    <a:pt x="409" y="1078"/>
                    <a:pt x="412" y="1084"/>
                    <a:pt x="414" y="1081"/>
                  </a:cubicBezTo>
                  <a:cubicBezTo>
                    <a:pt x="411" y="1078"/>
                    <a:pt x="405" y="1077"/>
                    <a:pt x="405" y="1070"/>
                  </a:cubicBezTo>
                  <a:close/>
                  <a:moveTo>
                    <a:pt x="785" y="1073"/>
                  </a:moveTo>
                  <a:cubicBezTo>
                    <a:pt x="788" y="1073"/>
                    <a:pt x="790" y="1075"/>
                    <a:pt x="792" y="1072"/>
                  </a:cubicBezTo>
                  <a:cubicBezTo>
                    <a:pt x="791" y="1072"/>
                    <a:pt x="791" y="1072"/>
                    <a:pt x="791" y="1071"/>
                  </a:cubicBezTo>
                  <a:cubicBezTo>
                    <a:pt x="788" y="1070"/>
                    <a:pt x="786" y="1071"/>
                    <a:pt x="785" y="1073"/>
                  </a:cubicBezTo>
                  <a:close/>
                  <a:moveTo>
                    <a:pt x="633" y="1080"/>
                  </a:moveTo>
                  <a:cubicBezTo>
                    <a:pt x="635" y="1080"/>
                    <a:pt x="641" y="1080"/>
                    <a:pt x="642" y="1076"/>
                  </a:cubicBezTo>
                  <a:cubicBezTo>
                    <a:pt x="639" y="1074"/>
                    <a:pt x="635" y="1073"/>
                    <a:pt x="630" y="1073"/>
                  </a:cubicBezTo>
                  <a:cubicBezTo>
                    <a:pt x="630" y="1077"/>
                    <a:pt x="633" y="1078"/>
                    <a:pt x="633" y="1080"/>
                  </a:cubicBezTo>
                  <a:close/>
                  <a:moveTo>
                    <a:pt x="611" y="1083"/>
                  </a:moveTo>
                  <a:cubicBezTo>
                    <a:pt x="614" y="1084"/>
                    <a:pt x="618" y="1086"/>
                    <a:pt x="619" y="1082"/>
                  </a:cubicBezTo>
                  <a:cubicBezTo>
                    <a:pt x="617" y="1083"/>
                    <a:pt x="612" y="1081"/>
                    <a:pt x="611" y="1083"/>
                  </a:cubicBezTo>
                  <a:close/>
                  <a:moveTo>
                    <a:pt x="431" y="1085"/>
                  </a:moveTo>
                  <a:cubicBezTo>
                    <a:pt x="428" y="1086"/>
                    <a:pt x="426" y="1082"/>
                    <a:pt x="424" y="1085"/>
                  </a:cubicBezTo>
                  <a:cubicBezTo>
                    <a:pt x="427" y="1086"/>
                    <a:pt x="427" y="1090"/>
                    <a:pt x="431" y="1088"/>
                  </a:cubicBezTo>
                  <a:cubicBezTo>
                    <a:pt x="429" y="1088"/>
                    <a:pt x="432" y="1087"/>
                    <a:pt x="431" y="1085"/>
                  </a:cubicBezTo>
                  <a:close/>
                  <a:moveTo>
                    <a:pt x="299" y="1093"/>
                  </a:moveTo>
                  <a:cubicBezTo>
                    <a:pt x="306" y="1095"/>
                    <a:pt x="308" y="1106"/>
                    <a:pt x="316" y="1104"/>
                  </a:cubicBezTo>
                  <a:cubicBezTo>
                    <a:pt x="313" y="1103"/>
                    <a:pt x="317" y="1100"/>
                    <a:pt x="315" y="1099"/>
                  </a:cubicBezTo>
                  <a:cubicBezTo>
                    <a:pt x="308" y="1100"/>
                    <a:pt x="307" y="1090"/>
                    <a:pt x="299" y="1089"/>
                  </a:cubicBezTo>
                  <a:lnTo>
                    <a:pt x="299" y="1093"/>
                  </a:lnTo>
                  <a:close/>
                  <a:moveTo>
                    <a:pt x="421" y="1094"/>
                  </a:moveTo>
                  <a:cubicBezTo>
                    <a:pt x="421" y="1095"/>
                    <a:pt x="420" y="1095"/>
                    <a:pt x="418" y="1095"/>
                  </a:cubicBezTo>
                  <a:cubicBezTo>
                    <a:pt x="420" y="1100"/>
                    <a:pt x="422" y="1104"/>
                    <a:pt x="429" y="1104"/>
                  </a:cubicBezTo>
                  <a:cubicBezTo>
                    <a:pt x="429" y="1098"/>
                    <a:pt x="422" y="1099"/>
                    <a:pt x="421" y="1094"/>
                  </a:cubicBezTo>
                  <a:close/>
                  <a:moveTo>
                    <a:pt x="878" y="1103"/>
                  </a:moveTo>
                  <a:cubicBezTo>
                    <a:pt x="881" y="1101"/>
                    <a:pt x="882" y="1103"/>
                    <a:pt x="883" y="1099"/>
                  </a:cubicBezTo>
                  <a:cubicBezTo>
                    <a:pt x="881" y="1100"/>
                    <a:pt x="879" y="1101"/>
                    <a:pt x="878" y="1103"/>
                  </a:cubicBezTo>
                  <a:close/>
                  <a:moveTo>
                    <a:pt x="448" y="1111"/>
                  </a:moveTo>
                  <a:cubicBezTo>
                    <a:pt x="450" y="1111"/>
                    <a:pt x="455" y="1117"/>
                    <a:pt x="456" y="1113"/>
                  </a:cubicBezTo>
                  <a:cubicBezTo>
                    <a:pt x="454" y="1112"/>
                    <a:pt x="450" y="1109"/>
                    <a:pt x="448" y="1111"/>
                  </a:cubicBezTo>
                  <a:close/>
                  <a:moveTo>
                    <a:pt x="854" y="1114"/>
                  </a:moveTo>
                  <a:cubicBezTo>
                    <a:pt x="852" y="1113"/>
                    <a:pt x="857" y="1115"/>
                    <a:pt x="857" y="1110"/>
                  </a:cubicBezTo>
                  <a:cubicBezTo>
                    <a:pt x="855" y="1110"/>
                    <a:pt x="854" y="1112"/>
                    <a:pt x="852" y="1112"/>
                  </a:cubicBezTo>
                  <a:cubicBezTo>
                    <a:pt x="851" y="1114"/>
                    <a:pt x="853" y="1117"/>
                    <a:pt x="854" y="1114"/>
                  </a:cubicBezTo>
                  <a:close/>
                  <a:moveTo>
                    <a:pt x="463" y="1121"/>
                  </a:moveTo>
                  <a:cubicBezTo>
                    <a:pt x="462" y="1121"/>
                    <a:pt x="461" y="1121"/>
                    <a:pt x="460" y="1121"/>
                  </a:cubicBezTo>
                  <a:cubicBezTo>
                    <a:pt x="459" y="1124"/>
                    <a:pt x="459" y="1130"/>
                    <a:pt x="463" y="1128"/>
                  </a:cubicBezTo>
                  <a:cubicBezTo>
                    <a:pt x="459" y="1126"/>
                    <a:pt x="464" y="1123"/>
                    <a:pt x="463" y="1121"/>
                  </a:cubicBezTo>
                  <a:close/>
                  <a:moveTo>
                    <a:pt x="832" y="1122"/>
                  </a:moveTo>
                  <a:cubicBezTo>
                    <a:pt x="831" y="1121"/>
                    <a:pt x="827" y="1123"/>
                    <a:pt x="825" y="1124"/>
                  </a:cubicBezTo>
                  <a:cubicBezTo>
                    <a:pt x="827" y="1123"/>
                    <a:pt x="832" y="1126"/>
                    <a:pt x="832" y="1122"/>
                  </a:cubicBezTo>
                  <a:close/>
                  <a:moveTo>
                    <a:pt x="630" y="1124"/>
                  </a:moveTo>
                  <a:cubicBezTo>
                    <a:pt x="629" y="1125"/>
                    <a:pt x="629" y="1127"/>
                    <a:pt x="630" y="1128"/>
                  </a:cubicBezTo>
                  <a:cubicBezTo>
                    <a:pt x="633" y="1128"/>
                    <a:pt x="636" y="1127"/>
                    <a:pt x="638" y="1126"/>
                  </a:cubicBezTo>
                  <a:cubicBezTo>
                    <a:pt x="634" y="1127"/>
                    <a:pt x="633" y="1124"/>
                    <a:pt x="630" y="1124"/>
                  </a:cubicBezTo>
                  <a:close/>
                  <a:moveTo>
                    <a:pt x="829" y="1129"/>
                  </a:moveTo>
                  <a:cubicBezTo>
                    <a:pt x="833" y="1128"/>
                    <a:pt x="839" y="1129"/>
                    <a:pt x="840" y="1125"/>
                  </a:cubicBezTo>
                  <a:cubicBezTo>
                    <a:pt x="836" y="1126"/>
                    <a:pt x="831" y="1126"/>
                    <a:pt x="829" y="1129"/>
                  </a:cubicBezTo>
                  <a:close/>
                  <a:moveTo>
                    <a:pt x="779" y="1129"/>
                  </a:moveTo>
                  <a:cubicBezTo>
                    <a:pt x="782" y="1129"/>
                    <a:pt x="784" y="1128"/>
                    <a:pt x="785" y="1127"/>
                  </a:cubicBezTo>
                  <a:cubicBezTo>
                    <a:pt x="782" y="1127"/>
                    <a:pt x="780" y="1127"/>
                    <a:pt x="779" y="1129"/>
                  </a:cubicBezTo>
                  <a:close/>
                  <a:moveTo>
                    <a:pt x="706" y="1138"/>
                  </a:moveTo>
                  <a:cubicBezTo>
                    <a:pt x="710" y="1139"/>
                    <a:pt x="714" y="1136"/>
                    <a:pt x="712" y="1134"/>
                  </a:cubicBezTo>
                  <a:cubicBezTo>
                    <a:pt x="711" y="1136"/>
                    <a:pt x="706" y="1134"/>
                    <a:pt x="706" y="1138"/>
                  </a:cubicBezTo>
                  <a:close/>
                  <a:moveTo>
                    <a:pt x="310" y="1139"/>
                  </a:moveTo>
                  <a:cubicBezTo>
                    <a:pt x="312" y="1140"/>
                    <a:pt x="316" y="1144"/>
                    <a:pt x="318" y="1142"/>
                  </a:cubicBezTo>
                  <a:cubicBezTo>
                    <a:pt x="316" y="1141"/>
                    <a:pt x="313" y="1137"/>
                    <a:pt x="310" y="1139"/>
                  </a:cubicBezTo>
                  <a:close/>
                  <a:moveTo>
                    <a:pt x="511" y="1144"/>
                  </a:moveTo>
                  <a:cubicBezTo>
                    <a:pt x="517" y="1140"/>
                    <a:pt x="524" y="1144"/>
                    <a:pt x="528" y="1144"/>
                  </a:cubicBezTo>
                  <a:cubicBezTo>
                    <a:pt x="526" y="1140"/>
                    <a:pt x="512" y="1136"/>
                    <a:pt x="511" y="1144"/>
                  </a:cubicBezTo>
                  <a:close/>
                  <a:moveTo>
                    <a:pt x="540" y="1142"/>
                  </a:moveTo>
                  <a:cubicBezTo>
                    <a:pt x="540" y="1144"/>
                    <a:pt x="544" y="1146"/>
                    <a:pt x="546" y="1143"/>
                  </a:cubicBezTo>
                  <a:cubicBezTo>
                    <a:pt x="544" y="1142"/>
                    <a:pt x="542" y="1138"/>
                    <a:pt x="540" y="1142"/>
                  </a:cubicBezTo>
                  <a:close/>
                  <a:moveTo>
                    <a:pt x="343" y="1149"/>
                  </a:moveTo>
                  <a:cubicBezTo>
                    <a:pt x="342" y="1150"/>
                    <a:pt x="339" y="1148"/>
                    <a:pt x="339" y="1150"/>
                  </a:cubicBezTo>
                  <a:cubicBezTo>
                    <a:pt x="342" y="1153"/>
                    <a:pt x="343" y="1155"/>
                    <a:pt x="348" y="1155"/>
                  </a:cubicBezTo>
                  <a:cubicBezTo>
                    <a:pt x="348" y="1151"/>
                    <a:pt x="343" y="1153"/>
                    <a:pt x="343" y="1149"/>
                  </a:cubicBezTo>
                  <a:close/>
                  <a:moveTo>
                    <a:pt x="589" y="1153"/>
                  </a:moveTo>
                  <a:cubicBezTo>
                    <a:pt x="592" y="1154"/>
                    <a:pt x="594" y="1158"/>
                    <a:pt x="597" y="1156"/>
                  </a:cubicBezTo>
                  <a:cubicBezTo>
                    <a:pt x="597" y="1152"/>
                    <a:pt x="591" y="1150"/>
                    <a:pt x="589" y="1153"/>
                  </a:cubicBezTo>
                  <a:close/>
                  <a:moveTo>
                    <a:pt x="535" y="1217"/>
                  </a:moveTo>
                  <a:cubicBezTo>
                    <a:pt x="539" y="1215"/>
                    <a:pt x="543" y="1221"/>
                    <a:pt x="546" y="1216"/>
                  </a:cubicBezTo>
                  <a:cubicBezTo>
                    <a:pt x="543" y="1213"/>
                    <a:pt x="535" y="1215"/>
                    <a:pt x="532" y="1212"/>
                  </a:cubicBezTo>
                  <a:cubicBezTo>
                    <a:pt x="532" y="1215"/>
                    <a:pt x="536" y="1213"/>
                    <a:pt x="535" y="1217"/>
                  </a:cubicBezTo>
                  <a:close/>
                  <a:moveTo>
                    <a:pt x="614" y="1221"/>
                  </a:moveTo>
                  <a:cubicBezTo>
                    <a:pt x="618" y="1221"/>
                    <a:pt x="619" y="1223"/>
                    <a:pt x="621" y="1220"/>
                  </a:cubicBezTo>
                  <a:cubicBezTo>
                    <a:pt x="620" y="1219"/>
                    <a:pt x="615" y="1219"/>
                    <a:pt x="614" y="1221"/>
                  </a:cubicBezTo>
                  <a:close/>
                  <a:moveTo>
                    <a:pt x="689" y="1228"/>
                  </a:moveTo>
                  <a:cubicBezTo>
                    <a:pt x="693" y="1232"/>
                    <a:pt x="699" y="1230"/>
                    <a:pt x="704" y="1228"/>
                  </a:cubicBezTo>
                  <a:cubicBezTo>
                    <a:pt x="700" y="1225"/>
                    <a:pt x="695" y="1225"/>
                    <a:pt x="689" y="1228"/>
                  </a:cubicBezTo>
                  <a:close/>
                  <a:moveTo>
                    <a:pt x="721" y="1229"/>
                  </a:moveTo>
                  <a:cubicBezTo>
                    <a:pt x="721" y="1228"/>
                    <a:pt x="720" y="1227"/>
                    <a:pt x="720" y="1226"/>
                  </a:cubicBezTo>
                  <a:cubicBezTo>
                    <a:pt x="718" y="1226"/>
                    <a:pt x="716" y="1225"/>
                    <a:pt x="715" y="1227"/>
                  </a:cubicBezTo>
                  <a:cubicBezTo>
                    <a:pt x="715" y="1230"/>
                    <a:pt x="718" y="1231"/>
                    <a:pt x="721" y="1229"/>
                  </a:cubicBezTo>
                  <a:close/>
                  <a:moveTo>
                    <a:pt x="736" y="1227"/>
                  </a:moveTo>
                  <a:cubicBezTo>
                    <a:pt x="731" y="1230"/>
                    <a:pt x="729" y="1226"/>
                    <a:pt x="723" y="1226"/>
                  </a:cubicBezTo>
                  <a:cubicBezTo>
                    <a:pt x="725" y="1228"/>
                    <a:pt x="726" y="1230"/>
                    <a:pt x="726" y="1233"/>
                  </a:cubicBezTo>
                  <a:cubicBezTo>
                    <a:pt x="729" y="1233"/>
                    <a:pt x="733" y="1233"/>
                    <a:pt x="735" y="1234"/>
                  </a:cubicBezTo>
                  <a:cubicBezTo>
                    <a:pt x="728" y="1238"/>
                    <a:pt x="720" y="1235"/>
                    <a:pt x="714" y="1238"/>
                  </a:cubicBezTo>
                  <a:cubicBezTo>
                    <a:pt x="722" y="1241"/>
                    <a:pt x="731" y="1238"/>
                    <a:pt x="738" y="1241"/>
                  </a:cubicBezTo>
                  <a:cubicBezTo>
                    <a:pt x="740" y="1240"/>
                    <a:pt x="736" y="1239"/>
                    <a:pt x="737" y="1236"/>
                  </a:cubicBezTo>
                  <a:cubicBezTo>
                    <a:pt x="738" y="1236"/>
                    <a:pt x="742" y="1237"/>
                    <a:pt x="741" y="1235"/>
                  </a:cubicBezTo>
                  <a:cubicBezTo>
                    <a:pt x="738" y="1235"/>
                    <a:pt x="740" y="1229"/>
                    <a:pt x="736" y="1227"/>
                  </a:cubicBezTo>
                  <a:close/>
                  <a:moveTo>
                    <a:pt x="771" y="1235"/>
                  </a:moveTo>
                  <a:cubicBezTo>
                    <a:pt x="770" y="1238"/>
                    <a:pt x="777" y="1238"/>
                    <a:pt x="776" y="1235"/>
                  </a:cubicBezTo>
                  <a:cubicBezTo>
                    <a:pt x="773" y="1236"/>
                    <a:pt x="774" y="1236"/>
                    <a:pt x="771" y="1235"/>
                  </a:cubicBezTo>
                  <a:close/>
                  <a:moveTo>
                    <a:pt x="496" y="1245"/>
                  </a:moveTo>
                  <a:cubicBezTo>
                    <a:pt x="496" y="1247"/>
                    <a:pt x="501" y="1249"/>
                    <a:pt x="501" y="1248"/>
                  </a:cubicBezTo>
                  <a:cubicBezTo>
                    <a:pt x="500" y="1246"/>
                    <a:pt x="499" y="1244"/>
                    <a:pt x="496" y="1245"/>
                  </a:cubicBezTo>
                  <a:close/>
                  <a:moveTo>
                    <a:pt x="384" y="0"/>
                  </a:moveTo>
                  <a:cubicBezTo>
                    <a:pt x="380" y="3"/>
                    <a:pt x="372" y="2"/>
                    <a:pt x="370" y="7"/>
                  </a:cubicBezTo>
                  <a:cubicBezTo>
                    <a:pt x="375" y="5"/>
                    <a:pt x="383" y="3"/>
                    <a:pt x="384" y="0"/>
                  </a:cubicBezTo>
                  <a:close/>
                  <a:moveTo>
                    <a:pt x="363" y="14"/>
                  </a:moveTo>
                  <a:cubicBezTo>
                    <a:pt x="364" y="12"/>
                    <a:pt x="365" y="8"/>
                    <a:pt x="364" y="8"/>
                  </a:cubicBezTo>
                  <a:cubicBezTo>
                    <a:pt x="362" y="8"/>
                    <a:pt x="361" y="10"/>
                    <a:pt x="358" y="10"/>
                  </a:cubicBezTo>
                  <a:cubicBezTo>
                    <a:pt x="358" y="13"/>
                    <a:pt x="360" y="14"/>
                    <a:pt x="363" y="14"/>
                  </a:cubicBezTo>
                  <a:close/>
                  <a:moveTo>
                    <a:pt x="605" y="1080"/>
                  </a:moveTo>
                  <a:cubicBezTo>
                    <a:pt x="604" y="1080"/>
                    <a:pt x="604" y="1080"/>
                    <a:pt x="603" y="1079"/>
                  </a:cubicBezTo>
                  <a:cubicBezTo>
                    <a:pt x="603" y="1080"/>
                    <a:pt x="604" y="1080"/>
                    <a:pt x="605" y="1080"/>
                  </a:cubicBezTo>
                  <a:close/>
                  <a:moveTo>
                    <a:pt x="1210" y="547"/>
                  </a:moveTo>
                  <a:cubicBezTo>
                    <a:pt x="1210" y="546"/>
                    <a:pt x="1211" y="546"/>
                    <a:pt x="1211" y="544"/>
                  </a:cubicBezTo>
                  <a:cubicBezTo>
                    <a:pt x="1203" y="532"/>
                    <a:pt x="1208" y="514"/>
                    <a:pt x="1202" y="500"/>
                  </a:cubicBezTo>
                  <a:cubicBezTo>
                    <a:pt x="1201" y="501"/>
                    <a:pt x="1203" y="505"/>
                    <a:pt x="1201" y="504"/>
                  </a:cubicBezTo>
                  <a:cubicBezTo>
                    <a:pt x="1198" y="500"/>
                    <a:pt x="1196" y="493"/>
                    <a:pt x="1193" y="488"/>
                  </a:cubicBezTo>
                  <a:cubicBezTo>
                    <a:pt x="1192" y="493"/>
                    <a:pt x="1196" y="498"/>
                    <a:pt x="1194" y="502"/>
                  </a:cubicBezTo>
                  <a:cubicBezTo>
                    <a:pt x="1188" y="473"/>
                    <a:pt x="1181" y="444"/>
                    <a:pt x="1172" y="419"/>
                  </a:cubicBezTo>
                  <a:cubicBezTo>
                    <a:pt x="1174" y="431"/>
                    <a:pt x="1182" y="442"/>
                    <a:pt x="1179" y="454"/>
                  </a:cubicBezTo>
                  <a:cubicBezTo>
                    <a:pt x="1179" y="452"/>
                    <a:pt x="1177" y="453"/>
                    <a:pt x="1177" y="452"/>
                  </a:cubicBezTo>
                  <a:cubicBezTo>
                    <a:pt x="1174" y="433"/>
                    <a:pt x="1169" y="419"/>
                    <a:pt x="1162" y="404"/>
                  </a:cubicBezTo>
                  <a:cubicBezTo>
                    <a:pt x="1164" y="416"/>
                    <a:pt x="1172" y="426"/>
                    <a:pt x="1166" y="440"/>
                  </a:cubicBezTo>
                  <a:cubicBezTo>
                    <a:pt x="1166" y="439"/>
                    <a:pt x="1165" y="439"/>
                    <a:pt x="1164" y="440"/>
                  </a:cubicBezTo>
                  <a:cubicBezTo>
                    <a:pt x="1161" y="427"/>
                    <a:pt x="1153" y="415"/>
                    <a:pt x="1152" y="399"/>
                  </a:cubicBezTo>
                  <a:cubicBezTo>
                    <a:pt x="1154" y="399"/>
                    <a:pt x="1153" y="402"/>
                    <a:pt x="1155" y="401"/>
                  </a:cubicBezTo>
                  <a:cubicBezTo>
                    <a:pt x="1156" y="395"/>
                    <a:pt x="1151" y="392"/>
                    <a:pt x="1154" y="387"/>
                  </a:cubicBezTo>
                  <a:cubicBezTo>
                    <a:pt x="1155" y="390"/>
                    <a:pt x="1156" y="394"/>
                    <a:pt x="1159" y="396"/>
                  </a:cubicBezTo>
                  <a:cubicBezTo>
                    <a:pt x="1160" y="392"/>
                    <a:pt x="1158" y="391"/>
                    <a:pt x="1157" y="387"/>
                  </a:cubicBezTo>
                  <a:cubicBezTo>
                    <a:pt x="1160" y="386"/>
                    <a:pt x="1160" y="390"/>
                    <a:pt x="1161" y="388"/>
                  </a:cubicBezTo>
                  <a:cubicBezTo>
                    <a:pt x="1152" y="359"/>
                    <a:pt x="1141" y="327"/>
                    <a:pt x="1121" y="306"/>
                  </a:cubicBezTo>
                  <a:cubicBezTo>
                    <a:pt x="1121" y="304"/>
                    <a:pt x="1120" y="302"/>
                    <a:pt x="1119" y="300"/>
                  </a:cubicBezTo>
                  <a:cubicBezTo>
                    <a:pt x="1112" y="300"/>
                    <a:pt x="1112" y="291"/>
                    <a:pt x="1107" y="289"/>
                  </a:cubicBezTo>
                  <a:cubicBezTo>
                    <a:pt x="1093" y="268"/>
                    <a:pt x="1075" y="253"/>
                    <a:pt x="1060" y="234"/>
                  </a:cubicBezTo>
                  <a:cubicBezTo>
                    <a:pt x="1055" y="234"/>
                    <a:pt x="1055" y="229"/>
                    <a:pt x="1051" y="228"/>
                  </a:cubicBezTo>
                  <a:cubicBezTo>
                    <a:pt x="1059" y="241"/>
                    <a:pt x="1072" y="248"/>
                    <a:pt x="1080" y="263"/>
                  </a:cubicBezTo>
                  <a:cubicBezTo>
                    <a:pt x="1092" y="274"/>
                    <a:pt x="1103" y="285"/>
                    <a:pt x="1110" y="301"/>
                  </a:cubicBezTo>
                  <a:cubicBezTo>
                    <a:pt x="1109" y="301"/>
                    <a:pt x="1108" y="302"/>
                    <a:pt x="1107" y="302"/>
                  </a:cubicBezTo>
                  <a:cubicBezTo>
                    <a:pt x="1103" y="298"/>
                    <a:pt x="1102" y="291"/>
                    <a:pt x="1099" y="286"/>
                  </a:cubicBezTo>
                  <a:cubicBezTo>
                    <a:pt x="1096" y="286"/>
                    <a:pt x="1096" y="288"/>
                    <a:pt x="1094" y="286"/>
                  </a:cubicBezTo>
                  <a:cubicBezTo>
                    <a:pt x="1094" y="281"/>
                    <a:pt x="1094" y="281"/>
                    <a:pt x="1094" y="281"/>
                  </a:cubicBezTo>
                  <a:cubicBezTo>
                    <a:pt x="1081" y="269"/>
                    <a:pt x="1073" y="252"/>
                    <a:pt x="1057" y="243"/>
                  </a:cubicBezTo>
                  <a:cubicBezTo>
                    <a:pt x="1059" y="247"/>
                    <a:pt x="1063" y="256"/>
                    <a:pt x="1066" y="252"/>
                  </a:cubicBezTo>
                  <a:cubicBezTo>
                    <a:pt x="1068" y="260"/>
                    <a:pt x="1065" y="264"/>
                    <a:pt x="1066" y="270"/>
                  </a:cubicBezTo>
                  <a:cubicBezTo>
                    <a:pt x="1061" y="257"/>
                    <a:pt x="1047" y="253"/>
                    <a:pt x="1041" y="241"/>
                  </a:cubicBezTo>
                  <a:cubicBezTo>
                    <a:pt x="1043" y="240"/>
                    <a:pt x="1043" y="244"/>
                    <a:pt x="1045" y="242"/>
                  </a:cubicBezTo>
                  <a:cubicBezTo>
                    <a:pt x="1045" y="238"/>
                    <a:pt x="1042" y="238"/>
                    <a:pt x="1041" y="236"/>
                  </a:cubicBezTo>
                  <a:cubicBezTo>
                    <a:pt x="1041" y="237"/>
                    <a:pt x="1041" y="238"/>
                    <a:pt x="1039" y="238"/>
                  </a:cubicBezTo>
                  <a:cubicBezTo>
                    <a:pt x="1041" y="234"/>
                    <a:pt x="1036" y="235"/>
                    <a:pt x="1036" y="232"/>
                  </a:cubicBezTo>
                  <a:cubicBezTo>
                    <a:pt x="1034" y="232"/>
                    <a:pt x="1031" y="234"/>
                    <a:pt x="1029" y="232"/>
                  </a:cubicBezTo>
                  <a:cubicBezTo>
                    <a:pt x="1029" y="233"/>
                    <a:pt x="1030" y="234"/>
                    <a:pt x="1029" y="235"/>
                  </a:cubicBezTo>
                  <a:cubicBezTo>
                    <a:pt x="1026" y="234"/>
                    <a:pt x="1023" y="229"/>
                    <a:pt x="1021" y="233"/>
                  </a:cubicBezTo>
                  <a:cubicBezTo>
                    <a:pt x="1019" y="231"/>
                    <a:pt x="1017" y="228"/>
                    <a:pt x="1014" y="227"/>
                  </a:cubicBezTo>
                  <a:cubicBezTo>
                    <a:pt x="1016" y="233"/>
                    <a:pt x="1022" y="234"/>
                    <a:pt x="1024" y="241"/>
                  </a:cubicBezTo>
                  <a:cubicBezTo>
                    <a:pt x="1020" y="244"/>
                    <a:pt x="1017" y="237"/>
                    <a:pt x="1015" y="235"/>
                  </a:cubicBezTo>
                  <a:cubicBezTo>
                    <a:pt x="1010" y="230"/>
                    <a:pt x="1003" y="231"/>
                    <a:pt x="1007" y="227"/>
                  </a:cubicBezTo>
                  <a:cubicBezTo>
                    <a:pt x="1002" y="224"/>
                    <a:pt x="996" y="211"/>
                    <a:pt x="993" y="217"/>
                  </a:cubicBezTo>
                  <a:cubicBezTo>
                    <a:pt x="992" y="215"/>
                    <a:pt x="991" y="214"/>
                    <a:pt x="992" y="211"/>
                  </a:cubicBezTo>
                  <a:cubicBezTo>
                    <a:pt x="990" y="209"/>
                    <a:pt x="987" y="209"/>
                    <a:pt x="986" y="206"/>
                  </a:cubicBezTo>
                  <a:cubicBezTo>
                    <a:pt x="988" y="204"/>
                    <a:pt x="987" y="204"/>
                    <a:pt x="987" y="200"/>
                  </a:cubicBezTo>
                  <a:cubicBezTo>
                    <a:pt x="989" y="202"/>
                    <a:pt x="989" y="199"/>
                    <a:pt x="990" y="199"/>
                  </a:cubicBezTo>
                  <a:cubicBezTo>
                    <a:pt x="980" y="195"/>
                    <a:pt x="973" y="183"/>
                    <a:pt x="964" y="181"/>
                  </a:cubicBezTo>
                  <a:cubicBezTo>
                    <a:pt x="963" y="186"/>
                    <a:pt x="974" y="189"/>
                    <a:pt x="972" y="195"/>
                  </a:cubicBezTo>
                  <a:cubicBezTo>
                    <a:pt x="974" y="196"/>
                    <a:pt x="978" y="197"/>
                    <a:pt x="977" y="202"/>
                  </a:cubicBezTo>
                  <a:cubicBezTo>
                    <a:pt x="971" y="202"/>
                    <a:pt x="969" y="200"/>
                    <a:pt x="968" y="192"/>
                  </a:cubicBezTo>
                  <a:cubicBezTo>
                    <a:pt x="956" y="194"/>
                    <a:pt x="951" y="183"/>
                    <a:pt x="942" y="178"/>
                  </a:cubicBezTo>
                  <a:cubicBezTo>
                    <a:pt x="945" y="177"/>
                    <a:pt x="942" y="175"/>
                    <a:pt x="942" y="171"/>
                  </a:cubicBezTo>
                  <a:cubicBezTo>
                    <a:pt x="951" y="171"/>
                    <a:pt x="956" y="180"/>
                    <a:pt x="963" y="181"/>
                  </a:cubicBezTo>
                  <a:cubicBezTo>
                    <a:pt x="963" y="178"/>
                    <a:pt x="960" y="178"/>
                    <a:pt x="959" y="175"/>
                  </a:cubicBezTo>
                  <a:cubicBezTo>
                    <a:pt x="951" y="177"/>
                    <a:pt x="954" y="164"/>
                    <a:pt x="946" y="163"/>
                  </a:cubicBezTo>
                  <a:cubicBezTo>
                    <a:pt x="945" y="169"/>
                    <a:pt x="940" y="161"/>
                    <a:pt x="937" y="159"/>
                  </a:cubicBezTo>
                  <a:cubicBezTo>
                    <a:pt x="934" y="160"/>
                    <a:pt x="933" y="162"/>
                    <a:pt x="931" y="159"/>
                  </a:cubicBezTo>
                  <a:cubicBezTo>
                    <a:pt x="932" y="164"/>
                    <a:pt x="937" y="164"/>
                    <a:pt x="939" y="168"/>
                  </a:cubicBezTo>
                  <a:cubicBezTo>
                    <a:pt x="938" y="168"/>
                    <a:pt x="939" y="170"/>
                    <a:pt x="937" y="171"/>
                  </a:cubicBezTo>
                  <a:cubicBezTo>
                    <a:pt x="931" y="169"/>
                    <a:pt x="926" y="166"/>
                    <a:pt x="922" y="162"/>
                  </a:cubicBezTo>
                  <a:cubicBezTo>
                    <a:pt x="923" y="161"/>
                    <a:pt x="922" y="158"/>
                    <a:pt x="924" y="158"/>
                  </a:cubicBezTo>
                  <a:cubicBezTo>
                    <a:pt x="926" y="157"/>
                    <a:pt x="928" y="159"/>
                    <a:pt x="931" y="159"/>
                  </a:cubicBezTo>
                  <a:cubicBezTo>
                    <a:pt x="933" y="156"/>
                    <a:pt x="926" y="154"/>
                    <a:pt x="932" y="152"/>
                  </a:cubicBezTo>
                  <a:cubicBezTo>
                    <a:pt x="927" y="151"/>
                    <a:pt x="925" y="147"/>
                    <a:pt x="920" y="145"/>
                  </a:cubicBezTo>
                  <a:cubicBezTo>
                    <a:pt x="922" y="144"/>
                    <a:pt x="919" y="142"/>
                    <a:pt x="921" y="142"/>
                  </a:cubicBezTo>
                  <a:cubicBezTo>
                    <a:pt x="932" y="144"/>
                    <a:pt x="922" y="140"/>
                    <a:pt x="919" y="137"/>
                  </a:cubicBezTo>
                  <a:cubicBezTo>
                    <a:pt x="919" y="139"/>
                    <a:pt x="918" y="139"/>
                    <a:pt x="917" y="140"/>
                  </a:cubicBezTo>
                  <a:cubicBezTo>
                    <a:pt x="915" y="139"/>
                    <a:pt x="915" y="136"/>
                    <a:pt x="911" y="135"/>
                  </a:cubicBezTo>
                  <a:cubicBezTo>
                    <a:pt x="911" y="137"/>
                    <a:pt x="909" y="137"/>
                    <a:pt x="908" y="139"/>
                  </a:cubicBezTo>
                  <a:cubicBezTo>
                    <a:pt x="907" y="138"/>
                    <a:pt x="904" y="139"/>
                    <a:pt x="903" y="137"/>
                  </a:cubicBezTo>
                  <a:cubicBezTo>
                    <a:pt x="904" y="134"/>
                    <a:pt x="909" y="138"/>
                    <a:pt x="908" y="135"/>
                  </a:cubicBezTo>
                  <a:cubicBezTo>
                    <a:pt x="907" y="134"/>
                    <a:pt x="908" y="134"/>
                    <a:pt x="908" y="133"/>
                  </a:cubicBezTo>
                  <a:cubicBezTo>
                    <a:pt x="906" y="133"/>
                    <a:pt x="904" y="133"/>
                    <a:pt x="903" y="132"/>
                  </a:cubicBezTo>
                  <a:cubicBezTo>
                    <a:pt x="903" y="136"/>
                    <a:pt x="900" y="137"/>
                    <a:pt x="898" y="139"/>
                  </a:cubicBezTo>
                  <a:cubicBezTo>
                    <a:pt x="896" y="139"/>
                    <a:pt x="894" y="135"/>
                    <a:pt x="893" y="137"/>
                  </a:cubicBezTo>
                  <a:cubicBezTo>
                    <a:pt x="894" y="137"/>
                    <a:pt x="895" y="138"/>
                    <a:pt x="895" y="140"/>
                  </a:cubicBezTo>
                  <a:cubicBezTo>
                    <a:pt x="894" y="140"/>
                    <a:pt x="893" y="140"/>
                    <a:pt x="892" y="139"/>
                  </a:cubicBezTo>
                  <a:cubicBezTo>
                    <a:pt x="894" y="145"/>
                    <a:pt x="887" y="142"/>
                    <a:pt x="885" y="139"/>
                  </a:cubicBezTo>
                  <a:cubicBezTo>
                    <a:pt x="886" y="137"/>
                    <a:pt x="888" y="137"/>
                    <a:pt x="887" y="135"/>
                  </a:cubicBezTo>
                  <a:cubicBezTo>
                    <a:pt x="885" y="132"/>
                    <a:pt x="882" y="130"/>
                    <a:pt x="881" y="127"/>
                  </a:cubicBezTo>
                  <a:cubicBezTo>
                    <a:pt x="883" y="127"/>
                    <a:pt x="884" y="126"/>
                    <a:pt x="885" y="125"/>
                  </a:cubicBezTo>
                  <a:cubicBezTo>
                    <a:pt x="881" y="123"/>
                    <a:pt x="884" y="117"/>
                    <a:pt x="880" y="113"/>
                  </a:cubicBezTo>
                  <a:cubicBezTo>
                    <a:pt x="874" y="113"/>
                    <a:pt x="871" y="111"/>
                    <a:pt x="869" y="107"/>
                  </a:cubicBezTo>
                  <a:cubicBezTo>
                    <a:pt x="871" y="109"/>
                    <a:pt x="868" y="103"/>
                    <a:pt x="873" y="106"/>
                  </a:cubicBezTo>
                  <a:cubicBezTo>
                    <a:pt x="870" y="101"/>
                    <a:pt x="863" y="95"/>
                    <a:pt x="859" y="99"/>
                  </a:cubicBezTo>
                  <a:cubicBezTo>
                    <a:pt x="862" y="99"/>
                    <a:pt x="863" y="103"/>
                    <a:pt x="864" y="106"/>
                  </a:cubicBezTo>
                  <a:cubicBezTo>
                    <a:pt x="862" y="106"/>
                    <a:pt x="862" y="104"/>
                    <a:pt x="860" y="105"/>
                  </a:cubicBezTo>
                  <a:cubicBezTo>
                    <a:pt x="860" y="107"/>
                    <a:pt x="862" y="109"/>
                    <a:pt x="859" y="109"/>
                  </a:cubicBezTo>
                  <a:cubicBezTo>
                    <a:pt x="857" y="108"/>
                    <a:pt x="854" y="106"/>
                    <a:pt x="850" y="107"/>
                  </a:cubicBezTo>
                  <a:cubicBezTo>
                    <a:pt x="849" y="103"/>
                    <a:pt x="845" y="100"/>
                    <a:pt x="847" y="95"/>
                  </a:cubicBezTo>
                  <a:cubicBezTo>
                    <a:pt x="842" y="89"/>
                    <a:pt x="835" y="90"/>
                    <a:pt x="826" y="88"/>
                  </a:cubicBezTo>
                  <a:cubicBezTo>
                    <a:pt x="825" y="91"/>
                    <a:pt x="830" y="92"/>
                    <a:pt x="828" y="93"/>
                  </a:cubicBezTo>
                  <a:cubicBezTo>
                    <a:pt x="817" y="91"/>
                    <a:pt x="816" y="82"/>
                    <a:pt x="811" y="74"/>
                  </a:cubicBezTo>
                  <a:cubicBezTo>
                    <a:pt x="804" y="73"/>
                    <a:pt x="802" y="68"/>
                    <a:pt x="795" y="69"/>
                  </a:cubicBezTo>
                  <a:cubicBezTo>
                    <a:pt x="783" y="56"/>
                    <a:pt x="763" y="50"/>
                    <a:pt x="742" y="47"/>
                  </a:cubicBezTo>
                  <a:cubicBezTo>
                    <a:pt x="720" y="44"/>
                    <a:pt x="694" y="42"/>
                    <a:pt x="676" y="46"/>
                  </a:cubicBezTo>
                  <a:cubicBezTo>
                    <a:pt x="691" y="43"/>
                    <a:pt x="691" y="65"/>
                    <a:pt x="677" y="62"/>
                  </a:cubicBezTo>
                  <a:cubicBezTo>
                    <a:pt x="675" y="61"/>
                    <a:pt x="673" y="60"/>
                    <a:pt x="672" y="56"/>
                  </a:cubicBezTo>
                  <a:cubicBezTo>
                    <a:pt x="675" y="55"/>
                    <a:pt x="678" y="53"/>
                    <a:pt x="678" y="49"/>
                  </a:cubicBezTo>
                  <a:cubicBezTo>
                    <a:pt x="673" y="49"/>
                    <a:pt x="670" y="48"/>
                    <a:pt x="671" y="42"/>
                  </a:cubicBezTo>
                  <a:cubicBezTo>
                    <a:pt x="655" y="34"/>
                    <a:pt x="640" y="43"/>
                    <a:pt x="624" y="45"/>
                  </a:cubicBezTo>
                  <a:cubicBezTo>
                    <a:pt x="624" y="47"/>
                    <a:pt x="626" y="47"/>
                    <a:pt x="625" y="50"/>
                  </a:cubicBezTo>
                  <a:cubicBezTo>
                    <a:pt x="619" y="53"/>
                    <a:pt x="610" y="48"/>
                    <a:pt x="606" y="53"/>
                  </a:cubicBezTo>
                  <a:cubicBezTo>
                    <a:pt x="613" y="54"/>
                    <a:pt x="619" y="54"/>
                    <a:pt x="626" y="57"/>
                  </a:cubicBezTo>
                  <a:cubicBezTo>
                    <a:pt x="621" y="60"/>
                    <a:pt x="613" y="54"/>
                    <a:pt x="608" y="57"/>
                  </a:cubicBezTo>
                  <a:cubicBezTo>
                    <a:pt x="611" y="57"/>
                    <a:pt x="613" y="59"/>
                    <a:pt x="616" y="59"/>
                  </a:cubicBezTo>
                  <a:cubicBezTo>
                    <a:pt x="615" y="63"/>
                    <a:pt x="618" y="62"/>
                    <a:pt x="618" y="65"/>
                  </a:cubicBezTo>
                  <a:cubicBezTo>
                    <a:pt x="611" y="68"/>
                    <a:pt x="603" y="63"/>
                    <a:pt x="597" y="68"/>
                  </a:cubicBezTo>
                  <a:cubicBezTo>
                    <a:pt x="597" y="70"/>
                    <a:pt x="603" y="66"/>
                    <a:pt x="604" y="70"/>
                  </a:cubicBezTo>
                  <a:cubicBezTo>
                    <a:pt x="591" y="73"/>
                    <a:pt x="578" y="70"/>
                    <a:pt x="566" y="73"/>
                  </a:cubicBezTo>
                  <a:cubicBezTo>
                    <a:pt x="566" y="76"/>
                    <a:pt x="566" y="75"/>
                    <a:pt x="566" y="78"/>
                  </a:cubicBezTo>
                  <a:cubicBezTo>
                    <a:pt x="572" y="76"/>
                    <a:pt x="582" y="73"/>
                    <a:pt x="589" y="77"/>
                  </a:cubicBezTo>
                  <a:cubicBezTo>
                    <a:pt x="580" y="82"/>
                    <a:pt x="566" y="82"/>
                    <a:pt x="558" y="87"/>
                  </a:cubicBezTo>
                  <a:cubicBezTo>
                    <a:pt x="551" y="84"/>
                    <a:pt x="542" y="84"/>
                    <a:pt x="536" y="86"/>
                  </a:cubicBezTo>
                  <a:cubicBezTo>
                    <a:pt x="536" y="85"/>
                    <a:pt x="537" y="84"/>
                    <a:pt x="536" y="83"/>
                  </a:cubicBezTo>
                  <a:cubicBezTo>
                    <a:pt x="526" y="83"/>
                    <a:pt x="519" y="88"/>
                    <a:pt x="510" y="86"/>
                  </a:cubicBezTo>
                  <a:cubicBezTo>
                    <a:pt x="512" y="81"/>
                    <a:pt x="521" y="75"/>
                    <a:pt x="524" y="78"/>
                  </a:cubicBezTo>
                  <a:cubicBezTo>
                    <a:pt x="525" y="75"/>
                    <a:pt x="526" y="74"/>
                    <a:pt x="529" y="74"/>
                  </a:cubicBezTo>
                  <a:cubicBezTo>
                    <a:pt x="530" y="74"/>
                    <a:pt x="530" y="76"/>
                    <a:pt x="530" y="77"/>
                  </a:cubicBezTo>
                  <a:cubicBezTo>
                    <a:pt x="533" y="77"/>
                    <a:pt x="533" y="74"/>
                    <a:pt x="536" y="75"/>
                  </a:cubicBezTo>
                  <a:cubicBezTo>
                    <a:pt x="536" y="76"/>
                    <a:pt x="535" y="77"/>
                    <a:pt x="536" y="78"/>
                  </a:cubicBezTo>
                  <a:cubicBezTo>
                    <a:pt x="541" y="75"/>
                    <a:pt x="549" y="82"/>
                    <a:pt x="549" y="72"/>
                  </a:cubicBezTo>
                  <a:cubicBezTo>
                    <a:pt x="543" y="71"/>
                    <a:pt x="534" y="78"/>
                    <a:pt x="531" y="71"/>
                  </a:cubicBezTo>
                  <a:cubicBezTo>
                    <a:pt x="528" y="70"/>
                    <a:pt x="525" y="71"/>
                    <a:pt x="522" y="72"/>
                  </a:cubicBezTo>
                  <a:cubicBezTo>
                    <a:pt x="521" y="70"/>
                    <a:pt x="521" y="69"/>
                    <a:pt x="518" y="67"/>
                  </a:cubicBezTo>
                  <a:cubicBezTo>
                    <a:pt x="517" y="70"/>
                    <a:pt x="519" y="70"/>
                    <a:pt x="517" y="72"/>
                  </a:cubicBezTo>
                  <a:cubicBezTo>
                    <a:pt x="514" y="71"/>
                    <a:pt x="512" y="72"/>
                    <a:pt x="510" y="72"/>
                  </a:cubicBezTo>
                  <a:cubicBezTo>
                    <a:pt x="505" y="63"/>
                    <a:pt x="511" y="64"/>
                    <a:pt x="514" y="57"/>
                  </a:cubicBezTo>
                  <a:cubicBezTo>
                    <a:pt x="510" y="55"/>
                    <a:pt x="510" y="59"/>
                    <a:pt x="509" y="60"/>
                  </a:cubicBezTo>
                  <a:cubicBezTo>
                    <a:pt x="501" y="58"/>
                    <a:pt x="490" y="51"/>
                    <a:pt x="483" y="59"/>
                  </a:cubicBezTo>
                  <a:cubicBezTo>
                    <a:pt x="462" y="65"/>
                    <a:pt x="441" y="73"/>
                    <a:pt x="424" y="85"/>
                  </a:cubicBezTo>
                  <a:cubicBezTo>
                    <a:pt x="421" y="86"/>
                    <a:pt x="423" y="82"/>
                    <a:pt x="421" y="83"/>
                  </a:cubicBezTo>
                  <a:cubicBezTo>
                    <a:pt x="420" y="89"/>
                    <a:pt x="411" y="87"/>
                    <a:pt x="405" y="87"/>
                  </a:cubicBezTo>
                  <a:cubicBezTo>
                    <a:pt x="405" y="93"/>
                    <a:pt x="405" y="93"/>
                    <a:pt x="405" y="93"/>
                  </a:cubicBezTo>
                  <a:cubicBezTo>
                    <a:pt x="407" y="94"/>
                    <a:pt x="409" y="90"/>
                    <a:pt x="409" y="93"/>
                  </a:cubicBezTo>
                  <a:cubicBezTo>
                    <a:pt x="409" y="101"/>
                    <a:pt x="399" y="101"/>
                    <a:pt x="394" y="106"/>
                  </a:cubicBezTo>
                  <a:cubicBezTo>
                    <a:pt x="398" y="106"/>
                    <a:pt x="400" y="101"/>
                    <a:pt x="404" y="104"/>
                  </a:cubicBezTo>
                  <a:cubicBezTo>
                    <a:pt x="404" y="107"/>
                    <a:pt x="402" y="107"/>
                    <a:pt x="401" y="109"/>
                  </a:cubicBezTo>
                  <a:cubicBezTo>
                    <a:pt x="397" y="106"/>
                    <a:pt x="393" y="111"/>
                    <a:pt x="388" y="107"/>
                  </a:cubicBezTo>
                  <a:cubicBezTo>
                    <a:pt x="388" y="110"/>
                    <a:pt x="391" y="112"/>
                    <a:pt x="387" y="114"/>
                  </a:cubicBezTo>
                  <a:cubicBezTo>
                    <a:pt x="389" y="116"/>
                    <a:pt x="391" y="113"/>
                    <a:pt x="392" y="114"/>
                  </a:cubicBezTo>
                  <a:cubicBezTo>
                    <a:pt x="388" y="117"/>
                    <a:pt x="387" y="122"/>
                    <a:pt x="380" y="122"/>
                  </a:cubicBezTo>
                  <a:cubicBezTo>
                    <a:pt x="379" y="128"/>
                    <a:pt x="377" y="132"/>
                    <a:pt x="370" y="132"/>
                  </a:cubicBezTo>
                  <a:cubicBezTo>
                    <a:pt x="371" y="134"/>
                    <a:pt x="374" y="139"/>
                    <a:pt x="370" y="140"/>
                  </a:cubicBezTo>
                  <a:cubicBezTo>
                    <a:pt x="367" y="139"/>
                    <a:pt x="366" y="136"/>
                    <a:pt x="363" y="135"/>
                  </a:cubicBezTo>
                  <a:cubicBezTo>
                    <a:pt x="361" y="136"/>
                    <a:pt x="357" y="140"/>
                    <a:pt x="353" y="137"/>
                  </a:cubicBezTo>
                  <a:cubicBezTo>
                    <a:pt x="357" y="125"/>
                    <a:pt x="373" y="125"/>
                    <a:pt x="379" y="114"/>
                  </a:cubicBezTo>
                  <a:cubicBezTo>
                    <a:pt x="370" y="115"/>
                    <a:pt x="363" y="119"/>
                    <a:pt x="357" y="124"/>
                  </a:cubicBezTo>
                  <a:cubicBezTo>
                    <a:pt x="353" y="126"/>
                    <a:pt x="348" y="127"/>
                    <a:pt x="346" y="133"/>
                  </a:cubicBezTo>
                  <a:cubicBezTo>
                    <a:pt x="341" y="130"/>
                    <a:pt x="341" y="139"/>
                    <a:pt x="333" y="136"/>
                  </a:cubicBezTo>
                  <a:cubicBezTo>
                    <a:pt x="330" y="143"/>
                    <a:pt x="323" y="146"/>
                    <a:pt x="318" y="151"/>
                  </a:cubicBezTo>
                  <a:cubicBezTo>
                    <a:pt x="320" y="154"/>
                    <a:pt x="322" y="148"/>
                    <a:pt x="324" y="151"/>
                  </a:cubicBezTo>
                  <a:cubicBezTo>
                    <a:pt x="321" y="154"/>
                    <a:pt x="316" y="160"/>
                    <a:pt x="312" y="157"/>
                  </a:cubicBezTo>
                  <a:cubicBezTo>
                    <a:pt x="311" y="161"/>
                    <a:pt x="310" y="163"/>
                    <a:pt x="308" y="166"/>
                  </a:cubicBezTo>
                  <a:cubicBezTo>
                    <a:pt x="311" y="166"/>
                    <a:pt x="311" y="166"/>
                    <a:pt x="313" y="169"/>
                  </a:cubicBezTo>
                  <a:cubicBezTo>
                    <a:pt x="317" y="169"/>
                    <a:pt x="318" y="166"/>
                    <a:pt x="319" y="164"/>
                  </a:cubicBezTo>
                  <a:cubicBezTo>
                    <a:pt x="320" y="164"/>
                    <a:pt x="321" y="165"/>
                    <a:pt x="322" y="166"/>
                  </a:cubicBezTo>
                  <a:cubicBezTo>
                    <a:pt x="320" y="168"/>
                    <a:pt x="318" y="169"/>
                    <a:pt x="316" y="171"/>
                  </a:cubicBezTo>
                  <a:cubicBezTo>
                    <a:pt x="318" y="175"/>
                    <a:pt x="322" y="168"/>
                    <a:pt x="326" y="171"/>
                  </a:cubicBezTo>
                  <a:cubicBezTo>
                    <a:pt x="326" y="168"/>
                    <a:pt x="326" y="168"/>
                    <a:pt x="326" y="168"/>
                  </a:cubicBezTo>
                  <a:cubicBezTo>
                    <a:pt x="326" y="166"/>
                    <a:pt x="322" y="169"/>
                    <a:pt x="322" y="166"/>
                  </a:cubicBezTo>
                  <a:cubicBezTo>
                    <a:pt x="325" y="165"/>
                    <a:pt x="323" y="161"/>
                    <a:pt x="326" y="161"/>
                  </a:cubicBezTo>
                  <a:cubicBezTo>
                    <a:pt x="326" y="163"/>
                    <a:pt x="326" y="165"/>
                    <a:pt x="327" y="166"/>
                  </a:cubicBezTo>
                  <a:cubicBezTo>
                    <a:pt x="335" y="162"/>
                    <a:pt x="333" y="150"/>
                    <a:pt x="344" y="154"/>
                  </a:cubicBezTo>
                  <a:cubicBezTo>
                    <a:pt x="344" y="157"/>
                    <a:pt x="341" y="156"/>
                    <a:pt x="342" y="158"/>
                  </a:cubicBezTo>
                  <a:cubicBezTo>
                    <a:pt x="346" y="157"/>
                    <a:pt x="349" y="154"/>
                    <a:pt x="353" y="152"/>
                  </a:cubicBezTo>
                  <a:cubicBezTo>
                    <a:pt x="350" y="153"/>
                    <a:pt x="351" y="150"/>
                    <a:pt x="350" y="150"/>
                  </a:cubicBezTo>
                  <a:cubicBezTo>
                    <a:pt x="352" y="149"/>
                    <a:pt x="352" y="147"/>
                    <a:pt x="353" y="147"/>
                  </a:cubicBezTo>
                  <a:cubicBezTo>
                    <a:pt x="356" y="150"/>
                    <a:pt x="358" y="149"/>
                    <a:pt x="361" y="148"/>
                  </a:cubicBezTo>
                  <a:cubicBezTo>
                    <a:pt x="360" y="151"/>
                    <a:pt x="364" y="148"/>
                    <a:pt x="364" y="150"/>
                  </a:cubicBezTo>
                  <a:cubicBezTo>
                    <a:pt x="357" y="153"/>
                    <a:pt x="356" y="162"/>
                    <a:pt x="347" y="163"/>
                  </a:cubicBezTo>
                  <a:cubicBezTo>
                    <a:pt x="347" y="162"/>
                    <a:pt x="349" y="159"/>
                    <a:pt x="346" y="160"/>
                  </a:cubicBezTo>
                  <a:cubicBezTo>
                    <a:pt x="346" y="163"/>
                    <a:pt x="340" y="165"/>
                    <a:pt x="344" y="167"/>
                  </a:cubicBezTo>
                  <a:cubicBezTo>
                    <a:pt x="347" y="166"/>
                    <a:pt x="349" y="163"/>
                    <a:pt x="353" y="163"/>
                  </a:cubicBezTo>
                  <a:cubicBezTo>
                    <a:pt x="353" y="165"/>
                    <a:pt x="353" y="166"/>
                    <a:pt x="354" y="167"/>
                  </a:cubicBezTo>
                  <a:cubicBezTo>
                    <a:pt x="336" y="178"/>
                    <a:pt x="323" y="191"/>
                    <a:pt x="305" y="201"/>
                  </a:cubicBezTo>
                  <a:cubicBezTo>
                    <a:pt x="305" y="203"/>
                    <a:pt x="306" y="203"/>
                    <a:pt x="306" y="205"/>
                  </a:cubicBezTo>
                  <a:cubicBezTo>
                    <a:pt x="304" y="207"/>
                    <a:pt x="300" y="207"/>
                    <a:pt x="298" y="210"/>
                  </a:cubicBezTo>
                  <a:cubicBezTo>
                    <a:pt x="300" y="212"/>
                    <a:pt x="304" y="205"/>
                    <a:pt x="307" y="209"/>
                  </a:cubicBezTo>
                  <a:cubicBezTo>
                    <a:pt x="305" y="214"/>
                    <a:pt x="300" y="215"/>
                    <a:pt x="296" y="218"/>
                  </a:cubicBezTo>
                  <a:cubicBezTo>
                    <a:pt x="292" y="215"/>
                    <a:pt x="286" y="215"/>
                    <a:pt x="283" y="213"/>
                  </a:cubicBezTo>
                  <a:cubicBezTo>
                    <a:pt x="283" y="212"/>
                    <a:pt x="284" y="212"/>
                    <a:pt x="284" y="211"/>
                  </a:cubicBezTo>
                  <a:cubicBezTo>
                    <a:pt x="280" y="211"/>
                    <a:pt x="277" y="211"/>
                    <a:pt x="274" y="213"/>
                  </a:cubicBezTo>
                  <a:cubicBezTo>
                    <a:pt x="273" y="211"/>
                    <a:pt x="272" y="208"/>
                    <a:pt x="270" y="206"/>
                  </a:cubicBezTo>
                  <a:cubicBezTo>
                    <a:pt x="265" y="210"/>
                    <a:pt x="259" y="209"/>
                    <a:pt x="252" y="215"/>
                  </a:cubicBezTo>
                  <a:cubicBezTo>
                    <a:pt x="251" y="213"/>
                    <a:pt x="254" y="211"/>
                    <a:pt x="252" y="211"/>
                  </a:cubicBezTo>
                  <a:cubicBezTo>
                    <a:pt x="251" y="212"/>
                    <a:pt x="249" y="213"/>
                    <a:pt x="248" y="212"/>
                  </a:cubicBezTo>
                  <a:cubicBezTo>
                    <a:pt x="247" y="206"/>
                    <a:pt x="253" y="205"/>
                    <a:pt x="252" y="202"/>
                  </a:cubicBezTo>
                  <a:cubicBezTo>
                    <a:pt x="249" y="202"/>
                    <a:pt x="246" y="199"/>
                    <a:pt x="244" y="202"/>
                  </a:cubicBezTo>
                  <a:cubicBezTo>
                    <a:pt x="247" y="201"/>
                    <a:pt x="247" y="204"/>
                    <a:pt x="248" y="206"/>
                  </a:cubicBezTo>
                  <a:cubicBezTo>
                    <a:pt x="245" y="208"/>
                    <a:pt x="243" y="211"/>
                    <a:pt x="239" y="213"/>
                  </a:cubicBezTo>
                  <a:cubicBezTo>
                    <a:pt x="235" y="212"/>
                    <a:pt x="240" y="210"/>
                    <a:pt x="236" y="210"/>
                  </a:cubicBezTo>
                  <a:cubicBezTo>
                    <a:pt x="235" y="211"/>
                    <a:pt x="233" y="211"/>
                    <a:pt x="233" y="213"/>
                  </a:cubicBezTo>
                  <a:cubicBezTo>
                    <a:pt x="235" y="213"/>
                    <a:pt x="237" y="214"/>
                    <a:pt x="237" y="216"/>
                  </a:cubicBezTo>
                  <a:cubicBezTo>
                    <a:pt x="233" y="215"/>
                    <a:pt x="236" y="219"/>
                    <a:pt x="235" y="220"/>
                  </a:cubicBezTo>
                  <a:cubicBezTo>
                    <a:pt x="231" y="225"/>
                    <a:pt x="223" y="224"/>
                    <a:pt x="217" y="227"/>
                  </a:cubicBezTo>
                  <a:cubicBezTo>
                    <a:pt x="208" y="230"/>
                    <a:pt x="207" y="237"/>
                    <a:pt x="201" y="241"/>
                  </a:cubicBezTo>
                  <a:cubicBezTo>
                    <a:pt x="200" y="244"/>
                    <a:pt x="201" y="248"/>
                    <a:pt x="203" y="251"/>
                  </a:cubicBezTo>
                  <a:cubicBezTo>
                    <a:pt x="204" y="246"/>
                    <a:pt x="206" y="247"/>
                    <a:pt x="210" y="245"/>
                  </a:cubicBezTo>
                  <a:cubicBezTo>
                    <a:pt x="208" y="247"/>
                    <a:pt x="209" y="249"/>
                    <a:pt x="209" y="252"/>
                  </a:cubicBezTo>
                  <a:cubicBezTo>
                    <a:pt x="204" y="255"/>
                    <a:pt x="202" y="257"/>
                    <a:pt x="198" y="252"/>
                  </a:cubicBezTo>
                  <a:cubicBezTo>
                    <a:pt x="195" y="253"/>
                    <a:pt x="197" y="260"/>
                    <a:pt x="193" y="260"/>
                  </a:cubicBezTo>
                  <a:cubicBezTo>
                    <a:pt x="188" y="259"/>
                    <a:pt x="192" y="253"/>
                    <a:pt x="188" y="252"/>
                  </a:cubicBezTo>
                  <a:cubicBezTo>
                    <a:pt x="199" y="240"/>
                    <a:pt x="206" y="224"/>
                    <a:pt x="220" y="216"/>
                  </a:cubicBezTo>
                  <a:cubicBezTo>
                    <a:pt x="220" y="213"/>
                    <a:pt x="220" y="213"/>
                    <a:pt x="220" y="213"/>
                  </a:cubicBezTo>
                  <a:cubicBezTo>
                    <a:pt x="229" y="212"/>
                    <a:pt x="225" y="195"/>
                    <a:pt x="235" y="199"/>
                  </a:cubicBezTo>
                  <a:cubicBezTo>
                    <a:pt x="236" y="201"/>
                    <a:pt x="237" y="202"/>
                    <a:pt x="238" y="204"/>
                  </a:cubicBezTo>
                  <a:cubicBezTo>
                    <a:pt x="237" y="199"/>
                    <a:pt x="244" y="201"/>
                    <a:pt x="244" y="194"/>
                  </a:cubicBezTo>
                  <a:cubicBezTo>
                    <a:pt x="243" y="194"/>
                    <a:pt x="242" y="194"/>
                    <a:pt x="242" y="193"/>
                  </a:cubicBezTo>
                  <a:cubicBezTo>
                    <a:pt x="245" y="189"/>
                    <a:pt x="247" y="183"/>
                    <a:pt x="252" y="182"/>
                  </a:cubicBezTo>
                  <a:cubicBezTo>
                    <a:pt x="252" y="183"/>
                    <a:pt x="252" y="184"/>
                    <a:pt x="252" y="185"/>
                  </a:cubicBezTo>
                  <a:cubicBezTo>
                    <a:pt x="254" y="185"/>
                    <a:pt x="256" y="184"/>
                    <a:pt x="258" y="184"/>
                  </a:cubicBezTo>
                  <a:cubicBezTo>
                    <a:pt x="256" y="174"/>
                    <a:pt x="265" y="175"/>
                    <a:pt x="267" y="171"/>
                  </a:cubicBezTo>
                  <a:cubicBezTo>
                    <a:pt x="266" y="171"/>
                    <a:pt x="265" y="172"/>
                    <a:pt x="265" y="171"/>
                  </a:cubicBezTo>
                  <a:cubicBezTo>
                    <a:pt x="268" y="167"/>
                    <a:pt x="272" y="164"/>
                    <a:pt x="276" y="160"/>
                  </a:cubicBezTo>
                  <a:cubicBezTo>
                    <a:pt x="276" y="161"/>
                    <a:pt x="277" y="161"/>
                    <a:pt x="278" y="161"/>
                  </a:cubicBezTo>
                  <a:cubicBezTo>
                    <a:pt x="278" y="164"/>
                    <a:pt x="275" y="163"/>
                    <a:pt x="277" y="165"/>
                  </a:cubicBezTo>
                  <a:cubicBezTo>
                    <a:pt x="283" y="173"/>
                    <a:pt x="271" y="176"/>
                    <a:pt x="267" y="181"/>
                  </a:cubicBezTo>
                  <a:cubicBezTo>
                    <a:pt x="265" y="182"/>
                    <a:pt x="266" y="179"/>
                    <a:pt x="263" y="179"/>
                  </a:cubicBezTo>
                  <a:cubicBezTo>
                    <a:pt x="263" y="186"/>
                    <a:pt x="263" y="186"/>
                    <a:pt x="263" y="186"/>
                  </a:cubicBezTo>
                  <a:cubicBezTo>
                    <a:pt x="259" y="188"/>
                    <a:pt x="257" y="192"/>
                    <a:pt x="254" y="195"/>
                  </a:cubicBezTo>
                  <a:cubicBezTo>
                    <a:pt x="266" y="201"/>
                    <a:pt x="269" y="180"/>
                    <a:pt x="278" y="185"/>
                  </a:cubicBezTo>
                  <a:cubicBezTo>
                    <a:pt x="279" y="186"/>
                    <a:pt x="275" y="187"/>
                    <a:pt x="277" y="188"/>
                  </a:cubicBezTo>
                  <a:cubicBezTo>
                    <a:pt x="285" y="186"/>
                    <a:pt x="281" y="172"/>
                    <a:pt x="289" y="174"/>
                  </a:cubicBezTo>
                  <a:cubicBezTo>
                    <a:pt x="290" y="165"/>
                    <a:pt x="297" y="163"/>
                    <a:pt x="301" y="158"/>
                  </a:cubicBezTo>
                  <a:cubicBezTo>
                    <a:pt x="302" y="156"/>
                    <a:pt x="300" y="156"/>
                    <a:pt x="300" y="154"/>
                  </a:cubicBezTo>
                  <a:cubicBezTo>
                    <a:pt x="294" y="151"/>
                    <a:pt x="288" y="165"/>
                    <a:pt x="282" y="160"/>
                  </a:cubicBezTo>
                  <a:cubicBezTo>
                    <a:pt x="286" y="153"/>
                    <a:pt x="298" y="149"/>
                    <a:pt x="300" y="142"/>
                  </a:cubicBezTo>
                  <a:cubicBezTo>
                    <a:pt x="296" y="144"/>
                    <a:pt x="293" y="146"/>
                    <a:pt x="290" y="150"/>
                  </a:cubicBezTo>
                  <a:cubicBezTo>
                    <a:pt x="289" y="138"/>
                    <a:pt x="305" y="136"/>
                    <a:pt x="307" y="125"/>
                  </a:cubicBezTo>
                  <a:cubicBezTo>
                    <a:pt x="304" y="124"/>
                    <a:pt x="303" y="122"/>
                    <a:pt x="299" y="122"/>
                  </a:cubicBezTo>
                  <a:cubicBezTo>
                    <a:pt x="298" y="128"/>
                    <a:pt x="292" y="128"/>
                    <a:pt x="288" y="130"/>
                  </a:cubicBezTo>
                  <a:cubicBezTo>
                    <a:pt x="288" y="128"/>
                    <a:pt x="288" y="125"/>
                    <a:pt x="290" y="125"/>
                  </a:cubicBezTo>
                  <a:cubicBezTo>
                    <a:pt x="291" y="125"/>
                    <a:pt x="292" y="126"/>
                    <a:pt x="293" y="126"/>
                  </a:cubicBezTo>
                  <a:cubicBezTo>
                    <a:pt x="295" y="124"/>
                    <a:pt x="295" y="121"/>
                    <a:pt x="296" y="119"/>
                  </a:cubicBezTo>
                  <a:cubicBezTo>
                    <a:pt x="297" y="120"/>
                    <a:pt x="298" y="119"/>
                    <a:pt x="300" y="121"/>
                  </a:cubicBezTo>
                  <a:cubicBezTo>
                    <a:pt x="303" y="114"/>
                    <a:pt x="310" y="107"/>
                    <a:pt x="318" y="109"/>
                  </a:cubicBezTo>
                  <a:cubicBezTo>
                    <a:pt x="317" y="115"/>
                    <a:pt x="310" y="118"/>
                    <a:pt x="305" y="119"/>
                  </a:cubicBezTo>
                  <a:cubicBezTo>
                    <a:pt x="306" y="122"/>
                    <a:pt x="308" y="123"/>
                    <a:pt x="310" y="124"/>
                  </a:cubicBezTo>
                  <a:cubicBezTo>
                    <a:pt x="329" y="111"/>
                    <a:pt x="346" y="96"/>
                    <a:pt x="365" y="82"/>
                  </a:cubicBezTo>
                  <a:cubicBezTo>
                    <a:pt x="360" y="83"/>
                    <a:pt x="359" y="88"/>
                    <a:pt x="353" y="88"/>
                  </a:cubicBezTo>
                  <a:cubicBezTo>
                    <a:pt x="353" y="87"/>
                    <a:pt x="352" y="87"/>
                    <a:pt x="353" y="86"/>
                  </a:cubicBezTo>
                  <a:cubicBezTo>
                    <a:pt x="356" y="83"/>
                    <a:pt x="358" y="72"/>
                    <a:pt x="365" y="77"/>
                  </a:cubicBezTo>
                  <a:cubicBezTo>
                    <a:pt x="366" y="66"/>
                    <a:pt x="382" y="69"/>
                    <a:pt x="384" y="59"/>
                  </a:cubicBezTo>
                  <a:cubicBezTo>
                    <a:pt x="381" y="60"/>
                    <a:pt x="378" y="63"/>
                    <a:pt x="378" y="65"/>
                  </a:cubicBezTo>
                  <a:cubicBezTo>
                    <a:pt x="367" y="65"/>
                    <a:pt x="359" y="74"/>
                    <a:pt x="348" y="77"/>
                  </a:cubicBezTo>
                  <a:cubicBezTo>
                    <a:pt x="345" y="75"/>
                    <a:pt x="349" y="72"/>
                    <a:pt x="347" y="72"/>
                  </a:cubicBezTo>
                  <a:cubicBezTo>
                    <a:pt x="345" y="74"/>
                    <a:pt x="341" y="75"/>
                    <a:pt x="345" y="76"/>
                  </a:cubicBezTo>
                  <a:cubicBezTo>
                    <a:pt x="337" y="81"/>
                    <a:pt x="332" y="90"/>
                    <a:pt x="322" y="93"/>
                  </a:cubicBezTo>
                  <a:cubicBezTo>
                    <a:pt x="321" y="91"/>
                    <a:pt x="321" y="91"/>
                    <a:pt x="319" y="91"/>
                  </a:cubicBezTo>
                  <a:cubicBezTo>
                    <a:pt x="306" y="97"/>
                    <a:pt x="298" y="111"/>
                    <a:pt x="283" y="114"/>
                  </a:cubicBezTo>
                  <a:cubicBezTo>
                    <a:pt x="286" y="109"/>
                    <a:pt x="293" y="107"/>
                    <a:pt x="296" y="100"/>
                  </a:cubicBezTo>
                  <a:cubicBezTo>
                    <a:pt x="288" y="101"/>
                    <a:pt x="287" y="111"/>
                    <a:pt x="278" y="113"/>
                  </a:cubicBezTo>
                  <a:cubicBezTo>
                    <a:pt x="281" y="119"/>
                    <a:pt x="270" y="122"/>
                    <a:pt x="273" y="128"/>
                  </a:cubicBezTo>
                  <a:cubicBezTo>
                    <a:pt x="268" y="133"/>
                    <a:pt x="262" y="135"/>
                    <a:pt x="257" y="139"/>
                  </a:cubicBezTo>
                  <a:cubicBezTo>
                    <a:pt x="256" y="136"/>
                    <a:pt x="258" y="136"/>
                    <a:pt x="257" y="133"/>
                  </a:cubicBezTo>
                  <a:cubicBezTo>
                    <a:pt x="261" y="134"/>
                    <a:pt x="266" y="127"/>
                    <a:pt x="265" y="123"/>
                  </a:cubicBezTo>
                  <a:cubicBezTo>
                    <a:pt x="267" y="123"/>
                    <a:pt x="268" y="122"/>
                    <a:pt x="270" y="122"/>
                  </a:cubicBezTo>
                  <a:cubicBezTo>
                    <a:pt x="270" y="121"/>
                    <a:pt x="271" y="120"/>
                    <a:pt x="271" y="119"/>
                  </a:cubicBezTo>
                  <a:cubicBezTo>
                    <a:pt x="268" y="118"/>
                    <a:pt x="269" y="121"/>
                    <a:pt x="266" y="121"/>
                  </a:cubicBezTo>
                  <a:cubicBezTo>
                    <a:pt x="268" y="118"/>
                    <a:pt x="269" y="115"/>
                    <a:pt x="271" y="114"/>
                  </a:cubicBezTo>
                  <a:cubicBezTo>
                    <a:pt x="270" y="113"/>
                    <a:pt x="268" y="114"/>
                    <a:pt x="268" y="113"/>
                  </a:cubicBezTo>
                  <a:cubicBezTo>
                    <a:pt x="283" y="99"/>
                    <a:pt x="299" y="87"/>
                    <a:pt x="312" y="72"/>
                  </a:cubicBezTo>
                  <a:cubicBezTo>
                    <a:pt x="310" y="71"/>
                    <a:pt x="307" y="74"/>
                    <a:pt x="307" y="72"/>
                  </a:cubicBezTo>
                  <a:cubicBezTo>
                    <a:pt x="309" y="70"/>
                    <a:pt x="309" y="66"/>
                    <a:pt x="311" y="64"/>
                  </a:cubicBezTo>
                  <a:cubicBezTo>
                    <a:pt x="302" y="65"/>
                    <a:pt x="297" y="73"/>
                    <a:pt x="290" y="77"/>
                  </a:cubicBezTo>
                  <a:cubicBezTo>
                    <a:pt x="288" y="79"/>
                    <a:pt x="289" y="84"/>
                    <a:pt x="285" y="84"/>
                  </a:cubicBezTo>
                  <a:cubicBezTo>
                    <a:pt x="285" y="83"/>
                    <a:pt x="286" y="83"/>
                    <a:pt x="286" y="81"/>
                  </a:cubicBezTo>
                  <a:cubicBezTo>
                    <a:pt x="282" y="84"/>
                    <a:pt x="276" y="89"/>
                    <a:pt x="275" y="92"/>
                  </a:cubicBezTo>
                  <a:cubicBezTo>
                    <a:pt x="275" y="92"/>
                    <a:pt x="278" y="93"/>
                    <a:pt x="278" y="93"/>
                  </a:cubicBezTo>
                  <a:cubicBezTo>
                    <a:pt x="273" y="103"/>
                    <a:pt x="262" y="107"/>
                    <a:pt x="255" y="114"/>
                  </a:cubicBezTo>
                  <a:cubicBezTo>
                    <a:pt x="255" y="120"/>
                    <a:pt x="253" y="129"/>
                    <a:pt x="247" y="128"/>
                  </a:cubicBezTo>
                  <a:cubicBezTo>
                    <a:pt x="247" y="126"/>
                    <a:pt x="248" y="125"/>
                    <a:pt x="248" y="122"/>
                  </a:cubicBezTo>
                  <a:cubicBezTo>
                    <a:pt x="246" y="121"/>
                    <a:pt x="246" y="123"/>
                    <a:pt x="244" y="121"/>
                  </a:cubicBezTo>
                  <a:cubicBezTo>
                    <a:pt x="245" y="114"/>
                    <a:pt x="252" y="108"/>
                    <a:pt x="257" y="108"/>
                  </a:cubicBezTo>
                  <a:cubicBezTo>
                    <a:pt x="258" y="103"/>
                    <a:pt x="262" y="101"/>
                    <a:pt x="262" y="96"/>
                  </a:cubicBezTo>
                  <a:cubicBezTo>
                    <a:pt x="260" y="96"/>
                    <a:pt x="259" y="94"/>
                    <a:pt x="259" y="92"/>
                  </a:cubicBezTo>
                  <a:cubicBezTo>
                    <a:pt x="260" y="89"/>
                    <a:pt x="262" y="89"/>
                    <a:pt x="265" y="89"/>
                  </a:cubicBezTo>
                  <a:cubicBezTo>
                    <a:pt x="268" y="93"/>
                    <a:pt x="263" y="95"/>
                    <a:pt x="264" y="97"/>
                  </a:cubicBezTo>
                  <a:cubicBezTo>
                    <a:pt x="267" y="92"/>
                    <a:pt x="275" y="88"/>
                    <a:pt x="271" y="82"/>
                  </a:cubicBezTo>
                  <a:cubicBezTo>
                    <a:pt x="273" y="82"/>
                    <a:pt x="272" y="80"/>
                    <a:pt x="274" y="80"/>
                  </a:cubicBezTo>
                  <a:cubicBezTo>
                    <a:pt x="277" y="80"/>
                    <a:pt x="276" y="84"/>
                    <a:pt x="278" y="84"/>
                  </a:cubicBezTo>
                  <a:cubicBezTo>
                    <a:pt x="279" y="78"/>
                    <a:pt x="285" y="76"/>
                    <a:pt x="283" y="71"/>
                  </a:cubicBezTo>
                  <a:cubicBezTo>
                    <a:pt x="296" y="71"/>
                    <a:pt x="297" y="60"/>
                    <a:pt x="304" y="54"/>
                  </a:cubicBezTo>
                  <a:cubicBezTo>
                    <a:pt x="318" y="51"/>
                    <a:pt x="325" y="32"/>
                    <a:pt x="341" y="28"/>
                  </a:cubicBezTo>
                  <a:cubicBezTo>
                    <a:pt x="343" y="27"/>
                    <a:pt x="343" y="29"/>
                    <a:pt x="344" y="29"/>
                  </a:cubicBezTo>
                  <a:cubicBezTo>
                    <a:pt x="344" y="26"/>
                    <a:pt x="346" y="25"/>
                    <a:pt x="347" y="23"/>
                  </a:cubicBezTo>
                  <a:cubicBezTo>
                    <a:pt x="344" y="23"/>
                    <a:pt x="342" y="28"/>
                    <a:pt x="340" y="25"/>
                  </a:cubicBezTo>
                  <a:cubicBezTo>
                    <a:pt x="341" y="20"/>
                    <a:pt x="351" y="23"/>
                    <a:pt x="348" y="15"/>
                  </a:cubicBezTo>
                  <a:cubicBezTo>
                    <a:pt x="320" y="26"/>
                    <a:pt x="302" y="46"/>
                    <a:pt x="275" y="57"/>
                  </a:cubicBezTo>
                  <a:cubicBezTo>
                    <a:pt x="270" y="71"/>
                    <a:pt x="256" y="74"/>
                    <a:pt x="248" y="84"/>
                  </a:cubicBezTo>
                  <a:cubicBezTo>
                    <a:pt x="249" y="84"/>
                    <a:pt x="249" y="85"/>
                    <a:pt x="249" y="86"/>
                  </a:cubicBezTo>
                  <a:cubicBezTo>
                    <a:pt x="243" y="89"/>
                    <a:pt x="236" y="87"/>
                    <a:pt x="233" y="93"/>
                  </a:cubicBezTo>
                  <a:cubicBezTo>
                    <a:pt x="234" y="94"/>
                    <a:pt x="235" y="94"/>
                    <a:pt x="235" y="95"/>
                  </a:cubicBezTo>
                  <a:cubicBezTo>
                    <a:pt x="227" y="106"/>
                    <a:pt x="216" y="110"/>
                    <a:pt x="212" y="123"/>
                  </a:cubicBezTo>
                  <a:cubicBezTo>
                    <a:pt x="208" y="122"/>
                    <a:pt x="208" y="125"/>
                    <a:pt x="205" y="125"/>
                  </a:cubicBezTo>
                  <a:cubicBezTo>
                    <a:pt x="193" y="142"/>
                    <a:pt x="178" y="156"/>
                    <a:pt x="166" y="174"/>
                  </a:cubicBezTo>
                  <a:cubicBezTo>
                    <a:pt x="169" y="179"/>
                    <a:pt x="156" y="179"/>
                    <a:pt x="156" y="187"/>
                  </a:cubicBezTo>
                  <a:cubicBezTo>
                    <a:pt x="157" y="188"/>
                    <a:pt x="158" y="185"/>
                    <a:pt x="159" y="187"/>
                  </a:cubicBezTo>
                  <a:cubicBezTo>
                    <a:pt x="157" y="189"/>
                    <a:pt x="158" y="191"/>
                    <a:pt x="157" y="192"/>
                  </a:cubicBezTo>
                  <a:cubicBezTo>
                    <a:pt x="153" y="190"/>
                    <a:pt x="148" y="194"/>
                    <a:pt x="146" y="199"/>
                  </a:cubicBezTo>
                  <a:cubicBezTo>
                    <a:pt x="149" y="198"/>
                    <a:pt x="150" y="200"/>
                    <a:pt x="150" y="202"/>
                  </a:cubicBezTo>
                  <a:cubicBezTo>
                    <a:pt x="144" y="205"/>
                    <a:pt x="141" y="216"/>
                    <a:pt x="136" y="217"/>
                  </a:cubicBezTo>
                  <a:cubicBezTo>
                    <a:pt x="135" y="212"/>
                    <a:pt x="141" y="210"/>
                    <a:pt x="139" y="206"/>
                  </a:cubicBezTo>
                  <a:cubicBezTo>
                    <a:pt x="134" y="214"/>
                    <a:pt x="128" y="221"/>
                    <a:pt x="125" y="230"/>
                  </a:cubicBezTo>
                  <a:cubicBezTo>
                    <a:pt x="130" y="234"/>
                    <a:pt x="119" y="240"/>
                    <a:pt x="123" y="246"/>
                  </a:cubicBezTo>
                  <a:cubicBezTo>
                    <a:pt x="123" y="245"/>
                    <a:pt x="124" y="244"/>
                    <a:pt x="125" y="245"/>
                  </a:cubicBezTo>
                  <a:cubicBezTo>
                    <a:pt x="124" y="246"/>
                    <a:pt x="123" y="247"/>
                    <a:pt x="121" y="246"/>
                  </a:cubicBezTo>
                  <a:cubicBezTo>
                    <a:pt x="120" y="254"/>
                    <a:pt x="110" y="250"/>
                    <a:pt x="110" y="261"/>
                  </a:cubicBezTo>
                  <a:cubicBezTo>
                    <a:pt x="113" y="263"/>
                    <a:pt x="113" y="256"/>
                    <a:pt x="117" y="256"/>
                  </a:cubicBezTo>
                  <a:cubicBezTo>
                    <a:pt x="117" y="257"/>
                    <a:pt x="118" y="257"/>
                    <a:pt x="118" y="258"/>
                  </a:cubicBezTo>
                  <a:cubicBezTo>
                    <a:pt x="116" y="266"/>
                    <a:pt x="112" y="268"/>
                    <a:pt x="108" y="274"/>
                  </a:cubicBezTo>
                  <a:cubicBezTo>
                    <a:pt x="110" y="275"/>
                    <a:pt x="112" y="274"/>
                    <a:pt x="113" y="277"/>
                  </a:cubicBezTo>
                  <a:cubicBezTo>
                    <a:pt x="110" y="277"/>
                    <a:pt x="113" y="280"/>
                    <a:pt x="111" y="283"/>
                  </a:cubicBezTo>
                  <a:cubicBezTo>
                    <a:pt x="113" y="283"/>
                    <a:pt x="113" y="283"/>
                    <a:pt x="113" y="285"/>
                  </a:cubicBezTo>
                  <a:cubicBezTo>
                    <a:pt x="110" y="296"/>
                    <a:pt x="101" y="302"/>
                    <a:pt x="104" y="315"/>
                  </a:cubicBezTo>
                  <a:cubicBezTo>
                    <a:pt x="96" y="316"/>
                    <a:pt x="99" y="327"/>
                    <a:pt x="92" y="329"/>
                  </a:cubicBezTo>
                  <a:cubicBezTo>
                    <a:pt x="94" y="316"/>
                    <a:pt x="104" y="304"/>
                    <a:pt x="107" y="290"/>
                  </a:cubicBezTo>
                  <a:cubicBezTo>
                    <a:pt x="104" y="288"/>
                    <a:pt x="103" y="286"/>
                    <a:pt x="104" y="282"/>
                  </a:cubicBezTo>
                  <a:cubicBezTo>
                    <a:pt x="101" y="280"/>
                    <a:pt x="99" y="287"/>
                    <a:pt x="98" y="291"/>
                  </a:cubicBezTo>
                  <a:cubicBezTo>
                    <a:pt x="99" y="293"/>
                    <a:pt x="101" y="293"/>
                    <a:pt x="102" y="294"/>
                  </a:cubicBezTo>
                  <a:cubicBezTo>
                    <a:pt x="99" y="296"/>
                    <a:pt x="102" y="297"/>
                    <a:pt x="101" y="300"/>
                  </a:cubicBezTo>
                  <a:cubicBezTo>
                    <a:pt x="99" y="301"/>
                    <a:pt x="97" y="302"/>
                    <a:pt x="95" y="303"/>
                  </a:cubicBezTo>
                  <a:cubicBezTo>
                    <a:pt x="94" y="301"/>
                    <a:pt x="93" y="299"/>
                    <a:pt x="91" y="298"/>
                  </a:cubicBezTo>
                  <a:cubicBezTo>
                    <a:pt x="86" y="299"/>
                    <a:pt x="80" y="307"/>
                    <a:pt x="84" y="313"/>
                  </a:cubicBezTo>
                  <a:cubicBezTo>
                    <a:pt x="81" y="315"/>
                    <a:pt x="78" y="321"/>
                    <a:pt x="80" y="327"/>
                  </a:cubicBezTo>
                  <a:cubicBezTo>
                    <a:pt x="79" y="327"/>
                    <a:pt x="79" y="328"/>
                    <a:pt x="78" y="327"/>
                  </a:cubicBezTo>
                  <a:cubicBezTo>
                    <a:pt x="77" y="336"/>
                    <a:pt x="69" y="337"/>
                    <a:pt x="71" y="349"/>
                  </a:cubicBezTo>
                  <a:cubicBezTo>
                    <a:pt x="68" y="351"/>
                    <a:pt x="66" y="359"/>
                    <a:pt x="69" y="361"/>
                  </a:cubicBezTo>
                  <a:cubicBezTo>
                    <a:pt x="70" y="360"/>
                    <a:pt x="70" y="357"/>
                    <a:pt x="72" y="357"/>
                  </a:cubicBezTo>
                  <a:cubicBezTo>
                    <a:pt x="72" y="358"/>
                    <a:pt x="73" y="358"/>
                    <a:pt x="73" y="359"/>
                  </a:cubicBezTo>
                  <a:cubicBezTo>
                    <a:pt x="68" y="359"/>
                    <a:pt x="69" y="365"/>
                    <a:pt x="67" y="370"/>
                  </a:cubicBezTo>
                  <a:cubicBezTo>
                    <a:pt x="76" y="362"/>
                    <a:pt x="78" y="344"/>
                    <a:pt x="85" y="333"/>
                  </a:cubicBezTo>
                  <a:cubicBezTo>
                    <a:pt x="86" y="339"/>
                    <a:pt x="81" y="345"/>
                    <a:pt x="84" y="354"/>
                  </a:cubicBezTo>
                  <a:cubicBezTo>
                    <a:pt x="82" y="354"/>
                    <a:pt x="82" y="357"/>
                    <a:pt x="80" y="355"/>
                  </a:cubicBezTo>
                  <a:cubicBezTo>
                    <a:pt x="75" y="363"/>
                    <a:pt x="72" y="377"/>
                    <a:pt x="64" y="379"/>
                  </a:cubicBezTo>
                  <a:cubicBezTo>
                    <a:pt x="61" y="387"/>
                    <a:pt x="54" y="396"/>
                    <a:pt x="56" y="404"/>
                  </a:cubicBezTo>
                  <a:cubicBezTo>
                    <a:pt x="46" y="415"/>
                    <a:pt x="47" y="430"/>
                    <a:pt x="50" y="446"/>
                  </a:cubicBezTo>
                  <a:cubicBezTo>
                    <a:pt x="61" y="442"/>
                    <a:pt x="58" y="463"/>
                    <a:pt x="50" y="463"/>
                  </a:cubicBezTo>
                  <a:cubicBezTo>
                    <a:pt x="51" y="470"/>
                    <a:pt x="46" y="480"/>
                    <a:pt x="48" y="487"/>
                  </a:cubicBezTo>
                  <a:cubicBezTo>
                    <a:pt x="53" y="482"/>
                    <a:pt x="53" y="474"/>
                    <a:pt x="57" y="469"/>
                  </a:cubicBezTo>
                  <a:cubicBezTo>
                    <a:pt x="58" y="473"/>
                    <a:pt x="65" y="471"/>
                    <a:pt x="65" y="477"/>
                  </a:cubicBezTo>
                  <a:cubicBezTo>
                    <a:pt x="65" y="471"/>
                    <a:pt x="69" y="476"/>
                    <a:pt x="70" y="475"/>
                  </a:cubicBezTo>
                  <a:cubicBezTo>
                    <a:pt x="71" y="471"/>
                    <a:pt x="71" y="467"/>
                    <a:pt x="74" y="467"/>
                  </a:cubicBezTo>
                  <a:cubicBezTo>
                    <a:pt x="76" y="475"/>
                    <a:pt x="78" y="479"/>
                    <a:pt x="76" y="486"/>
                  </a:cubicBezTo>
                  <a:cubicBezTo>
                    <a:pt x="76" y="485"/>
                    <a:pt x="76" y="484"/>
                    <a:pt x="75" y="483"/>
                  </a:cubicBezTo>
                  <a:cubicBezTo>
                    <a:pt x="73" y="486"/>
                    <a:pt x="72" y="495"/>
                    <a:pt x="73" y="498"/>
                  </a:cubicBezTo>
                  <a:cubicBezTo>
                    <a:pt x="73" y="497"/>
                    <a:pt x="73" y="496"/>
                    <a:pt x="74" y="497"/>
                  </a:cubicBezTo>
                  <a:cubicBezTo>
                    <a:pt x="74" y="501"/>
                    <a:pt x="78" y="500"/>
                    <a:pt x="77" y="506"/>
                  </a:cubicBezTo>
                  <a:cubicBezTo>
                    <a:pt x="82" y="508"/>
                    <a:pt x="81" y="501"/>
                    <a:pt x="84" y="500"/>
                  </a:cubicBezTo>
                  <a:cubicBezTo>
                    <a:pt x="89" y="499"/>
                    <a:pt x="90" y="501"/>
                    <a:pt x="94" y="503"/>
                  </a:cubicBezTo>
                  <a:cubicBezTo>
                    <a:pt x="94" y="501"/>
                    <a:pt x="92" y="499"/>
                    <a:pt x="94" y="497"/>
                  </a:cubicBezTo>
                  <a:cubicBezTo>
                    <a:pt x="92" y="497"/>
                    <a:pt x="89" y="498"/>
                    <a:pt x="89" y="496"/>
                  </a:cubicBezTo>
                  <a:cubicBezTo>
                    <a:pt x="89" y="493"/>
                    <a:pt x="89" y="493"/>
                    <a:pt x="89" y="493"/>
                  </a:cubicBezTo>
                  <a:cubicBezTo>
                    <a:pt x="89" y="491"/>
                    <a:pt x="92" y="492"/>
                    <a:pt x="93" y="490"/>
                  </a:cubicBezTo>
                  <a:cubicBezTo>
                    <a:pt x="95" y="490"/>
                    <a:pt x="95" y="492"/>
                    <a:pt x="97" y="493"/>
                  </a:cubicBezTo>
                  <a:cubicBezTo>
                    <a:pt x="99" y="491"/>
                    <a:pt x="97" y="487"/>
                    <a:pt x="101" y="488"/>
                  </a:cubicBezTo>
                  <a:cubicBezTo>
                    <a:pt x="101" y="483"/>
                    <a:pt x="100" y="477"/>
                    <a:pt x="104" y="476"/>
                  </a:cubicBezTo>
                  <a:cubicBezTo>
                    <a:pt x="104" y="477"/>
                    <a:pt x="105" y="476"/>
                    <a:pt x="105" y="477"/>
                  </a:cubicBezTo>
                  <a:cubicBezTo>
                    <a:pt x="100" y="489"/>
                    <a:pt x="107" y="507"/>
                    <a:pt x="102" y="517"/>
                  </a:cubicBezTo>
                  <a:cubicBezTo>
                    <a:pt x="103" y="515"/>
                    <a:pt x="105" y="515"/>
                    <a:pt x="107" y="515"/>
                  </a:cubicBezTo>
                  <a:cubicBezTo>
                    <a:pt x="107" y="512"/>
                    <a:pt x="109" y="510"/>
                    <a:pt x="108" y="505"/>
                  </a:cubicBezTo>
                  <a:cubicBezTo>
                    <a:pt x="110" y="506"/>
                    <a:pt x="113" y="503"/>
                    <a:pt x="113" y="504"/>
                  </a:cubicBezTo>
                  <a:cubicBezTo>
                    <a:pt x="114" y="512"/>
                    <a:pt x="112" y="523"/>
                    <a:pt x="117" y="525"/>
                  </a:cubicBezTo>
                  <a:cubicBezTo>
                    <a:pt x="129" y="516"/>
                    <a:pt x="118" y="489"/>
                    <a:pt x="134" y="484"/>
                  </a:cubicBezTo>
                  <a:cubicBezTo>
                    <a:pt x="131" y="492"/>
                    <a:pt x="134" y="495"/>
                    <a:pt x="134" y="504"/>
                  </a:cubicBezTo>
                  <a:cubicBezTo>
                    <a:pt x="141" y="503"/>
                    <a:pt x="139" y="511"/>
                    <a:pt x="140" y="515"/>
                  </a:cubicBezTo>
                  <a:cubicBezTo>
                    <a:pt x="143" y="515"/>
                    <a:pt x="143" y="510"/>
                    <a:pt x="145" y="510"/>
                  </a:cubicBezTo>
                  <a:cubicBezTo>
                    <a:pt x="151" y="516"/>
                    <a:pt x="146" y="528"/>
                    <a:pt x="142" y="534"/>
                  </a:cubicBezTo>
                  <a:cubicBezTo>
                    <a:pt x="140" y="532"/>
                    <a:pt x="140" y="526"/>
                    <a:pt x="139" y="524"/>
                  </a:cubicBezTo>
                  <a:cubicBezTo>
                    <a:pt x="135" y="525"/>
                    <a:pt x="134" y="525"/>
                    <a:pt x="129" y="525"/>
                  </a:cubicBezTo>
                  <a:cubicBezTo>
                    <a:pt x="129" y="530"/>
                    <a:pt x="126" y="532"/>
                    <a:pt x="126" y="538"/>
                  </a:cubicBezTo>
                  <a:cubicBezTo>
                    <a:pt x="127" y="538"/>
                    <a:pt x="130" y="539"/>
                    <a:pt x="127" y="542"/>
                  </a:cubicBezTo>
                  <a:cubicBezTo>
                    <a:pt x="129" y="544"/>
                    <a:pt x="129" y="541"/>
                    <a:pt x="131" y="541"/>
                  </a:cubicBezTo>
                  <a:cubicBezTo>
                    <a:pt x="131" y="549"/>
                    <a:pt x="134" y="568"/>
                    <a:pt x="124" y="568"/>
                  </a:cubicBezTo>
                  <a:cubicBezTo>
                    <a:pt x="125" y="572"/>
                    <a:pt x="120" y="574"/>
                    <a:pt x="123" y="577"/>
                  </a:cubicBezTo>
                  <a:cubicBezTo>
                    <a:pt x="123" y="575"/>
                    <a:pt x="126" y="576"/>
                    <a:pt x="126" y="575"/>
                  </a:cubicBezTo>
                  <a:cubicBezTo>
                    <a:pt x="125" y="574"/>
                    <a:pt x="126" y="572"/>
                    <a:pt x="126" y="571"/>
                  </a:cubicBezTo>
                  <a:cubicBezTo>
                    <a:pt x="129" y="572"/>
                    <a:pt x="128" y="569"/>
                    <a:pt x="130" y="568"/>
                  </a:cubicBezTo>
                  <a:cubicBezTo>
                    <a:pt x="129" y="573"/>
                    <a:pt x="128" y="577"/>
                    <a:pt x="125" y="580"/>
                  </a:cubicBezTo>
                  <a:cubicBezTo>
                    <a:pt x="134" y="588"/>
                    <a:pt x="128" y="606"/>
                    <a:pt x="130" y="617"/>
                  </a:cubicBezTo>
                  <a:cubicBezTo>
                    <a:pt x="132" y="624"/>
                    <a:pt x="131" y="636"/>
                    <a:pt x="131" y="644"/>
                  </a:cubicBezTo>
                  <a:cubicBezTo>
                    <a:pt x="132" y="644"/>
                    <a:pt x="134" y="644"/>
                    <a:pt x="134" y="645"/>
                  </a:cubicBezTo>
                  <a:cubicBezTo>
                    <a:pt x="135" y="655"/>
                    <a:pt x="135" y="669"/>
                    <a:pt x="137" y="677"/>
                  </a:cubicBezTo>
                  <a:cubicBezTo>
                    <a:pt x="131" y="689"/>
                    <a:pt x="144" y="701"/>
                    <a:pt x="139" y="712"/>
                  </a:cubicBezTo>
                  <a:cubicBezTo>
                    <a:pt x="137" y="708"/>
                    <a:pt x="137" y="712"/>
                    <a:pt x="132" y="711"/>
                  </a:cubicBezTo>
                  <a:cubicBezTo>
                    <a:pt x="130" y="707"/>
                    <a:pt x="133" y="698"/>
                    <a:pt x="129" y="696"/>
                  </a:cubicBezTo>
                  <a:cubicBezTo>
                    <a:pt x="130" y="704"/>
                    <a:pt x="131" y="720"/>
                    <a:pt x="129" y="725"/>
                  </a:cubicBezTo>
                  <a:cubicBezTo>
                    <a:pt x="133" y="728"/>
                    <a:pt x="132" y="736"/>
                    <a:pt x="137" y="737"/>
                  </a:cubicBezTo>
                  <a:cubicBezTo>
                    <a:pt x="137" y="733"/>
                    <a:pt x="137" y="735"/>
                    <a:pt x="139" y="736"/>
                  </a:cubicBezTo>
                  <a:cubicBezTo>
                    <a:pt x="140" y="732"/>
                    <a:pt x="139" y="728"/>
                    <a:pt x="142" y="726"/>
                  </a:cubicBezTo>
                  <a:cubicBezTo>
                    <a:pt x="145" y="744"/>
                    <a:pt x="147" y="769"/>
                    <a:pt x="149" y="785"/>
                  </a:cubicBezTo>
                  <a:cubicBezTo>
                    <a:pt x="149" y="784"/>
                    <a:pt x="148" y="784"/>
                    <a:pt x="147" y="785"/>
                  </a:cubicBezTo>
                  <a:cubicBezTo>
                    <a:pt x="149" y="795"/>
                    <a:pt x="154" y="803"/>
                    <a:pt x="156" y="814"/>
                  </a:cubicBezTo>
                  <a:cubicBezTo>
                    <a:pt x="158" y="814"/>
                    <a:pt x="160" y="814"/>
                    <a:pt x="161" y="816"/>
                  </a:cubicBezTo>
                  <a:cubicBezTo>
                    <a:pt x="160" y="824"/>
                    <a:pt x="168" y="828"/>
                    <a:pt x="165" y="839"/>
                  </a:cubicBezTo>
                  <a:cubicBezTo>
                    <a:pt x="167" y="842"/>
                    <a:pt x="170" y="845"/>
                    <a:pt x="171" y="848"/>
                  </a:cubicBezTo>
                  <a:cubicBezTo>
                    <a:pt x="170" y="848"/>
                    <a:pt x="170" y="850"/>
                    <a:pt x="169" y="851"/>
                  </a:cubicBezTo>
                  <a:cubicBezTo>
                    <a:pt x="172" y="852"/>
                    <a:pt x="173" y="851"/>
                    <a:pt x="175" y="850"/>
                  </a:cubicBezTo>
                  <a:cubicBezTo>
                    <a:pt x="184" y="861"/>
                    <a:pt x="186" y="881"/>
                    <a:pt x="192" y="893"/>
                  </a:cubicBezTo>
                  <a:cubicBezTo>
                    <a:pt x="195" y="893"/>
                    <a:pt x="190" y="890"/>
                    <a:pt x="193" y="890"/>
                  </a:cubicBezTo>
                  <a:cubicBezTo>
                    <a:pt x="196" y="894"/>
                    <a:pt x="195" y="903"/>
                    <a:pt x="200" y="905"/>
                  </a:cubicBezTo>
                  <a:cubicBezTo>
                    <a:pt x="201" y="904"/>
                    <a:pt x="201" y="902"/>
                    <a:pt x="203" y="902"/>
                  </a:cubicBezTo>
                  <a:cubicBezTo>
                    <a:pt x="206" y="907"/>
                    <a:pt x="209" y="913"/>
                    <a:pt x="214" y="915"/>
                  </a:cubicBezTo>
                  <a:cubicBezTo>
                    <a:pt x="214" y="911"/>
                    <a:pt x="208" y="908"/>
                    <a:pt x="212" y="903"/>
                  </a:cubicBezTo>
                  <a:cubicBezTo>
                    <a:pt x="213" y="904"/>
                    <a:pt x="216" y="903"/>
                    <a:pt x="217" y="905"/>
                  </a:cubicBezTo>
                  <a:cubicBezTo>
                    <a:pt x="215" y="910"/>
                    <a:pt x="220" y="913"/>
                    <a:pt x="221" y="917"/>
                  </a:cubicBezTo>
                  <a:cubicBezTo>
                    <a:pt x="221" y="920"/>
                    <a:pt x="219" y="919"/>
                    <a:pt x="218" y="921"/>
                  </a:cubicBezTo>
                  <a:cubicBezTo>
                    <a:pt x="223" y="933"/>
                    <a:pt x="235" y="942"/>
                    <a:pt x="243" y="949"/>
                  </a:cubicBezTo>
                  <a:cubicBezTo>
                    <a:pt x="243" y="952"/>
                    <a:pt x="245" y="953"/>
                    <a:pt x="244" y="956"/>
                  </a:cubicBezTo>
                  <a:cubicBezTo>
                    <a:pt x="247" y="958"/>
                    <a:pt x="250" y="958"/>
                    <a:pt x="252" y="961"/>
                  </a:cubicBezTo>
                  <a:cubicBezTo>
                    <a:pt x="253" y="962"/>
                    <a:pt x="251" y="963"/>
                    <a:pt x="252" y="964"/>
                  </a:cubicBezTo>
                  <a:cubicBezTo>
                    <a:pt x="253" y="966"/>
                    <a:pt x="261" y="970"/>
                    <a:pt x="257" y="975"/>
                  </a:cubicBezTo>
                  <a:cubicBezTo>
                    <a:pt x="254" y="972"/>
                    <a:pt x="249" y="966"/>
                    <a:pt x="245" y="972"/>
                  </a:cubicBezTo>
                  <a:cubicBezTo>
                    <a:pt x="250" y="979"/>
                    <a:pt x="255" y="986"/>
                    <a:pt x="262" y="991"/>
                  </a:cubicBezTo>
                  <a:cubicBezTo>
                    <a:pt x="265" y="990"/>
                    <a:pt x="260" y="990"/>
                    <a:pt x="261" y="987"/>
                  </a:cubicBezTo>
                  <a:cubicBezTo>
                    <a:pt x="265" y="989"/>
                    <a:pt x="265" y="986"/>
                    <a:pt x="268" y="986"/>
                  </a:cubicBezTo>
                  <a:cubicBezTo>
                    <a:pt x="274" y="989"/>
                    <a:pt x="279" y="994"/>
                    <a:pt x="283" y="999"/>
                  </a:cubicBezTo>
                  <a:cubicBezTo>
                    <a:pt x="283" y="993"/>
                    <a:pt x="278" y="991"/>
                    <a:pt x="278" y="987"/>
                  </a:cubicBezTo>
                  <a:cubicBezTo>
                    <a:pt x="276" y="986"/>
                    <a:pt x="274" y="986"/>
                    <a:pt x="272" y="986"/>
                  </a:cubicBezTo>
                  <a:cubicBezTo>
                    <a:pt x="273" y="983"/>
                    <a:pt x="277" y="983"/>
                    <a:pt x="279" y="982"/>
                  </a:cubicBezTo>
                  <a:cubicBezTo>
                    <a:pt x="281" y="986"/>
                    <a:pt x="285" y="988"/>
                    <a:pt x="287" y="991"/>
                  </a:cubicBezTo>
                  <a:cubicBezTo>
                    <a:pt x="293" y="985"/>
                    <a:pt x="298" y="993"/>
                    <a:pt x="303" y="996"/>
                  </a:cubicBezTo>
                  <a:cubicBezTo>
                    <a:pt x="303" y="993"/>
                    <a:pt x="300" y="992"/>
                    <a:pt x="300" y="989"/>
                  </a:cubicBezTo>
                  <a:cubicBezTo>
                    <a:pt x="302" y="990"/>
                    <a:pt x="303" y="990"/>
                    <a:pt x="305" y="989"/>
                  </a:cubicBezTo>
                  <a:cubicBezTo>
                    <a:pt x="311" y="998"/>
                    <a:pt x="321" y="1001"/>
                    <a:pt x="328" y="1005"/>
                  </a:cubicBezTo>
                  <a:cubicBezTo>
                    <a:pt x="326" y="1000"/>
                    <a:pt x="327" y="1000"/>
                    <a:pt x="326" y="995"/>
                  </a:cubicBezTo>
                  <a:cubicBezTo>
                    <a:pt x="322" y="994"/>
                    <a:pt x="324" y="990"/>
                    <a:pt x="322" y="986"/>
                  </a:cubicBezTo>
                  <a:cubicBezTo>
                    <a:pt x="323" y="985"/>
                    <a:pt x="323" y="984"/>
                    <a:pt x="324" y="984"/>
                  </a:cubicBezTo>
                  <a:cubicBezTo>
                    <a:pt x="326" y="986"/>
                    <a:pt x="327" y="991"/>
                    <a:pt x="326" y="994"/>
                  </a:cubicBezTo>
                  <a:cubicBezTo>
                    <a:pt x="328" y="996"/>
                    <a:pt x="330" y="998"/>
                    <a:pt x="332" y="1000"/>
                  </a:cubicBezTo>
                  <a:cubicBezTo>
                    <a:pt x="329" y="1002"/>
                    <a:pt x="331" y="1004"/>
                    <a:pt x="330" y="1007"/>
                  </a:cubicBezTo>
                  <a:cubicBezTo>
                    <a:pt x="338" y="1010"/>
                    <a:pt x="341" y="1014"/>
                    <a:pt x="348" y="1017"/>
                  </a:cubicBezTo>
                  <a:cubicBezTo>
                    <a:pt x="350" y="1016"/>
                    <a:pt x="344" y="1014"/>
                    <a:pt x="347" y="1013"/>
                  </a:cubicBezTo>
                  <a:cubicBezTo>
                    <a:pt x="351" y="1014"/>
                    <a:pt x="353" y="1016"/>
                    <a:pt x="356" y="1016"/>
                  </a:cubicBezTo>
                  <a:cubicBezTo>
                    <a:pt x="354" y="1012"/>
                    <a:pt x="349" y="1010"/>
                    <a:pt x="345" y="1007"/>
                  </a:cubicBezTo>
                  <a:cubicBezTo>
                    <a:pt x="345" y="1010"/>
                    <a:pt x="348" y="1011"/>
                    <a:pt x="346" y="1012"/>
                  </a:cubicBezTo>
                  <a:cubicBezTo>
                    <a:pt x="341" y="1010"/>
                    <a:pt x="345" y="1002"/>
                    <a:pt x="335" y="1002"/>
                  </a:cubicBezTo>
                  <a:cubicBezTo>
                    <a:pt x="331" y="998"/>
                    <a:pt x="332" y="995"/>
                    <a:pt x="330" y="991"/>
                  </a:cubicBezTo>
                  <a:cubicBezTo>
                    <a:pt x="335" y="989"/>
                    <a:pt x="339" y="993"/>
                    <a:pt x="343" y="997"/>
                  </a:cubicBezTo>
                  <a:cubicBezTo>
                    <a:pt x="343" y="999"/>
                    <a:pt x="341" y="999"/>
                    <a:pt x="341" y="1000"/>
                  </a:cubicBezTo>
                  <a:cubicBezTo>
                    <a:pt x="346" y="1002"/>
                    <a:pt x="348" y="1006"/>
                    <a:pt x="351" y="1009"/>
                  </a:cubicBezTo>
                  <a:cubicBezTo>
                    <a:pt x="360" y="1007"/>
                    <a:pt x="366" y="1011"/>
                    <a:pt x="368" y="1017"/>
                  </a:cubicBezTo>
                  <a:cubicBezTo>
                    <a:pt x="368" y="1013"/>
                    <a:pt x="372" y="1016"/>
                    <a:pt x="374" y="1014"/>
                  </a:cubicBezTo>
                  <a:cubicBezTo>
                    <a:pt x="375" y="1012"/>
                    <a:pt x="372" y="1010"/>
                    <a:pt x="374" y="1009"/>
                  </a:cubicBezTo>
                  <a:cubicBezTo>
                    <a:pt x="383" y="1017"/>
                    <a:pt x="400" y="1015"/>
                    <a:pt x="406" y="1025"/>
                  </a:cubicBezTo>
                  <a:cubicBezTo>
                    <a:pt x="404" y="1026"/>
                    <a:pt x="403" y="1022"/>
                    <a:pt x="403" y="1026"/>
                  </a:cubicBezTo>
                  <a:cubicBezTo>
                    <a:pt x="411" y="1028"/>
                    <a:pt x="414" y="1034"/>
                    <a:pt x="421" y="1037"/>
                  </a:cubicBezTo>
                  <a:cubicBezTo>
                    <a:pt x="421" y="1037"/>
                    <a:pt x="422" y="1035"/>
                    <a:pt x="423" y="1036"/>
                  </a:cubicBezTo>
                  <a:cubicBezTo>
                    <a:pt x="429" y="1037"/>
                    <a:pt x="430" y="1047"/>
                    <a:pt x="436" y="1051"/>
                  </a:cubicBezTo>
                  <a:cubicBezTo>
                    <a:pt x="432" y="1052"/>
                    <a:pt x="425" y="1050"/>
                    <a:pt x="424" y="1044"/>
                  </a:cubicBezTo>
                  <a:cubicBezTo>
                    <a:pt x="423" y="1044"/>
                    <a:pt x="422" y="1045"/>
                    <a:pt x="421" y="1045"/>
                  </a:cubicBezTo>
                  <a:cubicBezTo>
                    <a:pt x="420" y="1043"/>
                    <a:pt x="421" y="1042"/>
                    <a:pt x="420" y="1042"/>
                  </a:cubicBezTo>
                  <a:cubicBezTo>
                    <a:pt x="415" y="1041"/>
                    <a:pt x="409" y="1039"/>
                    <a:pt x="405" y="1036"/>
                  </a:cubicBezTo>
                  <a:cubicBezTo>
                    <a:pt x="403" y="1038"/>
                    <a:pt x="408" y="1039"/>
                    <a:pt x="405" y="1040"/>
                  </a:cubicBezTo>
                  <a:cubicBezTo>
                    <a:pt x="398" y="1039"/>
                    <a:pt x="395" y="1033"/>
                    <a:pt x="386" y="1033"/>
                  </a:cubicBezTo>
                  <a:cubicBezTo>
                    <a:pt x="386" y="1028"/>
                    <a:pt x="383" y="1027"/>
                    <a:pt x="378" y="1027"/>
                  </a:cubicBezTo>
                  <a:cubicBezTo>
                    <a:pt x="376" y="1029"/>
                    <a:pt x="376" y="1030"/>
                    <a:pt x="375" y="1031"/>
                  </a:cubicBezTo>
                  <a:cubicBezTo>
                    <a:pt x="369" y="1031"/>
                    <a:pt x="367" y="1028"/>
                    <a:pt x="364" y="1024"/>
                  </a:cubicBezTo>
                  <a:cubicBezTo>
                    <a:pt x="364" y="1021"/>
                    <a:pt x="367" y="1022"/>
                    <a:pt x="366" y="1019"/>
                  </a:cubicBezTo>
                  <a:cubicBezTo>
                    <a:pt x="365" y="1017"/>
                    <a:pt x="364" y="1016"/>
                    <a:pt x="361" y="1015"/>
                  </a:cubicBezTo>
                  <a:cubicBezTo>
                    <a:pt x="363" y="1021"/>
                    <a:pt x="360" y="1016"/>
                    <a:pt x="357" y="1016"/>
                  </a:cubicBezTo>
                  <a:cubicBezTo>
                    <a:pt x="355" y="1020"/>
                    <a:pt x="358" y="1021"/>
                    <a:pt x="360" y="1023"/>
                  </a:cubicBezTo>
                  <a:cubicBezTo>
                    <a:pt x="357" y="1022"/>
                    <a:pt x="358" y="1026"/>
                    <a:pt x="357" y="1026"/>
                  </a:cubicBezTo>
                  <a:cubicBezTo>
                    <a:pt x="354" y="1025"/>
                    <a:pt x="353" y="1026"/>
                    <a:pt x="352" y="1025"/>
                  </a:cubicBezTo>
                  <a:cubicBezTo>
                    <a:pt x="351" y="1026"/>
                    <a:pt x="352" y="1028"/>
                    <a:pt x="350" y="1029"/>
                  </a:cubicBezTo>
                  <a:cubicBezTo>
                    <a:pt x="346" y="1025"/>
                    <a:pt x="346" y="1032"/>
                    <a:pt x="345" y="1033"/>
                  </a:cubicBezTo>
                  <a:cubicBezTo>
                    <a:pt x="345" y="1033"/>
                    <a:pt x="343" y="1033"/>
                    <a:pt x="343" y="1033"/>
                  </a:cubicBezTo>
                  <a:cubicBezTo>
                    <a:pt x="340" y="1041"/>
                    <a:pt x="350" y="1044"/>
                    <a:pt x="346" y="1047"/>
                  </a:cubicBezTo>
                  <a:cubicBezTo>
                    <a:pt x="349" y="1047"/>
                    <a:pt x="350" y="1050"/>
                    <a:pt x="349" y="1053"/>
                  </a:cubicBezTo>
                  <a:cubicBezTo>
                    <a:pt x="352" y="1054"/>
                    <a:pt x="353" y="1055"/>
                    <a:pt x="355" y="1056"/>
                  </a:cubicBezTo>
                  <a:cubicBezTo>
                    <a:pt x="355" y="1052"/>
                    <a:pt x="355" y="1051"/>
                    <a:pt x="353" y="1048"/>
                  </a:cubicBezTo>
                  <a:cubicBezTo>
                    <a:pt x="354" y="1048"/>
                    <a:pt x="354" y="1048"/>
                    <a:pt x="355" y="1049"/>
                  </a:cubicBezTo>
                  <a:cubicBezTo>
                    <a:pt x="356" y="1043"/>
                    <a:pt x="354" y="1040"/>
                    <a:pt x="354" y="1038"/>
                  </a:cubicBezTo>
                  <a:cubicBezTo>
                    <a:pt x="359" y="1036"/>
                    <a:pt x="362" y="1039"/>
                    <a:pt x="363" y="1044"/>
                  </a:cubicBezTo>
                  <a:cubicBezTo>
                    <a:pt x="369" y="1046"/>
                    <a:pt x="373" y="1052"/>
                    <a:pt x="379" y="1053"/>
                  </a:cubicBezTo>
                  <a:cubicBezTo>
                    <a:pt x="380" y="1053"/>
                    <a:pt x="381" y="1051"/>
                    <a:pt x="383" y="1053"/>
                  </a:cubicBezTo>
                  <a:cubicBezTo>
                    <a:pt x="384" y="1049"/>
                    <a:pt x="378" y="1049"/>
                    <a:pt x="381" y="1047"/>
                  </a:cubicBezTo>
                  <a:cubicBezTo>
                    <a:pt x="392" y="1050"/>
                    <a:pt x="400" y="1056"/>
                    <a:pt x="409" y="1061"/>
                  </a:cubicBezTo>
                  <a:cubicBezTo>
                    <a:pt x="414" y="1056"/>
                    <a:pt x="420" y="1067"/>
                    <a:pt x="420" y="1073"/>
                  </a:cubicBezTo>
                  <a:cubicBezTo>
                    <a:pt x="428" y="1075"/>
                    <a:pt x="435" y="1080"/>
                    <a:pt x="442" y="1082"/>
                  </a:cubicBezTo>
                  <a:cubicBezTo>
                    <a:pt x="443" y="1082"/>
                    <a:pt x="445" y="1080"/>
                    <a:pt x="448" y="1081"/>
                  </a:cubicBezTo>
                  <a:cubicBezTo>
                    <a:pt x="449" y="1082"/>
                    <a:pt x="450" y="1084"/>
                    <a:pt x="451" y="1084"/>
                  </a:cubicBezTo>
                  <a:cubicBezTo>
                    <a:pt x="455" y="1083"/>
                    <a:pt x="455" y="1076"/>
                    <a:pt x="461" y="1080"/>
                  </a:cubicBezTo>
                  <a:cubicBezTo>
                    <a:pt x="461" y="1076"/>
                    <a:pt x="458" y="1077"/>
                    <a:pt x="458" y="1073"/>
                  </a:cubicBezTo>
                  <a:cubicBezTo>
                    <a:pt x="459" y="1073"/>
                    <a:pt x="459" y="1074"/>
                    <a:pt x="461" y="1074"/>
                  </a:cubicBezTo>
                  <a:cubicBezTo>
                    <a:pt x="463" y="1068"/>
                    <a:pt x="459" y="1065"/>
                    <a:pt x="457" y="1058"/>
                  </a:cubicBezTo>
                  <a:cubicBezTo>
                    <a:pt x="462" y="1059"/>
                    <a:pt x="458" y="1056"/>
                    <a:pt x="460" y="1056"/>
                  </a:cubicBezTo>
                  <a:cubicBezTo>
                    <a:pt x="465" y="1057"/>
                    <a:pt x="467" y="1056"/>
                    <a:pt x="470" y="1060"/>
                  </a:cubicBezTo>
                  <a:cubicBezTo>
                    <a:pt x="462" y="1069"/>
                    <a:pt x="479" y="1080"/>
                    <a:pt x="488" y="1080"/>
                  </a:cubicBezTo>
                  <a:cubicBezTo>
                    <a:pt x="486" y="1080"/>
                    <a:pt x="484" y="1078"/>
                    <a:pt x="482" y="1077"/>
                  </a:cubicBezTo>
                  <a:cubicBezTo>
                    <a:pt x="486" y="1070"/>
                    <a:pt x="490" y="1080"/>
                    <a:pt x="496" y="1080"/>
                  </a:cubicBezTo>
                  <a:cubicBezTo>
                    <a:pt x="497" y="1077"/>
                    <a:pt x="496" y="1077"/>
                    <a:pt x="497" y="1075"/>
                  </a:cubicBezTo>
                  <a:cubicBezTo>
                    <a:pt x="503" y="1075"/>
                    <a:pt x="509" y="1078"/>
                    <a:pt x="514" y="1077"/>
                  </a:cubicBezTo>
                  <a:cubicBezTo>
                    <a:pt x="509" y="1075"/>
                    <a:pt x="505" y="1074"/>
                    <a:pt x="501" y="1071"/>
                  </a:cubicBezTo>
                  <a:cubicBezTo>
                    <a:pt x="510" y="1071"/>
                    <a:pt x="518" y="1076"/>
                    <a:pt x="525" y="1074"/>
                  </a:cubicBezTo>
                  <a:cubicBezTo>
                    <a:pt x="536" y="1082"/>
                    <a:pt x="551" y="1086"/>
                    <a:pt x="564" y="1089"/>
                  </a:cubicBezTo>
                  <a:cubicBezTo>
                    <a:pt x="569" y="1086"/>
                    <a:pt x="574" y="1089"/>
                    <a:pt x="578" y="1088"/>
                  </a:cubicBezTo>
                  <a:cubicBezTo>
                    <a:pt x="574" y="1087"/>
                    <a:pt x="568" y="1082"/>
                    <a:pt x="563" y="1085"/>
                  </a:cubicBezTo>
                  <a:cubicBezTo>
                    <a:pt x="558" y="1090"/>
                    <a:pt x="552" y="1075"/>
                    <a:pt x="544" y="1081"/>
                  </a:cubicBezTo>
                  <a:cubicBezTo>
                    <a:pt x="542" y="1081"/>
                    <a:pt x="540" y="1080"/>
                    <a:pt x="540" y="1078"/>
                  </a:cubicBezTo>
                  <a:cubicBezTo>
                    <a:pt x="553" y="1077"/>
                    <a:pt x="568" y="1080"/>
                    <a:pt x="582" y="1084"/>
                  </a:cubicBezTo>
                  <a:cubicBezTo>
                    <a:pt x="583" y="1081"/>
                    <a:pt x="578" y="1080"/>
                    <a:pt x="581" y="1078"/>
                  </a:cubicBezTo>
                  <a:cubicBezTo>
                    <a:pt x="589" y="1079"/>
                    <a:pt x="597" y="1076"/>
                    <a:pt x="603" y="1079"/>
                  </a:cubicBezTo>
                  <a:cubicBezTo>
                    <a:pt x="603" y="1079"/>
                    <a:pt x="603" y="1079"/>
                    <a:pt x="603" y="1078"/>
                  </a:cubicBezTo>
                  <a:cubicBezTo>
                    <a:pt x="606" y="1077"/>
                    <a:pt x="612" y="1079"/>
                    <a:pt x="614" y="1077"/>
                  </a:cubicBezTo>
                  <a:cubicBezTo>
                    <a:pt x="602" y="1069"/>
                    <a:pt x="581" y="1075"/>
                    <a:pt x="571" y="1070"/>
                  </a:cubicBezTo>
                  <a:cubicBezTo>
                    <a:pt x="562" y="1075"/>
                    <a:pt x="550" y="1058"/>
                    <a:pt x="541" y="1066"/>
                  </a:cubicBezTo>
                  <a:cubicBezTo>
                    <a:pt x="542" y="1069"/>
                    <a:pt x="544" y="1070"/>
                    <a:pt x="545" y="1072"/>
                  </a:cubicBezTo>
                  <a:cubicBezTo>
                    <a:pt x="541" y="1074"/>
                    <a:pt x="539" y="1068"/>
                    <a:pt x="537" y="1064"/>
                  </a:cubicBezTo>
                  <a:cubicBezTo>
                    <a:pt x="539" y="1060"/>
                    <a:pt x="545" y="1060"/>
                    <a:pt x="548" y="1057"/>
                  </a:cubicBezTo>
                  <a:cubicBezTo>
                    <a:pt x="557" y="1065"/>
                    <a:pt x="571" y="1065"/>
                    <a:pt x="584" y="1064"/>
                  </a:cubicBezTo>
                  <a:cubicBezTo>
                    <a:pt x="584" y="1059"/>
                    <a:pt x="579" y="1058"/>
                    <a:pt x="578" y="1053"/>
                  </a:cubicBezTo>
                  <a:cubicBezTo>
                    <a:pt x="583" y="1045"/>
                    <a:pt x="593" y="1051"/>
                    <a:pt x="604" y="1050"/>
                  </a:cubicBezTo>
                  <a:cubicBezTo>
                    <a:pt x="609" y="1056"/>
                    <a:pt x="620" y="1059"/>
                    <a:pt x="627" y="1054"/>
                  </a:cubicBezTo>
                  <a:cubicBezTo>
                    <a:pt x="622" y="1053"/>
                    <a:pt x="626" y="1050"/>
                    <a:pt x="624" y="1047"/>
                  </a:cubicBezTo>
                  <a:cubicBezTo>
                    <a:pt x="626" y="1047"/>
                    <a:pt x="627" y="1047"/>
                    <a:pt x="627" y="1046"/>
                  </a:cubicBezTo>
                  <a:cubicBezTo>
                    <a:pt x="625" y="1041"/>
                    <a:pt x="628" y="1041"/>
                    <a:pt x="627" y="1035"/>
                  </a:cubicBezTo>
                  <a:cubicBezTo>
                    <a:pt x="623" y="1035"/>
                    <a:pt x="627" y="1032"/>
                    <a:pt x="623" y="1031"/>
                  </a:cubicBezTo>
                  <a:cubicBezTo>
                    <a:pt x="627" y="1031"/>
                    <a:pt x="629" y="1035"/>
                    <a:pt x="632" y="1031"/>
                  </a:cubicBezTo>
                  <a:cubicBezTo>
                    <a:pt x="630" y="1031"/>
                    <a:pt x="629" y="1030"/>
                    <a:pt x="629" y="1029"/>
                  </a:cubicBezTo>
                  <a:cubicBezTo>
                    <a:pt x="635" y="1032"/>
                    <a:pt x="637" y="1030"/>
                    <a:pt x="642" y="1033"/>
                  </a:cubicBezTo>
                  <a:cubicBezTo>
                    <a:pt x="649" y="1029"/>
                    <a:pt x="656" y="1030"/>
                    <a:pt x="664" y="1028"/>
                  </a:cubicBezTo>
                  <a:cubicBezTo>
                    <a:pt x="660" y="1028"/>
                    <a:pt x="661" y="1024"/>
                    <a:pt x="658" y="1023"/>
                  </a:cubicBezTo>
                  <a:cubicBezTo>
                    <a:pt x="653" y="1022"/>
                    <a:pt x="646" y="1028"/>
                    <a:pt x="642" y="1022"/>
                  </a:cubicBezTo>
                  <a:cubicBezTo>
                    <a:pt x="648" y="1019"/>
                    <a:pt x="652" y="1021"/>
                    <a:pt x="658" y="1022"/>
                  </a:cubicBezTo>
                  <a:cubicBezTo>
                    <a:pt x="657" y="1018"/>
                    <a:pt x="661" y="1019"/>
                    <a:pt x="662" y="1017"/>
                  </a:cubicBezTo>
                  <a:cubicBezTo>
                    <a:pt x="656" y="1016"/>
                    <a:pt x="650" y="1022"/>
                    <a:pt x="646" y="1017"/>
                  </a:cubicBezTo>
                  <a:cubicBezTo>
                    <a:pt x="650" y="1009"/>
                    <a:pt x="659" y="1009"/>
                    <a:pt x="662" y="1005"/>
                  </a:cubicBezTo>
                  <a:cubicBezTo>
                    <a:pt x="649" y="1006"/>
                    <a:pt x="629" y="1007"/>
                    <a:pt x="623" y="995"/>
                  </a:cubicBezTo>
                  <a:cubicBezTo>
                    <a:pt x="619" y="997"/>
                    <a:pt x="612" y="995"/>
                    <a:pt x="610" y="998"/>
                  </a:cubicBezTo>
                  <a:cubicBezTo>
                    <a:pt x="611" y="998"/>
                    <a:pt x="613" y="998"/>
                    <a:pt x="614" y="1000"/>
                  </a:cubicBezTo>
                  <a:cubicBezTo>
                    <a:pt x="612" y="1000"/>
                    <a:pt x="607" y="1000"/>
                    <a:pt x="606" y="998"/>
                  </a:cubicBezTo>
                  <a:cubicBezTo>
                    <a:pt x="606" y="997"/>
                    <a:pt x="607" y="997"/>
                    <a:pt x="607" y="995"/>
                  </a:cubicBezTo>
                  <a:cubicBezTo>
                    <a:pt x="604" y="996"/>
                    <a:pt x="603" y="993"/>
                    <a:pt x="605" y="991"/>
                  </a:cubicBezTo>
                  <a:cubicBezTo>
                    <a:pt x="601" y="990"/>
                    <a:pt x="601" y="992"/>
                    <a:pt x="597" y="992"/>
                  </a:cubicBezTo>
                  <a:cubicBezTo>
                    <a:pt x="596" y="995"/>
                    <a:pt x="602" y="994"/>
                    <a:pt x="600" y="996"/>
                  </a:cubicBezTo>
                  <a:cubicBezTo>
                    <a:pt x="592" y="995"/>
                    <a:pt x="584" y="994"/>
                    <a:pt x="580" y="989"/>
                  </a:cubicBezTo>
                  <a:cubicBezTo>
                    <a:pt x="574" y="991"/>
                    <a:pt x="566" y="987"/>
                    <a:pt x="562" y="983"/>
                  </a:cubicBezTo>
                  <a:cubicBezTo>
                    <a:pt x="577" y="981"/>
                    <a:pt x="581" y="993"/>
                    <a:pt x="592" y="991"/>
                  </a:cubicBezTo>
                  <a:cubicBezTo>
                    <a:pt x="591" y="988"/>
                    <a:pt x="588" y="988"/>
                    <a:pt x="588" y="986"/>
                  </a:cubicBezTo>
                  <a:cubicBezTo>
                    <a:pt x="591" y="986"/>
                    <a:pt x="589" y="981"/>
                    <a:pt x="593" y="982"/>
                  </a:cubicBezTo>
                  <a:cubicBezTo>
                    <a:pt x="597" y="989"/>
                    <a:pt x="607" y="988"/>
                    <a:pt x="613" y="986"/>
                  </a:cubicBezTo>
                  <a:cubicBezTo>
                    <a:pt x="608" y="986"/>
                    <a:pt x="603" y="986"/>
                    <a:pt x="603" y="980"/>
                  </a:cubicBezTo>
                  <a:cubicBezTo>
                    <a:pt x="587" y="977"/>
                    <a:pt x="568" y="974"/>
                    <a:pt x="557" y="964"/>
                  </a:cubicBezTo>
                  <a:cubicBezTo>
                    <a:pt x="558" y="963"/>
                    <a:pt x="557" y="963"/>
                    <a:pt x="557" y="961"/>
                  </a:cubicBezTo>
                  <a:cubicBezTo>
                    <a:pt x="568" y="960"/>
                    <a:pt x="581" y="968"/>
                    <a:pt x="593" y="967"/>
                  </a:cubicBezTo>
                  <a:cubicBezTo>
                    <a:pt x="594" y="969"/>
                    <a:pt x="592" y="970"/>
                    <a:pt x="593" y="972"/>
                  </a:cubicBezTo>
                  <a:cubicBezTo>
                    <a:pt x="595" y="971"/>
                    <a:pt x="598" y="974"/>
                    <a:pt x="600" y="972"/>
                  </a:cubicBezTo>
                  <a:cubicBezTo>
                    <a:pt x="598" y="972"/>
                    <a:pt x="598" y="971"/>
                    <a:pt x="597" y="970"/>
                  </a:cubicBezTo>
                  <a:cubicBezTo>
                    <a:pt x="599" y="970"/>
                    <a:pt x="599" y="969"/>
                    <a:pt x="601" y="969"/>
                  </a:cubicBezTo>
                  <a:cubicBezTo>
                    <a:pt x="603" y="970"/>
                    <a:pt x="603" y="974"/>
                    <a:pt x="606" y="974"/>
                  </a:cubicBezTo>
                  <a:cubicBezTo>
                    <a:pt x="612" y="969"/>
                    <a:pt x="620" y="977"/>
                    <a:pt x="627" y="971"/>
                  </a:cubicBezTo>
                  <a:cubicBezTo>
                    <a:pt x="629" y="972"/>
                    <a:pt x="632" y="971"/>
                    <a:pt x="634" y="973"/>
                  </a:cubicBezTo>
                  <a:cubicBezTo>
                    <a:pt x="631" y="974"/>
                    <a:pt x="630" y="975"/>
                    <a:pt x="627" y="975"/>
                  </a:cubicBezTo>
                  <a:cubicBezTo>
                    <a:pt x="629" y="977"/>
                    <a:pt x="632" y="976"/>
                    <a:pt x="635" y="976"/>
                  </a:cubicBezTo>
                  <a:cubicBezTo>
                    <a:pt x="635" y="977"/>
                    <a:pt x="634" y="978"/>
                    <a:pt x="634" y="979"/>
                  </a:cubicBezTo>
                  <a:cubicBezTo>
                    <a:pt x="638" y="978"/>
                    <a:pt x="642" y="978"/>
                    <a:pt x="645" y="977"/>
                  </a:cubicBezTo>
                  <a:cubicBezTo>
                    <a:pt x="641" y="976"/>
                    <a:pt x="639" y="972"/>
                    <a:pt x="642" y="970"/>
                  </a:cubicBezTo>
                  <a:cubicBezTo>
                    <a:pt x="635" y="969"/>
                    <a:pt x="625" y="969"/>
                    <a:pt x="623" y="965"/>
                  </a:cubicBezTo>
                  <a:cubicBezTo>
                    <a:pt x="623" y="963"/>
                    <a:pt x="627" y="968"/>
                    <a:pt x="627" y="965"/>
                  </a:cubicBezTo>
                  <a:cubicBezTo>
                    <a:pt x="627" y="964"/>
                    <a:pt x="626" y="964"/>
                    <a:pt x="625" y="963"/>
                  </a:cubicBezTo>
                  <a:cubicBezTo>
                    <a:pt x="626" y="961"/>
                    <a:pt x="630" y="961"/>
                    <a:pt x="630" y="958"/>
                  </a:cubicBezTo>
                  <a:cubicBezTo>
                    <a:pt x="627" y="958"/>
                    <a:pt x="627" y="956"/>
                    <a:pt x="624" y="956"/>
                  </a:cubicBezTo>
                  <a:cubicBezTo>
                    <a:pt x="606" y="964"/>
                    <a:pt x="592" y="946"/>
                    <a:pt x="575" y="943"/>
                  </a:cubicBezTo>
                  <a:cubicBezTo>
                    <a:pt x="573" y="942"/>
                    <a:pt x="576" y="947"/>
                    <a:pt x="573" y="945"/>
                  </a:cubicBezTo>
                  <a:cubicBezTo>
                    <a:pt x="571" y="945"/>
                    <a:pt x="568" y="940"/>
                    <a:pt x="571" y="939"/>
                  </a:cubicBezTo>
                  <a:cubicBezTo>
                    <a:pt x="591" y="947"/>
                    <a:pt x="610" y="947"/>
                    <a:pt x="632" y="944"/>
                  </a:cubicBezTo>
                  <a:cubicBezTo>
                    <a:pt x="631" y="949"/>
                    <a:pt x="640" y="949"/>
                    <a:pt x="646" y="949"/>
                  </a:cubicBezTo>
                  <a:cubicBezTo>
                    <a:pt x="646" y="943"/>
                    <a:pt x="639" y="949"/>
                    <a:pt x="637" y="945"/>
                  </a:cubicBezTo>
                  <a:cubicBezTo>
                    <a:pt x="645" y="940"/>
                    <a:pt x="657" y="945"/>
                    <a:pt x="663" y="938"/>
                  </a:cubicBezTo>
                  <a:cubicBezTo>
                    <a:pt x="668" y="944"/>
                    <a:pt x="678" y="932"/>
                    <a:pt x="682" y="940"/>
                  </a:cubicBezTo>
                  <a:cubicBezTo>
                    <a:pt x="693" y="941"/>
                    <a:pt x="695" y="933"/>
                    <a:pt x="702" y="929"/>
                  </a:cubicBezTo>
                  <a:cubicBezTo>
                    <a:pt x="686" y="931"/>
                    <a:pt x="667" y="938"/>
                    <a:pt x="647" y="941"/>
                  </a:cubicBezTo>
                  <a:cubicBezTo>
                    <a:pt x="637" y="942"/>
                    <a:pt x="604" y="945"/>
                    <a:pt x="607" y="933"/>
                  </a:cubicBezTo>
                  <a:cubicBezTo>
                    <a:pt x="590" y="931"/>
                    <a:pt x="576" y="928"/>
                    <a:pt x="560" y="923"/>
                  </a:cubicBezTo>
                  <a:cubicBezTo>
                    <a:pt x="561" y="920"/>
                    <a:pt x="558" y="920"/>
                    <a:pt x="557" y="918"/>
                  </a:cubicBezTo>
                  <a:cubicBezTo>
                    <a:pt x="566" y="919"/>
                    <a:pt x="573" y="923"/>
                    <a:pt x="582" y="919"/>
                  </a:cubicBezTo>
                  <a:cubicBezTo>
                    <a:pt x="588" y="922"/>
                    <a:pt x="599" y="926"/>
                    <a:pt x="607" y="923"/>
                  </a:cubicBezTo>
                  <a:cubicBezTo>
                    <a:pt x="603" y="921"/>
                    <a:pt x="598" y="920"/>
                    <a:pt x="593" y="918"/>
                  </a:cubicBezTo>
                  <a:cubicBezTo>
                    <a:pt x="593" y="920"/>
                    <a:pt x="596" y="921"/>
                    <a:pt x="593" y="922"/>
                  </a:cubicBezTo>
                  <a:cubicBezTo>
                    <a:pt x="589" y="923"/>
                    <a:pt x="589" y="914"/>
                    <a:pt x="588" y="919"/>
                  </a:cubicBezTo>
                  <a:cubicBezTo>
                    <a:pt x="586" y="913"/>
                    <a:pt x="576" y="916"/>
                    <a:pt x="572" y="912"/>
                  </a:cubicBezTo>
                  <a:cubicBezTo>
                    <a:pt x="562" y="913"/>
                    <a:pt x="549" y="903"/>
                    <a:pt x="541" y="900"/>
                  </a:cubicBezTo>
                  <a:cubicBezTo>
                    <a:pt x="529" y="895"/>
                    <a:pt x="511" y="886"/>
                    <a:pt x="508" y="881"/>
                  </a:cubicBezTo>
                  <a:cubicBezTo>
                    <a:pt x="495" y="877"/>
                    <a:pt x="487" y="867"/>
                    <a:pt x="475" y="862"/>
                  </a:cubicBezTo>
                  <a:cubicBezTo>
                    <a:pt x="474" y="864"/>
                    <a:pt x="477" y="865"/>
                    <a:pt x="475" y="866"/>
                  </a:cubicBezTo>
                  <a:cubicBezTo>
                    <a:pt x="471" y="854"/>
                    <a:pt x="462" y="848"/>
                    <a:pt x="454" y="840"/>
                  </a:cubicBezTo>
                  <a:cubicBezTo>
                    <a:pt x="457" y="840"/>
                    <a:pt x="452" y="837"/>
                    <a:pt x="455" y="837"/>
                  </a:cubicBezTo>
                  <a:cubicBezTo>
                    <a:pt x="463" y="843"/>
                    <a:pt x="468" y="852"/>
                    <a:pt x="479" y="856"/>
                  </a:cubicBezTo>
                  <a:cubicBezTo>
                    <a:pt x="476" y="851"/>
                    <a:pt x="473" y="845"/>
                    <a:pt x="475" y="840"/>
                  </a:cubicBezTo>
                  <a:cubicBezTo>
                    <a:pt x="469" y="839"/>
                    <a:pt x="461" y="834"/>
                    <a:pt x="462" y="828"/>
                  </a:cubicBezTo>
                  <a:cubicBezTo>
                    <a:pt x="469" y="834"/>
                    <a:pt x="482" y="843"/>
                    <a:pt x="487" y="846"/>
                  </a:cubicBezTo>
                  <a:cubicBezTo>
                    <a:pt x="482" y="840"/>
                    <a:pt x="473" y="832"/>
                    <a:pt x="470" y="827"/>
                  </a:cubicBezTo>
                  <a:cubicBezTo>
                    <a:pt x="478" y="833"/>
                    <a:pt x="485" y="840"/>
                    <a:pt x="494" y="844"/>
                  </a:cubicBezTo>
                  <a:cubicBezTo>
                    <a:pt x="493" y="839"/>
                    <a:pt x="499" y="842"/>
                    <a:pt x="500" y="843"/>
                  </a:cubicBezTo>
                  <a:cubicBezTo>
                    <a:pt x="488" y="834"/>
                    <a:pt x="481" y="821"/>
                    <a:pt x="466" y="816"/>
                  </a:cubicBezTo>
                  <a:cubicBezTo>
                    <a:pt x="465" y="823"/>
                    <a:pt x="457" y="820"/>
                    <a:pt x="453" y="817"/>
                  </a:cubicBezTo>
                  <a:cubicBezTo>
                    <a:pt x="453" y="816"/>
                    <a:pt x="456" y="816"/>
                    <a:pt x="455" y="814"/>
                  </a:cubicBezTo>
                  <a:cubicBezTo>
                    <a:pt x="452" y="812"/>
                    <a:pt x="446" y="809"/>
                    <a:pt x="447" y="805"/>
                  </a:cubicBezTo>
                  <a:cubicBezTo>
                    <a:pt x="449" y="806"/>
                    <a:pt x="450" y="809"/>
                    <a:pt x="453" y="809"/>
                  </a:cubicBezTo>
                  <a:cubicBezTo>
                    <a:pt x="453" y="805"/>
                    <a:pt x="453" y="805"/>
                    <a:pt x="453" y="805"/>
                  </a:cubicBezTo>
                  <a:cubicBezTo>
                    <a:pt x="448" y="803"/>
                    <a:pt x="444" y="801"/>
                    <a:pt x="442" y="795"/>
                  </a:cubicBezTo>
                  <a:cubicBezTo>
                    <a:pt x="440" y="795"/>
                    <a:pt x="436" y="796"/>
                    <a:pt x="435" y="794"/>
                  </a:cubicBezTo>
                  <a:cubicBezTo>
                    <a:pt x="440" y="788"/>
                    <a:pt x="430" y="786"/>
                    <a:pt x="431" y="780"/>
                  </a:cubicBezTo>
                  <a:cubicBezTo>
                    <a:pt x="431" y="780"/>
                    <a:pt x="432" y="780"/>
                    <a:pt x="432" y="780"/>
                  </a:cubicBezTo>
                  <a:cubicBezTo>
                    <a:pt x="432" y="774"/>
                    <a:pt x="426" y="773"/>
                    <a:pt x="423" y="769"/>
                  </a:cubicBezTo>
                  <a:cubicBezTo>
                    <a:pt x="419" y="763"/>
                    <a:pt x="419" y="754"/>
                    <a:pt x="414" y="749"/>
                  </a:cubicBezTo>
                  <a:cubicBezTo>
                    <a:pt x="419" y="746"/>
                    <a:pt x="415" y="740"/>
                    <a:pt x="414" y="736"/>
                  </a:cubicBezTo>
                  <a:cubicBezTo>
                    <a:pt x="416" y="734"/>
                    <a:pt x="415" y="731"/>
                    <a:pt x="419" y="732"/>
                  </a:cubicBezTo>
                  <a:cubicBezTo>
                    <a:pt x="419" y="730"/>
                    <a:pt x="419" y="727"/>
                    <a:pt x="421" y="727"/>
                  </a:cubicBezTo>
                  <a:cubicBezTo>
                    <a:pt x="422" y="729"/>
                    <a:pt x="424" y="731"/>
                    <a:pt x="427" y="730"/>
                  </a:cubicBezTo>
                  <a:cubicBezTo>
                    <a:pt x="427" y="726"/>
                    <a:pt x="424" y="721"/>
                    <a:pt x="427" y="720"/>
                  </a:cubicBezTo>
                  <a:cubicBezTo>
                    <a:pt x="431" y="725"/>
                    <a:pt x="432" y="732"/>
                    <a:pt x="436" y="736"/>
                  </a:cubicBezTo>
                  <a:cubicBezTo>
                    <a:pt x="437" y="735"/>
                    <a:pt x="435" y="731"/>
                    <a:pt x="437" y="731"/>
                  </a:cubicBezTo>
                  <a:cubicBezTo>
                    <a:pt x="439" y="735"/>
                    <a:pt x="440" y="740"/>
                    <a:pt x="445" y="740"/>
                  </a:cubicBezTo>
                  <a:cubicBezTo>
                    <a:pt x="447" y="740"/>
                    <a:pt x="446" y="738"/>
                    <a:pt x="447" y="738"/>
                  </a:cubicBezTo>
                  <a:cubicBezTo>
                    <a:pt x="449" y="737"/>
                    <a:pt x="450" y="743"/>
                    <a:pt x="452" y="739"/>
                  </a:cubicBezTo>
                  <a:cubicBezTo>
                    <a:pt x="451" y="738"/>
                    <a:pt x="449" y="738"/>
                    <a:pt x="449" y="737"/>
                  </a:cubicBezTo>
                  <a:cubicBezTo>
                    <a:pt x="453" y="735"/>
                    <a:pt x="449" y="729"/>
                    <a:pt x="453" y="728"/>
                  </a:cubicBezTo>
                  <a:cubicBezTo>
                    <a:pt x="456" y="733"/>
                    <a:pt x="460" y="733"/>
                    <a:pt x="462" y="734"/>
                  </a:cubicBezTo>
                  <a:cubicBezTo>
                    <a:pt x="464" y="728"/>
                    <a:pt x="469" y="730"/>
                    <a:pt x="472" y="726"/>
                  </a:cubicBezTo>
                  <a:cubicBezTo>
                    <a:pt x="474" y="729"/>
                    <a:pt x="473" y="733"/>
                    <a:pt x="479" y="731"/>
                  </a:cubicBezTo>
                  <a:cubicBezTo>
                    <a:pt x="480" y="732"/>
                    <a:pt x="481" y="738"/>
                    <a:pt x="483" y="737"/>
                  </a:cubicBezTo>
                  <a:cubicBezTo>
                    <a:pt x="482" y="735"/>
                    <a:pt x="479" y="731"/>
                    <a:pt x="481" y="729"/>
                  </a:cubicBezTo>
                  <a:cubicBezTo>
                    <a:pt x="485" y="731"/>
                    <a:pt x="488" y="731"/>
                    <a:pt x="492" y="733"/>
                  </a:cubicBezTo>
                  <a:cubicBezTo>
                    <a:pt x="493" y="731"/>
                    <a:pt x="488" y="724"/>
                    <a:pt x="492" y="720"/>
                  </a:cubicBezTo>
                  <a:cubicBezTo>
                    <a:pt x="493" y="722"/>
                    <a:pt x="495" y="723"/>
                    <a:pt x="498" y="723"/>
                  </a:cubicBezTo>
                  <a:cubicBezTo>
                    <a:pt x="497" y="720"/>
                    <a:pt x="499" y="720"/>
                    <a:pt x="500" y="718"/>
                  </a:cubicBezTo>
                  <a:cubicBezTo>
                    <a:pt x="498" y="719"/>
                    <a:pt x="496" y="714"/>
                    <a:pt x="497" y="714"/>
                  </a:cubicBezTo>
                  <a:cubicBezTo>
                    <a:pt x="502" y="716"/>
                    <a:pt x="502" y="722"/>
                    <a:pt x="504" y="726"/>
                  </a:cubicBezTo>
                  <a:cubicBezTo>
                    <a:pt x="504" y="725"/>
                    <a:pt x="506" y="725"/>
                    <a:pt x="507" y="725"/>
                  </a:cubicBezTo>
                  <a:cubicBezTo>
                    <a:pt x="507" y="719"/>
                    <a:pt x="506" y="718"/>
                    <a:pt x="510" y="714"/>
                  </a:cubicBezTo>
                  <a:cubicBezTo>
                    <a:pt x="511" y="717"/>
                    <a:pt x="511" y="722"/>
                    <a:pt x="515" y="722"/>
                  </a:cubicBezTo>
                  <a:cubicBezTo>
                    <a:pt x="517" y="718"/>
                    <a:pt x="514" y="709"/>
                    <a:pt x="518" y="708"/>
                  </a:cubicBezTo>
                  <a:cubicBezTo>
                    <a:pt x="519" y="711"/>
                    <a:pt x="521" y="708"/>
                    <a:pt x="523" y="709"/>
                  </a:cubicBezTo>
                  <a:cubicBezTo>
                    <a:pt x="522" y="704"/>
                    <a:pt x="524" y="707"/>
                    <a:pt x="527" y="706"/>
                  </a:cubicBezTo>
                  <a:cubicBezTo>
                    <a:pt x="527" y="700"/>
                    <a:pt x="527" y="700"/>
                    <a:pt x="527" y="700"/>
                  </a:cubicBezTo>
                  <a:cubicBezTo>
                    <a:pt x="529" y="698"/>
                    <a:pt x="531" y="701"/>
                    <a:pt x="532" y="699"/>
                  </a:cubicBezTo>
                  <a:cubicBezTo>
                    <a:pt x="533" y="694"/>
                    <a:pt x="527" y="693"/>
                    <a:pt x="531" y="690"/>
                  </a:cubicBezTo>
                  <a:cubicBezTo>
                    <a:pt x="532" y="692"/>
                    <a:pt x="534" y="692"/>
                    <a:pt x="536" y="694"/>
                  </a:cubicBezTo>
                  <a:cubicBezTo>
                    <a:pt x="536" y="692"/>
                    <a:pt x="536" y="689"/>
                    <a:pt x="536" y="685"/>
                  </a:cubicBezTo>
                  <a:cubicBezTo>
                    <a:pt x="537" y="685"/>
                    <a:pt x="541" y="683"/>
                    <a:pt x="541" y="684"/>
                  </a:cubicBezTo>
                  <a:cubicBezTo>
                    <a:pt x="542" y="687"/>
                    <a:pt x="540" y="687"/>
                    <a:pt x="540" y="689"/>
                  </a:cubicBezTo>
                  <a:cubicBezTo>
                    <a:pt x="546" y="689"/>
                    <a:pt x="545" y="697"/>
                    <a:pt x="542" y="699"/>
                  </a:cubicBezTo>
                  <a:cubicBezTo>
                    <a:pt x="546" y="698"/>
                    <a:pt x="548" y="699"/>
                    <a:pt x="550" y="702"/>
                  </a:cubicBezTo>
                  <a:cubicBezTo>
                    <a:pt x="550" y="703"/>
                    <a:pt x="549" y="703"/>
                    <a:pt x="549" y="705"/>
                  </a:cubicBezTo>
                  <a:cubicBezTo>
                    <a:pt x="547" y="703"/>
                    <a:pt x="545" y="706"/>
                    <a:pt x="543" y="707"/>
                  </a:cubicBezTo>
                  <a:cubicBezTo>
                    <a:pt x="547" y="707"/>
                    <a:pt x="551" y="708"/>
                    <a:pt x="553" y="710"/>
                  </a:cubicBezTo>
                  <a:cubicBezTo>
                    <a:pt x="549" y="724"/>
                    <a:pt x="554" y="728"/>
                    <a:pt x="556" y="740"/>
                  </a:cubicBezTo>
                  <a:cubicBezTo>
                    <a:pt x="552" y="740"/>
                    <a:pt x="554" y="737"/>
                    <a:pt x="551" y="740"/>
                  </a:cubicBezTo>
                  <a:cubicBezTo>
                    <a:pt x="549" y="736"/>
                    <a:pt x="546" y="731"/>
                    <a:pt x="549" y="726"/>
                  </a:cubicBezTo>
                  <a:cubicBezTo>
                    <a:pt x="548" y="726"/>
                    <a:pt x="547" y="726"/>
                    <a:pt x="547" y="725"/>
                  </a:cubicBezTo>
                  <a:cubicBezTo>
                    <a:pt x="547" y="724"/>
                    <a:pt x="548" y="723"/>
                    <a:pt x="549" y="724"/>
                  </a:cubicBezTo>
                  <a:cubicBezTo>
                    <a:pt x="547" y="720"/>
                    <a:pt x="552" y="709"/>
                    <a:pt x="545" y="710"/>
                  </a:cubicBezTo>
                  <a:cubicBezTo>
                    <a:pt x="544" y="716"/>
                    <a:pt x="547" y="713"/>
                    <a:pt x="548" y="714"/>
                  </a:cubicBezTo>
                  <a:cubicBezTo>
                    <a:pt x="546" y="716"/>
                    <a:pt x="548" y="719"/>
                    <a:pt x="548" y="721"/>
                  </a:cubicBezTo>
                  <a:cubicBezTo>
                    <a:pt x="545" y="723"/>
                    <a:pt x="543" y="721"/>
                    <a:pt x="542" y="724"/>
                  </a:cubicBezTo>
                  <a:cubicBezTo>
                    <a:pt x="543" y="730"/>
                    <a:pt x="545" y="740"/>
                    <a:pt x="541" y="743"/>
                  </a:cubicBezTo>
                  <a:cubicBezTo>
                    <a:pt x="540" y="737"/>
                    <a:pt x="538" y="743"/>
                    <a:pt x="536" y="738"/>
                  </a:cubicBezTo>
                  <a:cubicBezTo>
                    <a:pt x="535" y="739"/>
                    <a:pt x="537" y="743"/>
                    <a:pt x="535" y="743"/>
                  </a:cubicBezTo>
                  <a:cubicBezTo>
                    <a:pt x="532" y="742"/>
                    <a:pt x="531" y="739"/>
                    <a:pt x="529" y="737"/>
                  </a:cubicBezTo>
                  <a:cubicBezTo>
                    <a:pt x="530" y="754"/>
                    <a:pt x="550" y="758"/>
                    <a:pt x="549" y="772"/>
                  </a:cubicBezTo>
                  <a:cubicBezTo>
                    <a:pt x="547" y="771"/>
                    <a:pt x="547" y="769"/>
                    <a:pt x="545" y="768"/>
                  </a:cubicBezTo>
                  <a:cubicBezTo>
                    <a:pt x="547" y="772"/>
                    <a:pt x="547" y="778"/>
                    <a:pt x="551" y="780"/>
                  </a:cubicBezTo>
                  <a:cubicBezTo>
                    <a:pt x="552" y="776"/>
                    <a:pt x="547" y="775"/>
                    <a:pt x="550" y="773"/>
                  </a:cubicBezTo>
                  <a:cubicBezTo>
                    <a:pt x="554" y="775"/>
                    <a:pt x="558" y="781"/>
                    <a:pt x="553" y="785"/>
                  </a:cubicBezTo>
                  <a:cubicBezTo>
                    <a:pt x="556" y="791"/>
                    <a:pt x="557" y="788"/>
                    <a:pt x="561" y="793"/>
                  </a:cubicBezTo>
                  <a:cubicBezTo>
                    <a:pt x="560" y="793"/>
                    <a:pt x="561" y="796"/>
                    <a:pt x="559" y="796"/>
                  </a:cubicBezTo>
                  <a:cubicBezTo>
                    <a:pt x="549" y="797"/>
                    <a:pt x="547" y="792"/>
                    <a:pt x="540" y="793"/>
                  </a:cubicBezTo>
                  <a:cubicBezTo>
                    <a:pt x="539" y="785"/>
                    <a:pt x="531" y="784"/>
                    <a:pt x="529" y="777"/>
                  </a:cubicBezTo>
                  <a:cubicBezTo>
                    <a:pt x="526" y="790"/>
                    <a:pt x="541" y="801"/>
                    <a:pt x="544" y="809"/>
                  </a:cubicBezTo>
                  <a:cubicBezTo>
                    <a:pt x="541" y="809"/>
                    <a:pt x="537" y="805"/>
                    <a:pt x="536" y="802"/>
                  </a:cubicBezTo>
                  <a:cubicBezTo>
                    <a:pt x="525" y="803"/>
                    <a:pt x="530" y="784"/>
                    <a:pt x="518" y="791"/>
                  </a:cubicBezTo>
                  <a:cubicBezTo>
                    <a:pt x="521" y="791"/>
                    <a:pt x="520" y="795"/>
                    <a:pt x="520" y="797"/>
                  </a:cubicBezTo>
                  <a:cubicBezTo>
                    <a:pt x="519" y="797"/>
                    <a:pt x="519" y="796"/>
                    <a:pt x="518" y="797"/>
                  </a:cubicBezTo>
                  <a:cubicBezTo>
                    <a:pt x="520" y="800"/>
                    <a:pt x="519" y="802"/>
                    <a:pt x="518" y="805"/>
                  </a:cubicBezTo>
                  <a:cubicBezTo>
                    <a:pt x="519" y="808"/>
                    <a:pt x="522" y="810"/>
                    <a:pt x="525" y="811"/>
                  </a:cubicBezTo>
                  <a:cubicBezTo>
                    <a:pt x="531" y="826"/>
                    <a:pt x="544" y="830"/>
                    <a:pt x="550" y="844"/>
                  </a:cubicBezTo>
                  <a:cubicBezTo>
                    <a:pt x="550" y="844"/>
                    <a:pt x="549" y="844"/>
                    <a:pt x="549" y="844"/>
                  </a:cubicBezTo>
                  <a:cubicBezTo>
                    <a:pt x="553" y="848"/>
                    <a:pt x="558" y="853"/>
                    <a:pt x="566" y="853"/>
                  </a:cubicBezTo>
                  <a:cubicBezTo>
                    <a:pt x="572" y="864"/>
                    <a:pt x="587" y="860"/>
                    <a:pt x="597" y="866"/>
                  </a:cubicBezTo>
                  <a:cubicBezTo>
                    <a:pt x="598" y="865"/>
                    <a:pt x="599" y="864"/>
                    <a:pt x="601" y="865"/>
                  </a:cubicBezTo>
                  <a:cubicBezTo>
                    <a:pt x="610" y="871"/>
                    <a:pt x="626" y="866"/>
                    <a:pt x="636" y="859"/>
                  </a:cubicBezTo>
                  <a:cubicBezTo>
                    <a:pt x="636" y="858"/>
                    <a:pt x="636" y="858"/>
                    <a:pt x="636" y="858"/>
                  </a:cubicBezTo>
                  <a:cubicBezTo>
                    <a:pt x="634" y="856"/>
                    <a:pt x="627" y="856"/>
                    <a:pt x="626" y="859"/>
                  </a:cubicBezTo>
                  <a:cubicBezTo>
                    <a:pt x="625" y="858"/>
                    <a:pt x="623" y="858"/>
                    <a:pt x="623" y="855"/>
                  </a:cubicBezTo>
                  <a:cubicBezTo>
                    <a:pt x="613" y="857"/>
                    <a:pt x="615" y="848"/>
                    <a:pt x="604" y="848"/>
                  </a:cubicBezTo>
                  <a:cubicBezTo>
                    <a:pt x="605" y="845"/>
                    <a:pt x="601" y="846"/>
                    <a:pt x="601" y="844"/>
                  </a:cubicBezTo>
                  <a:cubicBezTo>
                    <a:pt x="605" y="844"/>
                    <a:pt x="612" y="845"/>
                    <a:pt x="614" y="844"/>
                  </a:cubicBezTo>
                  <a:cubicBezTo>
                    <a:pt x="612" y="843"/>
                    <a:pt x="609" y="843"/>
                    <a:pt x="608" y="841"/>
                  </a:cubicBezTo>
                  <a:cubicBezTo>
                    <a:pt x="611" y="841"/>
                    <a:pt x="615" y="845"/>
                    <a:pt x="618" y="843"/>
                  </a:cubicBezTo>
                  <a:cubicBezTo>
                    <a:pt x="616" y="841"/>
                    <a:pt x="625" y="840"/>
                    <a:pt x="625" y="837"/>
                  </a:cubicBezTo>
                  <a:cubicBezTo>
                    <a:pt x="619" y="831"/>
                    <a:pt x="605" y="833"/>
                    <a:pt x="602" y="824"/>
                  </a:cubicBezTo>
                  <a:cubicBezTo>
                    <a:pt x="608" y="823"/>
                    <a:pt x="612" y="827"/>
                    <a:pt x="616" y="825"/>
                  </a:cubicBezTo>
                  <a:cubicBezTo>
                    <a:pt x="614" y="825"/>
                    <a:pt x="614" y="825"/>
                    <a:pt x="614" y="825"/>
                  </a:cubicBezTo>
                  <a:cubicBezTo>
                    <a:pt x="614" y="821"/>
                    <a:pt x="614" y="821"/>
                    <a:pt x="614" y="821"/>
                  </a:cubicBezTo>
                  <a:cubicBezTo>
                    <a:pt x="608" y="818"/>
                    <a:pt x="604" y="816"/>
                    <a:pt x="602" y="811"/>
                  </a:cubicBezTo>
                  <a:cubicBezTo>
                    <a:pt x="605" y="811"/>
                    <a:pt x="606" y="813"/>
                    <a:pt x="609" y="811"/>
                  </a:cubicBezTo>
                  <a:cubicBezTo>
                    <a:pt x="609" y="808"/>
                    <a:pt x="607" y="808"/>
                    <a:pt x="606" y="806"/>
                  </a:cubicBezTo>
                  <a:cubicBezTo>
                    <a:pt x="609" y="802"/>
                    <a:pt x="611" y="803"/>
                    <a:pt x="614" y="800"/>
                  </a:cubicBezTo>
                  <a:cubicBezTo>
                    <a:pt x="614" y="803"/>
                    <a:pt x="614" y="803"/>
                    <a:pt x="614" y="803"/>
                  </a:cubicBezTo>
                  <a:cubicBezTo>
                    <a:pt x="619" y="802"/>
                    <a:pt x="624" y="807"/>
                    <a:pt x="632" y="803"/>
                  </a:cubicBezTo>
                  <a:cubicBezTo>
                    <a:pt x="632" y="797"/>
                    <a:pt x="637" y="802"/>
                    <a:pt x="641" y="803"/>
                  </a:cubicBezTo>
                  <a:cubicBezTo>
                    <a:pt x="642" y="800"/>
                    <a:pt x="638" y="801"/>
                    <a:pt x="639" y="798"/>
                  </a:cubicBezTo>
                  <a:cubicBezTo>
                    <a:pt x="646" y="794"/>
                    <a:pt x="660" y="804"/>
                    <a:pt x="659" y="791"/>
                  </a:cubicBezTo>
                  <a:cubicBezTo>
                    <a:pt x="665" y="789"/>
                    <a:pt x="666" y="786"/>
                    <a:pt x="671" y="785"/>
                  </a:cubicBezTo>
                  <a:cubicBezTo>
                    <a:pt x="673" y="787"/>
                    <a:pt x="668" y="788"/>
                    <a:pt x="671" y="790"/>
                  </a:cubicBezTo>
                  <a:cubicBezTo>
                    <a:pt x="677" y="790"/>
                    <a:pt x="676" y="781"/>
                    <a:pt x="680" y="778"/>
                  </a:cubicBezTo>
                  <a:cubicBezTo>
                    <a:pt x="684" y="777"/>
                    <a:pt x="686" y="778"/>
                    <a:pt x="688" y="780"/>
                  </a:cubicBezTo>
                  <a:cubicBezTo>
                    <a:pt x="695" y="776"/>
                    <a:pt x="699" y="766"/>
                    <a:pt x="708" y="767"/>
                  </a:cubicBezTo>
                  <a:cubicBezTo>
                    <a:pt x="708" y="765"/>
                    <a:pt x="708" y="762"/>
                    <a:pt x="710" y="761"/>
                  </a:cubicBezTo>
                  <a:cubicBezTo>
                    <a:pt x="708" y="765"/>
                    <a:pt x="713" y="763"/>
                    <a:pt x="714" y="765"/>
                  </a:cubicBezTo>
                  <a:cubicBezTo>
                    <a:pt x="714" y="762"/>
                    <a:pt x="715" y="760"/>
                    <a:pt x="716" y="758"/>
                  </a:cubicBezTo>
                  <a:cubicBezTo>
                    <a:pt x="720" y="758"/>
                    <a:pt x="720" y="758"/>
                    <a:pt x="720" y="758"/>
                  </a:cubicBezTo>
                  <a:cubicBezTo>
                    <a:pt x="726" y="765"/>
                    <a:pt x="718" y="771"/>
                    <a:pt x="718" y="775"/>
                  </a:cubicBezTo>
                  <a:cubicBezTo>
                    <a:pt x="721" y="774"/>
                    <a:pt x="720" y="769"/>
                    <a:pt x="725" y="769"/>
                  </a:cubicBezTo>
                  <a:cubicBezTo>
                    <a:pt x="725" y="775"/>
                    <a:pt x="718" y="780"/>
                    <a:pt x="713" y="783"/>
                  </a:cubicBezTo>
                  <a:cubicBezTo>
                    <a:pt x="718" y="785"/>
                    <a:pt x="720" y="777"/>
                    <a:pt x="725" y="777"/>
                  </a:cubicBezTo>
                  <a:cubicBezTo>
                    <a:pt x="725" y="779"/>
                    <a:pt x="724" y="780"/>
                    <a:pt x="726" y="781"/>
                  </a:cubicBezTo>
                  <a:cubicBezTo>
                    <a:pt x="726" y="777"/>
                    <a:pt x="728" y="776"/>
                    <a:pt x="732" y="775"/>
                  </a:cubicBezTo>
                  <a:cubicBezTo>
                    <a:pt x="740" y="784"/>
                    <a:pt x="740" y="762"/>
                    <a:pt x="744" y="759"/>
                  </a:cubicBezTo>
                  <a:cubicBezTo>
                    <a:pt x="743" y="762"/>
                    <a:pt x="747" y="760"/>
                    <a:pt x="746" y="763"/>
                  </a:cubicBezTo>
                  <a:cubicBezTo>
                    <a:pt x="746" y="767"/>
                    <a:pt x="742" y="768"/>
                    <a:pt x="741" y="771"/>
                  </a:cubicBezTo>
                  <a:cubicBezTo>
                    <a:pt x="744" y="775"/>
                    <a:pt x="745" y="775"/>
                    <a:pt x="745" y="780"/>
                  </a:cubicBezTo>
                  <a:cubicBezTo>
                    <a:pt x="746" y="780"/>
                    <a:pt x="748" y="776"/>
                    <a:pt x="750" y="778"/>
                  </a:cubicBezTo>
                  <a:cubicBezTo>
                    <a:pt x="747" y="780"/>
                    <a:pt x="744" y="785"/>
                    <a:pt x="744" y="787"/>
                  </a:cubicBezTo>
                  <a:cubicBezTo>
                    <a:pt x="744" y="786"/>
                    <a:pt x="746" y="785"/>
                    <a:pt x="746" y="787"/>
                  </a:cubicBezTo>
                  <a:cubicBezTo>
                    <a:pt x="745" y="790"/>
                    <a:pt x="743" y="790"/>
                    <a:pt x="741" y="788"/>
                  </a:cubicBezTo>
                  <a:cubicBezTo>
                    <a:pt x="742" y="792"/>
                    <a:pt x="742" y="789"/>
                    <a:pt x="740" y="791"/>
                  </a:cubicBezTo>
                  <a:cubicBezTo>
                    <a:pt x="741" y="791"/>
                    <a:pt x="740" y="793"/>
                    <a:pt x="741" y="795"/>
                  </a:cubicBezTo>
                  <a:cubicBezTo>
                    <a:pt x="739" y="795"/>
                    <a:pt x="737" y="796"/>
                    <a:pt x="736" y="798"/>
                  </a:cubicBezTo>
                  <a:cubicBezTo>
                    <a:pt x="737" y="798"/>
                    <a:pt x="736" y="801"/>
                    <a:pt x="738" y="801"/>
                  </a:cubicBezTo>
                  <a:cubicBezTo>
                    <a:pt x="741" y="794"/>
                    <a:pt x="747" y="784"/>
                    <a:pt x="753" y="788"/>
                  </a:cubicBezTo>
                  <a:cubicBezTo>
                    <a:pt x="753" y="785"/>
                    <a:pt x="756" y="785"/>
                    <a:pt x="759" y="785"/>
                  </a:cubicBezTo>
                  <a:cubicBezTo>
                    <a:pt x="761" y="794"/>
                    <a:pt x="757" y="796"/>
                    <a:pt x="760" y="804"/>
                  </a:cubicBezTo>
                  <a:cubicBezTo>
                    <a:pt x="764" y="798"/>
                    <a:pt x="772" y="797"/>
                    <a:pt x="774" y="789"/>
                  </a:cubicBezTo>
                  <a:cubicBezTo>
                    <a:pt x="779" y="790"/>
                    <a:pt x="781" y="783"/>
                    <a:pt x="783" y="784"/>
                  </a:cubicBezTo>
                  <a:cubicBezTo>
                    <a:pt x="782" y="788"/>
                    <a:pt x="775" y="790"/>
                    <a:pt x="778" y="795"/>
                  </a:cubicBezTo>
                  <a:cubicBezTo>
                    <a:pt x="782" y="796"/>
                    <a:pt x="782" y="791"/>
                    <a:pt x="784" y="790"/>
                  </a:cubicBezTo>
                  <a:cubicBezTo>
                    <a:pt x="788" y="791"/>
                    <a:pt x="787" y="788"/>
                    <a:pt x="789" y="788"/>
                  </a:cubicBezTo>
                  <a:cubicBezTo>
                    <a:pt x="798" y="772"/>
                    <a:pt x="812" y="763"/>
                    <a:pt x="820" y="746"/>
                  </a:cubicBezTo>
                  <a:cubicBezTo>
                    <a:pt x="819" y="746"/>
                    <a:pt x="819" y="745"/>
                    <a:pt x="819" y="744"/>
                  </a:cubicBezTo>
                  <a:cubicBezTo>
                    <a:pt x="826" y="737"/>
                    <a:pt x="828" y="726"/>
                    <a:pt x="834" y="719"/>
                  </a:cubicBezTo>
                  <a:cubicBezTo>
                    <a:pt x="834" y="715"/>
                    <a:pt x="836" y="714"/>
                    <a:pt x="835" y="710"/>
                  </a:cubicBezTo>
                  <a:cubicBezTo>
                    <a:pt x="844" y="701"/>
                    <a:pt x="843" y="680"/>
                    <a:pt x="853" y="673"/>
                  </a:cubicBezTo>
                  <a:cubicBezTo>
                    <a:pt x="852" y="669"/>
                    <a:pt x="854" y="668"/>
                    <a:pt x="854" y="665"/>
                  </a:cubicBezTo>
                  <a:cubicBezTo>
                    <a:pt x="857" y="661"/>
                    <a:pt x="859" y="657"/>
                    <a:pt x="860" y="651"/>
                  </a:cubicBezTo>
                  <a:cubicBezTo>
                    <a:pt x="861" y="651"/>
                    <a:pt x="862" y="651"/>
                    <a:pt x="863" y="650"/>
                  </a:cubicBezTo>
                  <a:cubicBezTo>
                    <a:pt x="864" y="642"/>
                    <a:pt x="863" y="622"/>
                    <a:pt x="872" y="618"/>
                  </a:cubicBezTo>
                  <a:cubicBezTo>
                    <a:pt x="874" y="619"/>
                    <a:pt x="875" y="621"/>
                    <a:pt x="876" y="623"/>
                  </a:cubicBezTo>
                  <a:cubicBezTo>
                    <a:pt x="879" y="621"/>
                    <a:pt x="876" y="617"/>
                    <a:pt x="879" y="617"/>
                  </a:cubicBezTo>
                  <a:cubicBezTo>
                    <a:pt x="881" y="618"/>
                    <a:pt x="877" y="623"/>
                    <a:pt x="880" y="625"/>
                  </a:cubicBezTo>
                  <a:cubicBezTo>
                    <a:pt x="883" y="620"/>
                    <a:pt x="882" y="613"/>
                    <a:pt x="887" y="610"/>
                  </a:cubicBezTo>
                  <a:cubicBezTo>
                    <a:pt x="887" y="612"/>
                    <a:pt x="888" y="612"/>
                    <a:pt x="890" y="612"/>
                  </a:cubicBezTo>
                  <a:cubicBezTo>
                    <a:pt x="893" y="608"/>
                    <a:pt x="897" y="605"/>
                    <a:pt x="894" y="597"/>
                  </a:cubicBezTo>
                  <a:cubicBezTo>
                    <a:pt x="896" y="598"/>
                    <a:pt x="899" y="599"/>
                    <a:pt x="899" y="596"/>
                  </a:cubicBezTo>
                  <a:cubicBezTo>
                    <a:pt x="897" y="593"/>
                    <a:pt x="894" y="591"/>
                    <a:pt x="891" y="589"/>
                  </a:cubicBezTo>
                  <a:cubicBezTo>
                    <a:pt x="891" y="582"/>
                    <a:pt x="892" y="577"/>
                    <a:pt x="896" y="575"/>
                  </a:cubicBezTo>
                  <a:cubicBezTo>
                    <a:pt x="896" y="567"/>
                    <a:pt x="896" y="567"/>
                    <a:pt x="896" y="567"/>
                  </a:cubicBezTo>
                  <a:cubicBezTo>
                    <a:pt x="904" y="565"/>
                    <a:pt x="897" y="548"/>
                    <a:pt x="906" y="547"/>
                  </a:cubicBezTo>
                  <a:cubicBezTo>
                    <a:pt x="903" y="547"/>
                    <a:pt x="904" y="541"/>
                    <a:pt x="906" y="540"/>
                  </a:cubicBezTo>
                  <a:cubicBezTo>
                    <a:pt x="907" y="541"/>
                    <a:pt x="907" y="544"/>
                    <a:pt x="909" y="544"/>
                  </a:cubicBezTo>
                  <a:cubicBezTo>
                    <a:pt x="911" y="542"/>
                    <a:pt x="907" y="542"/>
                    <a:pt x="907" y="539"/>
                  </a:cubicBezTo>
                  <a:cubicBezTo>
                    <a:pt x="908" y="539"/>
                    <a:pt x="910" y="538"/>
                    <a:pt x="911" y="539"/>
                  </a:cubicBezTo>
                  <a:cubicBezTo>
                    <a:pt x="910" y="543"/>
                    <a:pt x="915" y="548"/>
                    <a:pt x="916" y="545"/>
                  </a:cubicBezTo>
                  <a:cubicBezTo>
                    <a:pt x="910" y="536"/>
                    <a:pt x="903" y="520"/>
                    <a:pt x="905" y="509"/>
                  </a:cubicBezTo>
                  <a:cubicBezTo>
                    <a:pt x="907" y="511"/>
                    <a:pt x="909" y="512"/>
                    <a:pt x="910" y="515"/>
                  </a:cubicBezTo>
                  <a:cubicBezTo>
                    <a:pt x="910" y="516"/>
                    <a:pt x="908" y="516"/>
                    <a:pt x="908" y="518"/>
                  </a:cubicBezTo>
                  <a:cubicBezTo>
                    <a:pt x="916" y="531"/>
                    <a:pt x="919" y="555"/>
                    <a:pt x="924" y="574"/>
                  </a:cubicBezTo>
                  <a:cubicBezTo>
                    <a:pt x="926" y="568"/>
                    <a:pt x="921" y="561"/>
                    <a:pt x="926" y="559"/>
                  </a:cubicBezTo>
                  <a:cubicBezTo>
                    <a:pt x="926" y="563"/>
                    <a:pt x="926" y="568"/>
                    <a:pt x="928" y="571"/>
                  </a:cubicBezTo>
                  <a:cubicBezTo>
                    <a:pt x="932" y="564"/>
                    <a:pt x="923" y="556"/>
                    <a:pt x="929" y="549"/>
                  </a:cubicBezTo>
                  <a:cubicBezTo>
                    <a:pt x="929" y="546"/>
                    <a:pt x="928" y="544"/>
                    <a:pt x="927" y="541"/>
                  </a:cubicBezTo>
                  <a:cubicBezTo>
                    <a:pt x="934" y="519"/>
                    <a:pt x="917" y="500"/>
                    <a:pt x="918" y="478"/>
                  </a:cubicBezTo>
                  <a:cubicBezTo>
                    <a:pt x="920" y="479"/>
                    <a:pt x="922" y="480"/>
                    <a:pt x="924" y="479"/>
                  </a:cubicBezTo>
                  <a:cubicBezTo>
                    <a:pt x="925" y="484"/>
                    <a:pt x="926" y="484"/>
                    <a:pt x="928" y="487"/>
                  </a:cubicBezTo>
                  <a:cubicBezTo>
                    <a:pt x="925" y="491"/>
                    <a:pt x="931" y="498"/>
                    <a:pt x="932" y="504"/>
                  </a:cubicBezTo>
                  <a:cubicBezTo>
                    <a:pt x="932" y="503"/>
                    <a:pt x="933" y="502"/>
                    <a:pt x="933" y="501"/>
                  </a:cubicBezTo>
                  <a:cubicBezTo>
                    <a:pt x="939" y="506"/>
                    <a:pt x="937" y="519"/>
                    <a:pt x="942" y="525"/>
                  </a:cubicBezTo>
                  <a:cubicBezTo>
                    <a:pt x="944" y="523"/>
                    <a:pt x="942" y="518"/>
                    <a:pt x="946" y="518"/>
                  </a:cubicBezTo>
                  <a:cubicBezTo>
                    <a:pt x="949" y="526"/>
                    <a:pt x="946" y="535"/>
                    <a:pt x="950" y="542"/>
                  </a:cubicBezTo>
                  <a:cubicBezTo>
                    <a:pt x="948" y="542"/>
                    <a:pt x="948" y="542"/>
                    <a:pt x="948" y="542"/>
                  </a:cubicBezTo>
                  <a:cubicBezTo>
                    <a:pt x="950" y="554"/>
                    <a:pt x="953" y="564"/>
                    <a:pt x="950" y="575"/>
                  </a:cubicBezTo>
                  <a:cubicBezTo>
                    <a:pt x="952" y="576"/>
                    <a:pt x="954" y="572"/>
                    <a:pt x="955" y="575"/>
                  </a:cubicBezTo>
                  <a:cubicBezTo>
                    <a:pt x="954" y="587"/>
                    <a:pt x="952" y="595"/>
                    <a:pt x="952" y="607"/>
                  </a:cubicBezTo>
                  <a:cubicBezTo>
                    <a:pt x="948" y="608"/>
                    <a:pt x="948" y="616"/>
                    <a:pt x="951" y="620"/>
                  </a:cubicBezTo>
                  <a:cubicBezTo>
                    <a:pt x="954" y="609"/>
                    <a:pt x="956" y="596"/>
                    <a:pt x="956" y="581"/>
                  </a:cubicBezTo>
                  <a:cubicBezTo>
                    <a:pt x="956" y="561"/>
                    <a:pt x="953" y="541"/>
                    <a:pt x="955" y="524"/>
                  </a:cubicBezTo>
                  <a:cubicBezTo>
                    <a:pt x="957" y="531"/>
                    <a:pt x="957" y="541"/>
                    <a:pt x="962" y="546"/>
                  </a:cubicBezTo>
                  <a:cubicBezTo>
                    <a:pt x="967" y="530"/>
                    <a:pt x="961" y="508"/>
                    <a:pt x="957" y="493"/>
                  </a:cubicBezTo>
                  <a:cubicBezTo>
                    <a:pt x="958" y="492"/>
                    <a:pt x="958" y="490"/>
                    <a:pt x="960" y="490"/>
                  </a:cubicBezTo>
                  <a:cubicBezTo>
                    <a:pt x="962" y="496"/>
                    <a:pt x="961" y="504"/>
                    <a:pt x="965" y="508"/>
                  </a:cubicBezTo>
                  <a:cubicBezTo>
                    <a:pt x="968" y="506"/>
                    <a:pt x="963" y="503"/>
                    <a:pt x="966" y="502"/>
                  </a:cubicBezTo>
                  <a:cubicBezTo>
                    <a:pt x="970" y="507"/>
                    <a:pt x="968" y="515"/>
                    <a:pt x="971" y="520"/>
                  </a:cubicBezTo>
                  <a:cubicBezTo>
                    <a:pt x="973" y="513"/>
                    <a:pt x="969" y="501"/>
                    <a:pt x="972" y="497"/>
                  </a:cubicBezTo>
                  <a:cubicBezTo>
                    <a:pt x="978" y="509"/>
                    <a:pt x="980" y="518"/>
                    <a:pt x="977" y="533"/>
                  </a:cubicBezTo>
                  <a:cubicBezTo>
                    <a:pt x="975" y="535"/>
                    <a:pt x="972" y="534"/>
                    <a:pt x="972" y="536"/>
                  </a:cubicBezTo>
                  <a:cubicBezTo>
                    <a:pt x="970" y="533"/>
                    <a:pt x="976" y="532"/>
                    <a:pt x="976" y="529"/>
                  </a:cubicBezTo>
                  <a:cubicBezTo>
                    <a:pt x="973" y="527"/>
                    <a:pt x="971" y="523"/>
                    <a:pt x="967" y="523"/>
                  </a:cubicBezTo>
                  <a:cubicBezTo>
                    <a:pt x="966" y="529"/>
                    <a:pt x="969" y="534"/>
                    <a:pt x="969" y="539"/>
                  </a:cubicBezTo>
                  <a:cubicBezTo>
                    <a:pt x="970" y="545"/>
                    <a:pt x="968" y="552"/>
                    <a:pt x="971" y="552"/>
                  </a:cubicBezTo>
                  <a:cubicBezTo>
                    <a:pt x="972" y="552"/>
                    <a:pt x="971" y="542"/>
                    <a:pt x="973" y="539"/>
                  </a:cubicBezTo>
                  <a:cubicBezTo>
                    <a:pt x="975" y="543"/>
                    <a:pt x="973" y="547"/>
                    <a:pt x="976" y="548"/>
                  </a:cubicBezTo>
                  <a:cubicBezTo>
                    <a:pt x="975" y="544"/>
                    <a:pt x="976" y="542"/>
                    <a:pt x="975" y="539"/>
                  </a:cubicBezTo>
                  <a:cubicBezTo>
                    <a:pt x="977" y="539"/>
                    <a:pt x="977" y="537"/>
                    <a:pt x="979" y="537"/>
                  </a:cubicBezTo>
                  <a:cubicBezTo>
                    <a:pt x="982" y="538"/>
                    <a:pt x="983" y="541"/>
                    <a:pt x="984" y="544"/>
                  </a:cubicBezTo>
                  <a:cubicBezTo>
                    <a:pt x="984" y="543"/>
                    <a:pt x="985" y="542"/>
                    <a:pt x="986" y="542"/>
                  </a:cubicBezTo>
                  <a:cubicBezTo>
                    <a:pt x="990" y="567"/>
                    <a:pt x="996" y="597"/>
                    <a:pt x="985" y="619"/>
                  </a:cubicBezTo>
                  <a:cubicBezTo>
                    <a:pt x="986" y="618"/>
                    <a:pt x="987" y="618"/>
                    <a:pt x="986" y="616"/>
                  </a:cubicBezTo>
                  <a:cubicBezTo>
                    <a:pt x="981" y="616"/>
                    <a:pt x="987" y="629"/>
                    <a:pt x="981" y="628"/>
                  </a:cubicBezTo>
                  <a:cubicBezTo>
                    <a:pt x="979" y="609"/>
                    <a:pt x="985" y="592"/>
                    <a:pt x="982" y="576"/>
                  </a:cubicBezTo>
                  <a:cubicBezTo>
                    <a:pt x="978" y="576"/>
                    <a:pt x="981" y="568"/>
                    <a:pt x="978" y="567"/>
                  </a:cubicBezTo>
                  <a:cubicBezTo>
                    <a:pt x="968" y="570"/>
                    <a:pt x="974" y="586"/>
                    <a:pt x="966" y="593"/>
                  </a:cubicBezTo>
                  <a:cubicBezTo>
                    <a:pt x="963" y="589"/>
                    <a:pt x="966" y="582"/>
                    <a:pt x="968" y="576"/>
                  </a:cubicBezTo>
                  <a:cubicBezTo>
                    <a:pt x="965" y="575"/>
                    <a:pt x="966" y="571"/>
                    <a:pt x="963" y="569"/>
                  </a:cubicBezTo>
                  <a:cubicBezTo>
                    <a:pt x="961" y="582"/>
                    <a:pt x="968" y="600"/>
                    <a:pt x="956" y="600"/>
                  </a:cubicBezTo>
                  <a:cubicBezTo>
                    <a:pt x="959" y="614"/>
                    <a:pt x="958" y="622"/>
                    <a:pt x="958" y="636"/>
                  </a:cubicBezTo>
                  <a:cubicBezTo>
                    <a:pt x="959" y="634"/>
                    <a:pt x="958" y="633"/>
                    <a:pt x="961" y="634"/>
                  </a:cubicBezTo>
                  <a:cubicBezTo>
                    <a:pt x="965" y="623"/>
                    <a:pt x="967" y="608"/>
                    <a:pt x="967" y="598"/>
                  </a:cubicBezTo>
                  <a:cubicBezTo>
                    <a:pt x="970" y="600"/>
                    <a:pt x="976" y="613"/>
                    <a:pt x="968" y="612"/>
                  </a:cubicBezTo>
                  <a:cubicBezTo>
                    <a:pt x="969" y="618"/>
                    <a:pt x="971" y="622"/>
                    <a:pt x="973" y="625"/>
                  </a:cubicBezTo>
                  <a:cubicBezTo>
                    <a:pt x="974" y="629"/>
                    <a:pt x="970" y="627"/>
                    <a:pt x="971" y="630"/>
                  </a:cubicBezTo>
                  <a:cubicBezTo>
                    <a:pt x="969" y="649"/>
                    <a:pt x="963" y="669"/>
                    <a:pt x="960" y="685"/>
                  </a:cubicBezTo>
                  <a:cubicBezTo>
                    <a:pt x="954" y="687"/>
                    <a:pt x="954" y="696"/>
                    <a:pt x="953" y="703"/>
                  </a:cubicBezTo>
                  <a:cubicBezTo>
                    <a:pt x="941" y="713"/>
                    <a:pt x="936" y="731"/>
                    <a:pt x="937" y="751"/>
                  </a:cubicBezTo>
                  <a:cubicBezTo>
                    <a:pt x="933" y="753"/>
                    <a:pt x="932" y="757"/>
                    <a:pt x="928" y="759"/>
                  </a:cubicBezTo>
                  <a:cubicBezTo>
                    <a:pt x="927" y="757"/>
                    <a:pt x="925" y="760"/>
                    <a:pt x="925" y="759"/>
                  </a:cubicBezTo>
                  <a:cubicBezTo>
                    <a:pt x="926" y="750"/>
                    <a:pt x="931" y="748"/>
                    <a:pt x="933" y="739"/>
                  </a:cubicBezTo>
                  <a:cubicBezTo>
                    <a:pt x="931" y="738"/>
                    <a:pt x="930" y="738"/>
                    <a:pt x="928" y="738"/>
                  </a:cubicBezTo>
                  <a:cubicBezTo>
                    <a:pt x="926" y="746"/>
                    <a:pt x="922" y="753"/>
                    <a:pt x="919" y="760"/>
                  </a:cubicBezTo>
                  <a:cubicBezTo>
                    <a:pt x="920" y="761"/>
                    <a:pt x="922" y="761"/>
                    <a:pt x="923" y="763"/>
                  </a:cubicBezTo>
                  <a:cubicBezTo>
                    <a:pt x="921" y="769"/>
                    <a:pt x="918" y="771"/>
                    <a:pt x="918" y="779"/>
                  </a:cubicBezTo>
                  <a:cubicBezTo>
                    <a:pt x="909" y="780"/>
                    <a:pt x="910" y="796"/>
                    <a:pt x="903" y="796"/>
                  </a:cubicBezTo>
                  <a:cubicBezTo>
                    <a:pt x="904" y="793"/>
                    <a:pt x="905" y="792"/>
                    <a:pt x="902" y="790"/>
                  </a:cubicBezTo>
                  <a:cubicBezTo>
                    <a:pt x="903" y="789"/>
                    <a:pt x="903" y="787"/>
                    <a:pt x="903" y="784"/>
                  </a:cubicBezTo>
                  <a:cubicBezTo>
                    <a:pt x="898" y="784"/>
                    <a:pt x="897" y="789"/>
                    <a:pt x="894" y="792"/>
                  </a:cubicBezTo>
                  <a:cubicBezTo>
                    <a:pt x="893" y="788"/>
                    <a:pt x="891" y="786"/>
                    <a:pt x="888" y="785"/>
                  </a:cubicBezTo>
                  <a:cubicBezTo>
                    <a:pt x="883" y="794"/>
                    <a:pt x="878" y="798"/>
                    <a:pt x="872" y="804"/>
                  </a:cubicBezTo>
                  <a:cubicBezTo>
                    <a:pt x="868" y="803"/>
                    <a:pt x="863" y="809"/>
                    <a:pt x="864" y="814"/>
                  </a:cubicBezTo>
                  <a:cubicBezTo>
                    <a:pt x="868" y="814"/>
                    <a:pt x="870" y="815"/>
                    <a:pt x="872" y="816"/>
                  </a:cubicBezTo>
                  <a:cubicBezTo>
                    <a:pt x="873" y="824"/>
                    <a:pt x="867" y="825"/>
                    <a:pt x="863" y="828"/>
                  </a:cubicBezTo>
                  <a:cubicBezTo>
                    <a:pt x="862" y="823"/>
                    <a:pt x="864" y="820"/>
                    <a:pt x="863" y="817"/>
                  </a:cubicBezTo>
                  <a:cubicBezTo>
                    <a:pt x="854" y="824"/>
                    <a:pt x="846" y="834"/>
                    <a:pt x="836" y="834"/>
                  </a:cubicBezTo>
                  <a:cubicBezTo>
                    <a:pt x="834" y="839"/>
                    <a:pt x="837" y="840"/>
                    <a:pt x="836" y="843"/>
                  </a:cubicBezTo>
                  <a:cubicBezTo>
                    <a:pt x="841" y="841"/>
                    <a:pt x="842" y="835"/>
                    <a:pt x="847" y="833"/>
                  </a:cubicBezTo>
                  <a:cubicBezTo>
                    <a:pt x="851" y="838"/>
                    <a:pt x="851" y="846"/>
                    <a:pt x="852" y="852"/>
                  </a:cubicBezTo>
                  <a:cubicBezTo>
                    <a:pt x="858" y="843"/>
                    <a:pt x="864" y="835"/>
                    <a:pt x="874" y="831"/>
                  </a:cubicBezTo>
                  <a:cubicBezTo>
                    <a:pt x="877" y="835"/>
                    <a:pt x="875" y="840"/>
                    <a:pt x="873" y="844"/>
                  </a:cubicBezTo>
                  <a:cubicBezTo>
                    <a:pt x="880" y="841"/>
                    <a:pt x="880" y="833"/>
                    <a:pt x="885" y="828"/>
                  </a:cubicBezTo>
                  <a:cubicBezTo>
                    <a:pt x="881" y="827"/>
                    <a:pt x="880" y="832"/>
                    <a:pt x="878" y="830"/>
                  </a:cubicBezTo>
                  <a:cubicBezTo>
                    <a:pt x="882" y="826"/>
                    <a:pt x="879" y="816"/>
                    <a:pt x="886" y="817"/>
                  </a:cubicBezTo>
                  <a:cubicBezTo>
                    <a:pt x="886" y="821"/>
                    <a:pt x="883" y="820"/>
                    <a:pt x="883" y="823"/>
                  </a:cubicBezTo>
                  <a:cubicBezTo>
                    <a:pt x="886" y="824"/>
                    <a:pt x="885" y="820"/>
                    <a:pt x="888" y="821"/>
                  </a:cubicBezTo>
                  <a:cubicBezTo>
                    <a:pt x="893" y="826"/>
                    <a:pt x="900" y="813"/>
                    <a:pt x="907" y="816"/>
                  </a:cubicBezTo>
                  <a:cubicBezTo>
                    <a:pt x="906" y="820"/>
                    <a:pt x="901" y="820"/>
                    <a:pt x="902" y="827"/>
                  </a:cubicBezTo>
                  <a:cubicBezTo>
                    <a:pt x="899" y="827"/>
                    <a:pt x="899" y="830"/>
                    <a:pt x="898" y="832"/>
                  </a:cubicBezTo>
                  <a:cubicBezTo>
                    <a:pt x="900" y="833"/>
                    <a:pt x="899" y="838"/>
                    <a:pt x="902" y="839"/>
                  </a:cubicBezTo>
                  <a:cubicBezTo>
                    <a:pt x="901" y="840"/>
                    <a:pt x="899" y="840"/>
                    <a:pt x="898" y="842"/>
                  </a:cubicBezTo>
                  <a:cubicBezTo>
                    <a:pt x="903" y="844"/>
                    <a:pt x="906" y="838"/>
                    <a:pt x="909" y="836"/>
                  </a:cubicBezTo>
                  <a:cubicBezTo>
                    <a:pt x="909" y="837"/>
                    <a:pt x="910" y="837"/>
                    <a:pt x="911" y="837"/>
                  </a:cubicBezTo>
                  <a:cubicBezTo>
                    <a:pt x="905" y="844"/>
                    <a:pt x="895" y="849"/>
                    <a:pt x="889" y="858"/>
                  </a:cubicBezTo>
                  <a:cubicBezTo>
                    <a:pt x="888" y="861"/>
                    <a:pt x="891" y="860"/>
                    <a:pt x="890" y="863"/>
                  </a:cubicBezTo>
                  <a:cubicBezTo>
                    <a:pt x="888" y="864"/>
                    <a:pt x="889" y="868"/>
                    <a:pt x="886" y="867"/>
                  </a:cubicBezTo>
                  <a:cubicBezTo>
                    <a:pt x="883" y="867"/>
                    <a:pt x="882" y="864"/>
                    <a:pt x="880" y="861"/>
                  </a:cubicBezTo>
                  <a:cubicBezTo>
                    <a:pt x="869" y="861"/>
                    <a:pt x="873" y="871"/>
                    <a:pt x="863" y="872"/>
                  </a:cubicBezTo>
                  <a:cubicBezTo>
                    <a:pt x="863" y="876"/>
                    <a:pt x="860" y="877"/>
                    <a:pt x="859" y="880"/>
                  </a:cubicBezTo>
                  <a:cubicBezTo>
                    <a:pt x="853" y="876"/>
                    <a:pt x="850" y="883"/>
                    <a:pt x="847" y="885"/>
                  </a:cubicBezTo>
                  <a:cubicBezTo>
                    <a:pt x="847" y="888"/>
                    <a:pt x="847" y="891"/>
                    <a:pt x="848" y="894"/>
                  </a:cubicBezTo>
                  <a:cubicBezTo>
                    <a:pt x="847" y="895"/>
                    <a:pt x="841" y="895"/>
                    <a:pt x="840" y="894"/>
                  </a:cubicBezTo>
                  <a:cubicBezTo>
                    <a:pt x="839" y="891"/>
                    <a:pt x="841" y="891"/>
                    <a:pt x="841" y="889"/>
                  </a:cubicBezTo>
                  <a:cubicBezTo>
                    <a:pt x="835" y="893"/>
                    <a:pt x="831" y="896"/>
                    <a:pt x="826" y="899"/>
                  </a:cubicBezTo>
                  <a:cubicBezTo>
                    <a:pt x="820" y="902"/>
                    <a:pt x="815" y="907"/>
                    <a:pt x="811" y="908"/>
                  </a:cubicBezTo>
                  <a:cubicBezTo>
                    <a:pt x="808" y="909"/>
                    <a:pt x="805" y="907"/>
                    <a:pt x="802" y="908"/>
                  </a:cubicBezTo>
                  <a:cubicBezTo>
                    <a:pt x="796" y="909"/>
                    <a:pt x="793" y="915"/>
                    <a:pt x="786" y="915"/>
                  </a:cubicBezTo>
                  <a:cubicBezTo>
                    <a:pt x="791" y="911"/>
                    <a:pt x="797" y="907"/>
                    <a:pt x="802" y="904"/>
                  </a:cubicBezTo>
                  <a:cubicBezTo>
                    <a:pt x="802" y="900"/>
                    <a:pt x="802" y="900"/>
                    <a:pt x="802" y="900"/>
                  </a:cubicBezTo>
                  <a:cubicBezTo>
                    <a:pt x="792" y="903"/>
                    <a:pt x="791" y="911"/>
                    <a:pt x="778" y="911"/>
                  </a:cubicBezTo>
                  <a:cubicBezTo>
                    <a:pt x="777" y="917"/>
                    <a:pt x="770" y="916"/>
                    <a:pt x="771" y="924"/>
                  </a:cubicBezTo>
                  <a:cubicBezTo>
                    <a:pt x="773" y="927"/>
                    <a:pt x="775" y="924"/>
                    <a:pt x="777" y="927"/>
                  </a:cubicBezTo>
                  <a:cubicBezTo>
                    <a:pt x="775" y="933"/>
                    <a:pt x="768" y="934"/>
                    <a:pt x="763" y="938"/>
                  </a:cubicBezTo>
                  <a:cubicBezTo>
                    <a:pt x="764" y="938"/>
                    <a:pt x="766" y="938"/>
                    <a:pt x="766" y="939"/>
                  </a:cubicBezTo>
                  <a:cubicBezTo>
                    <a:pt x="765" y="941"/>
                    <a:pt x="760" y="944"/>
                    <a:pt x="759" y="941"/>
                  </a:cubicBezTo>
                  <a:cubicBezTo>
                    <a:pt x="759" y="939"/>
                    <a:pt x="762" y="940"/>
                    <a:pt x="762" y="938"/>
                  </a:cubicBezTo>
                  <a:cubicBezTo>
                    <a:pt x="757" y="938"/>
                    <a:pt x="756" y="942"/>
                    <a:pt x="751" y="942"/>
                  </a:cubicBezTo>
                  <a:cubicBezTo>
                    <a:pt x="752" y="944"/>
                    <a:pt x="752" y="944"/>
                    <a:pt x="751" y="947"/>
                  </a:cubicBezTo>
                  <a:cubicBezTo>
                    <a:pt x="755" y="947"/>
                    <a:pt x="757" y="944"/>
                    <a:pt x="758" y="943"/>
                  </a:cubicBezTo>
                  <a:cubicBezTo>
                    <a:pt x="759" y="944"/>
                    <a:pt x="760" y="941"/>
                    <a:pt x="761" y="944"/>
                  </a:cubicBezTo>
                  <a:cubicBezTo>
                    <a:pt x="759" y="946"/>
                    <a:pt x="757" y="947"/>
                    <a:pt x="755" y="949"/>
                  </a:cubicBezTo>
                  <a:cubicBezTo>
                    <a:pt x="760" y="947"/>
                    <a:pt x="763" y="943"/>
                    <a:pt x="769" y="943"/>
                  </a:cubicBezTo>
                  <a:cubicBezTo>
                    <a:pt x="770" y="945"/>
                    <a:pt x="769" y="947"/>
                    <a:pt x="771" y="949"/>
                  </a:cubicBezTo>
                  <a:cubicBezTo>
                    <a:pt x="768" y="949"/>
                    <a:pt x="764" y="951"/>
                    <a:pt x="765" y="953"/>
                  </a:cubicBezTo>
                  <a:cubicBezTo>
                    <a:pt x="761" y="954"/>
                    <a:pt x="766" y="951"/>
                    <a:pt x="763" y="951"/>
                  </a:cubicBezTo>
                  <a:cubicBezTo>
                    <a:pt x="763" y="952"/>
                    <a:pt x="762" y="953"/>
                    <a:pt x="762" y="954"/>
                  </a:cubicBezTo>
                  <a:cubicBezTo>
                    <a:pt x="761" y="952"/>
                    <a:pt x="758" y="952"/>
                    <a:pt x="757" y="954"/>
                  </a:cubicBezTo>
                  <a:cubicBezTo>
                    <a:pt x="760" y="955"/>
                    <a:pt x="756" y="956"/>
                    <a:pt x="756" y="957"/>
                  </a:cubicBezTo>
                  <a:cubicBezTo>
                    <a:pt x="762" y="958"/>
                    <a:pt x="771" y="955"/>
                    <a:pt x="774" y="951"/>
                  </a:cubicBezTo>
                  <a:cubicBezTo>
                    <a:pt x="774" y="952"/>
                    <a:pt x="776" y="951"/>
                    <a:pt x="776" y="953"/>
                  </a:cubicBezTo>
                  <a:cubicBezTo>
                    <a:pt x="784" y="949"/>
                    <a:pt x="789" y="942"/>
                    <a:pt x="798" y="939"/>
                  </a:cubicBezTo>
                  <a:cubicBezTo>
                    <a:pt x="798" y="941"/>
                    <a:pt x="798" y="943"/>
                    <a:pt x="798" y="944"/>
                  </a:cubicBezTo>
                  <a:cubicBezTo>
                    <a:pt x="803" y="949"/>
                    <a:pt x="814" y="940"/>
                    <a:pt x="810" y="934"/>
                  </a:cubicBezTo>
                  <a:cubicBezTo>
                    <a:pt x="813" y="934"/>
                    <a:pt x="811" y="928"/>
                    <a:pt x="816" y="929"/>
                  </a:cubicBezTo>
                  <a:cubicBezTo>
                    <a:pt x="816" y="932"/>
                    <a:pt x="816" y="933"/>
                    <a:pt x="817" y="934"/>
                  </a:cubicBezTo>
                  <a:cubicBezTo>
                    <a:pt x="826" y="929"/>
                    <a:pt x="832" y="929"/>
                    <a:pt x="837" y="918"/>
                  </a:cubicBezTo>
                  <a:cubicBezTo>
                    <a:pt x="845" y="917"/>
                    <a:pt x="852" y="905"/>
                    <a:pt x="860" y="905"/>
                  </a:cubicBezTo>
                  <a:cubicBezTo>
                    <a:pt x="864" y="905"/>
                    <a:pt x="861" y="906"/>
                    <a:pt x="863" y="904"/>
                  </a:cubicBezTo>
                  <a:cubicBezTo>
                    <a:pt x="869" y="898"/>
                    <a:pt x="880" y="892"/>
                    <a:pt x="889" y="887"/>
                  </a:cubicBezTo>
                  <a:cubicBezTo>
                    <a:pt x="889" y="888"/>
                    <a:pt x="887" y="887"/>
                    <a:pt x="887" y="889"/>
                  </a:cubicBezTo>
                  <a:cubicBezTo>
                    <a:pt x="889" y="891"/>
                    <a:pt x="892" y="891"/>
                    <a:pt x="894" y="890"/>
                  </a:cubicBezTo>
                  <a:cubicBezTo>
                    <a:pt x="894" y="886"/>
                    <a:pt x="895" y="887"/>
                    <a:pt x="894" y="884"/>
                  </a:cubicBezTo>
                  <a:cubicBezTo>
                    <a:pt x="896" y="884"/>
                    <a:pt x="896" y="882"/>
                    <a:pt x="898" y="883"/>
                  </a:cubicBezTo>
                  <a:cubicBezTo>
                    <a:pt x="899" y="878"/>
                    <a:pt x="900" y="875"/>
                    <a:pt x="907" y="875"/>
                  </a:cubicBezTo>
                  <a:cubicBezTo>
                    <a:pt x="907" y="880"/>
                    <a:pt x="918" y="877"/>
                    <a:pt x="921" y="875"/>
                  </a:cubicBezTo>
                  <a:cubicBezTo>
                    <a:pt x="920" y="878"/>
                    <a:pt x="922" y="877"/>
                    <a:pt x="922" y="880"/>
                  </a:cubicBezTo>
                  <a:cubicBezTo>
                    <a:pt x="917" y="882"/>
                    <a:pt x="911" y="884"/>
                    <a:pt x="907" y="887"/>
                  </a:cubicBezTo>
                  <a:cubicBezTo>
                    <a:pt x="910" y="892"/>
                    <a:pt x="901" y="894"/>
                    <a:pt x="905" y="895"/>
                  </a:cubicBezTo>
                  <a:cubicBezTo>
                    <a:pt x="908" y="897"/>
                    <a:pt x="912" y="888"/>
                    <a:pt x="915" y="891"/>
                  </a:cubicBezTo>
                  <a:cubicBezTo>
                    <a:pt x="914" y="892"/>
                    <a:pt x="914" y="895"/>
                    <a:pt x="910" y="894"/>
                  </a:cubicBezTo>
                  <a:cubicBezTo>
                    <a:pt x="910" y="899"/>
                    <a:pt x="907" y="900"/>
                    <a:pt x="905" y="902"/>
                  </a:cubicBezTo>
                  <a:cubicBezTo>
                    <a:pt x="890" y="902"/>
                    <a:pt x="885" y="920"/>
                    <a:pt x="867" y="920"/>
                  </a:cubicBezTo>
                  <a:cubicBezTo>
                    <a:pt x="862" y="931"/>
                    <a:pt x="850" y="930"/>
                    <a:pt x="842" y="938"/>
                  </a:cubicBezTo>
                  <a:cubicBezTo>
                    <a:pt x="840" y="935"/>
                    <a:pt x="842" y="932"/>
                    <a:pt x="841" y="931"/>
                  </a:cubicBezTo>
                  <a:cubicBezTo>
                    <a:pt x="839" y="932"/>
                    <a:pt x="836" y="932"/>
                    <a:pt x="834" y="934"/>
                  </a:cubicBezTo>
                  <a:cubicBezTo>
                    <a:pt x="834" y="932"/>
                    <a:pt x="834" y="931"/>
                    <a:pt x="835" y="930"/>
                  </a:cubicBezTo>
                  <a:cubicBezTo>
                    <a:pt x="817" y="937"/>
                    <a:pt x="804" y="949"/>
                    <a:pt x="786" y="956"/>
                  </a:cubicBezTo>
                  <a:cubicBezTo>
                    <a:pt x="784" y="961"/>
                    <a:pt x="780" y="961"/>
                    <a:pt x="780" y="970"/>
                  </a:cubicBezTo>
                  <a:cubicBezTo>
                    <a:pt x="772" y="973"/>
                    <a:pt x="770" y="981"/>
                    <a:pt x="758" y="980"/>
                  </a:cubicBezTo>
                  <a:cubicBezTo>
                    <a:pt x="758" y="979"/>
                    <a:pt x="759" y="979"/>
                    <a:pt x="758" y="978"/>
                  </a:cubicBezTo>
                  <a:cubicBezTo>
                    <a:pt x="752" y="979"/>
                    <a:pt x="747" y="981"/>
                    <a:pt x="745" y="986"/>
                  </a:cubicBezTo>
                  <a:cubicBezTo>
                    <a:pt x="757" y="988"/>
                    <a:pt x="766" y="979"/>
                    <a:pt x="775" y="982"/>
                  </a:cubicBezTo>
                  <a:cubicBezTo>
                    <a:pt x="763" y="989"/>
                    <a:pt x="745" y="993"/>
                    <a:pt x="732" y="996"/>
                  </a:cubicBezTo>
                  <a:cubicBezTo>
                    <a:pt x="733" y="1004"/>
                    <a:pt x="741" y="997"/>
                    <a:pt x="744" y="1003"/>
                  </a:cubicBezTo>
                  <a:cubicBezTo>
                    <a:pt x="743" y="1006"/>
                    <a:pt x="740" y="1005"/>
                    <a:pt x="740" y="1007"/>
                  </a:cubicBezTo>
                  <a:cubicBezTo>
                    <a:pt x="749" y="1008"/>
                    <a:pt x="755" y="1006"/>
                    <a:pt x="763" y="1002"/>
                  </a:cubicBezTo>
                  <a:cubicBezTo>
                    <a:pt x="760" y="1001"/>
                    <a:pt x="753" y="1005"/>
                    <a:pt x="750" y="1004"/>
                  </a:cubicBezTo>
                  <a:cubicBezTo>
                    <a:pt x="756" y="999"/>
                    <a:pt x="766" y="991"/>
                    <a:pt x="779" y="993"/>
                  </a:cubicBezTo>
                  <a:cubicBezTo>
                    <a:pt x="775" y="998"/>
                    <a:pt x="768" y="999"/>
                    <a:pt x="763" y="1002"/>
                  </a:cubicBezTo>
                  <a:cubicBezTo>
                    <a:pt x="772" y="1003"/>
                    <a:pt x="779" y="997"/>
                    <a:pt x="786" y="1000"/>
                  </a:cubicBezTo>
                  <a:cubicBezTo>
                    <a:pt x="785" y="1001"/>
                    <a:pt x="782" y="1000"/>
                    <a:pt x="783" y="1003"/>
                  </a:cubicBezTo>
                  <a:cubicBezTo>
                    <a:pt x="788" y="1006"/>
                    <a:pt x="793" y="1003"/>
                    <a:pt x="796" y="1000"/>
                  </a:cubicBezTo>
                  <a:cubicBezTo>
                    <a:pt x="805" y="1002"/>
                    <a:pt x="811" y="993"/>
                    <a:pt x="819" y="992"/>
                  </a:cubicBezTo>
                  <a:cubicBezTo>
                    <a:pt x="820" y="993"/>
                    <a:pt x="815" y="995"/>
                    <a:pt x="819" y="995"/>
                  </a:cubicBezTo>
                  <a:cubicBezTo>
                    <a:pt x="826" y="990"/>
                    <a:pt x="837" y="988"/>
                    <a:pt x="842" y="980"/>
                  </a:cubicBezTo>
                  <a:cubicBezTo>
                    <a:pt x="850" y="982"/>
                    <a:pt x="856" y="974"/>
                    <a:pt x="865" y="973"/>
                  </a:cubicBezTo>
                  <a:cubicBezTo>
                    <a:pt x="865" y="968"/>
                    <a:pt x="869" y="966"/>
                    <a:pt x="873" y="968"/>
                  </a:cubicBezTo>
                  <a:cubicBezTo>
                    <a:pt x="883" y="961"/>
                    <a:pt x="891" y="949"/>
                    <a:pt x="902" y="951"/>
                  </a:cubicBezTo>
                  <a:cubicBezTo>
                    <a:pt x="903" y="949"/>
                    <a:pt x="901" y="949"/>
                    <a:pt x="902" y="946"/>
                  </a:cubicBezTo>
                  <a:cubicBezTo>
                    <a:pt x="907" y="945"/>
                    <a:pt x="912" y="942"/>
                    <a:pt x="915" y="937"/>
                  </a:cubicBezTo>
                  <a:cubicBezTo>
                    <a:pt x="912" y="934"/>
                    <a:pt x="916" y="932"/>
                    <a:pt x="913" y="930"/>
                  </a:cubicBezTo>
                  <a:cubicBezTo>
                    <a:pt x="916" y="928"/>
                    <a:pt x="921" y="930"/>
                    <a:pt x="924" y="929"/>
                  </a:cubicBezTo>
                  <a:cubicBezTo>
                    <a:pt x="926" y="926"/>
                    <a:pt x="928" y="926"/>
                    <a:pt x="930" y="928"/>
                  </a:cubicBezTo>
                  <a:cubicBezTo>
                    <a:pt x="932" y="927"/>
                    <a:pt x="930" y="922"/>
                    <a:pt x="933" y="922"/>
                  </a:cubicBezTo>
                  <a:cubicBezTo>
                    <a:pt x="937" y="926"/>
                    <a:pt x="945" y="919"/>
                    <a:pt x="950" y="922"/>
                  </a:cubicBezTo>
                  <a:cubicBezTo>
                    <a:pt x="948" y="924"/>
                    <a:pt x="950" y="925"/>
                    <a:pt x="950" y="928"/>
                  </a:cubicBezTo>
                  <a:cubicBezTo>
                    <a:pt x="934" y="942"/>
                    <a:pt x="916" y="951"/>
                    <a:pt x="897" y="965"/>
                  </a:cubicBezTo>
                  <a:cubicBezTo>
                    <a:pt x="897" y="966"/>
                    <a:pt x="897" y="966"/>
                    <a:pt x="897" y="967"/>
                  </a:cubicBezTo>
                  <a:cubicBezTo>
                    <a:pt x="892" y="974"/>
                    <a:pt x="883" y="986"/>
                    <a:pt x="872" y="989"/>
                  </a:cubicBezTo>
                  <a:cubicBezTo>
                    <a:pt x="870" y="988"/>
                    <a:pt x="870" y="986"/>
                    <a:pt x="869" y="985"/>
                  </a:cubicBezTo>
                  <a:cubicBezTo>
                    <a:pt x="864" y="985"/>
                    <a:pt x="860" y="993"/>
                    <a:pt x="856" y="992"/>
                  </a:cubicBezTo>
                  <a:cubicBezTo>
                    <a:pt x="857" y="989"/>
                    <a:pt x="856" y="988"/>
                    <a:pt x="857" y="986"/>
                  </a:cubicBezTo>
                  <a:cubicBezTo>
                    <a:pt x="860" y="985"/>
                    <a:pt x="865" y="982"/>
                    <a:pt x="864" y="979"/>
                  </a:cubicBezTo>
                  <a:cubicBezTo>
                    <a:pt x="859" y="984"/>
                    <a:pt x="851" y="986"/>
                    <a:pt x="848" y="993"/>
                  </a:cubicBezTo>
                  <a:cubicBezTo>
                    <a:pt x="849" y="993"/>
                    <a:pt x="850" y="993"/>
                    <a:pt x="850" y="994"/>
                  </a:cubicBezTo>
                  <a:cubicBezTo>
                    <a:pt x="847" y="998"/>
                    <a:pt x="841" y="1002"/>
                    <a:pt x="837" y="998"/>
                  </a:cubicBezTo>
                  <a:cubicBezTo>
                    <a:pt x="831" y="1003"/>
                    <a:pt x="830" y="1011"/>
                    <a:pt x="820" y="1013"/>
                  </a:cubicBezTo>
                  <a:cubicBezTo>
                    <a:pt x="822" y="1009"/>
                    <a:pt x="818" y="1008"/>
                    <a:pt x="817" y="1005"/>
                  </a:cubicBezTo>
                  <a:cubicBezTo>
                    <a:pt x="819" y="1002"/>
                    <a:pt x="822" y="1003"/>
                    <a:pt x="824" y="1000"/>
                  </a:cubicBezTo>
                  <a:cubicBezTo>
                    <a:pt x="812" y="1004"/>
                    <a:pt x="801" y="1008"/>
                    <a:pt x="792" y="1014"/>
                  </a:cubicBezTo>
                  <a:cubicBezTo>
                    <a:pt x="792" y="1015"/>
                    <a:pt x="793" y="1014"/>
                    <a:pt x="793" y="1015"/>
                  </a:cubicBezTo>
                  <a:cubicBezTo>
                    <a:pt x="792" y="1017"/>
                    <a:pt x="790" y="1015"/>
                    <a:pt x="789" y="1017"/>
                  </a:cubicBezTo>
                  <a:cubicBezTo>
                    <a:pt x="790" y="1019"/>
                    <a:pt x="792" y="1016"/>
                    <a:pt x="792" y="1018"/>
                  </a:cubicBezTo>
                  <a:cubicBezTo>
                    <a:pt x="783" y="1025"/>
                    <a:pt x="767" y="1026"/>
                    <a:pt x="761" y="1036"/>
                  </a:cubicBezTo>
                  <a:cubicBezTo>
                    <a:pt x="763" y="1038"/>
                    <a:pt x="769" y="1037"/>
                    <a:pt x="768" y="1042"/>
                  </a:cubicBezTo>
                  <a:cubicBezTo>
                    <a:pt x="779" y="1041"/>
                    <a:pt x="788" y="1040"/>
                    <a:pt x="794" y="1035"/>
                  </a:cubicBezTo>
                  <a:cubicBezTo>
                    <a:pt x="798" y="1035"/>
                    <a:pt x="799" y="1037"/>
                    <a:pt x="802" y="1037"/>
                  </a:cubicBezTo>
                  <a:cubicBezTo>
                    <a:pt x="802" y="1034"/>
                    <a:pt x="804" y="1033"/>
                    <a:pt x="806" y="1032"/>
                  </a:cubicBezTo>
                  <a:cubicBezTo>
                    <a:pt x="824" y="1025"/>
                    <a:pt x="848" y="1021"/>
                    <a:pt x="863" y="1014"/>
                  </a:cubicBezTo>
                  <a:cubicBezTo>
                    <a:pt x="860" y="1017"/>
                    <a:pt x="862" y="1026"/>
                    <a:pt x="863" y="1029"/>
                  </a:cubicBezTo>
                  <a:cubicBezTo>
                    <a:pt x="866" y="1029"/>
                    <a:pt x="869" y="1028"/>
                    <a:pt x="871" y="1030"/>
                  </a:cubicBezTo>
                  <a:cubicBezTo>
                    <a:pt x="868" y="1041"/>
                    <a:pt x="855" y="1041"/>
                    <a:pt x="850" y="1049"/>
                  </a:cubicBezTo>
                  <a:cubicBezTo>
                    <a:pt x="845" y="1047"/>
                    <a:pt x="843" y="1048"/>
                    <a:pt x="836" y="1048"/>
                  </a:cubicBezTo>
                  <a:cubicBezTo>
                    <a:pt x="836" y="1050"/>
                    <a:pt x="834" y="1050"/>
                    <a:pt x="836" y="1052"/>
                  </a:cubicBezTo>
                  <a:cubicBezTo>
                    <a:pt x="830" y="1054"/>
                    <a:pt x="827" y="1059"/>
                    <a:pt x="823" y="1062"/>
                  </a:cubicBezTo>
                  <a:cubicBezTo>
                    <a:pt x="822" y="1061"/>
                    <a:pt x="822" y="1060"/>
                    <a:pt x="821" y="1059"/>
                  </a:cubicBezTo>
                  <a:cubicBezTo>
                    <a:pt x="818" y="1061"/>
                    <a:pt x="814" y="1063"/>
                    <a:pt x="810" y="1064"/>
                  </a:cubicBezTo>
                  <a:cubicBezTo>
                    <a:pt x="809" y="1063"/>
                    <a:pt x="807" y="1062"/>
                    <a:pt x="807" y="1060"/>
                  </a:cubicBezTo>
                  <a:cubicBezTo>
                    <a:pt x="805" y="1062"/>
                    <a:pt x="799" y="1060"/>
                    <a:pt x="798" y="1064"/>
                  </a:cubicBezTo>
                  <a:cubicBezTo>
                    <a:pt x="802" y="1065"/>
                    <a:pt x="806" y="1058"/>
                    <a:pt x="807" y="1064"/>
                  </a:cubicBezTo>
                  <a:cubicBezTo>
                    <a:pt x="803" y="1066"/>
                    <a:pt x="796" y="1067"/>
                    <a:pt x="798" y="1071"/>
                  </a:cubicBezTo>
                  <a:cubicBezTo>
                    <a:pt x="819" y="1063"/>
                    <a:pt x="838" y="1060"/>
                    <a:pt x="856" y="1058"/>
                  </a:cubicBezTo>
                  <a:cubicBezTo>
                    <a:pt x="856" y="1061"/>
                    <a:pt x="852" y="1061"/>
                    <a:pt x="851" y="1063"/>
                  </a:cubicBezTo>
                  <a:cubicBezTo>
                    <a:pt x="856" y="1062"/>
                    <a:pt x="859" y="1060"/>
                    <a:pt x="862" y="1057"/>
                  </a:cubicBezTo>
                  <a:cubicBezTo>
                    <a:pt x="867" y="1060"/>
                    <a:pt x="875" y="1055"/>
                    <a:pt x="880" y="1051"/>
                  </a:cubicBezTo>
                  <a:cubicBezTo>
                    <a:pt x="878" y="1052"/>
                    <a:pt x="877" y="1052"/>
                    <a:pt x="876" y="1050"/>
                  </a:cubicBezTo>
                  <a:cubicBezTo>
                    <a:pt x="881" y="1049"/>
                    <a:pt x="884" y="1042"/>
                    <a:pt x="890" y="1046"/>
                  </a:cubicBezTo>
                  <a:cubicBezTo>
                    <a:pt x="888" y="1050"/>
                    <a:pt x="890" y="1049"/>
                    <a:pt x="889" y="1055"/>
                  </a:cubicBezTo>
                  <a:cubicBezTo>
                    <a:pt x="877" y="1057"/>
                    <a:pt x="865" y="1068"/>
                    <a:pt x="852" y="1068"/>
                  </a:cubicBezTo>
                  <a:cubicBezTo>
                    <a:pt x="842" y="1068"/>
                    <a:pt x="838" y="1076"/>
                    <a:pt x="831" y="1077"/>
                  </a:cubicBezTo>
                  <a:cubicBezTo>
                    <a:pt x="831" y="1077"/>
                    <a:pt x="830" y="1074"/>
                    <a:pt x="828" y="1074"/>
                  </a:cubicBezTo>
                  <a:cubicBezTo>
                    <a:pt x="824" y="1074"/>
                    <a:pt x="822" y="1077"/>
                    <a:pt x="819" y="1076"/>
                  </a:cubicBezTo>
                  <a:cubicBezTo>
                    <a:pt x="819" y="1079"/>
                    <a:pt x="817" y="1081"/>
                    <a:pt x="815" y="1081"/>
                  </a:cubicBezTo>
                  <a:cubicBezTo>
                    <a:pt x="814" y="1085"/>
                    <a:pt x="814" y="1085"/>
                    <a:pt x="815" y="1089"/>
                  </a:cubicBezTo>
                  <a:cubicBezTo>
                    <a:pt x="823" y="1091"/>
                    <a:pt x="832" y="1087"/>
                    <a:pt x="834" y="1079"/>
                  </a:cubicBezTo>
                  <a:cubicBezTo>
                    <a:pt x="861" y="1083"/>
                    <a:pt x="884" y="1069"/>
                    <a:pt x="907" y="1060"/>
                  </a:cubicBezTo>
                  <a:cubicBezTo>
                    <a:pt x="928" y="1059"/>
                    <a:pt x="939" y="1037"/>
                    <a:pt x="957" y="1031"/>
                  </a:cubicBezTo>
                  <a:cubicBezTo>
                    <a:pt x="948" y="1043"/>
                    <a:pt x="933" y="1049"/>
                    <a:pt x="923" y="1060"/>
                  </a:cubicBezTo>
                  <a:cubicBezTo>
                    <a:pt x="917" y="1059"/>
                    <a:pt x="907" y="1067"/>
                    <a:pt x="907" y="1071"/>
                  </a:cubicBezTo>
                  <a:cubicBezTo>
                    <a:pt x="907" y="1071"/>
                    <a:pt x="908" y="1070"/>
                    <a:pt x="908" y="1071"/>
                  </a:cubicBezTo>
                  <a:cubicBezTo>
                    <a:pt x="908" y="1074"/>
                    <a:pt x="907" y="1075"/>
                    <a:pt x="905" y="1075"/>
                  </a:cubicBezTo>
                  <a:cubicBezTo>
                    <a:pt x="903" y="1074"/>
                    <a:pt x="900" y="1072"/>
                    <a:pt x="898" y="1073"/>
                  </a:cubicBezTo>
                  <a:cubicBezTo>
                    <a:pt x="897" y="1075"/>
                    <a:pt x="896" y="1077"/>
                    <a:pt x="895" y="1079"/>
                  </a:cubicBezTo>
                  <a:cubicBezTo>
                    <a:pt x="896" y="1079"/>
                    <a:pt x="897" y="1079"/>
                    <a:pt x="898" y="1080"/>
                  </a:cubicBezTo>
                  <a:cubicBezTo>
                    <a:pt x="894" y="1083"/>
                    <a:pt x="888" y="1085"/>
                    <a:pt x="886" y="1090"/>
                  </a:cubicBezTo>
                  <a:cubicBezTo>
                    <a:pt x="896" y="1098"/>
                    <a:pt x="911" y="1088"/>
                    <a:pt x="919" y="1081"/>
                  </a:cubicBezTo>
                  <a:cubicBezTo>
                    <a:pt x="915" y="1080"/>
                    <a:pt x="912" y="1084"/>
                    <a:pt x="911" y="1081"/>
                  </a:cubicBezTo>
                  <a:cubicBezTo>
                    <a:pt x="916" y="1069"/>
                    <a:pt x="924" y="1058"/>
                    <a:pt x="938" y="1055"/>
                  </a:cubicBezTo>
                  <a:cubicBezTo>
                    <a:pt x="938" y="1060"/>
                    <a:pt x="943" y="1058"/>
                    <a:pt x="942" y="1062"/>
                  </a:cubicBezTo>
                  <a:cubicBezTo>
                    <a:pt x="944" y="1062"/>
                    <a:pt x="945" y="1060"/>
                    <a:pt x="946" y="1059"/>
                  </a:cubicBezTo>
                  <a:cubicBezTo>
                    <a:pt x="947" y="1062"/>
                    <a:pt x="949" y="1062"/>
                    <a:pt x="952" y="1062"/>
                  </a:cubicBezTo>
                  <a:cubicBezTo>
                    <a:pt x="953" y="1049"/>
                    <a:pt x="969" y="1052"/>
                    <a:pt x="975" y="1043"/>
                  </a:cubicBezTo>
                  <a:cubicBezTo>
                    <a:pt x="975" y="1042"/>
                    <a:pt x="974" y="1041"/>
                    <a:pt x="974" y="1040"/>
                  </a:cubicBezTo>
                  <a:cubicBezTo>
                    <a:pt x="978" y="1037"/>
                    <a:pt x="983" y="1036"/>
                    <a:pt x="986" y="1034"/>
                  </a:cubicBezTo>
                  <a:cubicBezTo>
                    <a:pt x="983" y="1034"/>
                    <a:pt x="986" y="1031"/>
                    <a:pt x="985" y="1031"/>
                  </a:cubicBezTo>
                  <a:cubicBezTo>
                    <a:pt x="981" y="1035"/>
                    <a:pt x="976" y="1038"/>
                    <a:pt x="972" y="1041"/>
                  </a:cubicBezTo>
                  <a:cubicBezTo>
                    <a:pt x="970" y="1041"/>
                    <a:pt x="970" y="1039"/>
                    <a:pt x="970" y="1037"/>
                  </a:cubicBezTo>
                  <a:cubicBezTo>
                    <a:pt x="980" y="1033"/>
                    <a:pt x="986" y="1021"/>
                    <a:pt x="994" y="1016"/>
                  </a:cubicBezTo>
                  <a:cubicBezTo>
                    <a:pt x="994" y="1021"/>
                    <a:pt x="993" y="1021"/>
                    <a:pt x="993" y="1024"/>
                  </a:cubicBezTo>
                  <a:cubicBezTo>
                    <a:pt x="996" y="1026"/>
                    <a:pt x="999" y="1026"/>
                    <a:pt x="1003" y="1024"/>
                  </a:cubicBezTo>
                  <a:cubicBezTo>
                    <a:pt x="1003" y="1025"/>
                    <a:pt x="1002" y="1027"/>
                    <a:pt x="1003" y="1027"/>
                  </a:cubicBezTo>
                  <a:cubicBezTo>
                    <a:pt x="1007" y="1024"/>
                    <a:pt x="1010" y="1020"/>
                    <a:pt x="1016" y="1020"/>
                  </a:cubicBezTo>
                  <a:cubicBezTo>
                    <a:pt x="1016" y="1017"/>
                    <a:pt x="1015" y="1017"/>
                    <a:pt x="1015" y="1014"/>
                  </a:cubicBezTo>
                  <a:cubicBezTo>
                    <a:pt x="1016" y="1013"/>
                    <a:pt x="1022" y="1015"/>
                    <a:pt x="1020" y="1013"/>
                  </a:cubicBezTo>
                  <a:cubicBezTo>
                    <a:pt x="1019" y="1013"/>
                    <a:pt x="1019" y="1013"/>
                    <a:pt x="1018" y="1014"/>
                  </a:cubicBezTo>
                  <a:cubicBezTo>
                    <a:pt x="1018" y="1012"/>
                    <a:pt x="1018" y="1010"/>
                    <a:pt x="1017" y="1009"/>
                  </a:cubicBezTo>
                  <a:cubicBezTo>
                    <a:pt x="1023" y="1007"/>
                    <a:pt x="1026" y="998"/>
                    <a:pt x="1033" y="1000"/>
                  </a:cubicBezTo>
                  <a:cubicBezTo>
                    <a:pt x="1038" y="990"/>
                    <a:pt x="1044" y="979"/>
                    <a:pt x="1052" y="972"/>
                  </a:cubicBezTo>
                  <a:cubicBezTo>
                    <a:pt x="1051" y="979"/>
                    <a:pt x="1048" y="982"/>
                    <a:pt x="1047" y="989"/>
                  </a:cubicBezTo>
                  <a:cubicBezTo>
                    <a:pt x="1051" y="988"/>
                    <a:pt x="1052" y="985"/>
                    <a:pt x="1052" y="989"/>
                  </a:cubicBezTo>
                  <a:cubicBezTo>
                    <a:pt x="1053" y="988"/>
                    <a:pt x="1053" y="986"/>
                    <a:pt x="1052" y="985"/>
                  </a:cubicBezTo>
                  <a:cubicBezTo>
                    <a:pt x="1055" y="984"/>
                    <a:pt x="1055" y="983"/>
                    <a:pt x="1056" y="983"/>
                  </a:cubicBezTo>
                  <a:cubicBezTo>
                    <a:pt x="1055" y="980"/>
                    <a:pt x="1059" y="975"/>
                    <a:pt x="1060" y="972"/>
                  </a:cubicBezTo>
                  <a:cubicBezTo>
                    <a:pt x="1061" y="972"/>
                    <a:pt x="1063" y="973"/>
                    <a:pt x="1063" y="975"/>
                  </a:cubicBezTo>
                  <a:cubicBezTo>
                    <a:pt x="1061" y="975"/>
                    <a:pt x="1062" y="973"/>
                    <a:pt x="1060" y="972"/>
                  </a:cubicBezTo>
                  <a:cubicBezTo>
                    <a:pt x="1061" y="977"/>
                    <a:pt x="1059" y="979"/>
                    <a:pt x="1059" y="982"/>
                  </a:cubicBezTo>
                  <a:cubicBezTo>
                    <a:pt x="1059" y="981"/>
                    <a:pt x="1060" y="980"/>
                    <a:pt x="1061" y="979"/>
                  </a:cubicBezTo>
                  <a:cubicBezTo>
                    <a:pt x="1061" y="981"/>
                    <a:pt x="1063" y="980"/>
                    <a:pt x="1063" y="981"/>
                  </a:cubicBezTo>
                  <a:cubicBezTo>
                    <a:pt x="1063" y="986"/>
                    <a:pt x="1059" y="985"/>
                    <a:pt x="1059" y="990"/>
                  </a:cubicBezTo>
                  <a:cubicBezTo>
                    <a:pt x="1063" y="989"/>
                    <a:pt x="1063" y="994"/>
                    <a:pt x="1064" y="990"/>
                  </a:cubicBezTo>
                  <a:cubicBezTo>
                    <a:pt x="1062" y="990"/>
                    <a:pt x="1066" y="984"/>
                    <a:pt x="1068" y="982"/>
                  </a:cubicBezTo>
                  <a:cubicBezTo>
                    <a:pt x="1065" y="975"/>
                    <a:pt x="1077" y="965"/>
                    <a:pt x="1070" y="958"/>
                  </a:cubicBezTo>
                  <a:cubicBezTo>
                    <a:pt x="1073" y="958"/>
                    <a:pt x="1074" y="956"/>
                    <a:pt x="1076" y="955"/>
                  </a:cubicBezTo>
                  <a:cubicBezTo>
                    <a:pt x="1078" y="958"/>
                    <a:pt x="1073" y="959"/>
                    <a:pt x="1076" y="961"/>
                  </a:cubicBezTo>
                  <a:cubicBezTo>
                    <a:pt x="1078" y="958"/>
                    <a:pt x="1084" y="947"/>
                    <a:pt x="1078" y="949"/>
                  </a:cubicBezTo>
                  <a:cubicBezTo>
                    <a:pt x="1083" y="940"/>
                    <a:pt x="1093" y="930"/>
                    <a:pt x="1096" y="919"/>
                  </a:cubicBezTo>
                  <a:cubicBezTo>
                    <a:pt x="1096" y="917"/>
                    <a:pt x="1093" y="918"/>
                    <a:pt x="1094" y="915"/>
                  </a:cubicBezTo>
                  <a:cubicBezTo>
                    <a:pt x="1096" y="914"/>
                    <a:pt x="1096" y="915"/>
                    <a:pt x="1098" y="916"/>
                  </a:cubicBezTo>
                  <a:cubicBezTo>
                    <a:pt x="1103" y="908"/>
                    <a:pt x="1105" y="898"/>
                    <a:pt x="1112" y="890"/>
                  </a:cubicBezTo>
                  <a:cubicBezTo>
                    <a:pt x="1115" y="886"/>
                    <a:pt x="1120" y="884"/>
                    <a:pt x="1123" y="880"/>
                  </a:cubicBezTo>
                  <a:cubicBezTo>
                    <a:pt x="1126" y="875"/>
                    <a:pt x="1127" y="869"/>
                    <a:pt x="1130" y="863"/>
                  </a:cubicBezTo>
                  <a:cubicBezTo>
                    <a:pt x="1130" y="860"/>
                    <a:pt x="1129" y="861"/>
                    <a:pt x="1129" y="857"/>
                  </a:cubicBezTo>
                  <a:cubicBezTo>
                    <a:pt x="1133" y="851"/>
                    <a:pt x="1132" y="840"/>
                    <a:pt x="1138" y="837"/>
                  </a:cubicBezTo>
                  <a:cubicBezTo>
                    <a:pt x="1141" y="838"/>
                    <a:pt x="1142" y="839"/>
                    <a:pt x="1145" y="840"/>
                  </a:cubicBezTo>
                  <a:cubicBezTo>
                    <a:pt x="1149" y="837"/>
                    <a:pt x="1150" y="832"/>
                    <a:pt x="1151" y="825"/>
                  </a:cubicBezTo>
                  <a:cubicBezTo>
                    <a:pt x="1160" y="821"/>
                    <a:pt x="1164" y="803"/>
                    <a:pt x="1162" y="793"/>
                  </a:cubicBezTo>
                  <a:cubicBezTo>
                    <a:pt x="1172" y="758"/>
                    <a:pt x="1190" y="721"/>
                    <a:pt x="1198" y="684"/>
                  </a:cubicBezTo>
                  <a:cubicBezTo>
                    <a:pt x="1198" y="684"/>
                    <a:pt x="1198" y="684"/>
                    <a:pt x="1198" y="684"/>
                  </a:cubicBezTo>
                  <a:cubicBezTo>
                    <a:pt x="1195" y="673"/>
                    <a:pt x="1199" y="661"/>
                    <a:pt x="1199" y="650"/>
                  </a:cubicBezTo>
                  <a:cubicBezTo>
                    <a:pt x="1205" y="641"/>
                    <a:pt x="1206" y="626"/>
                    <a:pt x="1207" y="611"/>
                  </a:cubicBezTo>
                  <a:cubicBezTo>
                    <a:pt x="1208" y="590"/>
                    <a:pt x="1216" y="561"/>
                    <a:pt x="1210" y="547"/>
                  </a:cubicBezTo>
                  <a:close/>
                  <a:moveTo>
                    <a:pt x="333" y="143"/>
                  </a:moveTo>
                  <a:cubicBezTo>
                    <a:pt x="333" y="140"/>
                    <a:pt x="333" y="139"/>
                    <a:pt x="334" y="138"/>
                  </a:cubicBezTo>
                  <a:cubicBezTo>
                    <a:pt x="335" y="138"/>
                    <a:pt x="335" y="139"/>
                    <a:pt x="336" y="139"/>
                  </a:cubicBezTo>
                  <a:cubicBezTo>
                    <a:pt x="336" y="141"/>
                    <a:pt x="336" y="143"/>
                    <a:pt x="333" y="143"/>
                  </a:cubicBezTo>
                  <a:close/>
                  <a:moveTo>
                    <a:pt x="338" y="89"/>
                  </a:moveTo>
                  <a:cubicBezTo>
                    <a:pt x="336" y="97"/>
                    <a:pt x="326" y="96"/>
                    <a:pt x="324" y="104"/>
                  </a:cubicBezTo>
                  <a:cubicBezTo>
                    <a:pt x="320" y="105"/>
                    <a:pt x="321" y="100"/>
                    <a:pt x="319" y="99"/>
                  </a:cubicBezTo>
                  <a:cubicBezTo>
                    <a:pt x="324" y="94"/>
                    <a:pt x="330" y="91"/>
                    <a:pt x="338" y="89"/>
                  </a:cubicBezTo>
                  <a:close/>
                  <a:moveTo>
                    <a:pt x="317" y="100"/>
                  </a:moveTo>
                  <a:cubicBezTo>
                    <a:pt x="315" y="104"/>
                    <a:pt x="312" y="107"/>
                    <a:pt x="307" y="107"/>
                  </a:cubicBezTo>
                  <a:cubicBezTo>
                    <a:pt x="307" y="102"/>
                    <a:pt x="313" y="102"/>
                    <a:pt x="317" y="100"/>
                  </a:cubicBezTo>
                  <a:close/>
                  <a:moveTo>
                    <a:pt x="288" y="149"/>
                  </a:moveTo>
                  <a:cubicBezTo>
                    <a:pt x="287" y="151"/>
                    <a:pt x="286" y="153"/>
                    <a:pt x="284" y="155"/>
                  </a:cubicBezTo>
                  <a:cubicBezTo>
                    <a:pt x="282" y="152"/>
                    <a:pt x="286" y="149"/>
                    <a:pt x="288" y="149"/>
                  </a:cubicBezTo>
                  <a:close/>
                  <a:moveTo>
                    <a:pt x="283" y="85"/>
                  </a:moveTo>
                  <a:cubicBezTo>
                    <a:pt x="285" y="85"/>
                    <a:pt x="286" y="85"/>
                    <a:pt x="287" y="86"/>
                  </a:cubicBezTo>
                  <a:cubicBezTo>
                    <a:pt x="287" y="88"/>
                    <a:pt x="285" y="89"/>
                    <a:pt x="283" y="89"/>
                  </a:cubicBezTo>
                  <a:cubicBezTo>
                    <a:pt x="281" y="87"/>
                    <a:pt x="283" y="87"/>
                    <a:pt x="283" y="85"/>
                  </a:cubicBezTo>
                  <a:close/>
                  <a:moveTo>
                    <a:pt x="266" y="149"/>
                  </a:moveTo>
                  <a:cubicBezTo>
                    <a:pt x="261" y="156"/>
                    <a:pt x="256" y="162"/>
                    <a:pt x="248" y="167"/>
                  </a:cubicBezTo>
                  <a:cubicBezTo>
                    <a:pt x="252" y="159"/>
                    <a:pt x="258" y="148"/>
                    <a:pt x="266" y="149"/>
                  </a:cubicBezTo>
                  <a:close/>
                  <a:moveTo>
                    <a:pt x="239" y="138"/>
                  </a:moveTo>
                  <a:cubicBezTo>
                    <a:pt x="238" y="139"/>
                    <a:pt x="238" y="141"/>
                    <a:pt x="235" y="142"/>
                  </a:cubicBezTo>
                  <a:cubicBezTo>
                    <a:pt x="236" y="139"/>
                    <a:pt x="237" y="136"/>
                    <a:pt x="239" y="138"/>
                  </a:cubicBezTo>
                  <a:close/>
                  <a:moveTo>
                    <a:pt x="235" y="142"/>
                  </a:moveTo>
                  <a:cubicBezTo>
                    <a:pt x="235" y="145"/>
                    <a:pt x="233" y="145"/>
                    <a:pt x="230" y="146"/>
                  </a:cubicBezTo>
                  <a:cubicBezTo>
                    <a:pt x="231" y="143"/>
                    <a:pt x="232" y="142"/>
                    <a:pt x="235" y="142"/>
                  </a:cubicBezTo>
                  <a:close/>
                  <a:moveTo>
                    <a:pt x="94" y="318"/>
                  </a:moveTo>
                  <a:cubicBezTo>
                    <a:pt x="92" y="310"/>
                    <a:pt x="97" y="308"/>
                    <a:pt x="94" y="318"/>
                  </a:cubicBezTo>
                  <a:close/>
                  <a:moveTo>
                    <a:pt x="60" y="460"/>
                  </a:moveTo>
                  <a:cubicBezTo>
                    <a:pt x="57" y="459"/>
                    <a:pt x="58" y="456"/>
                    <a:pt x="59" y="454"/>
                  </a:cubicBezTo>
                  <a:cubicBezTo>
                    <a:pt x="61" y="454"/>
                    <a:pt x="60" y="458"/>
                    <a:pt x="60" y="460"/>
                  </a:cubicBezTo>
                  <a:close/>
                  <a:moveTo>
                    <a:pt x="83" y="370"/>
                  </a:moveTo>
                  <a:cubicBezTo>
                    <a:pt x="74" y="366"/>
                    <a:pt x="87" y="358"/>
                    <a:pt x="87" y="352"/>
                  </a:cubicBezTo>
                  <a:cubicBezTo>
                    <a:pt x="88" y="357"/>
                    <a:pt x="85" y="366"/>
                    <a:pt x="83" y="370"/>
                  </a:cubicBezTo>
                  <a:close/>
                  <a:moveTo>
                    <a:pt x="131" y="236"/>
                  </a:moveTo>
                  <a:cubicBezTo>
                    <a:pt x="131" y="239"/>
                    <a:pt x="128" y="240"/>
                    <a:pt x="126" y="242"/>
                  </a:cubicBezTo>
                  <a:cubicBezTo>
                    <a:pt x="124" y="239"/>
                    <a:pt x="128" y="236"/>
                    <a:pt x="131" y="236"/>
                  </a:cubicBezTo>
                  <a:close/>
                  <a:moveTo>
                    <a:pt x="138" y="242"/>
                  </a:moveTo>
                  <a:cubicBezTo>
                    <a:pt x="140" y="246"/>
                    <a:pt x="134" y="248"/>
                    <a:pt x="134" y="253"/>
                  </a:cubicBezTo>
                  <a:cubicBezTo>
                    <a:pt x="132" y="252"/>
                    <a:pt x="132" y="254"/>
                    <a:pt x="130" y="254"/>
                  </a:cubicBezTo>
                  <a:cubicBezTo>
                    <a:pt x="132" y="260"/>
                    <a:pt x="127" y="265"/>
                    <a:pt x="123" y="269"/>
                  </a:cubicBezTo>
                  <a:cubicBezTo>
                    <a:pt x="124" y="260"/>
                    <a:pt x="126" y="262"/>
                    <a:pt x="126" y="256"/>
                  </a:cubicBezTo>
                  <a:cubicBezTo>
                    <a:pt x="124" y="255"/>
                    <a:pt x="125" y="258"/>
                    <a:pt x="123" y="258"/>
                  </a:cubicBezTo>
                  <a:cubicBezTo>
                    <a:pt x="120" y="259"/>
                    <a:pt x="121" y="256"/>
                    <a:pt x="118" y="256"/>
                  </a:cubicBezTo>
                  <a:cubicBezTo>
                    <a:pt x="121" y="245"/>
                    <a:pt x="130" y="247"/>
                    <a:pt x="138" y="242"/>
                  </a:cubicBezTo>
                  <a:close/>
                  <a:moveTo>
                    <a:pt x="119" y="283"/>
                  </a:moveTo>
                  <a:cubicBezTo>
                    <a:pt x="118" y="278"/>
                    <a:pt x="125" y="274"/>
                    <a:pt x="127" y="270"/>
                  </a:cubicBezTo>
                  <a:cubicBezTo>
                    <a:pt x="128" y="274"/>
                    <a:pt x="123" y="281"/>
                    <a:pt x="119" y="283"/>
                  </a:cubicBezTo>
                  <a:close/>
                  <a:moveTo>
                    <a:pt x="114" y="287"/>
                  </a:moveTo>
                  <a:cubicBezTo>
                    <a:pt x="116" y="288"/>
                    <a:pt x="115" y="293"/>
                    <a:pt x="113" y="291"/>
                  </a:cubicBezTo>
                  <a:cubicBezTo>
                    <a:pt x="112" y="289"/>
                    <a:pt x="114" y="289"/>
                    <a:pt x="114" y="287"/>
                  </a:cubicBezTo>
                  <a:close/>
                  <a:moveTo>
                    <a:pt x="101" y="389"/>
                  </a:moveTo>
                  <a:cubicBezTo>
                    <a:pt x="103" y="390"/>
                    <a:pt x="102" y="395"/>
                    <a:pt x="100" y="395"/>
                  </a:cubicBezTo>
                  <a:cubicBezTo>
                    <a:pt x="99" y="392"/>
                    <a:pt x="100" y="391"/>
                    <a:pt x="101" y="389"/>
                  </a:cubicBezTo>
                  <a:close/>
                  <a:moveTo>
                    <a:pt x="93" y="334"/>
                  </a:moveTo>
                  <a:cubicBezTo>
                    <a:pt x="94" y="334"/>
                    <a:pt x="94" y="335"/>
                    <a:pt x="95" y="335"/>
                  </a:cubicBezTo>
                  <a:cubicBezTo>
                    <a:pt x="96" y="338"/>
                    <a:pt x="94" y="337"/>
                    <a:pt x="94" y="339"/>
                  </a:cubicBezTo>
                  <a:cubicBezTo>
                    <a:pt x="92" y="339"/>
                    <a:pt x="92" y="336"/>
                    <a:pt x="93" y="334"/>
                  </a:cubicBezTo>
                  <a:close/>
                  <a:moveTo>
                    <a:pt x="100" y="417"/>
                  </a:moveTo>
                  <a:cubicBezTo>
                    <a:pt x="95" y="413"/>
                    <a:pt x="101" y="405"/>
                    <a:pt x="104" y="412"/>
                  </a:cubicBezTo>
                  <a:cubicBezTo>
                    <a:pt x="104" y="415"/>
                    <a:pt x="101" y="415"/>
                    <a:pt x="100" y="417"/>
                  </a:cubicBezTo>
                  <a:close/>
                  <a:moveTo>
                    <a:pt x="96" y="414"/>
                  </a:moveTo>
                  <a:cubicBezTo>
                    <a:pt x="93" y="413"/>
                    <a:pt x="96" y="410"/>
                    <a:pt x="95" y="406"/>
                  </a:cubicBezTo>
                  <a:cubicBezTo>
                    <a:pt x="95" y="403"/>
                    <a:pt x="91" y="408"/>
                    <a:pt x="91" y="403"/>
                  </a:cubicBezTo>
                  <a:cubicBezTo>
                    <a:pt x="96" y="403"/>
                    <a:pt x="104" y="400"/>
                    <a:pt x="109" y="398"/>
                  </a:cubicBezTo>
                  <a:cubicBezTo>
                    <a:pt x="109" y="403"/>
                    <a:pt x="106" y="404"/>
                    <a:pt x="105" y="407"/>
                  </a:cubicBezTo>
                  <a:cubicBezTo>
                    <a:pt x="99" y="405"/>
                    <a:pt x="98" y="410"/>
                    <a:pt x="96" y="414"/>
                  </a:cubicBezTo>
                  <a:close/>
                  <a:moveTo>
                    <a:pt x="112" y="482"/>
                  </a:moveTo>
                  <a:cubicBezTo>
                    <a:pt x="111" y="478"/>
                    <a:pt x="110" y="473"/>
                    <a:pt x="105" y="473"/>
                  </a:cubicBezTo>
                  <a:cubicBezTo>
                    <a:pt x="105" y="470"/>
                    <a:pt x="105" y="466"/>
                    <a:pt x="108" y="467"/>
                  </a:cubicBezTo>
                  <a:cubicBezTo>
                    <a:pt x="108" y="464"/>
                    <a:pt x="108" y="462"/>
                    <a:pt x="108" y="457"/>
                  </a:cubicBezTo>
                  <a:cubicBezTo>
                    <a:pt x="111" y="458"/>
                    <a:pt x="112" y="456"/>
                    <a:pt x="113" y="454"/>
                  </a:cubicBezTo>
                  <a:cubicBezTo>
                    <a:pt x="116" y="454"/>
                    <a:pt x="115" y="459"/>
                    <a:pt x="114" y="462"/>
                  </a:cubicBezTo>
                  <a:cubicBezTo>
                    <a:pt x="122" y="464"/>
                    <a:pt x="117" y="476"/>
                    <a:pt x="116" y="483"/>
                  </a:cubicBezTo>
                  <a:cubicBezTo>
                    <a:pt x="114" y="481"/>
                    <a:pt x="114" y="481"/>
                    <a:pt x="112" y="482"/>
                  </a:cubicBezTo>
                  <a:close/>
                  <a:moveTo>
                    <a:pt x="117" y="492"/>
                  </a:moveTo>
                  <a:cubicBezTo>
                    <a:pt x="116" y="491"/>
                    <a:pt x="117" y="486"/>
                    <a:pt x="120" y="487"/>
                  </a:cubicBezTo>
                  <a:cubicBezTo>
                    <a:pt x="120" y="490"/>
                    <a:pt x="118" y="490"/>
                    <a:pt x="117" y="492"/>
                  </a:cubicBezTo>
                  <a:close/>
                  <a:moveTo>
                    <a:pt x="121" y="484"/>
                  </a:moveTo>
                  <a:cubicBezTo>
                    <a:pt x="120" y="477"/>
                    <a:pt x="127" y="472"/>
                    <a:pt x="128" y="465"/>
                  </a:cubicBezTo>
                  <a:cubicBezTo>
                    <a:pt x="132" y="473"/>
                    <a:pt x="124" y="478"/>
                    <a:pt x="121" y="484"/>
                  </a:cubicBezTo>
                  <a:close/>
                  <a:moveTo>
                    <a:pt x="116" y="427"/>
                  </a:moveTo>
                  <a:cubicBezTo>
                    <a:pt x="108" y="432"/>
                    <a:pt x="111" y="446"/>
                    <a:pt x="104" y="450"/>
                  </a:cubicBezTo>
                  <a:cubicBezTo>
                    <a:pt x="104" y="434"/>
                    <a:pt x="110" y="421"/>
                    <a:pt x="105" y="409"/>
                  </a:cubicBezTo>
                  <a:cubicBezTo>
                    <a:pt x="108" y="408"/>
                    <a:pt x="108" y="410"/>
                    <a:pt x="111" y="410"/>
                  </a:cubicBezTo>
                  <a:cubicBezTo>
                    <a:pt x="111" y="404"/>
                    <a:pt x="112" y="394"/>
                    <a:pt x="118" y="391"/>
                  </a:cubicBezTo>
                  <a:cubicBezTo>
                    <a:pt x="119" y="390"/>
                    <a:pt x="117" y="401"/>
                    <a:pt x="114" y="403"/>
                  </a:cubicBezTo>
                  <a:cubicBezTo>
                    <a:pt x="117" y="406"/>
                    <a:pt x="118" y="403"/>
                    <a:pt x="122" y="403"/>
                  </a:cubicBezTo>
                  <a:cubicBezTo>
                    <a:pt x="124" y="398"/>
                    <a:pt x="125" y="394"/>
                    <a:pt x="126" y="389"/>
                  </a:cubicBezTo>
                  <a:cubicBezTo>
                    <a:pt x="128" y="389"/>
                    <a:pt x="128" y="388"/>
                    <a:pt x="130" y="388"/>
                  </a:cubicBezTo>
                  <a:cubicBezTo>
                    <a:pt x="131" y="389"/>
                    <a:pt x="132" y="391"/>
                    <a:pt x="130" y="392"/>
                  </a:cubicBezTo>
                  <a:cubicBezTo>
                    <a:pt x="133" y="391"/>
                    <a:pt x="134" y="389"/>
                    <a:pt x="134" y="384"/>
                  </a:cubicBezTo>
                  <a:cubicBezTo>
                    <a:pt x="137" y="384"/>
                    <a:pt x="135" y="388"/>
                    <a:pt x="137" y="390"/>
                  </a:cubicBezTo>
                  <a:cubicBezTo>
                    <a:pt x="139" y="389"/>
                    <a:pt x="141" y="385"/>
                    <a:pt x="143" y="387"/>
                  </a:cubicBezTo>
                  <a:cubicBezTo>
                    <a:pt x="136" y="403"/>
                    <a:pt x="127" y="417"/>
                    <a:pt x="116" y="427"/>
                  </a:cubicBezTo>
                  <a:close/>
                  <a:moveTo>
                    <a:pt x="136" y="234"/>
                  </a:moveTo>
                  <a:cubicBezTo>
                    <a:pt x="137" y="230"/>
                    <a:pt x="140" y="230"/>
                    <a:pt x="143" y="230"/>
                  </a:cubicBezTo>
                  <a:cubicBezTo>
                    <a:pt x="143" y="233"/>
                    <a:pt x="139" y="236"/>
                    <a:pt x="136" y="234"/>
                  </a:cubicBezTo>
                  <a:close/>
                  <a:moveTo>
                    <a:pt x="134" y="568"/>
                  </a:moveTo>
                  <a:cubicBezTo>
                    <a:pt x="132" y="568"/>
                    <a:pt x="134" y="563"/>
                    <a:pt x="134" y="561"/>
                  </a:cubicBezTo>
                  <a:cubicBezTo>
                    <a:pt x="138" y="561"/>
                    <a:pt x="135" y="567"/>
                    <a:pt x="134" y="568"/>
                  </a:cubicBezTo>
                  <a:close/>
                  <a:moveTo>
                    <a:pt x="151" y="219"/>
                  </a:moveTo>
                  <a:cubicBezTo>
                    <a:pt x="149" y="218"/>
                    <a:pt x="151" y="217"/>
                    <a:pt x="151" y="216"/>
                  </a:cubicBezTo>
                  <a:cubicBezTo>
                    <a:pt x="149" y="215"/>
                    <a:pt x="149" y="213"/>
                    <a:pt x="148" y="213"/>
                  </a:cubicBezTo>
                  <a:cubicBezTo>
                    <a:pt x="152" y="207"/>
                    <a:pt x="155" y="214"/>
                    <a:pt x="151" y="219"/>
                  </a:cubicBezTo>
                  <a:close/>
                  <a:moveTo>
                    <a:pt x="144" y="225"/>
                  </a:moveTo>
                  <a:cubicBezTo>
                    <a:pt x="144" y="222"/>
                    <a:pt x="145" y="219"/>
                    <a:pt x="148" y="220"/>
                  </a:cubicBezTo>
                  <a:cubicBezTo>
                    <a:pt x="147" y="221"/>
                    <a:pt x="147" y="225"/>
                    <a:pt x="144" y="225"/>
                  </a:cubicBezTo>
                  <a:close/>
                  <a:moveTo>
                    <a:pt x="149" y="482"/>
                  </a:moveTo>
                  <a:cubicBezTo>
                    <a:pt x="146" y="477"/>
                    <a:pt x="152" y="477"/>
                    <a:pt x="152" y="472"/>
                  </a:cubicBezTo>
                  <a:cubicBezTo>
                    <a:pt x="153" y="475"/>
                    <a:pt x="155" y="483"/>
                    <a:pt x="149" y="482"/>
                  </a:cubicBezTo>
                  <a:close/>
                  <a:moveTo>
                    <a:pt x="152" y="236"/>
                  </a:moveTo>
                  <a:cubicBezTo>
                    <a:pt x="149" y="236"/>
                    <a:pt x="151" y="231"/>
                    <a:pt x="154" y="231"/>
                  </a:cubicBezTo>
                  <a:cubicBezTo>
                    <a:pt x="154" y="234"/>
                    <a:pt x="152" y="234"/>
                    <a:pt x="152" y="236"/>
                  </a:cubicBezTo>
                  <a:close/>
                  <a:moveTo>
                    <a:pt x="192" y="197"/>
                  </a:moveTo>
                  <a:cubicBezTo>
                    <a:pt x="192" y="194"/>
                    <a:pt x="194" y="195"/>
                    <a:pt x="194" y="192"/>
                  </a:cubicBezTo>
                  <a:cubicBezTo>
                    <a:pt x="196" y="192"/>
                    <a:pt x="196" y="192"/>
                    <a:pt x="196" y="192"/>
                  </a:cubicBezTo>
                  <a:cubicBezTo>
                    <a:pt x="195" y="193"/>
                    <a:pt x="196" y="193"/>
                    <a:pt x="196" y="193"/>
                  </a:cubicBezTo>
                  <a:cubicBezTo>
                    <a:pt x="195" y="195"/>
                    <a:pt x="195" y="198"/>
                    <a:pt x="192" y="197"/>
                  </a:cubicBezTo>
                  <a:close/>
                  <a:moveTo>
                    <a:pt x="192" y="191"/>
                  </a:moveTo>
                  <a:cubicBezTo>
                    <a:pt x="192" y="189"/>
                    <a:pt x="193" y="189"/>
                    <a:pt x="193" y="187"/>
                  </a:cubicBezTo>
                  <a:cubicBezTo>
                    <a:pt x="197" y="187"/>
                    <a:pt x="196" y="189"/>
                    <a:pt x="196" y="192"/>
                  </a:cubicBezTo>
                  <a:cubicBezTo>
                    <a:pt x="195" y="191"/>
                    <a:pt x="194" y="191"/>
                    <a:pt x="192" y="191"/>
                  </a:cubicBezTo>
                  <a:close/>
                  <a:moveTo>
                    <a:pt x="217" y="156"/>
                  </a:moveTo>
                  <a:cubicBezTo>
                    <a:pt x="219" y="153"/>
                    <a:pt x="221" y="151"/>
                    <a:pt x="223" y="150"/>
                  </a:cubicBezTo>
                  <a:cubicBezTo>
                    <a:pt x="224" y="153"/>
                    <a:pt x="221" y="157"/>
                    <a:pt x="223" y="160"/>
                  </a:cubicBezTo>
                  <a:cubicBezTo>
                    <a:pt x="216" y="160"/>
                    <a:pt x="218" y="174"/>
                    <a:pt x="210" y="171"/>
                  </a:cubicBezTo>
                  <a:cubicBezTo>
                    <a:pt x="212" y="166"/>
                    <a:pt x="216" y="163"/>
                    <a:pt x="219" y="160"/>
                  </a:cubicBezTo>
                  <a:cubicBezTo>
                    <a:pt x="220" y="157"/>
                    <a:pt x="217" y="158"/>
                    <a:pt x="217" y="156"/>
                  </a:cubicBezTo>
                  <a:close/>
                  <a:moveTo>
                    <a:pt x="214" y="136"/>
                  </a:moveTo>
                  <a:cubicBezTo>
                    <a:pt x="213" y="139"/>
                    <a:pt x="210" y="142"/>
                    <a:pt x="209" y="141"/>
                  </a:cubicBezTo>
                  <a:cubicBezTo>
                    <a:pt x="210" y="138"/>
                    <a:pt x="210" y="136"/>
                    <a:pt x="214" y="136"/>
                  </a:cubicBezTo>
                  <a:close/>
                  <a:moveTo>
                    <a:pt x="206" y="179"/>
                  </a:moveTo>
                  <a:cubicBezTo>
                    <a:pt x="205" y="177"/>
                    <a:pt x="207" y="177"/>
                    <a:pt x="207" y="175"/>
                  </a:cubicBezTo>
                  <a:cubicBezTo>
                    <a:pt x="210" y="174"/>
                    <a:pt x="209" y="181"/>
                    <a:pt x="206" y="179"/>
                  </a:cubicBezTo>
                  <a:close/>
                  <a:moveTo>
                    <a:pt x="207" y="132"/>
                  </a:moveTo>
                  <a:cubicBezTo>
                    <a:pt x="209" y="133"/>
                    <a:pt x="205" y="135"/>
                    <a:pt x="205" y="137"/>
                  </a:cubicBezTo>
                  <a:cubicBezTo>
                    <a:pt x="202" y="136"/>
                    <a:pt x="206" y="133"/>
                    <a:pt x="207" y="132"/>
                  </a:cubicBezTo>
                  <a:close/>
                  <a:moveTo>
                    <a:pt x="208" y="143"/>
                  </a:moveTo>
                  <a:cubicBezTo>
                    <a:pt x="207" y="145"/>
                    <a:pt x="206" y="147"/>
                    <a:pt x="204" y="148"/>
                  </a:cubicBezTo>
                  <a:cubicBezTo>
                    <a:pt x="204" y="144"/>
                    <a:pt x="205" y="143"/>
                    <a:pt x="208" y="143"/>
                  </a:cubicBezTo>
                  <a:close/>
                  <a:moveTo>
                    <a:pt x="196" y="156"/>
                  </a:moveTo>
                  <a:cubicBezTo>
                    <a:pt x="195" y="162"/>
                    <a:pt x="190" y="165"/>
                    <a:pt x="185" y="167"/>
                  </a:cubicBezTo>
                  <a:cubicBezTo>
                    <a:pt x="184" y="166"/>
                    <a:pt x="184" y="165"/>
                    <a:pt x="183" y="164"/>
                  </a:cubicBezTo>
                  <a:cubicBezTo>
                    <a:pt x="185" y="163"/>
                    <a:pt x="186" y="162"/>
                    <a:pt x="189" y="162"/>
                  </a:cubicBezTo>
                  <a:cubicBezTo>
                    <a:pt x="187" y="158"/>
                    <a:pt x="191" y="157"/>
                    <a:pt x="196" y="156"/>
                  </a:cubicBezTo>
                  <a:close/>
                  <a:moveTo>
                    <a:pt x="156" y="225"/>
                  </a:moveTo>
                  <a:cubicBezTo>
                    <a:pt x="156" y="222"/>
                    <a:pt x="157" y="221"/>
                    <a:pt x="160" y="221"/>
                  </a:cubicBezTo>
                  <a:cubicBezTo>
                    <a:pt x="160" y="225"/>
                    <a:pt x="158" y="225"/>
                    <a:pt x="156" y="225"/>
                  </a:cubicBezTo>
                  <a:close/>
                  <a:moveTo>
                    <a:pt x="165" y="786"/>
                  </a:moveTo>
                  <a:cubicBezTo>
                    <a:pt x="162" y="785"/>
                    <a:pt x="160" y="782"/>
                    <a:pt x="162" y="780"/>
                  </a:cubicBezTo>
                  <a:cubicBezTo>
                    <a:pt x="164" y="780"/>
                    <a:pt x="165" y="782"/>
                    <a:pt x="165" y="786"/>
                  </a:cubicBezTo>
                  <a:close/>
                  <a:moveTo>
                    <a:pt x="165" y="253"/>
                  </a:moveTo>
                  <a:cubicBezTo>
                    <a:pt x="164" y="251"/>
                    <a:pt x="166" y="251"/>
                    <a:pt x="165" y="249"/>
                  </a:cubicBezTo>
                  <a:cubicBezTo>
                    <a:pt x="169" y="251"/>
                    <a:pt x="170" y="247"/>
                    <a:pt x="173" y="250"/>
                  </a:cubicBezTo>
                  <a:cubicBezTo>
                    <a:pt x="173" y="247"/>
                    <a:pt x="169" y="246"/>
                    <a:pt x="171" y="243"/>
                  </a:cubicBezTo>
                  <a:cubicBezTo>
                    <a:pt x="175" y="245"/>
                    <a:pt x="175" y="246"/>
                    <a:pt x="179" y="247"/>
                  </a:cubicBezTo>
                  <a:cubicBezTo>
                    <a:pt x="177" y="251"/>
                    <a:pt x="174" y="249"/>
                    <a:pt x="172" y="252"/>
                  </a:cubicBezTo>
                  <a:cubicBezTo>
                    <a:pt x="172" y="254"/>
                    <a:pt x="174" y="253"/>
                    <a:pt x="174" y="256"/>
                  </a:cubicBezTo>
                  <a:cubicBezTo>
                    <a:pt x="171" y="257"/>
                    <a:pt x="168" y="253"/>
                    <a:pt x="165" y="253"/>
                  </a:cubicBezTo>
                  <a:close/>
                  <a:moveTo>
                    <a:pt x="168" y="219"/>
                  </a:moveTo>
                  <a:cubicBezTo>
                    <a:pt x="168" y="222"/>
                    <a:pt x="166" y="222"/>
                    <a:pt x="165" y="222"/>
                  </a:cubicBezTo>
                  <a:cubicBezTo>
                    <a:pt x="165" y="220"/>
                    <a:pt x="166" y="219"/>
                    <a:pt x="168" y="219"/>
                  </a:cubicBezTo>
                  <a:close/>
                  <a:moveTo>
                    <a:pt x="165" y="209"/>
                  </a:moveTo>
                  <a:cubicBezTo>
                    <a:pt x="166" y="207"/>
                    <a:pt x="167" y="206"/>
                    <a:pt x="169" y="206"/>
                  </a:cubicBezTo>
                  <a:cubicBezTo>
                    <a:pt x="169" y="208"/>
                    <a:pt x="168" y="210"/>
                    <a:pt x="165" y="209"/>
                  </a:cubicBezTo>
                  <a:close/>
                  <a:moveTo>
                    <a:pt x="182" y="229"/>
                  </a:moveTo>
                  <a:cubicBezTo>
                    <a:pt x="183" y="233"/>
                    <a:pt x="182" y="235"/>
                    <a:pt x="180" y="237"/>
                  </a:cubicBezTo>
                  <a:cubicBezTo>
                    <a:pt x="176" y="236"/>
                    <a:pt x="178" y="229"/>
                    <a:pt x="182" y="229"/>
                  </a:cubicBezTo>
                  <a:close/>
                  <a:moveTo>
                    <a:pt x="168" y="819"/>
                  </a:moveTo>
                  <a:cubicBezTo>
                    <a:pt x="170" y="822"/>
                    <a:pt x="171" y="827"/>
                    <a:pt x="172" y="831"/>
                  </a:cubicBezTo>
                  <a:cubicBezTo>
                    <a:pt x="166" y="830"/>
                    <a:pt x="167" y="824"/>
                    <a:pt x="168" y="819"/>
                  </a:cubicBezTo>
                  <a:close/>
                  <a:moveTo>
                    <a:pt x="168" y="286"/>
                  </a:moveTo>
                  <a:cubicBezTo>
                    <a:pt x="168" y="284"/>
                    <a:pt x="166" y="285"/>
                    <a:pt x="166" y="283"/>
                  </a:cubicBezTo>
                  <a:cubicBezTo>
                    <a:pt x="172" y="278"/>
                    <a:pt x="174" y="271"/>
                    <a:pt x="179" y="266"/>
                  </a:cubicBezTo>
                  <a:cubicBezTo>
                    <a:pt x="178" y="263"/>
                    <a:pt x="177" y="263"/>
                    <a:pt x="179" y="261"/>
                  </a:cubicBezTo>
                  <a:cubicBezTo>
                    <a:pt x="182" y="263"/>
                    <a:pt x="179" y="264"/>
                    <a:pt x="183" y="265"/>
                  </a:cubicBezTo>
                  <a:cubicBezTo>
                    <a:pt x="175" y="268"/>
                    <a:pt x="180" y="287"/>
                    <a:pt x="168" y="286"/>
                  </a:cubicBezTo>
                  <a:close/>
                  <a:moveTo>
                    <a:pt x="179" y="209"/>
                  </a:moveTo>
                  <a:cubicBezTo>
                    <a:pt x="180" y="207"/>
                    <a:pt x="179" y="203"/>
                    <a:pt x="178" y="206"/>
                  </a:cubicBezTo>
                  <a:cubicBezTo>
                    <a:pt x="175" y="204"/>
                    <a:pt x="178" y="200"/>
                    <a:pt x="181" y="201"/>
                  </a:cubicBezTo>
                  <a:cubicBezTo>
                    <a:pt x="181" y="199"/>
                    <a:pt x="179" y="199"/>
                    <a:pt x="181" y="197"/>
                  </a:cubicBezTo>
                  <a:cubicBezTo>
                    <a:pt x="175" y="195"/>
                    <a:pt x="172" y="197"/>
                    <a:pt x="167" y="196"/>
                  </a:cubicBezTo>
                  <a:cubicBezTo>
                    <a:pt x="167" y="192"/>
                    <a:pt x="169" y="192"/>
                    <a:pt x="169" y="188"/>
                  </a:cubicBezTo>
                  <a:cubicBezTo>
                    <a:pt x="167" y="187"/>
                    <a:pt x="164" y="192"/>
                    <a:pt x="165" y="188"/>
                  </a:cubicBezTo>
                  <a:cubicBezTo>
                    <a:pt x="162" y="188"/>
                    <a:pt x="163" y="191"/>
                    <a:pt x="160" y="191"/>
                  </a:cubicBezTo>
                  <a:cubicBezTo>
                    <a:pt x="162" y="184"/>
                    <a:pt x="163" y="179"/>
                    <a:pt x="169" y="178"/>
                  </a:cubicBezTo>
                  <a:cubicBezTo>
                    <a:pt x="170" y="175"/>
                    <a:pt x="172" y="170"/>
                    <a:pt x="177" y="170"/>
                  </a:cubicBezTo>
                  <a:cubicBezTo>
                    <a:pt x="177" y="172"/>
                    <a:pt x="178" y="172"/>
                    <a:pt x="178" y="175"/>
                  </a:cubicBezTo>
                  <a:cubicBezTo>
                    <a:pt x="180" y="175"/>
                    <a:pt x="180" y="173"/>
                    <a:pt x="179" y="176"/>
                  </a:cubicBezTo>
                  <a:cubicBezTo>
                    <a:pt x="183" y="175"/>
                    <a:pt x="184" y="171"/>
                    <a:pt x="187" y="169"/>
                  </a:cubicBezTo>
                  <a:cubicBezTo>
                    <a:pt x="186" y="174"/>
                    <a:pt x="180" y="180"/>
                    <a:pt x="178" y="186"/>
                  </a:cubicBezTo>
                  <a:cubicBezTo>
                    <a:pt x="178" y="188"/>
                    <a:pt x="183" y="190"/>
                    <a:pt x="180" y="192"/>
                  </a:cubicBezTo>
                  <a:cubicBezTo>
                    <a:pt x="182" y="192"/>
                    <a:pt x="182" y="194"/>
                    <a:pt x="185" y="194"/>
                  </a:cubicBezTo>
                  <a:cubicBezTo>
                    <a:pt x="185" y="196"/>
                    <a:pt x="184" y="197"/>
                    <a:pt x="182" y="198"/>
                  </a:cubicBezTo>
                  <a:cubicBezTo>
                    <a:pt x="183" y="199"/>
                    <a:pt x="185" y="199"/>
                    <a:pt x="184" y="201"/>
                  </a:cubicBezTo>
                  <a:cubicBezTo>
                    <a:pt x="185" y="201"/>
                    <a:pt x="186" y="200"/>
                    <a:pt x="187" y="200"/>
                  </a:cubicBezTo>
                  <a:cubicBezTo>
                    <a:pt x="187" y="208"/>
                    <a:pt x="184" y="207"/>
                    <a:pt x="179" y="209"/>
                  </a:cubicBezTo>
                  <a:close/>
                  <a:moveTo>
                    <a:pt x="197" y="327"/>
                  </a:moveTo>
                  <a:cubicBezTo>
                    <a:pt x="192" y="327"/>
                    <a:pt x="193" y="322"/>
                    <a:pt x="190" y="320"/>
                  </a:cubicBezTo>
                  <a:cubicBezTo>
                    <a:pt x="193" y="312"/>
                    <a:pt x="198" y="306"/>
                    <a:pt x="204" y="300"/>
                  </a:cubicBezTo>
                  <a:cubicBezTo>
                    <a:pt x="205" y="309"/>
                    <a:pt x="198" y="309"/>
                    <a:pt x="198" y="317"/>
                  </a:cubicBezTo>
                  <a:cubicBezTo>
                    <a:pt x="198" y="319"/>
                    <a:pt x="199" y="316"/>
                    <a:pt x="200" y="318"/>
                  </a:cubicBezTo>
                  <a:cubicBezTo>
                    <a:pt x="205" y="317"/>
                    <a:pt x="205" y="310"/>
                    <a:pt x="209" y="309"/>
                  </a:cubicBezTo>
                  <a:cubicBezTo>
                    <a:pt x="205" y="315"/>
                    <a:pt x="202" y="322"/>
                    <a:pt x="197" y="327"/>
                  </a:cubicBezTo>
                  <a:close/>
                  <a:moveTo>
                    <a:pt x="212" y="255"/>
                  </a:moveTo>
                  <a:cubicBezTo>
                    <a:pt x="211" y="252"/>
                    <a:pt x="214" y="252"/>
                    <a:pt x="216" y="252"/>
                  </a:cubicBezTo>
                  <a:cubicBezTo>
                    <a:pt x="216" y="255"/>
                    <a:pt x="214" y="255"/>
                    <a:pt x="212" y="255"/>
                  </a:cubicBezTo>
                  <a:close/>
                  <a:moveTo>
                    <a:pt x="239" y="232"/>
                  </a:moveTo>
                  <a:cubicBezTo>
                    <a:pt x="237" y="231"/>
                    <a:pt x="237" y="230"/>
                    <a:pt x="237" y="228"/>
                  </a:cubicBezTo>
                  <a:cubicBezTo>
                    <a:pt x="238" y="228"/>
                    <a:pt x="239" y="226"/>
                    <a:pt x="240" y="227"/>
                  </a:cubicBezTo>
                  <a:cubicBezTo>
                    <a:pt x="241" y="230"/>
                    <a:pt x="241" y="230"/>
                    <a:pt x="239" y="232"/>
                  </a:cubicBezTo>
                  <a:close/>
                  <a:moveTo>
                    <a:pt x="250" y="954"/>
                  </a:moveTo>
                  <a:cubicBezTo>
                    <a:pt x="252" y="954"/>
                    <a:pt x="252" y="956"/>
                    <a:pt x="253" y="957"/>
                  </a:cubicBezTo>
                  <a:cubicBezTo>
                    <a:pt x="252" y="960"/>
                    <a:pt x="248" y="955"/>
                    <a:pt x="250" y="954"/>
                  </a:cubicBezTo>
                  <a:close/>
                  <a:moveTo>
                    <a:pt x="252" y="976"/>
                  </a:moveTo>
                  <a:cubicBezTo>
                    <a:pt x="254" y="978"/>
                    <a:pt x="257" y="978"/>
                    <a:pt x="257" y="983"/>
                  </a:cubicBezTo>
                  <a:cubicBezTo>
                    <a:pt x="254" y="981"/>
                    <a:pt x="252" y="980"/>
                    <a:pt x="252" y="976"/>
                  </a:cubicBezTo>
                  <a:close/>
                  <a:moveTo>
                    <a:pt x="278" y="974"/>
                  </a:moveTo>
                  <a:cubicBezTo>
                    <a:pt x="273" y="968"/>
                    <a:pt x="257" y="974"/>
                    <a:pt x="258" y="960"/>
                  </a:cubicBezTo>
                  <a:cubicBezTo>
                    <a:pt x="262" y="958"/>
                    <a:pt x="266" y="963"/>
                    <a:pt x="266" y="957"/>
                  </a:cubicBezTo>
                  <a:cubicBezTo>
                    <a:pt x="269" y="956"/>
                    <a:pt x="270" y="957"/>
                    <a:pt x="272" y="958"/>
                  </a:cubicBezTo>
                  <a:cubicBezTo>
                    <a:pt x="273" y="966"/>
                    <a:pt x="281" y="962"/>
                    <a:pt x="284" y="968"/>
                  </a:cubicBezTo>
                  <a:cubicBezTo>
                    <a:pt x="281" y="969"/>
                    <a:pt x="281" y="973"/>
                    <a:pt x="278" y="974"/>
                  </a:cubicBezTo>
                  <a:close/>
                  <a:moveTo>
                    <a:pt x="286" y="985"/>
                  </a:moveTo>
                  <a:cubicBezTo>
                    <a:pt x="288" y="985"/>
                    <a:pt x="289" y="986"/>
                    <a:pt x="289" y="989"/>
                  </a:cubicBezTo>
                  <a:cubicBezTo>
                    <a:pt x="287" y="989"/>
                    <a:pt x="286" y="987"/>
                    <a:pt x="286" y="985"/>
                  </a:cubicBezTo>
                  <a:close/>
                  <a:moveTo>
                    <a:pt x="290" y="977"/>
                  </a:moveTo>
                  <a:cubicBezTo>
                    <a:pt x="288" y="977"/>
                    <a:pt x="286" y="975"/>
                    <a:pt x="287" y="972"/>
                  </a:cubicBezTo>
                  <a:cubicBezTo>
                    <a:pt x="289" y="973"/>
                    <a:pt x="291" y="975"/>
                    <a:pt x="290" y="977"/>
                  </a:cubicBezTo>
                  <a:close/>
                  <a:moveTo>
                    <a:pt x="345" y="182"/>
                  </a:moveTo>
                  <a:cubicBezTo>
                    <a:pt x="345" y="184"/>
                    <a:pt x="348" y="183"/>
                    <a:pt x="348" y="185"/>
                  </a:cubicBezTo>
                  <a:cubicBezTo>
                    <a:pt x="345" y="186"/>
                    <a:pt x="344" y="192"/>
                    <a:pt x="345" y="196"/>
                  </a:cubicBezTo>
                  <a:cubicBezTo>
                    <a:pt x="344" y="197"/>
                    <a:pt x="343" y="198"/>
                    <a:pt x="341" y="199"/>
                  </a:cubicBezTo>
                  <a:cubicBezTo>
                    <a:pt x="345" y="208"/>
                    <a:pt x="330" y="212"/>
                    <a:pt x="320" y="213"/>
                  </a:cubicBezTo>
                  <a:cubicBezTo>
                    <a:pt x="322" y="211"/>
                    <a:pt x="320" y="209"/>
                    <a:pt x="321" y="205"/>
                  </a:cubicBezTo>
                  <a:cubicBezTo>
                    <a:pt x="325" y="202"/>
                    <a:pt x="327" y="198"/>
                    <a:pt x="330" y="194"/>
                  </a:cubicBezTo>
                  <a:cubicBezTo>
                    <a:pt x="331" y="195"/>
                    <a:pt x="334" y="193"/>
                    <a:pt x="334" y="195"/>
                  </a:cubicBezTo>
                  <a:cubicBezTo>
                    <a:pt x="337" y="191"/>
                    <a:pt x="340" y="187"/>
                    <a:pt x="344" y="184"/>
                  </a:cubicBezTo>
                  <a:cubicBezTo>
                    <a:pt x="340" y="183"/>
                    <a:pt x="341" y="187"/>
                    <a:pt x="339" y="185"/>
                  </a:cubicBezTo>
                  <a:cubicBezTo>
                    <a:pt x="343" y="182"/>
                    <a:pt x="349" y="172"/>
                    <a:pt x="357" y="173"/>
                  </a:cubicBezTo>
                  <a:cubicBezTo>
                    <a:pt x="356" y="180"/>
                    <a:pt x="349" y="179"/>
                    <a:pt x="345" y="182"/>
                  </a:cubicBezTo>
                  <a:close/>
                  <a:moveTo>
                    <a:pt x="357" y="996"/>
                  </a:moveTo>
                  <a:cubicBezTo>
                    <a:pt x="363" y="1001"/>
                    <a:pt x="368" y="1007"/>
                    <a:pt x="373" y="1010"/>
                  </a:cubicBezTo>
                  <a:cubicBezTo>
                    <a:pt x="368" y="1009"/>
                    <a:pt x="356" y="1004"/>
                    <a:pt x="357" y="996"/>
                  </a:cubicBezTo>
                  <a:close/>
                  <a:moveTo>
                    <a:pt x="414" y="1044"/>
                  </a:moveTo>
                  <a:cubicBezTo>
                    <a:pt x="416" y="1044"/>
                    <a:pt x="417" y="1045"/>
                    <a:pt x="417" y="1047"/>
                  </a:cubicBezTo>
                  <a:cubicBezTo>
                    <a:pt x="416" y="1048"/>
                    <a:pt x="413" y="1047"/>
                    <a:pt x="414" y="1044"/>
                  </a:cubicBezTo>
                  <a:close/>
                  <a:moveTo>
                    <a:pt x="614" y="1007"/>
                  </a:moveTo>
                  <a:cubicBezTo>
                    <a:pt x="618" y="1008"/>
                    <a:pt x="619" y="1006"/>
                    <a:pt x="622" y="1007"/>
                  </a:cubicBezTo>
                  <a:cubicBezTo>
                    <a:pt x="624" y="1011"/>
                    <a:pt x="614" y="1012"/>
                    <a:pt x="614" y="1007"/>
                  </a:cubicBezTo>
                  <a:close/>
                  <a:moveTo>
                    <a:pt x="617" y="966"/>
                  </a:moveTo>
                  <a:cubicBezTo>
                    <a:pt x="611" y="969"/>
                    <a:pt x="605" y="969"/>
                    <a:pt x="601" y="966"/>
                  </a:cubicBezTo>
                  <a:cubicBezTo>
                    <a:pt x="604" y="963"/>
                    <a:pt x="615" y="961"/>
                    <a:pt x="617" y="966"/>
                  </a:cubicBezTo>
                  <a:close/>
                  <a:moveTo>
                    <a:pt x="491" y="881"/>
                  </a:moveTo>
                  <a:cubicBezTo>
                    <a:pt x="489" y="881"/>
                    <a:pt x="489" y="878"/>
                    <a:pt x="487" y="878"/>
                  </a:cubicBezTo>
                  <a:cubicBezTo>
                    <a:pt x="489" y="875"/>
                    <a:pt x="491" y="879"/>
                    <a:pt x="491" y="881"/>
                  </a:cubicBezTo>
                  <a:close/>
                  <a:moveTo>
                    <a:pt x="487" y="873"/>
                  </a:moveTo>
                  <a:cubicBezTo>
                    <a:pt x="485" y="873"/>
                    <a:pt x="483" y="872"/>
                    <a:pt x="483" y="870"/>
                  </a:cubicBezTo>
                  <a:cubicBezTo>
                    <a:pt x="485" y="868"/>
                    <a:pt x="487" y="870"/>
                    <a:pt x="487" y="873"/>
                  </a:cubicBezTo>
                  <a:close/>
                  <a:moveTo>
                    <a:pt x="480" y="877"/>
                  </a:moveTo>
                  <a:cubicBezTo>
                    <a:pt x="477" y="876"/>
                    <a:pt x="474" y="874"/>
                    <a:pt x="473" y="871"/>
                  </a:cubicBezTo>
                  <a:cubicBezTo>
                    <a:pt x="476" y="872"/>
                    <a:pt x="483" y="872"/>
                    <a:pt x="480" y="877"/>
                  </a:cubicBezTo>
                  <a:close/>
                  <a:moveTo>
                    <a:pt x="460" y="828"/>
                  </a:moveTo>
                  <a:cubicBezTo>
                    <a:pt x="458" y="830"/>
                    <a:pt x="455" y="826"/>
                    <a:pt x="454" y="823"/>
                  </a:cubicBezTo>
                  <a:cubicBezTo>
                    <a:pt x="456" y="825"/>
                    <a:pt x="458" y="826"/>
                    <a:pt x="460" y="828"/>
                  </a:cubicBezTo>
                  <a:close/>
                  <a:moveTo>
                    <a:pt x="457" y="1075"/>
                  </a:moveTo>
                  <a:cubicBezTo>
                    <a:pt x="455" y="1074"/>
                    <a:pt x="452" y="1075"/>
                    <a:pt x="453" y="1072"/>
                  </a:cubicBezTo>
                  <a:cubicBezTo>
                    <a:pt x="455" y="1072"/>
                    <a:pt x="457" y="1072"/>
                    <a:pt x="457" y="1075"/>
                  </a:cubicBezTo>
                  <a:close/>
                  <a:moveTo>
                    <a:pt x="447" y="831"/>
                  </a:moveTo>
                  <a:cubicBezTo>
                    <a:pt x="449" y="833"/>
                    <a:pt x="452" y="834"/>
                    <a:pt x="452" y="838"/>
                  </a:cubicBezTo>
                  <a:cubicBezTo>
                    <a:pt x="449" y="837"/>
                    <a:pt x="448" y="836"/>
                    <a:pt x="445" y="836"/>
                  </a:cubicBezTo>
                  <a:cubicBezTo>
                    <a:pt x="445" y="834"/>
                    <a:pt x="447" y="833"/>
                    <a:pt x="447" y="831"/>
                  </a:cubicBezTo>
                  <a:close/>
                  <a:moveTo>
                    <a:pt x="451" y="1070"/>
                  </a:moveTo>
                  <a:cubicBezTo>
                    <a:pt x="448" y="1072"/>
                    <a:pt x="443" y="1069"/>
                    <a:pt x="441" y="1066"/>
                  </a:cubicBezTo>
                  <a:cubicBezTo>
                    <a:pt x="444" y="1065"/>
                    <a:pt x="447" y="1070"/>
                    <a:pt x="451" y="1070"/>
                  </a:cubicBezTo>
                  <a:close/>
                  <a:moveTo>
                    <a:pt x="412" y="92"/>
                  </a:moveTo>
                  <a:cubicBezTo>
                    <a:pt x="413" y="90"/>
                    <a:pt x="414" y="89"/>
                    <a:pt x="417" y="89"/>
                  </a:cubicBezTo>
                  <a:cubicBezTo>
                    <a:pt x="416" y="91"/>
                    <a:pt x="414" y="92"/>
                    <a:pt x="412" y="92"/>
                  </a:cubicBezTo>
                  <a:close/>
                  <a:moveTo>
                    <a:pt x="440" y="680"/>
                  </a:moveTo>
                  <a:cubicBezTo>
                    <a:pt x="436" y="680"/>
                    <a:pt x="437" y="676"/>
                    <a:pt x="439" y="674"/>
                  </a:cubicBezTo>
                  <a:cubicBezTo>
                    <a:pt x="441" y="676"/>
                    <a:pt x="441" y="677"/>
                    <a:pt x="440" y="680"/>
                  </a:cubicBezTo>
                  <a:close/>
                  <a:moveTo>
                    <a:pt x="440" y="673"/>
                  </a:moveTo>
                  <a:cubicBezTo>
                    <a:pt x="438" y="671"/>
                    <a:pt x="438" y="667"/>
                    <a:pt x="438" y="664"/>
                  </a:cubicBezTo>
                  <a:cubicBezTo>
                    <a:pt x="439" y="665"/>
                    <a:pt x="440" y="666"/>
                    <a:pt x="441" y="667"/>
                  </a:cubicBezTo>
                  <a:cubicBezTo>
                    <a:pt x="441" y="669"/>
                    <a:pt x="440" y="671"/>
                    <a:pt x="440" y="673"/>
                  </a:cubicBezTo>
                  <a:close/>
                  <a:moveTo>
                    <a:pt x="444" y="687"/>
                  </a:moveTo>
                  <a:cubicBezTo>
                    <a:pt x="441" y="684"/>
                    <a:pt x="442" y="680"/>
                    <a:pt x="443" y="676"/>
                  </a:cubicBezTo>
                  <a:cubicBezTo>
                    <a:pt x="444" y="676"/>
                    <a:pt x="444" y="676"/>
                    <a:pt x="444" y="676"/>
                  </a:cubicBezTo>
                  <a:cubicBezTo>
                    <a:pt x="446" y="678"/>
                    <a:pt x="447" y="682"/>
                    <a:pt x="449" y="684"/>
                  </a:cubicBezTo>
                  <a:cubicBezTo>
                    <a:pt x="448" y="686"/>
                    <a:pt x="447" y="687"/>
                    <a:pt x="444" y="687"/>
                  </a:cubicBezTo>
                  <a:close/>
                  <a:moveTo>
                    <a:pt x="466" y="689"/>
                  </a:moveTo>
                  <a:cubicBezTo>
                    <a:pt x="466" y="685"/>
                    <a:pt x="466" y="685"/>
                    <a:pt x="466" y="685"/>
                  </a:cubicBezTo>
                  <a:cubicBezTo>
                    <a:pt x="470" y="685"/>
                    <a:pt x="470" y="685"/>
                    <a:pt x="470" y="685"/>
                  </a:cubicBezTo>
                  <a:cubicBezTo>
                    <a:pt x="470" y="688"/>
                    <a:pt x="469" y="689"/>
                    <a:pt x="466" y="689"/>
                  </a:cubicBezTo>
                  <a:close/>
                  <a:moveTo>
                    <a:pt x="817" y="538"/>
                  </a:moveTo>
                  <a:cubicBezTo>
                    <a:pt x="815" y="537"/>
                    <a:pt x="813" y="537"/>
                    <a:pt x="813" y="534"/>
                  </a:cubicBezTo>
                  <a:cubicBezTo>
                    <a:pt x="815" y="532"/>
                    <a:pt x="818" y="534"/>
                    <a:pt x="817" y="538"/>
                  </a:cubicBezTo>
                  <a:close/>
                  <a:moveTo>
                    <a:pt x="786" y="244"/>
                  </a:moveTo>
                  <a:cubicBezTo>
                    <a:pt x="788" y="244"/>
                    <a:pt x="791" y="244"/>
                    <a:pt x="790" y="247"/>
                  </a:cubicBezTo>
                  <a:cubicBezTo>
                    <a:pt x="788" y="247"/>
                    <a:pt x="786" y="247"/>
                    <a:pt x="786" y="244"/>
                  </a:cubicBezTo>
                  <a:close/>
                  <a:moveTo>
                    <a:pt x="788" y="294"/>
                  </a:moveTo>
                  <a:cubicBezTo>
                    <a:pt x="787" y="295"/>
                    <a:pt x="782" y="294"/>
                    <a:pt x="783" y="291"/>
                  </a:cubicBezTo>
                  <a:cubicBezTo>
                    <a:pt x="786" y="290"/>
                    <a:pt x="786" y="294"/>
                    <a:pt x="788" y="294"/>
                  </a:cubicBezTo>
                  <a:close/>
                  <a:moveTo>
                    <a:pt x="776" y="252"/>
                  </a:moveTo>
                  <a:cubicBezTo>
                    <a:pt x="775" y="253"/>
                    <a:pt x="775" y="253"/>
                    <a:pt x="775" y="255"/>
                  </a:cubicBezTo>
                  <a:cubicBezTo>
                    <a:pt x="772" y="255"/>
                    <a:pt x="772" y="253"/>
                    <a:pt x="771" y="251"/>
                  </a:cubicBezTo>
                  <a:cubicBezTo>
                    <a:pt x="773" y="251"/>
                    <a:pt x="775" y="251"/>
                    <a:pt x="776" y="252"/>
                  </a:cubicBezTo>
                  <a:close/>
                  <a:moveTo>
                    <a:pt x="736" y="566"/>
                  </a:moveTo>
                  <a:cubicBezTo>
                    <a:pt x="734" y="568"/>
                    <a:pt x="731" y="564"/>
                    <a:pt x="729" y="562"/>
                  </a:cubicBezTo>
                  <a:cubicBezTo>
                    <a:pt x="733" y="561"/>
                    <a:pt x="736" y="562"/>
                    <a:pt x="736" y="566"/>
                  </a:cubicBezTo>
                  <a:close/>
                  <a:moveTo>
                    <a:pt x="735" y="623"/>
                  </a:moveTo>
                  <a:cubicBezTo>
                    <a:pt x="734" y="623"/>
                    <a:pt x="734" y="624"/>
                    <a:pt x="734" y="625"/>
                  </a:cubicBezTo>
                  <a:cubicBezTo>
                    <a:pt x="731" y="626"/>
                    <a:pt x="731" y="624"/>
                    <a:pt x="728" y="625"/>
                  </a:cubicBezTo>
                  <a:cubicBezTo>
                    <a:pt x="728" y="621"/>
                    <a:pt x="734" y="622"/>
                    <a:pt x="735" y="623"/>
                  </a:cubicBezTo>
                  <a:close/>
                  <a:moveTo>
                    <a:pt x="725" y="569"/>
                  </a:moveTo>
                  <a:cubicBezTo>
                    <a:pt x="727" y="572"/>
                    <a:pt x="727" y="576"/>
                    <a:pt x="725" y="580"/>
                  </a:cubicBezTo>
                  <a:cubicBezTo>
                    <a:pt x="720" y="580"/>
                    <a:pt x="720" y="580"/>
                    <a:pt x="720" y="580"/>
                  </a:cubicBezTo>
                  <a:cubicBezTo>
                    <a:pt x="721" y="574"/>
                    <a:pt x="718" y="576"/>
                    <a:pt x="715" y="575"/>
                  </a:cubicBezTo>
                  <a:cubicBezTo>
                    <a:pt x="715" y="573"/>
                    <a:pt x="717" y="572"/>
                    <a:pt x="717" y="570"/>
                  </a:cubicBezTo>
                  <a:cubicBezTo>
                    <a:pt x="719" y="570"/>
                    <a:pt x="718" y="573"/>
                    <a:pt x="720" y="572"/>
                  </a:cubicBezTo>
                  <a:cubicBezTo>
                    <a:pt x="718" y="570"/>
                    <a:pt x="723" y="571"/>
                    <a:pt x="725" y="569"/>
                  </a:cubicBezTo>
                  <a:close/>
                  <a:moveTo>
                    <a:pt x="728" y="583"/>
                  </a:moveTo>
                  <a:cubicBezTo>
                    <a:pt x="726" y="585"/>
                    <a:pt x="718" y="588"/>
                    <a:pt x="718" y="583"/>
                  </a:cubicBezTo>
                  <a:lnTo>
                    <a:pt x="728" y="583"/>
                  </a:lnTo>
                  <a:close/>
                  <a:moveTo>
                    <a:pt x="731" y="638"/>
                  </a:moveTo>
                  <a:cubicBezTo>
                    <a:pt x="731" y="640"/>
                    <a:pt x="725" y="642"/>
                    <a:pt x="723" y="646"/>
                  </a:cubicBezTo>
                  <a:cubicBezTo>
                    <a:pt x="720" y="645"/>
                    <a:pt x="716" y="644"/>
                    <a:pt x="716" y="639"/>
                  </a:cubicBezTo>
                  <a:cubicBezTo>
                    <a:pt x="723" y="637"/>
                    <a:pt x="725" y="638"/>
                    <a:pt x="731" y="638"/>
                  </a:cubicBezTo>
                  <a:close/>
                  <a:moveTo>
                    <a:pt x="720" y="629"/>
                  </a:moveTo>
                  <a:cubicBezTo>
                    <a:pt x="723" y="624"/>
                    <a:pt x="730" y="628"/>
                    <a:pt x="732" y="628"/>
                  </a:cubicBezTo>
                  <a:cubicBezTo>
                    <a:pt x="732" y="629"/>
                    <a:pt x="731" y="632"/>
                    <a:pt x="732" y="632"/>
                  </a:cubicBezTo>
                  <a:cubicBezTo>
                    <a:pt x="729" y="631"/>
                    <a:pt x="724" y="633"/>
                    <a:pt x="720" y="629"/>
                  </a:cubicBezTo>
                  <a:close/>
                  <a:moveTo>
                    <a:pt x="728" y="616"/>
                  </a:moveTo>
                  <a:cubicBezTo>
                    <a:pt x="728" y="620"/>
                    <a:pt x="722" y="619"/>
                    <a:pt x="721" y="620"/>
                  </a:cubicBezTo>
                  <a:cubicBezTo>
                    <a:pt x="719" y="617"/>
                    <a:pt x="723" y="615"/>
                    <a:pt x="723" y="612"/>
                  </a:cubicBezTo>
                  <a:cubicBezTo>
                    <a:pt x="728" y="612"/>
                    <a:pt x="728" y="612"/>
                    <a:pt x="728" y="612"/>
                  </a:cubicBezTo>
                  <a:cubicBezTo>
                    <a:pt x="726" y="614"/>
                    <a:pt x="726" y="614"/>
                    <a:pt x="728" y="616"/>
                  </a:cubicBezTo>
                  <a:close/>
                  <a:moveTo>
                    <a:pt x="728" y="563"/>
                  </a:moveTo>
                  <a:cubicBezTo>
                    <a:pt x="723" y="568"/>
                    <a:pt x="719" y="564"/>
                    <a:pt x="713" y="565"/>
                  </a:cubicBezTo>
                  <a:cubicBezTo>
                    <a:pt x="714" y="560"/>
                    <a:pt x="725" y="560"/>
                    <a:pt x="728" y="563"/>
                  </a:cubicBezTo>
                  <a:close/>
                  <a:moveTo>
                    <a:pt x="709" y="587"/>
                  </a:moveTo>
                  <a:cubicBezTo>
                    <a:pt x="706" y="587"/>
                    <a:pt x="707" y="584"/>
                    <a:pt x="704" y="584"/>
                  </a:cubicBezTo>
                  <a:cubicBezTo>
                    <a:pt x="705" y="581"/>
                    <a:pt x="712" y="583"/>
                    <a:pt x="709" y="587"/>
                  </a:cubicBezTo>
                  <a:close/>
                  <a:moveTo>
                    <a:pt x="696" y="664"/>
                  </a:moveTo>
                  <a:cubicBezTo>
                    <a:pt x="699" y="664"/>
                    <a:pt x="699" y="664"/>
                    <a:pt x="699" y="664"/>
                  </a:cubicBezTo>
                  <a:cubicBezTo>
                    <a:pt x="699" y="667"/>
                    <a:pt x="698" y="669"/>
                    <a:pt x="697" y="671"/>
                  </a:cubicBezTo>
                  <a:cubicBezTo>
                    <a:pt x="695" y="671"/>
                    <a:pt x="696" y="667"/>
                    <a:pt x="696" y="664"/>
                  </a:cubicBezTo>
                  <a:close/>
                  <a:moveTo>
                    <a:pt x="696" y="672"/>
                  </a:moveTo>
                  <a:cubicBezTo>
                    <a:pt x="697" y="672"/>
                    <a:pt x="698" y="673"/>
                    <a:pt x="699" y="673"/>
                  </a:cubicBezTo>
                  <a:cubicBezTo>
                    <a:pt x="699" y="678"/>
                    <a:pt x="695" y="678"/>
                    <a:pt x="693" y="682"/>
                  </a:cubicBezTo>
                  <a:cubicBezTo>
                    <a:pt x="690" y="681"/>
                    <a:pt x="695" y="675"/>
                    <a:pt x="696" y="672"/>
                  </a:cubicBezTo>
                  <a:close/>
                  <a:moveTo>
                    <a:pt x="703" y="679"/>
                  </a:moveTo>
                  <a:cubicBezTo>
                    <a:pt x="704" y="683"/>
                    <a:pt x="700" y="687"/>
                    <a:pt x="698" y="690"/>
                  </a:cubicBezTo>
                  <a:cubicBezTo>
                    <a:pt x="694" y="687"/>
                    <a:pt x="698" y="678"/>
                    <a:pt x="703" y="679"/>
                  </a:cubicBezTo>
                  <a:close/>
                  <a:moveTo>
                    <a:pt x="701" y="671"/>
                  </a:moveTo>
                  <a:cubicBezTo>
                    <a:pt x="702" y="666"/>
                    <a:pt x="700" y="650"/>
                    <a:pt x="710" y="653"/>
                  </a:cubicBezTo>
                  <a:cubicBezTo>
                    <a:pt x="708" y="661"/>
                    <a:pt x="705" y="664"/>
                    <a:pt x="701" y="671"/>
                  </a:cubicBezTo>
                  <a:close/>
                  <a:moveTo>
                    <a:pt x="695" y="619"/>
                  </a:moveTo>
                  <a:cubicBezTo>
                    <a:pt x="698" y="618"/>
                    <a:pt x="699" y="619"/>
                    <a:pt x="700" y="615"/>
                  </a:cubicBezTo>
                  <a:cubicBezTo>
                    <a:pt x="703" y="617"/>
                    <a:pt x="701" y="624"/>
                    <a:pt x="697" y="626"/>
                  </a:cubicBezTo>
                  <a:cubicBezTo>
                    <a:pt x="695" y="626"/>
                    <a:pt x="695" y="623"/>
                    <a:pt x="695" y="619"/>
                  </a:cubicBezTo>
                  <a:close/>
                  <a:moveTo>
                    <a:pt x="694" y="51"/>
                  </a:moveTo>
                  <a:cubicBezTo>
                    <a:pt x="694" y="53"/>
                    <a:pt x="692" y="53"/>
                    <a:pt x="690" y="53"/>
                  </a:cubicBezTo>
                  <a:cubicBezTo>
                    <a:pt x="690" y="50"/>
                    <a:pt x="693" y="50"/>
                    <a:pt x="694" y="51"/>
                  </a:cubicBezTo>
                  <a:close/>
                  <a:moveTo>
                    <a:pt x="672" y="708"/>
                  </a:moveTo>
                  <a:cubicBezTo>
                    <a:pt x="670" y="708"/>
                    <a:pt x="668" y="707"/>
                    <a:pt x="668" y="704"/>
                  </a:cubicBezTo>
                  <a:cubicBezTo>
                    <a:pt x="669" y="703"/>
                    <a:pt x="670" y="704"/>
                    <a:pt x="671" y="702"/>
                  </a:cubicBezTo>
                  <a:cubicBezTo>
                    <a:pt x="672" y="704"/>
                    <a:pt x="672" y="706"/>
                    <a:pt x="672" y="708"/>
                  </a:cubicBezTo>
                  <a:close/>
                  <a:moveTo>
                    <a:pt x="671" y="461"/>
                  </a:moveTo>
                  <a:cubicBezTo>
                    <a:pt x="669" y="466"/>
                    <a:pt x="666" y="469"/>
                    <a:pt x="664" y="473"/>
                  </a:cubicBezTo>
                  <a:cubicBezTo>
                    <a:pt x="662" y="470"/>
                    <a:pt x="660" y="471"/>
                    <a:pt x="657" y="472"/>
                  </a:cubicBezTo>
                  <a:cubicBezTo>
                    <a:pt x="653" y="463"/>
                    <a:pt x="665" y="460"/>
                    <a:pt x="671" y="461"/>
                  </a:cubicBezTo>
                  <a:close/>
                  <a:moveTo>
                    <a:pt x="662" y="504"/>
                  </a:moveTo>
                  <a:cubicBezTo>
                    <a:pt x="659" y="502"/>
                    <a:pt x="656" y="498"/>
                    <a:pt x="658" y="494"/>
                  </a:cubicBezTo>
                  <a:cubicBezTo>
                    <a:pt x="661" y="493"/>
                    <a:pt x="657" y="501"/>
                    <a:pt x="662" y="498"/>
                  </a:cubicBezTo>
                  <a:cubicBezTo>
                    <a:pt x="663" y="501"/>
                    <a:pt x="661" y="501"/>
                    <a:pt x="662" y="504"/>
                  </a:cubicBezTo>
                  <a:close/>
                  <a:moveTo>
                    <a:pt x="651" y="157"/>
                  </a:moveTo>
                  <a:cubicBezTo>
                    <a:pt x="652" y="157"/>
                    <a:pt x="652" y="157"/>
                    <a:pt x="654" y="157"/>
                  </a:cubicBezTo>
                  <a:cubicBezTo>
                    <a:pt x="651" y="160"/>
                    <a:pt x="653" y="161"/>
                    <a:pt x="652" y="164"/>
                  </a:cubicBezTo>
                  <a:cubicBezTo>
                    <a:pt x="650" y="164"/>
                    <a:pt x="650" y="163"/>
                    <a:pt x="649" y="163"/>
                  </a:cubicBezTo>
                  <a:cubicBezTo>
                    <a:pt x="650" y="161"/>
                    <a:pt x="650" y="158"/>
                    <a:pt x="651" y="157"/>
                  </a:cubicBezTo>
                  <a:close/>
                  <a:moveTo>
                    <a:pt x="617" y="160"/>
                  </a:moveTo>
                  <a:cubicBezTo>
                    <a:pt x="619" y="159"/>
                    <a:pt x="618" y="158"/>
                    <a:pt x="621" y="159"/>
                  </a:cubicBezTo>
                  <a:cubicBezTo>
                    <a:pt x="621" y="160"/>
                    <a:pt x="620" y="161"/>
                    <a:pt x="620" y="162"/>
                  </a:cubicBezTo>
                  <a:cubicBezTo>
                    <a:pt x="621" y="164"/>
                    <a:pt x="622" y="159"/>
                    <a:pt x="623" y="162"/>
                  </a:cubicBezTo>
                  <a:cubicBezTo>
                    <a:pt x="622" y="159"/>
                    <a:pt x="622" y="158"/>
                    <a:pt x="623" y="156"/>
                  </a:cubicBezTo>
                  <a:cubicBezTo>
                    <a:pt x="626" y="156"/>
                    <a:pt x="627" y="160"/>
                    <a:pt x="629" y="163"/>
                  </a:cubicBezTo>
                  <a:cubicBezTo>
                    <a:pt x="627" y="166"/>
                    <a:pt x="623" y="164"/>
                    <a:pt x="618" y="164"/>
                  </a:cubicBezTo>
                  <a:cubicBezTo>
                    <a:pt x="618" y="162"/>
                    <a:pt x="616" y="163"/>
                    <a:pt x="617" y="160"/>
                  </a:cubicBezTo>
                  <a:close/>
                  <a:moveTo>
                    <a:pt x="625" y="169"/>
                  </a:moveTo>
                  <a:cubicBezTo>
                    <a:pt x="625" y="171"/>
                    <a:pt x="623" y="170"/>
                    <a:pt x="623" y="171"/>
                  </a:cubicBezTo>
                  <a:cubicBezTo>
                    <a:pt x="626" y="173"/>
                    <a:pt x="625" y="169"/>
                    <a:pt x="627" y="170"/>
                  </a:cubicBezTo>
                  <a:cubicBezTo>
                    <a:pt x="627" y="172"/>
                    <a:pt x="627" y="172"/>
                    <a:pt x="627" y="172"/>
                  </a:cubicBezTo>
                  <a:cubicBezTo>
                    <a:pt x="637" y="172"/>
                    <a:pt x="651" y="171"/>
                    <a:pt x="661" y="171"/>
                  </a:cubicBezTo>
                  <a:cubicBezTo>
                    <a:pt x="659" y="180"/>
                    <a:pt x="647" y="173"/>
                    <a:pt x="645" y="181"/>
                  </a:cubicBezTo>
                  <a:cubicBezTo>
                    <a:pt x="639" y="180"/>
                    <a:pt x="627" y="185"/>
                    <a:pt x="623" y="180"/>
                  </a:cubicBezTo>
                  <a:cubicBezTo>
                    <a:pt x="618" y="185"/>
                    <a:pt x="611" y="181"/>
                    <a:pt x="607" y="178"/>
                  </a:cubicBezTo>
                  <a:cubicBezTo>
                    <a:pt x="617" y="182"/>
                    <a:pt x="614" y="166"/>
                    <a:pt x="625" y="169"/>
                  </a:cubicBezTo>
                  <a:close/>
                  <a:moveTo>
                    <a:pt x="653" y="506"/>
                  </a:moveTo>
                  <a:cubicBezTo>
                    <a:pt x="651" y="506"/>
                    <a:pt x="649" y="506"/>
                    <a:pt x="649" y="504"/>
                  </a:cubicBezTo>
                  <a:cubicBezTo>
                    <a:pt x="650" y="504"/>
                    <a:pt x="650" y="503"/>
                    <a:pt x="650" y="503"/>
                  </a:cubicBezTo>
                  <a:cubicBezTo>
                    <a:pt x="652" y="502"/>
                    <a:pt x="653" y="504"/>
                    <a:pt x="653" y="506"/>
                  </a:cubicBezTo>
                  <a:close/>
                  <a:moveTo>
                    <a:pt x="634" y="498"/>
                  </a:moveTo>
                  <a:cubicBezTo>
                    <a:pt x="636" y="497"/>
                    <a:pt x="637" y="502"/>
                    <a:pt x="637" y="499"/>
                  </a:cubicBezTo>
                  <a:cubicBezTo>
                    <a:pt x="640" y="502"/>
                    <a:pt x="632" y="504"/>
                    <a:pt x="634" y="498"/>
                  </a:cubicBezTo>
                  <a:close/>
                  <a:moveTo>
                    <a:pt x="632" y="490"/>
                  </a:moveTo>
                  <a:cubicBezTo>
                    <a:pt x="634" y="488"/>
                    <a:pt x="637" y="492"/>
                    <a:pt x="635" y="494"/>
                  </a:cubicBezTo>
                  <a:cubicBezTo>
                    <a:pt x="633" y="494"/>
                    <a:pt x="632" y="492"/>
                    <a:pt x="632" y="490"/>
                  </a:cubicBezTo>
                  <a:close/>
                  <a:moveTo>
                    <a:pt x="625" y="482"/>
                  </a:moveTo>
                  <a:cubicBezTo>
                    <a:pt x="625" y="475"/>
                    <a:pt x="634" y="476"/>
                    <a:pt x="636" y="471"/>
                  </a:cubicBezTo>
                  <a:cubicBezTo>
                    <a:pt x="638" y="471"/>
                    <a:pt x="638" y="471"/>
                    <a:pt x="638" y="471"/>
                  </a:cubicBezTo>
                  <a:cubicBezTo>
                    <a:pt x="639" y="474"/>
                    <a:pt x="637" y="475"/>
                    <a:pt x="641" y="475"/>
                  </a:cubicBezTo>
                  <a:cubicBezTo>
                    <a:pt x="638" y="481"/>
                    <a:pt x="634" y="481"/>
                    <a:pt x="625" y="482"/>
                  </a:cubicBezTo>
                  <a:close/>
                  <a:moveTo>
                    <a:pt x="601" y="572"/>
                  </a:moveTo>
                  <a:cubicBezTo>
                    <a:pt x="601" y="570"/>
                    <a:pt x="604" y="570"/>
                    <a:pt x="606" y="569"/>
                  </a:cubicBezTo>
                  <a:cubicBezTo>
                    <a:pt x="606" y="571"/>
                    <a:pt x="607" y="571"/>
                    <a:pt x="607" y="572"/>
                  </a:cubicBezTo>
                  <a:cubicBezTo>
                    <a:pt x="609" y="571"/>
                    <a:pt x="611" y="570"/>
                    <a:pt x="612" y="568"/>
                  </a:cubicBezTo>
                  <a:cubicBezTo>
                    <a:pt x="615" y="569"/>
                    <a:pt x="616" y="572"/>
                    <a:pt x="614" y="574"/>
                  </a:cubicBezTo>
                  <a:cubicBezTo>
                    <a:pt x="611" y="573"/>
                    <a:pt x="607" y="572"/>
                    <a:pt x="607" y="576"/>
                  </a:cubicBezTo>
                  <a:cubicBezTo>
                    <a:pt x="604" y="575"/>
                    <a:pt x="604" y="577"/>
                    <a:pt x="601" y="577"/>
                  </a:cubicBezTo>
                  <a:cubicBezTo>
                    <a:pt x="598" y="575"/>
                    <a:pt x="603" y="574"/>
                    <a:pt x="601" y="572"/>
                  </a:cubicBezTo>
                  <a:close/>
                  <a:moveTo>
                    <a:pt x="604" y="559"/>
                  </a:moveTo>
                  <a:cubicBezTo>
                    <a:pt x="601" y="559"/>
                    <a:pt x="602" y="556"/>
                    <a:pt x="600" y="556"/>
                  </a:cubicBezTo>
                  <a:cubicBezTo>
                    <a:pt x="600" y="554"/>
                    <a:pt x="604" y="553"/>
                    <a:pt x="606" y="554"/>
                  </a:cubicBezTo>
                  <a:cubicBezTo>
                    <a:pt x="606" y="553"/>
                    <a:pt x="606" y="553"/>
                    <a:pt x="606" y="553"/>
                  </a:cubicBezTo>
                  <a:cubicBezTo>
                    <a:pt x="606" y="551"/>
                    <a:pt x="603" y="552"/>
                    <a:pt x="601" y="551"/>
                  </a:cubicBezTo>
                  <a:cubicBezTo>
                    <a:pt x="607" y="548"/>
                    <a:pt x="611" y="538"/>
                    <a:pt x="616" y="542"/>
                  </a:cubicBezTo>
                  <a:cubicBezTo>
                    <a:pt x="615" y="546"/>
                    <a:pt x="611" y="545"/>
                    <a:pt x="611" y="550"/>
                  </a:cubicBezTo>
                  <a:cubicBezTo>
                    <a:pt x="615" y="548"/>
                    <a:pt x="622" y="546"/>
                    <a:pt x="627" y="549"/>
                  </a:cubicBezTo>
                  <a:cubicBezTo>
                    <a:pt x="623" y="558"/>
                    <a:pt x="607" y="550"/>
                    <a:pt x="604" y="559"/>
                  </a:cubicBezTo>
                  <a:close/>
                  <a:moveTo>
                    <a:pt x="614" y="473"/>
                  </a:moveTo>
                  <a:cubicBezTo>
                    <a:pt x="619" y="475"/>
                    <a:pt x="620" y="474"/>
                    <a:pt x="623" y="472"/>
                  </a:cubicBezTo>
                  <a:cubicBezTo>
                    <a:pt x="620" y="479"/>
                    <a:pt x="613" y="477"/>
                    <a:pt x="610" y="483"/>
                  </a:cubicBezTo>
                  <a:cubicBezTo>
                    <a:pt x="608" y="484"/>
                    <a:pt x="609" y="482"/>
                    <a:pt x="608" y="481"/>
                  </a:cubicBezTo>
                  <a:cubicBezTo>
                    <a:pt x="607" y="483"/>
                    <a:pt x="604" y="482"/>
                    <a:pt x="603" y="484"/>
                  </a:cubicBezTo>
                  <a:cubicBezTo>
                    <a:pt x="601" y="478"/>
                    <a:pt x="614" y="480"/>
                    <a:pt x="614" y="473"/>
                  </a:cubicBezTo>
                  <a:close/>
                  <a:moveTo>
                    <a:pt x="609" y="445"/>
                  </a:moveTo>
                  <a:cubicBezTo>
                    <a:pt x="610" y="444"/>
                    <a:pt x="611" y="445"/>
                    <a:pt x="612" y="446"/>
                  </a:cubicBezTo>
                  <a:cubicBezTo>
                    <a:pt x="610" y="448"/>
                    <a:pt x="612" y="453"/>
                    <a:pt x="608" y="454"/>
                  </a:cubicBezTo>
                  <a:cubicBezTo>
                    <a:pt x="608" y="449"/>
                    <a:pt x="607" y="448"/>
                    <a:pt x="609" y="445"/>
                  </a:cubicBezTo>
                  <a:close/>
                  <a:moveTo>
                    <a:pt x="606" y="503"/>
                  </a:moveTo>
                  <a:cubicBezTo>
                    <a:pt x="608" y="507"/>
                    <a:pt x="616" y="502"/>
                    <a:pt x="620" y="505"/>
                  </a:cubicBezTo>
                  <a:cubicBezTo>
                    <a:pt x="621" y="511"/>
                    <a:pt x="618" y="513"/>
                    <a:pt x="618" y="521"/>
                  </a:cubicBezTo>
                  <a:cubicBezTo>
                    <a:pt x="615" y="522"/>
                    <a:pt x="614" y="525"/>
                    <a:pt x="610" y="525"/>
                  </a:cubicBezTo>
                  <a:cubicBezTo>
                    <a:pt x="613" y="522"/>
                    <a:pt x="606" y="521"/>
                    <a:pt x="610" y="519"/>
                  </a:cubicBezTo>
                  <a:cubicBezTo>
                    <a:pt x="608" y="519"/>
                    <a:pt x="601" y="518"/>
                    <a:pt x="601" y="512"/>
                  </a:cubicBezTo>
                  <a:cubicBezTo>
                    <a:pt x="602" y="511"/>
                    <a:pt x="604" y="511"/>
                    <a:pt x="605" y="510"/>
                  </a:cubicBezTo>
                  <a:cubicBezTo>
                    <a:pt x="602" y="506"/>
                    <a:pt x="593" y="511"/>
                    <a:pt x="591" y="504"/>
                  </a:cubicBezTo>
                  <a:cubicBezTo>
                    <a:pt x="597" y="503"/>
                    <a:pt x="601" y="505"/>
                    <a:pt x="606" y="503"/>
                  </a:cubicBezTo>
                  <a:close/>
                  <a:moveTo>
                    <a:pt x="619" y="567"/>
                  </a:moveTo>
                  <a:cubicBezTo>
                    <a:pt x="619" y="572"/>
                    <a:pt x="621" y="569"/>
                    <a:pt x="625" y="569"/>
                  </a:cubicBezTo>
                  <a:cubicBezTo>
                    <a:pt x="625" y="577"/>
                    <a:pt x="612" y="568"/>
                    <a:pt x="619" y="567"/>
                  </a:cubicBezTo>
                  <a:close/>
                  <a:moveTo>
                    <a:pt x="623" y="575"/>
                  </a:moveTo>
                  <a:cubicBezTo>
                    <a:pt x="624" y="574"/>
                    <a:pt x="626" y="573"/>
                    <a:pt x="627" y="574"/>
                  </a:cubicBezTo>
                  <a:cubicBezTo>
                    <a:pt x="626" y="575"/>
                    <a:pt x="625" y="577"/>
                    <a:pt x="623" y="577"/>
                  </a:cubicBezTo>
                  <a:lnTo>
                    <a:pt x="623" y="575"/>
                  </a:lnTo>
                  <a:close/>
                  <a:moveTo>
                    <a:pt x="627" y="548"/>
                  </a:moveTo>
                  <a:cubicBezTo>
                    <a:pt x="626" y="545"/>
                    <a:pt x="629" y="545"/>
                    <a:pt x="632" y="544"/>
                  </a:cubicBezTo>
                  <a:cubicBezTo>
                    <a:pt x="632" y="548"/>
                    <a:pt x="628" y="550"/>
                    <a:pt x="627" y="548"/>
                  </a:cubicBezTo>
                  <a:close/>
                  <a:moveTo>
                    <a:pt x="624" y="472"/>
                  </a:moveTo>
                  <a:cubicBezTo>
                    <a:pt x="626" y="469"/>
                    <a:pt x="629" y="467"/>
                    <a:pt x="633" y="467"/>
                  </a:cubicBezTo>
                  <a:cubicBezTo>
                    <a:pt x="633" y="471"/>
                    <a:pt x="628" y="476"/>
                    <a:pt x="624" y="472"/>
                  </a:cubicBezTo>
                  <a:close/>
                  <a:moveTo>
                    <a:pt x="639" y="465"/>
                  </a:moveTo>
                  <a:cubicBezTo>
                    <a:pt x="642" y="464"/>
                    <a:pt x="643" y="463"/>
                    <a:pt x="641" y="459"/>
                  </a:cubicBezTo>
                  <a:cubicBezTo>
                    <a:pt x="645" y="461"/>
                    <a:pt x="643" y="465"/>
                    <a:pt x="645" y="468"/>
                  </a:cubicBezTo>
                  <a:cubicBezTo>
                    <a:pt x="643" y="467"/>
                    <a:pt x="642" y="466"/>
                    <a:pt x="642" y="469"/>
                  </a:cubicBezTo>
                  <a:cubicBezTo>
                    <a:pt x="640" y="470"/>
                    <a:pt x="639" y="467"/>
                    <a:pt x="639" y="465"/>
                  </a:cubicBezTo>
                  <a:close/>
                  <a:moveTo>
                    <a:pt x="602" y="440"/>
                  </a:moveTo>
                  <a:cubicBezTo>
                    <a:pt x="604" y="443"/>
                    <a:pt x="609" y="438"/>
                    <a:pt x="610" y="440"/>
                  </a:cubicBezTo>
                  <a:cubicBezTo>
                    <a:pt x="607" y="443"/>
                    <a:pt x="604" y="445"/>
                    <a:pt x="601" y="447"/>
                  </a:cubicBezTo>
                  <a:cubicBezTo>
                    <a:pt x="601" y="445"/>
                    <a:pt x="600" y="445"/>
                    <a:pt x="600" y="444"/>
                  </a:cubicBezTo>
                  <a:cubicBezTo>
                    <a:pt x="598" y="444"/>
                    <a:pt x="597" y="446"/>
                    <a:pt x="596" y="447"/>
                  </a:cubicBezTo>
                  <a:cubicBezTo>
                    <a:pt x="597" y="442"/>
                    <a:pt x="595" y="444"/>
                    <a:pt x="590" y="446"/>
                  </a:cubicBezTo>
                  <a:cubicBezTo>
                    <a:pt x="587" y="445"/>
                    <a:pt x="586" y="443"/>
                    <a:pt x="586" y="440"/>
                  </a:cubicBezTo>
                  <a:cubicBezTo>
                    <a:pt x="592" y="437"/>
                    <a:pt x="598" y="438"/>
                    <a:pt x="604" y="436"/>
                  </a:cubicBezTo>
                  <a:cubicBezTo>
                    <a:pt x="605" y="439"/>
                    <a:pt x="603" y="438"/>
                    <a:pt x="602" y="440"/>
                  </a:cubicBezTo>
                  <a:close/>
                  <a:moveTo>
                    <a:pt x="584" y="484"/>
                  </a:moveTo>
                  <a:cubicBezTo>
                    <a:pt x="585" y="483"/>
                    <a:pt x="586" y="481"/>
                    <a:pt x="588" y="481"/>
                  </a:cubicBezTo>
                  <a:cubicBezTo>
                    <a:pt x="589" y="484"/>
                    <a:pt x="589" y="487"/>
                    <a:pt x="586" y="489"/>
                  </a:cubicBezTo>
                  <a:cubicBezTo>
                    <a:pt x="586" y="486"/>
                    <a:pt x="589" y="484"/>
                    <a:pt x="584" y="484"/>
                  </a:cubicBezTo>
                  <a:close/>
                  <a:moveTo>
                    <a:pt x="584" y="164"/>
                  </a:moveTo>
                  <a:cubicBezTo>
                    <a:pt x="584" y="162"/>
                    <a:pt x="584" y="162"/>
                    <a:pt x="584" y="162"/>
                  </a:cubicBezTo>
                  <a:cubicBezTo>
                    <a:pt x="586" y="162"/>
                    <a:pt x="587" y="161"/>
                    <a:pt x="588" y="161"/>
                  </a:cubicBezTo>
                  <a:cubicBezTo>
                    <a:pt x="589" y="164"/>
                    <a:pt x="585" y="166"/>
                    <a:pt x="584" y="164"/>
                  </a:cubicBezTo>
                  <a:close/>
                  <a:moveTo>
                    <a:pt x="597" y="164"/>
                  </a:moveTo>
                  <a:cubicBezTo>
                    <a:pt x="597" y="165"/>
                    <a:pt x="594" y="164"/>
                    <a:pt x="593" y="165"/>
                  </a:cubicBezTo>
                  <a:cubicBezTo>
                    <a:pt x="592" y="162"/>
                    <a:pt x="593" y="160"/>
                    <a:pt x="597" y="161"/>
                  </a:cubicBezTo>
                  <a:cubicBezTo>
                    <a:pt x="597" y="162"/>
                    <a:pt x="596" y="163"/>
                    <a:pt x="597" y="164"/>
                  </a:cubicBezTo>
                  <a:close/>
                  <a:moveTo>
                    <a:pt x="542" y="103"/>
                  </a:moveTo>
                  <a:cubicBezTo>
                    <a:pt x="545" y="99"/>
                    <a:pt x="555" y="102"/>
                    <a:pt x="554" y="94"/>
                  </a:cubicBezTo>
                  <a:cubicBezTo>
                    <a:pt x="567" y="92"/>
                    <a:pt x="581" y="89"/>
                    <a:pt x="589" y="96"/>
                  </a:cubicBezTo>
                  <a:cubicBezTo>
                    <a:pt x="583" y="102"/>
                    <a:pt x="570" y="97"/>
                    <a:pt x="562" y="101"/>
                  </a:cubicBezTo>
                  <a:cubicBezTo>
                    <a:pt x="562" y="104"/>
                    <a:pt x="566" y="104"/>
                    <a:pt x="564" y="107"/>
                  </a:cubicBezTo>
                  <a:cubicBezTo>
                    <a:pt x="560" y="108"/>
                    <a:pt x="557" y="110"/>
                    <a:pt x="553" y="112"/>
                  </a:cubicBezTo>
                  <a:cubicBezTo>
                    <a:pt x="552" y="106"/>
                    <a:pt x="541" y="107"/>
                    <a:pt x="542" y="103"/>
                  </a:cubicBezTo>
                  <a:close/>
                  <a:moveTo>
                    <a:pt x="579" y="108"/>
                  </a:moveTo>
                  <a:cubicBezTo>
                    <a:pt x="575" y="108"/>
                    <a:pt x="572" y="108"/>
                    <a:pt x="570" y="107"/>
                  </a:cubicBezTo>
                  <a:cubicBezTo>
                    <a:pt x="570" y="102"/>
                    <a:pt x="580" y="101"/>
                    <a:pt x="579" y="108"/>
                  </a:cubicBezTo>
                  <a:close/>
                  <a:moveTo>
                    <a:pt x="525" y="86"/>
                  </a:moveTo>
                  <a:cubicBezTo>
                    <a:pt x="528" y="86"/>
                    <a:pt x="528" y="86"/>
                    <a:pt x="528" y="86"/>
                  </a:cubicBezTo>
                  <a:cubicBezTo>
                    <a:pt x="528" y="86"/>
                    <a:pt x="527" y="86"/>
                    <a:pt x="527" y="86"/>
                  </a:cubicBezTo>
                  <a:cubicBezTo>
                    <a:pt x="528" y="88"/>
                    <a:pt x="529" y="89"/>
                    <a:pt x="531" y="89"/>
                  </a:cubicBezTo>
                  <a:cubicBezTo>
                    <a:pt x="531" y="93"/>
                    <a:pt x="531" y="92"/>
                    <a:pt x="532" y="95"/>
                  </a:cubicBezTo>
                  <a:cubicBezTo>
                    <a:pt x="528" y="98"/>
                    <a:pt x="523" y="94"/>
                    <a:pt x="519" y="93"/>
                  </a:cubicBezTo>
                  <a:cubicBezTo>
                    <a:pt x="521" y="90"/>
                    <a:pt x="526" y="89"/>
                    <a:pt x="525" y="86"/>
                  </a:cubicBezTo>
                  <a:close/>
                  <a:moveTo>
                    <a:pt x="537" y="114"/>
                  </a:moveTo>
                  <a:cubicBezTo>
                    <a:pt x="541" y="118"/>
                    <a:pt x="548" y="114"/>
                    <a:pt x="550" y="117"/>
                  </a:cubicBezTo>
                  <a:cubicBezTo>
                    <a:pt x="560" y="108"/>
                    <a:pt x="579" y="109"/>
                    <a:pt x="591" y="113"/>
                  </a:cubicBezTo>
                  <a:cubicBezTo>
                    <a:pt x="584" y="118"/>
                    <a:pt x="574" y="115"/>
                    <a:pt x="566" y="120"/>
                  </a:cubicBezTo>
                  <a:cubicBezTo>
                    <a:pt x="564" y="116"/>
                    <a:pt x="556" y="120"/>
                    <a:pt x="557" y="123"/>
                  </a:cubicBezTo>
                  <a:cubicBezTo>
                    <a:pt x="543" y="126"/>
                    <a:pt x="533" y="127"/>
                    <a:pt x="518" y="130"/>
                  </a:cubicBezTo>
                  <a:cubicBezTo>
                    <a:pt x="515" y="131"/>
                    <a:pt x="516" y="128"/>
                    <a:pt x="514" y="128"/>
                  </a:cubicBezTo>
                  <a:cubicBezTo>
                    <a:pt x="510" y="129"/>
                    <a:pt x="502" y="133"/>
                    <a:pt x="499" y="128"/>
                  </a:cubicBezTo>
                  <a:cubicBezTo>
                    <a:pt x="507" y="117"/>
                    <a:pt x="526" y="119"/>
                    <a:pt x="537" y="114"/>
                  </a:cubicBezTo>
                  <a:close/>
                  <a:moveTo>
                    <a:pt x="508" y="134"/>
                  </a:moveTo>
                  <a:cubicBezTo>
                    <a:pt x="508" y="130"/>
                    <a:pt x="508" y="130"/>
                    <a:pt x="508" y="130"/>
                  </a:cubicBezTo>
                  <a:cubicBezTo>
                    <a:pt x="510" y="130"/>
                    <a:pt x="510" y="130"/>
                    <a:pt x="510" y="130"/>
                  </a:cubicBezTo>
                  <a:cubicBezTo>
                    <a:pt x="511" y="133"/>
                    <a:pt x="510" y="134"/>
                    <a:pt x="508" y="134"/>
                  </a:cubicBezTo>
                  <a:close/>
                  <a:moveTo>
                    <a:pt x="483" y="484"/>
                  </a:moveTo>
                  <a:cubicBezTo>
                    <a:pt x="488" y="483"/>
                    <a:pt x="489" y="486"/>
                    <a:pt x="492" y="483"/>
                  </a:cubicBezTo>
                  <a:cubicBezTo>
                    <a:pt x="495" y="490"/>
                    <a:pt x="486" y="487"/>
                    <a:pt x="483" y="490"/>
                  </a:cubicBezTo>
                  <a:cubicBezTo>
                    <a:pt x="481" y="489"/>
                    <a:pt x="485" y="487"/>
                    <a:pt x="483" y="484"/>
                  </a:cubicBezTo>
                  <a:close/>
                  <a:moveTo>
                    <a:pt x="491" y="628"/>
                  </a:moveTo>
                  <a:cubicBezTo>
                    <a:pt x="495" y="628"/>
                    <a:pt x="494" y="635"/>
                    <a:pt x="493" y="638"/>
                  </a:cubicBezTo>
                  <a:cubicBezTo>
                    <a:pt x="492" y="636"/>
                    <a:pt x="487" y="638"/>
                    <a:pt x="488" y="634"/>
                  </a:cubicBezTo>
                  <a:cubicBezTo>
                    <a:pt x="489" y="634"/>
                    <a:pt x="489" y="636"/>
                    <a:pt x="490" y="636"/>
                  </a:cubicBezTo>
                  <a:cubicBezTo>
                    <a:pt x="492" y="633"/>
                    <a:pt x="492" y="632"/>
                    <a:pt x="491" y="628"/>
                  </a:cubicBezTo>
                  <a:close/>
                  <a:moveTo>
                    <a:pt x="483" y="497"/>
                  </a:moveTo>
                  <a:cubicBezTo>
                    <a:pt x="482" y="496"/>
                    <a:pt x="482" y="494"/>
                    <a:pt x="482" y="492"/>
                  </a:cubicBezTo>
                  <a:cubicBezTo>
                    <a:pt x="483" y="492"/>
                    <a:pt x="484" y="492"/>
                    <a:pt x="484" y="491"/>
                  </a:cubicBezTo>
                  <a:cubicBezTo>
                    <a:pt x="485" y="492"/>
                    <a:pt x="486" y="493"/>
                    <a:pt x="486" y="495"/>
                  </a:cubicBezTo>
                  <a:cubicBezTo>
                    <a:pt x="484" y="495"/>
                    <a:pt x="485" y="497"/>
                    <a:pt x="483" y="497"/>
                  </a:cubicBezTo>
                  <a:close/>
                  <a:moveTo>
                    <a:pt x="486" y="656"/>
                  </a:moveTo>
                  <a:cubicBezTo>
                    <a:pt x="485" y="655"/>
                    <a:pt x="485" y="654"/>
                    <a:pt x="483" y="654"/>
                  </a:cubicBezTo>
                  <a:cubicBezTo>
                    <a:pt x="485" y="652"/>
                    <a:pt x="485" y="647"/>
                    <a:pt x="486" y="644"/>
                  </a:cubicBezTo>
                  <a:cubicBezTo>
                    <a:pt x="487" y="644"/>
                    <a:pt x="489" y="644"/>
                    <a:pt x="490" y="644"/>
                  </a:cubicBezTo>
                  <a:cubicBezTo>
                    <a:pt x="488" y="647"/>
                    <a:pt x="488" y="653"/>
                    <a:pt x="486" y="656"/>
                  </a:cubicBezTo>
                  <a:close/>
                  <a:moveTo>
                    <a:pt x="487" y="639"/>
                  </a:moveTo>
                  <a:cubicBezTo>
                    <a:pt x="487" y="637"/>
                    <a:pt x="489" y="638"/>
                    <a:pt x="491" y="638"/>
                  </a:cubicBezTo>
                  <a:cubicBezTo>
                    <a:pt x="491" y="641"/>
                    <a:pt x="488" y="641"/>
                    <a:pt x="487" y="639"/>
                  </a:cubicBezTo>
                  <a:close/>
                  <a:moveTo>
                    <a:pt x="491" y="653"/>
                  </a:moveTo>
                  <a:cubicBezTo>
                    <a:pt x="490" y="649"/>
                    <a:pt x="494" y="646"/>
                    <a:pt x="496" y="647"/>
                  </a:cubicBezTo>
                  <a:cubicBezTo>
                    <a:pt x="495" y="650"/>
                    <a:pt x="494" y="652"/>
                    <a:pt x="491" y="653"/>
                  </a:cubicBezTo>
                  <a:close/>
                  <a:moveTo>
                    <a:pt x="503" y="671"/>
                  </a:moveTo>
                  <a:cubicBezTo>
                    <a:pt x="504" y="671"/>
                    <a:pt x="504" y="672"/>
                    <a:pt x="505" y="672"/>
                  </a:cubicBezTo>
                  <a:cubicBezTo>
                    <a:pt x="506" y="675"/>
                    <a:pt x="504" y="674"/>
                    <a:pt x="505" y="677"/>
                  </a:cubicBezTo>
                  <a:cubicBezTo>
                    <a:pt x="502" y="677"/>
                    <a:pt x="502" y="672"/>
                    <a:pt x="503" y="671"/>
                  </a:cubicBezTo>
                  <a:close/>
                  <a:moveTo>
                    <a:pt x="510" y="702"/>
                  </a:moveTo>
                  <a:cubicBezTo>
                    <a:pt x="509" y="701"/>
                    <a:pt x="507" y="699"/>
                    <a:pt x="509" y="697"/>
                  </a:cubicBezTo>
                  <a:cubicBezTo>
                    <a:pt x="511" y="696"/>
                    <a:pt x="510" y="700"/>
                    <a:pt x="510" y="702"/>
                  </a:cubicBezTo>
                  <a:close/>
                  <a:moveTo>
                    <a:pt x="507" y="688"/>
                  </a:moveTo>
                  <a:cubicBezTo>
                    <a:pt x="509" y="686"/>
                    <a:pt x="512" y="689"/>
                    <a:pt x="512" y="692"/>
                  </a:cubicBezTo>
                  <a:cubicBezTo>
                    <a:pt x="509" y="692"/>
                    <a:pt x="508" y="690"/>
                    <a:pt x="507" y="688"/>
                  </a:cubicBezTo>
                  <a:close/>
                  <a:moveTo>
                    <a:pt x="511" y="686"/>
                  </a:moveTo>
                  <a:cubicBezTo>
                    <a:pt x="508" y="686"/>
                    <a:pt x="508" y="683"/>
                    <a:pt x="504" y="683"/>
                  </a:cubicBezTo>
                  <a:cubicBezTo>
                    <a:pt x="504" y="681"/>
                    <a:pt x="504" y="680"/>
                    <a:pt x="505" y="679"/>
                  </a:cubicBezTo>
                  <a:cubicBezTo>
                    <a:pt x="506" y="679"/>
                    <a:pt x="507" y="680"/>
                    <a:pt x="507" y="681"/>
                  </a:cubicBezTo>
                  <a:cubicBezTo>
                    <a:pt x="507" y="680"/>
                    <a:pt x="506" y="677"/>
                    <a:pt x="508" y="674"/>
                  </a:cubicBezTo>
                  <a:cubicBezTo>
                    <a:pt x="512" y="675"/>
                    <a:pt x="510" y="671"/>
                    <a:pt x="514" y="671"/>
                  </a:cubicBezTo>
                  <a:cubicBezTo>
                    <a:pt x="516" y="676"/>
                    <a:pt x="513" y="682"/>
                    <a:pt x="511" y="686"/>
                  </a:cubicBezTo>
                  <a:close/>
                  <a:moveTo>
                    <a:pt x="514" y="667"/>
                  </a:moveTo>
                  <a:cubicBezTo>
                    <a:pt x="511" y="664"/>
                    <a:pt x="508" y="659"/>
                    <a:pt x="511" y="657"/>
                  </a:cubicBezTo>
                  <a:cubicBezTo>
                    <a:pt x="513" y="656"/>
                    <a:pt x="513" y="658"/>
                    <a:pt x="515" y="658"/>
                  </a:cubicBezTo>
                  <a:cubicBezTo>
                    <a:pt x="514" y="661"/>
                    <a:pt x="514" y="664"/>
                    <a:pt x="514" y="667"/>
                  </a:cubicBezTo>
                  <a:close/>
                  <a:moveTo>
                    <a:pt x="519" y="502"/>
                  </a:moveTo>
                  <a:cubicBezTo>
                    <a:pt x="519" y="499"/>
                    <a:pt x="520" y="498"/>
                    <a:pt x="521" y="497"/>
                  </a:cubicBezTo>
                  <a:cubicBezTo>
                    <a:pt x="523" y="499"/>
                    <a:pt x="522" y="502"/>
                    <a:pt x="519" y="502"/>
                  </a:cubicBezTo>
                  <a:close/>
                  <a:moveTo>
                    <a:pt x="516" y="469"/>
                  </a:moveTo>
                  <a:cubicBezTo>
                    <a:pt x="516" y="472"/>
                    <a:pt x="518" y="469"/>
                    <a:pt x="518" y="471"/>
                  </a:cubicBezTo>
                  <a:cubicBezTo>
                    <a:pt x="519" y="485"/>
                    <a:pt x="502" y="481"/>
                    <a:pt x="496" y="490"/>
                  </a:cubicBezTo>
                  <a:cubicBezTo>
                    <a:pt x="499" y="480"/>
                    <a:pt x="504" y="471"/>
                    <a:pt x="513" y="469"/>
                  </a:cubicBezTo>
                  <a:cubicBezTo>
                    <a:pt x="517" y="464"/>
                    <a:pt x="521" y="460"/>
                    <a:pt x="527" y="457"/>
                  </a:cubicBezTo>
                  <a:cubicBezTo>
                    <a:pt x="525" y="464"/>
                    <a:pt x="519" y="464"/>
                    <a:pt x="516" y="469"/>
                  </a:cubicBezTo>
                  <a:close/>
                  <a:moveTo>
                    <a:pt x="527" y="675"/>
                  </a:moveTo>
                  <a:cubicBezTo>
                    <a:pt x="528" y="673"/>
                    <a:pt x="529" y="672"/>
                    <a:pt x="531" y="672"/>
                  </a:cubicBezTo>
                  <a:cubicBezTo>
                    <a:pt x="532" y="676"/>
                    <a:pt x="530" y="678"/>
                    <a:pt x="527" y="675"/>
                  </a:cubicBezTo>
                  <a:close/>
                  <a:moveTo>
                    <a:pt x="523" y="477"/>
                  </a:moveTo>
                  <a:cubicBezTo>
                    <a:pt x="523" y="471"/>
                    <a:pt x="526" y="467"/>
                    <a:pt x="530" y="464"/>
                  </a:cubicBezTo>
                  <a:cubicBezTo>
                    <a:pt x="531" y="464"/>
                    <a:pt x="530" y="465"/>
                    <a:pt x="530" y="465"/>
                  </a:cubicBezTo>
                  <a:cubicBezTo>
                    <a:pt x="531" y="469"/>
                    <a:pt x="535" y="470"/>
                    <a:pt x="535" y="475"/>
                  </a:cubicBezTo>
                  <a:cubicBezTo>
                    <a:pt x="530" y="476"/>
                    <a:pt x="528" y="480"/>
                    <a:pt x="523" y="477"/>
                  </a:cubicBezTo>
                  <a:close/>
                  <a:moveTo>
                    <a:pt x="532" y="674"/>
                  </a:moveTo>
                  <a:cubicBezTo>
                    <a:pt x="535" y="672"/>
                    <a:pt x="537" y="676"/>
                    <a:pt x="536" y="679"/>
                  </a:cubicBezTo>
                  <a:cubicBezTo>
                    <a:pt x="535" y="677"/>
                    <a:pt x="532" y="678"/>
                    <a:pt x="532" y="674"/>
                  </a:cubicBezTo>
                  <a:close/>
                  <a:moveTo>
                    <a:pt x="528" y="457"/>
                  </a:moveTo>
                  <a:cubicBezTo>
                    <a:pt x="526" y="453"/>
                    <a:pt x="533" y="444"/>
                    <a:pt x="536" y="448"/>
                  </a:cubicBezTo>
                  <a:cubicBezTo>
                    <a:pt x="534" y="452"/>
                    <a:pt x="530" y="453"/>
                    <a:pt x="528" y="457"/>
                  </a:cubicBezTo>
                  <a:close/>
                  <a:moveTo>
                    <a:pt x="529" y="437"/>
                  </a:moveTo>
                  <a:cubicBezTo>
                    <a:pt x="530" y="436"/>
                    <a:pt x="531" y="436"/>
                    <a:pt x="533" y="436"/>
                  </a:cubicBezTo>
                  <a:cubicBezTo>
                    <a:pt x="534" y="439"/>
                    <a:pt x="528" y="440"/>
                    <a:pt x="529" y="437"/>
                  </a:cubicBezTo>
                  <a:close/>
                  <a:moveTo>
                    <a:pt x="538" y="467"/>
                  </a:moveTo>
                  <a:cubicBezTo>
                    <a:pt x="538" y="464"/>
                    <a:pt x="540" y="464"/>
                    <a:pt x="543" y="464"/>
                  </a:cubicBezTo>
                  <a:cubicBezTo>
                    <a:pt x="544" y="468"/>
                    <a:pt x="539" y="469"/>
                    <a:pt x="538" y="467"/>
                  </a:cubicBezTo>
                  <a:close/>
                  <a:moveTo>
                    <a:pt x="537" y="462"/>
                  </a:moveTo>
                  <a:cubicBezTo>
                    <a:pt x="540" y="456"/>
                    <a:pt x="547" y="454"/>
                    <a:pt x="553" y="451"/>
                  </a:cubicBezTo>
                  <a:cubicBezTo>
                    <a:pt x="550" y="456"/>
                    <a:pt x="544" y="460"/>
                    <a:pt x="537" y="462"/>
                  </a:cubicBezTo>
                  <a:close/>
                  <a:moveTo>
                    <a:pt x="512" y="174"/>
                  </a:moveTo>
                  <a:cubicBezTo>
                    <a:pt x="511" y="175"/>
                    <a:pt x="511" y="178"/>
                    <a:pt x="510" y="180"/>
                  </a:cubicBezTo>
                  <a:cubicBezTo>
                    <a:pt x="501" y="184"/>
                    <a:pt x="495" y="193"/>
                    <a:pt x="483" y="188"/>
                  </a:cubicBezTo>
                  <a:cubicBezTo>
                    <a:pt x="484" y="183"/>
                    <a:pt x="494" y="188"/>
                    <a:pt x="495" y="182"/>
                  </a:cubicBezTo>
                  <a:cubicBezTo>
                    <a:pt x="494" y="178"/>
                    <a:pt x="491" y="178"/>
                    <a:pt x="487" y="178"/>
                  </a:cubicBezTo>
                  <a:cubicBezTo>
                    <a:pt x="488" y="177"/>
                    <a:pt x="488" y="174"/>
                    <a:pt x="486" y="173"/>
                  </a:cubicBezTo>
                  <a:cubicBezTo>
                    <a:pt x="490" y="164"/>
                    <a:pt x="503" y="164"/>
                    <a:pt x="510" y="163"/>
                  </a:cubicBezTo>
                  <a:cubicBezTo>
                    <a:pt x="512" y="161"/>
                    <a:pt x="510" y="160"/>
                    <a:pt x="512" y="158"/>
                  </a:cubicBezTo>
                  <a:cubicBezTo>
                    <a:pt x="505" y="157"/>
                    <a:pt x="499" y="164"/>
                    <a:pt x="495" y="158"/>
                  </a:cubicBezTo>
                  <a:cubicBezTo>
                    <a:pt x="493" y="160"/>
                    <a:pt x="491" y="163"/>
                    <a:pt x="487" y="161"/>
                  </a:cubicBezTo>
                  <a:cubicBezTo>
                    <a:pt x="487" y="157"/>
                    <a:pt x="491" y="157"/>
                    <a:pt x="492" y="155"/>
                  </a:cubicBezTo>
                  <a:cubicBezTo>
                    <a:pt x="493" y="161"/>
                    <a:pt x="496" y="151"/>
                    <a:pt x="499" y="156"/>
                  </a:cubicBezTo>
                  <a:cubicBezTo>
                    <a:pt x="502" y="153"/>
                    <a:pt x="502" y="148"/>
                    <a:pt x="502" y="144"/>
                  </a:cubicBezTo>
                  <a:cubicBezTo>
                    <a:pt x="507" y="137"/>
                    <a:pt x="523" y="142"/>
                    <a:pt x="523" y="132"/>
                  </a:cubicBezTo>
                  <a:cubicBezTo>
                    <a:pt x="525" y="131"/>
                    <a:pt x="528" y="133"/>
                    <a:pt x="531" y="131"/>
                  </a:cubicBezTo>
                  <a:cubicBezTo>
                    <a:pt x="533" y="133"/>
                    <a:pt x="531" y="134"/>
                    <a:pt x="531" y="135"/>
                  </a:cubicBezTo>
                  <a:cubicBezTo>
                    <a:pt x="542" y="137"/>
                    <a:pt x="544" y="130"/>
                    <a:pt x="554" y="133"/>
                  </a:cubicBezTo>
                  <a:cubicBezTo>
                    <a:pt x="554" y="135"/>
                    <a:pt x="556" y="135"/>
                    <a:pt x="555" y="137"/>
                  </a:cubicBezTo>
                  <a:cubicBezTo>
                    <a:pt x="552" y="137"/>
                    <a:pt x="551" y="138"/>
                    <a:pt x="549" y="138"/>
                  </a:cubicBezTo>
                  <a:cubicBezTo>
                    <a:pt x="566" y="144"/>
                    <a:pt x="571" y="122"/>
                    <a:pt x="588" y="123"/>
                  </a:cubicBezTo>
                  <a:cubicBezTo>
                    <a:pt x="587" y="122"/>
                    <a:pt x="586" y="122"/>
                    <a:pt x="586" y="121"/>
                  </a:cubicBezTo>
                  <a:cubicBezTo>
                    <a:pt x="591" y="116"/>
                    <a:pt x="601" y="122"/>
                    <a:pt x="603" y="128"/>
                  </a:cubicBezTo>
                  <a:cubicBezTo>
                    <a:pt x="598" y="128"/>
                    <a:pt x="597" y="131"/>
                    <a:pt x="595" y="133"/>
                  </a:cubicBezTo>
                  <a:cubicBezTo>
                    <a:pt x="588" y="129"/>
                    <a:pt x="582" y="135"/>
                    <a:pt x="576" y="134"/>
                  </a:cubicBezTo>
                  <a:cubicBezTo>
                    <a:pt x="578" y="137"/>
                    <a:pt x="584" y="135"/>
                    <a:pt x="585" y="138"/>
                  </a:cubicBezTo>
                  <a:cubicBezTo>
                    <a:pt x="586" y="141"/>
                    <a:pt x="581" y="139"/>
                    <a:pt x="581" y="141"/>
                  </a:cubicBezTo>
                  <a:cubicBezTo>
                    <a:pt x="590" y="142"/>
                    <a:pt x="598" y="132"/>
                    <a:pt x="604" y="141"/>
                  </a:cubicBezTo>
                  <a:cubicBezTo>
                    <a:pt x="600" y="146"/>
                    <a:pt x="590" y="144"/>
                    <a:pt x="585" y="145"/>
                  </a:cubicBezTo>
                  <a:cubicBezTo>
                    <a:pt x="591" y="147"/>
                    <a:pt x="598" y="146"/>
                    <a:pt x="604" y="147"/>
                  </a:cubicBezTo>
                  <a:cubicBezTo>
                    <a:pt x="598" y="151"/>
                    <a:pt x="584" y="150"/>
                    <a:pt x="584" y="157"/>
                  </a:cubicBezTo>
                  <a:cubicBezTo>
                    <a:pt x="562" y="165"/>
                    <a:pt x="540" y="172"/>
                    <a:pt x="512" y="174"/>
                  </a:cubicBezTo>
                  <a:close/>
                  <a:moveTo>
                    <a:pt x="578" y="166"/>
                  </a:moveTo>
                  <a:cubicBezTo>
                    <a:pt x="576" y="166"/>
                    <a:pt x="577" y="164"/>
                    <a:pt x="575" y="164"/>
                  </a:cubicBezTo>
                  <a:cubicBezTo>
                    <a:pt x="576" y="162"/>
                    <a:pt x="578" y="162"/>
                    <a:pt x="580" y="162"/>
                  </a:cubicBezTo>
                  <a:cubicBezTo>
                    <a:pt x="581" y="165"/>
                    <a:pt x="578" y="164"/>
                    <a:pt x="578" y="166"/>
                  </a:cubicBezTo>
                  <a:close/>
                  <a:moveTo>
                    <a:pt x="568" y="449"/>
                  </a:moveTo>
                  <a:cubicBezTo>
                    <a:pt x="567" y="452"/>
                    <a:pt x="564" y="453"/>
                    <a:pt x="562" y="454"/>
                  </a:cubicBezTo>
                  <a:cubicBezTo>
                    <a:pt x="560" y="452"/>
                    <a:pt x="565" y="449"/>
                    <a:pt x="565" y="445"/>
                  </a:cubicBezTo>
                  <a:cubicBezTo>
                    <a:pt x="566" y="445"/>
                    <a:pt x="568" y="445"/>
                    <a:pt x="569" y="445"/>
                  </a:cubicBezTo>
                  <a:cubicBezTo>
                    <a:pt x="568" y="448"/>
                    <a:pt x="567" y="445"/>
                    <a:pt x="566" y="447"/>
                  </a:cubicBezTo>
                  <a:cubicBezTo>
                    <a:pt x="565" y="449"/>
                    <a:pt x="567" y="448"/>
                    <a:pt x="568" y="449"/>
                  </a:cubicBezTo>
                  <a:close/>
                  <a:moveTo>
                    <a:pt x="562" y="514"/>
                  </a:moveTo>
                  <a:cubicBezTo>
                    <a:pt x="565" y="517"/>
                    <a:pt x="566" y="518"/>
                    <a:pt x="570" y="516"/>
                  </a:cubicBezTo>
                  <a:cubicBezTo>
                    <a:pt x="571" y="518"/>
                    <a:pt x="571" y="520"/>
                    <a:pt x="571" y="524"/>
                  </a:cubicBezTo>
                  <a:cubicBezTo>
                    <a:pt x="565" y="525"/>
                    <a:pt x="562" y="529"/>
                    <a:pt x="556" y="525"/>
                  </a:cubicBezTo>
                  <a:cubicBezTo>
                    <a:pt x="556" y="519"/>
                    <a:pt x="561" y="519"/>
                    <a:pt x="562" y="514"/>
                  </a:cubicBezTo>
                  <a:close/>
                  <a:moveTo>
                    <a:pt x="573" y="739"/>
                  </a:moveTo>
                  <a:cubicBezTo>
                    <a:pt x="570" y="737"/>
                    <a:pt x="571" y="733"/>
                    <a:pt x="567" y="734"/>
                  </a:cubicBezTo>
                  <a:cubicBezTo>
                    <a:pt x="567" y="728"/>
                    <a:pt x="567" y="728"/>
                    <a:pt x="567" y="728"/>
                  </a:cubicBezTo>
                  <a:cubicBezTo>
                    <a:pt x="571" y="728"/>
                    <a:pt x="571" y="728"/>
                    <a:pt x="571" y="728"/>
                  </a:cubicBezTo>
                  <a:cubicBezTo>
                    <a:pt x="570" y="734"/>
                    <a:pt x="574" y="734"/>
                    <a:pt x="573" y="739"/>
                  </a:cubicBezTo>
                  <a:close/>
                  <a:moveTo>
                    <a:pt x="553" y="764"/>
                  </a:moveTo>
                  <a:cubicBezTo>
                    <a:pt x="555" y="765"/>
                    <a:pt x="564" y="769"/>
                    <a:pt x="565" y="780"/>
                  </a:cubicBezTo>
                  <a:cubicBezTo>
                    <a:pt x="559" y="776"/>
                    <a:pt x="554" y="772"/>
                    <a:pt x="553" y="764"/>
                  </a:cubicBezTo>
                  <a:close/>
                  <a:moveTo>
                    <a:pt x="570" y="766"/>
                  </a:moveTo>
                  <a:cubicBezTo>
                    <a:pt x="569" y="769"/>
                    <a:pt x="571" y="770"/>
                    <a:pt x="571" y="773"/>
                  </a:cubicBezTo>
                  <a:cubicBezTo>
                    <a:pt x="568" y="772"/>
                    <a:pt x="566" y="772"/>
                    <a:pt x="564" y="773"/>
                  </a:cubicBezTo>
                  <a:cubicBezTo>
                    <a:pt x="560" y="769"/>
                    <a:pt x="558" y="759"/>
                    <a:pt x="558" y="753"/>
                  </a:cubicBezTo>
                  <a:cubicBezTo>
                    <a:pt x="560" y="753"/>
                    <a:pt x="560" y="752"/>
                    <a:pt x="562" y="752"/>
                  </a:cubicBezTo>
                  <a:cubicBezTo>
                    <a:pt x="561" y="754"/>
                    <a:pt x="563" y="754"/>
                    <a:pt x="562" y="756"/>
                  </a:cubicBezTo>
                  <a:cubicBezTo>
                    <a:pt x="560" y="756"/>
                    <a:pt x="560" y="756"/>
                    <a:pt x="560" y="756"/>
                  </a:cubicBezTo>
                  <a:cubicBezTo>
                    <a:pt x="560" y="758"/>
                    <a:pt x="564" y="756"/>
                    <a:pt x="562" y="759"/>
                  </a:cubicBezTo>
                  <a:cubicBezTo>
                    <a:pt x="565" y="755"/>
                    <a:pt x="566" y="764"/>
                    <a:pt x="569" y="765"/>
                  </a:cubicBezTo>
                  <a:cubicBezTo>
                    <a:pt x="567" y="751"/>
                    <a:pt x="561" y="743"/>
                    <a:pt x="559" y="730"/>
                  </a:cubicBezTo>
                  <a:cubicBezTo>
                    <a:pt x="559" y="727"/>
                    <a:pt x="562" y="732"/>
                    <a:pt x="562" y="729"/>
                  </a:cubicBezTo>
                  <a:cubicBezTo>
                    <a:pt x="566" y="737"/>
                    <a:pt x="569" y="751"/>
                    <a:pt x="575" y="765"/>
                  </a:cubicBezTo>
                  <a:cubicBezTo>
                    <a:pt x="575" y="767"/>
                    <a:pt x="571" y="765"/>
                    <a:pt x="570" y="766"/>
                  </a:cubicBezTo>
                  <a:close/>
                  <a:moveTo>
                    <a:pt x="558" y="178"/>
                  </a:moveTo>
                  <a:cubicBezTo>
                    <a:pt x="565" y="171"/>
                    <a:pt x="575" y="176"/>
                    <a:pt x="586" y="177"/>
                  </a:cubicBezTo>
                  <a:cubicBezTo>
                    <a:pt x="580" y="182"/>
                    <a:pt x="566" y="179"/>
                    <a:pt x="558" y="178"/>
                  </a:cubicBezTo>
                  <a:close/>
                  <a:moveTo>
                    <a:pt x="579" y="577"/>
                  </a:moveTo>
                  <a:cubicBezTo>
                    <a:pt x="580" y="567"/>
                    <a:pt x="589" y="566"/>
                    <a:pt x="593" y="558"/>
                  </a:cubicBezTo>
                  <a:cubicBezTo>
                    <a:pt x="591" y="554"/>
                    <a:pt x="588" y="561"/>
                    <a:pt x="584" y="560"/>
                  </a:cubicBezTo>
                  <a:cubicBezTo>
                    <a:pt x="583" y="557"/>
                    <a:pt x="587" y="555"/>
                    <a:pt x="584" y="552"/>
                  </a:cubicBezTo>
                  <a:cubicBezTo>
                    <a:pt x="590" y="552"/>
                    <a:pt x="590" y="552"/>
                    <a:pt x="595" y="551"/>
                  </a:cubicBezTo>
                  <a:cubicBezTo>
                    <a:pt x="594" y="554"/>
                    <a:pt x="598" y="552"/>
                    <a:pt x="597" y="554"/>
                  </a:cubicBezTo>
                  <a:cubicBezTo>
                    <a:pt x="598" y="558"/>
                    <a:pt x="594" y="555"/>
                    <a:pt x="594" y="557"/>
                  </a:cubicBezTo>
                  <a:cubicBezTo>
                    <a:pt x="596" y="559"/>
                    <a:pt x="597" y="557"/>
                    <a:pt x="600" y="558"/>
                  </a:cubicBezTo>
                  <a:cubicBezTo>
                    <a:pt x="600" y="568"/>
                    <a:pt x="592" y="568"/>
                    <a:pt x="586" y="571"/>
                  </a:cubicBezTo>
                  <a:cubicBezTo>
                    <a:pt x="583" y="572"/>
                    <a:pt x="584" y="578"/>
                    <a:pt x="579" y="577"/>
                  </a:cubicBezTo>
                  <a:close/>
                  <a:moveTo>
                    <a:pt x="594" y="577"/>
                  </a:moveTo>
                  <a:cubicBezTo>
                    <a:pt x="598" y="577"/>
                    <a:pt x="598" y="577"/>
                    <a:pt x="598" y="577"/>
                  </a:cubicBezTo>
                  <a:cubicBezTo>
                    <a:pt x="598" y="579"/>
                    <a:pt x="594" y="581"/>
                    <a:pt x="594" y="577"/>
                  </a:cubicBezTo>
                  <a:close/>
                  <a:moveTo>
                    <a:pt x="597" y="584"/>
                  </a:moveTo>
                  <a:cubicBezTo>
                    <a:pt x="599" y="581"/>
                    <a:pt x="605" y="581"/>
                    <a:pt x="606" y="577"/>
                  </a:cubicBezTo>
                  <a:cubicBezTo>
                    <a:pt x="608" y="577"/>
                    <a:pt x="610" y="578"/>
                    <a:pt x="611" y="579"/>
                  </a:cubicBezTo>
                  <a:cubicBezTo>
                    <a:pt x="613" y="579"/>
                    <a:pt x="612" y="576"/>
                    <a:pt x="613" y="575"/>
                  </a:cubicBezTo>
                  <a:cubicBezTo>
                    <a:pt x="614" y="576"/>
                    <a:pt x="614" y="577"/>
                    <a:pt x="614" y="578"/>
                  </a:cubicBezTo>
                  <a:cubicBezTo>
                    <a:pt x="617" y="577"/>
                    <a:pt x="621" y="577"/>
                    <a:pt x="619" y="574"/>
                  </a:cubicBezTo>
                  <a:cubicBezTo>
                    <a:pt x="621" y="575"/>
                    <a:pt x="623" y="575"/>
                    <a:pt x="623" y="578"/>
                  </a:cubicBezTo>
                  <a:cubicBezTo>
                    <a:pt x="614" y="581"/>
                    <a:pt x="607" y="588"/>
                    <a:pt x="597" y="584"/>
                  </a:cubicBezTo>
                  <a:close/>
                  <a:moveTo>
                    <a:pt x="622" y="724"/>
                  </a:moveTo>
                  <a:cubicBezTo>
                    <a:pt x="623" y="722"/>
                    <a:pt x="625" y="721"/>
                    <a:pt x="626" y="719"/>
                  </a:cubicBezTo>
                  <a:cubicBezTo>
                    <a:pt x="628" y="721"/>
                    <a:pt x="624" y="724"/>
                    <a:pt x="622" y="724"/>
                  </a:cubicBezTo>
                  <a:close/>
                  <a:moveTo>
                    <a:pt x="658" y="758"/>
                  </a:moveTo>
                  <a:cubicBezTo>
                    <a:pt x="660" y="751"/>
                    <a:pt x="668" y="745"/>
                    <a:pt x="672" y="750"/>
                  </a:cubicBezTo>
                  <a:cubicBezTo>
                    <a:pt x="670" y="755"/>
                    <a:pt x="666" y="758"/>
                    <a:pt x="658" y="758"/>
                  </a:cubicBezTo>
                  <a:close/>
                  <a:moveTo>
                    <a:pt x="724" y="767"/>
                  </a:moveTo>
                  <a:cubicBezTo>
                    <a:pt x="725" y="765"/>
                    <a:pt x="726" y="763"/>
                    <a:pt x="728" y="760"/>
                  </a:cubicBezTo>
                  <a:cubicBezTo>
                    <a:pt x="729" y="762"/>
                    <a:pt x="728" y="768"/>
                    <a:pt x="724" y="767"/>
                  </a:cubicBezTo>
                  <a:close/>
                  <a:moveTo>
                    <a:pt x="734" y="680"/>
                  </a:moveTo>
                  <a:cubicBezTo>
                    <a:pt x="733" y="680"/>
                    <a:pt x="732" y="681"/>
                    <a:pt x="731" y="681"/>
                  </a:cubicBezTo>
                  <a:cubicBezTo>
                    <a:pt x="722" y="703"/>
                    <a:pt x="706" y="717"/>
                    <a:pt x="688" y="731"/>
                  </a:cubicBezTo>
                  <a:cubicBezTo>
                    <a:pt x="691" y="735"/>
                    <a:pt x="687" y="739"/>
                    <a:pt x="683" y="740"/>
                  </a:cubicBezTo>
                  <a:cubicBezTo>
                    <a:pt x="684" y="737"/>
                    <a:pt x="679" y="740"/>
                    <a:pt x="680" y="736"/>
                  </a:cubicBezTo>
                  <a:cubicBezTo>
                    <a:pt x="676" y="743"/>
                    <a:pt x="666" y="740"/>
                    <a:pt x="659" y="745"/>
                  </a:cubicBezTo>
                  <a:cubicBezTo>
                    <a:pt x="660" y="751"/>
                    <a:pt x="655" y="751"/>
                    <a:pt x="655" y="757"/>
                  </a:cubicBezTo>
                  <a:cubicBezTo>
                    <a:pt x="653" y="757"/>
                    <a:pt x="650" y="759"/>
                    <a:pt x="649" y="758"/>
                  </a:cubicBezTo>
                  <a:cubicBezTo>
                    <a:pt x="650" y="752"/>
                    <a:pt x="655" y="751"/>
                    <a:pt x="657" y="746"/>
                  </a:cubicBezTo>
                  <a:cubicBezTo>
                    <a:pt x="650" y="742"/>
                    <a:pt x="639" y="746"/>
                    <a:pt x="634" y="747"/>
                  </a:cubicBezTo>
                  <a:cubicBezTo>
                    <a:pt x="632" y="746"/>
                    <a:pt x="631" y="743"/>
                    <a:pt x="630" y="740"/>
                  </a:cubicBezTo>
                  <a:cubicBezTo>
                    <a:pt x="629" y="741"/>
                    <a:pt x="629" y="742"/>
                    <a:pt x="627" y="742"/>
                  </a:cubicBezTo>
                  <a:cubicBezTo>
                    <a:pt x="627" y="738"/>
                    <a:pt x="625" y="734"/>
                    <a:pt x="627" y="731"/>
                  </a:cubicBezTo>
                  <a:cubicBezTo>
                    <a:pt x="631" y="730"/>
                    <a:pt x="630" y="734"/>
                    <a:pt x="635" y="733"/>
                  </a:cubicBezTo>
                  <a:cubicBezTo>
                    <a:pt x="638" y="733"/>
                    <a:pt x="637" y="727"/>
                    <a:pt x="639" y="726"/>
                  </a:cubicBezTo>
                  <a:cubicBezTo>
                    <a:pt x="636" y="725"/>
                    <a:pt x="635" y="729"/>
                    <a:pt x="632" y="727"/>
                  </a:cubicBezTo>
                  <a:cubicBezTo>
                    <a:pt x="635" y="723"/>
                    <a:pt x="639" y="726"/>
                    <a:pt x="641" y="721"/>
                  </a:cubicBezTo>
                  <a:cubicBezTo>
                    <a:pt x="651" y="725"/>
                    <a:pt x="656" y="717"/>
                    <a:pt x="662" y="716"/>
                  </a:cubicBezTo>
                  <a:cubicBezTo>
                    <a:pt x="668" y="722"/>
                    <a:pt x="674" y="726"/>
                    <a:pt x="679" y="730"/>
                  </a:cubicBezTo>
                  <a:cubicBezTo>
                    <a:pt x="680" y="726"/>
                    <a:pt x="680" y="722"/>
                    <a:pt x="680" y="717"/>
                  </a:cubicBezTo>
                  <a:cubicBezTo>
                    <a:pt x="683" y="718"/>
                    <a:pt x="682" y="721"/>
                    <a:pt x="683" y="723"/>
                  </a:cubicBezTo>
                  <a:cubicBezTo>
                    <a:pt x="685" y="722"/>
                    <a:pt x="683" y="717"/>
                    <a:pt x="684" y="715"/>
                  </a:cubicBezTo>
                  <a:cubicBezTo>
                    <a:pt x="693" y="709"/>
                    <a:pt x="699" y="700"/>
                    <a:pt x="707" y="691"/>
                  </a:cubicBezTo>
                  <a:cubicBezTo>
                    <a:pt x="709" y="694"/>
                    <a:pt x="703" y="701"/>
                    <a:pt x="705" y="705"/>
                  </a:cubicBezTo>
                  <a:cubicBezTo>
                    <a:pt x="714" y="693"/>
                    <a:pt x="717" y="684"/>
                    <a:pt x="719" y="666"/>
                  </a:cubicBezTo>
                  <a:cubicBezTo>
                    <a:pt x="714" y="666"/>
                    <a:pt x="718" y="673"/>
                    <a:pt x="714" y="675"/>
                  </a:cubicBezTo>
                  <a:cubicBezTo>
                    <a:pt x="714" y="682"/>
                    <a:pt x="710" y="685"/>
                    <a:pt x="708" y="689"/>
                  </a:cubicBezTo>
                  <a:cubicBezTo>
                    <a:pt x="707" y="677"/>
                    <a:pt x="709" y="667"/>
                    <a:pt x="714" y="656"/>
                  </a:cubicBezTo>
                  <a:cubicBezTo>
                    <a:pt x="716" y="656"/>
                    <a:pt x="715" y="659"/>
                    <a:pt x="716" y="660"/>
                  </a:cubicBezTo>
                  <a:cubicBezTo>
                    <a:pt x="717" y="660"/>
                    <a:pt x="717" y="660"/>
                    <a:pt x="718" y="660"/>
                  </a:cubicBezTo>
                  <a:cubicBezTo>
                    <a:pt x="720" y="656"/>
                    <a:pt x="715" y="658"/>
                    <a:pt x="715" y="653"/>
                  </a:cubicBezTo>
                  <a:cubicBezTo>
                    <a:pt x="722" y="651"/>
                    <a:pt x="735" y="647"/>
                    <a:pt x="741" y="656"/>
                  </a:cubicBezTo>
                  <a:cubicBezTo>
                    <a:pt x="739" y="664"/>
                    <a:pt x="737" y="672"/>
                    <a:pt x="734" y="680"/>
                  </a:cubicBezTo>
                  <a:close/>
                  <a:moveTo>
                    <a:pt x="738" y="685"/>
                  </a:moveTo>
                  <a:cubicBezTo>
                    <a:pt x="739" y="678"/>
                    <a:pt x="738" y="652"/>
                    <a:pt x="749" y="659"/>
                  </a:cubicBezTo>
                  <a:cubicBezTo>
                    <a:pt x="744" y="667"/>
                    <a:pt x="742" y="677"/>
                    <a:pt x="738" y="685"/>
                  </a:cubicBezTo>
                  <a:close/>
                  <a:moveTo>
                    <a:pt x="746" y="189"/>
                  </a:moveTo>
                  <a:cubicBezTo>
                    <a:pt x="749" y="187"/>
                    <a:pt x="757" y="188"/>
                    <a:pt x="757" y="192"/>
                  </a:cubicBezTo>
                  <a:cubicBezTo>
                    <a:pt x="755" y="192"/>
                    <a:pt x="748" y="191"/>
                    <a:pt x="746" y="189"/>
                  </a:cubicBezTo>
                  <a:close/>
                  <a:moveTo>
                    <a:pt x="752" y="762"/>
                  </a:moveTo>
                  <a:cubicBezTo>
                    <a:pt x="753" y="760"/>
                    <a:pt x="752" y="757"/>
                    <a:pt x="754" y="755"/>
                  </a:cubicBezTo>
                  <a:cubicBezTo>
                    <a:pt x="755" y="757"/>
                    <a:pt x="755" y="754"/>
                    <a:pt x="757" y="756"/>
                  </a:cubicBezTo>
                  <a:cubicBezTo>
                    <a:pt x="756" y="759"/>
                    <a:pt x="755" y="762"/>
                    <a:pt x="752" y="762"/>
                  </a:cubicBezTo>
                  <a:close/>
                  <a:moveTo>
                    <a:pt x="754" y="258"/>
                  </a:moveTo>
                  <a:cubicBezTo>
                    <a:pt x="754" y="255"/>
                    <a:pt x="757" y="258"/>
                    <a:pt x="758" y="260"/>
                  </a:cubicBezTo>
                  <a:cubicBezTo>
                    <a:pt x="760" y="262"/>
                    <a:pt x="755" y="258"/>
                    <a:pt x="754" y="258"/>
                  </a:cubicBezTo>
                  <a:close/>
                  <a:moveTo>
                    <a:pt x="759" y="260"/>
                  </a:moveTo>
                  <a:cubicBezTo>
                    <a:pt x="763" y="261"/>
                    <a:pt x="766" y="262"/>
                    <a:pt x="770" y="263"/>
                  </a:cubicBezTo>
                  <a:cubicBezTo>
                    <a:pt x="766" y="258"/>
                    <a:pt x="758" y="253"/>
                    <a:pt x="750" y="249"/>
                  </a:cubicBezTo>
                  <a:cubicBezTo>
                    <a:pt x="752" y="248"/>
                    <a:pt x="754" y="247"/>
                    <a:pt x="757" y="247"/>
                  </a:cubicBezTo>
                  <a:cubicBezTo>
                    <a:pt x="758" y="256"/>
                    <a:pt x="779" y="254"/>
                    <a:pt x="779" y="264"/>
                  </a:cubicBezTo>
                  <a:cubicBezTo>
                    <a:pt x="778" y="266"/>
                    <a:pt x="775" y="266"/>
                    <a:pt x="776" y="270"/>
                  </a:cubicBezTo>
                  <a:cubicBezTo>
                    <a:pt x="770" y="266"/>
                    <a:pt x="764" y="264"/>
                    <a:pt x="759" y="260"/>
                  </a:cubicBezTo>
                  <a:close/>
                  <a:moveTo>
                    <a:pt x="784" y="762"/>
                  </a:moveTo>
                  <a:cubicBezTo>
                    <a:pt x="784" y="761"/>
                    <a:pt x="785" y="755"/>
                    <a:pt x="789" y="756"/>
                  </a:cubicBezTo>
                  <a:cubicBezTo>
                    <a:pt x="788" y="759"/>
                    <a:pt x="785" y="759"/>
                    <a:pt x="784" y="762"/>
                  </a:cubicBezTo>
                  <a:close/>
                  <a:moveTo>
                    <a:pt x="792" y="710"/>
                  </a:moveTo>
                  <a:cubicBezTo>
                    <a:pt x="791" y="713"/>
                    <a:pt x="793" y="713"/>
                    <a:pt x="793" y="716"/>
                  </a:cubicBezTo>
                  <a:cubicBezTo>
                    <a:pt x="790" y="717"/>
                    <a:pt x="790" y="720"/>
                    <a:pt x="787" y="721"/>
                  </a:cubicBezTo>
                  <a:cubicBezTo>
                    <a:pt x="793" y="729"/>
                    <a:pt x="779" y="739"/>
                    <a:pt x="774" y="741"/>
                  </a:cubicBezTo>
                  <a:cubicBezTo>
                    <a:pt x="777" y="738"/>
                    <a:pt x="772" y="738"/>
                    <a:pt x="770" y="738"/>
                  </a:cubicBezTo>
                  <a:cubicBezTo>
                    <a:pt x="767" y="739"/>
                    <a:pt x="773" y="739"/>
                    <a:pt x="771" y="741"/>
                  </a:cubicBezTo>
                  <a:cubicBezTo>
                    <a:pt x="771" y="741"/>
                    <a:pt x="771" y="742"/>
                    <a:pt x="771" y="743"/>
                  </a:cubicBezTo>
                  <a:cubicBezTo>
                    <a:pt x="761" y="736"/>
                    <a:pt x="769" y="724"/>
                    <a:pt x="770" y="713"/>
                  </a:cubicBezTo>
                  <a:cubicBezTo>
                    <a:pt x="772" y="713"/>
                    <a:pt x="772" y="710"/>
                    <a:pt x="775" y="710"/>
                  </a:cubicBezTo>
                  <a:cubicBezTo>
                    <a:pt x="776" y="704"/>
                    <a:pt x="773" y="705"/>
                    <a:pt x="773" y="699"/>
                  </a:cubicBezTo>
                  <a:cubicBezTo>
                    <a:pt x="774" y="699"/>
                    <a:pt x="775" y="699"/>
                    <a:pt x="775" y="698"/>
                  </a:cubicBezTo>
                  <a:cubicBezTo>
                    <a:pt x="776" y="699"/>
                    <a:pt x="776" y="700"/>
                    <a:pt x="777" y="700"/>
                  </a:cubicBezTo>
                  <a:cubicBezTo>
                    <a:pt x="776" y="703"/>
                    <a:pt x="778" y="705"/>
                    <a:pt x="776" y="706"/>
                  </a:cubicBezTo>
                  <a:cubicBezTo>
                    <a:pt x="776" y="707"/>
                    <a:pt x="778" y="705"/>
                    <a:pt x="777" y="710"/>
                  </a:cubicBezTo>
                  <a:cubicBezTo>
                    <a:pt x="782" y="705"/>
                    <a:pt x="784" y="696"/>
                    <a:pt x="786" y="688"/>
                  </a:cubicBezTo>
                  <a:cubicBezTo>
                    <a:pt x="785" y="686"/>
                    <a:pt x="781" y="689"/>
                    <a:pt x="780" y="689"/>
                  </a:cubicBezTo>
                  <a:cubicBezTo>
                    <a:pt x="779" y="693"/>
                    <a:pt x="783" y="691"/>
                    <a:pt x="782" y="694"/>
                  </a:cubicBezTo>
                  <a:cubicBezTo>
                    <a:pt x="780" y="696"/>
                    <a:pt x="778" y="692"/>
                    <a:pt x="779" y="697"/>
                  </a:cubicBezTo>
                  <a:cubicBezTo>
                    <a:pt x="777" y="696"/>
                    <a:pt x="777" y="698"/>
                    <a:pt x="775" y="697"/>
                  </a:cubicBezTo>
                  <a:cubicBezTo>
                    <a:pt x="775" y="690"/>
                    <a:pt x="779" y="690"/>
                    <a:pt x="777" y="681"/>
                  </a:cubicBezTo>
                  <a:cubicBezTo>
                    <a:pt x="780" y="679"/>
                    <a:pt x="779" y="676"/>
                    <a:pt x="780" y="674"/>
                  </a:cubicBezTo>
                  <a:cubicBezTo>
                    <a:pt x="780" y="674"/>
                    <a:pt x="781" y="675"/>
                    <a:pt x="781" y="676"/>
                  </a:cubicBezTo>
                  <a:cubicBezTo>
                    <a:pt x="783" y="675"/>
                    <a:pt x="783" y="673"/>
                    <a:pt x="784" y="672"/>
                  </a:cubicBezTo>
                  <a:cubicBezTo>
                    <a:pt x="785" y="671"/>
                    <a:pt x="782" y="679"/>
                    <a:pt x="783" y="682"/>
                  </a:cubicBezTo>
                  <a:cubicBezTo>
                    <a:pt x="785" y="681"/>
                    <a:pt x="784" y="675"/>
                    <a:pt x="787" y="678"/>
                  </a:cubicBezTo>
                  <a:cubicBezTo>
                    <a:pt x="786" y="674"/>
                    <a:pt x="787" y="673"/>
                    <a:pt x="786" y="670"/>
                  </a:cubicBezTo>
                  <a:cubicBezTo>
                    <a:pt x="791" y="666"/>
                    <a:pt x="796" y="669"/>
                    <a:pt x="802" y="667"/>
                  </a:cubicBezTo>
                  <a:cubicBezTo>
                    <a:pt x="799" y="665"/>
                    <a:pt x="795" y="664"/>
                    <a:pt x="792" y="662"/>
                  </a:cubicBezTo>
                  <a:cubicBezTo>
                    <a:pt x="791" y="655"/>
                    <a:pt x="794" y="652"/>
                    <a:pt x="794" y="646"/>
                  </a:cubicBezTo>
                  <a:cubicBezTo>
                    <a:pt x="801" y="645"/>
                    <a:pt x="805" y="644"/>
                    <a:pt x="811" y="646"/>
                  </a:cubicBezTo>
                  <a:cubicBezTo>
                    <a:pt x="811" y="637"/>
                    <a:pt x="802" y="638"/>
                    <a:pt x="798" y="633"/>
                  </a:cubicBezTo>
                  <a:cubicBezTo>
                    <a:pt x="805" y="630"/>
                    <a:pt x="816" y="639"/>
                    <a:pt x="821" y="635"/>
                  </a:cubicBezTo>
                  <a:cubicBezTo>
                    <a:pt x="815" y="631"/>
                    <a:pt x="809" y="627"/>
                    <a:pt x="802" y="626"/>
                  </a:cubicBezTo>
                  <a:cubicBezTo>
                    <a:pt x="801" y="622"/>
                    <a:pt x="802" y="619"/>
                    <a:pt x="805" y="616"/>
                  </a:cubicBezTo>
                  <a:cubicBezTo>
                    <a:pt x="810" y="618"/>
                    <a:pt x="814" y="616"/>
                    <a:pt x="818" y="617"/>
                  </a:cubicBezTo>
                  <a:cubicBezTo>
                    <a:pt x="810" y="609"/>
                    <a:pt x="792" y="615"/>
                    <a:pt x="799" y="597"/>
                  </a:cubicBezTo>
                  <a:cubicBezTo>
                    <a:pt x="800" y="596"/>
                    <a:pt x="803" y="596"/>
                    <a:pt x="803" y="594"/>
                  </a:cubicBezTo>
                  <a:cubicBezTo>
                    <a:pt x="805" y="589"/>
                    <a:pt x="801" y="578"/>
                    <a:pt x="807" y="576"/>
                  </a:cubicBezTo>
                  <a:cubicBezTo>
                    <a:pt x="809" y="580"/>
                    <a:pt x="806" y="583"/>
                    <a:pt x="809" y="586"/>
                  </a:cubicBezTo>
                  <a:cubicBezTo>
                    <a:pt x="806" y="586"/>
                    <a:pt x="806" y="586"/>
                    <a:pt x="806" y="586"/>
                  </a:cubicBezTo>
                  <a:cubicBezTo>
                    <a:pt x="807" y="589"/>
                    <a:pt x="809" y="590"/>
                    <a:pt x="808" y="595"/>
                  </a:cubicBezTo>
                  <a:cubicBezTo>
                    <a:pt x="809" y="596"/>
                    <a:pt x="810" y="596"/>
                    <a:pt x="811" y="596"/>
                  </a:cubicBezTo>
                  <a:cubicBezTo>
                    <a:pt x="813" y="595"/>
                    <a:pt x="810" y="593"/>
                    <a:pt x="811" y="591"/>
                  </a:cubicBezTo>
                  <a:cubicBezTo>
                    <a:pt x="813" y="590"/>
                    <a:pt x="818" y="591"/>
                    <a:pt x="818" y="596"/>
                  </a:cubicBezTo>
                  <a:cubicBezTo>
                    <a:pt x="820" y="592"/>
                    <a:pt x="821" y="586"/>
                    <a:pt x="824" y="582"/>
                  </a:cubicBezTo>
                  <a:cubicBezTo>
                    <a:pt x="826" y="585"/>
                    <a:pt x="826" y="589"/>
                    <a:pt x="824" y="592"/>
                  </a:cubicBezTo>
                  <a:cubicBezTo>
                    <a:pt x="828" y="590"/>
                    <a:pt x="826" y="582"/>
                    <a:pt x="829" y="579"/>
                  </a:cubicBezTo>
                  <a:cubicBezTo>
                    <a:pt x="833" y="580"/>
                    <a:pt x="830" y="586"/>
                    <a:pt x="830" y="589"/>
                  </a:cubicBezTo>
                  <a:cubicBezTo>
                    <a:pt x="829" y="589"/>
                    <a:pt x="829" y="588"/>
                    <a:pt x="828" y="588"/>
                  </a:cubicBezTo>
                  <a:cubicBezTo>
                    <a:pt x="828" y="591"/>
                    <a:pt x="828" y="598"/>
                    <a:pt x="826" y="602"/>
                  </a:cubicBezTo>
                  <a:cubicBezTo>
                    <a:pt x="825" y="601"/>
                    <a:pt x="824" y="600"/>
                    <a:pt x="824" y="598"/>
                  </a:cubicBezTo>
                  <a:cubicBezTo>
                    <a:pt x="823" y="601"/>
                    <a:pt x="823" y="604"/>
                    <a:pt x="824" y="606"/>
                  </a:cubicBezTo>
                  <a:cubicBezTo>
                    <a:pt x="824" y="606"/>
                    <a:pt x="824" y="605"/>
                    <a:pt x="823" y="605"/>
                  </a:cubicBezTo>
                  <a:cubicBezTo>
                    <a:pt x="823" y="609"/>
                    <a:pt x="823" y="609"/>
                    <a:pt x="823" y="609"/>
                  </a:cubicBezTo>
                  <a:cubicBezTo>
                    <a:pt x="823" y="612"/>
                    <a:pt x="825" y="607"/>
                    <a:pt x="825" y="610"/>
                  </a:cubicBezTo>
                  <a:cubicBezTo>
                    <a:pt x="825" y="613"/>
                    <a:pt x="825" y="610"/>
                    <a:pt x="823" y="610"/>
                  </a:cubicBezTo>
                  <a:cubicBezTo>
                    <a:pt x="823" y="613"/>
                    <a:pt x="824" y="613"/>
                    <a:pt x="824" y="616"/>
                  </a:cubicBezTo>
                  <a:cubicBezTo>
                    <a:pt x="826" y="616"/>
                    <a:pt x="823" y="612"/>
                    <a:pt x="825" y="612"/>
                  </a:cubicBezTo>
                  <a:cubicBezTo>
                    <a:pt x="833" y="621"/>
                    <a:pt x="831" y="640"/>
                    <a:pt x="824" y="647"/>
                  </a:cubicBezTo>
                  <a:cubicBezTo>
                    <a:pt x="825" y="649"/>
                    <a:pt x="824" y="652"/>
                    <a:pt x="824" y="654"/>
                  </a:cubicBezTo>
                  <a:cubicBezTo>
                    <a:pt x="820" y="657"/>
                    <a:pt x="818" y="670"/>
                    <a:pt x="819" y="674"/>
                  </a:cubicBezTo>
                  <a:cubicBezTo>
                    <a:pt x="814" y="685"/>
                    <a:pt x="804" y="698"/>
                    <a:pt x="797" y="710"/>
                  </a:cubicBezTo>
                  <a:cubicBezTo>
                    <a:pt x="794" y="711"/>
                    <a:pt x="794" y="709"/>
                    <a:pt x="792" y="710"/>
                  </a:cubicBezTo>
                  <a:close/>
                  <a:moveTo>
                    <a:pt x="796" y="745"/>
                  </a:moveTo>
                  <a:cubicBezTo>
                    <a:pt x="796" y="742"/>
                    <a:pt x="796" y="741"/>
                    <a:pt x="798" y="741"/>
                  </a:cubicBezTo>
                  <a:cubicBezTo>
                    <a:pt x="799" y="743"/>
                    <a:pt x="798" y="745"/>
                    <a:pt x="796" y="745"/>
                  </a:cubicBezTo>
                  <a:close/>
                  <a:moveTo>
                    <a:pt x="854" y="600"/>
                  </a:moveTo>
                  <a:cubicBezTo>
                    <a:pt x="855" y="603"/>
                    <a:pt x="854" y="605"/>
                    <a:pt x="853" y="607"/>
                  </a:cubicBezTo>
                  <a:cubicBezTo>
                    <a:pt x="857" y="608"/>
                    <a:pt x="853" y="605"/>
                    <a:pt x="856" y="605"/>
                  </a:cubicBezTo>
                  <a:cubicBezTo>
                    <a:pt x="859" y="613"/>
                    <a:pt x="854" y="631"/>
                    <a:pt x="850" y="639"/>
                  </a:cubicBezTo>
                  <a:cubicBezTo>
                    <a:pt x="851" y="658"/>
                    <a:pt x="841" y="676"/>
                    <a:pt x="838" y="690"/>
                  </a:cubicBezTo>
                  <a:cubicBezTo>
                    <a:pt x="836" y="690"/>
                    <a:pt x="836" y="691"/>
                    <a:pt x="835" y="691"/>
                  </a:cubicBezTo>
                  <a:cubicBezTo>
                    <a:pt x="829" y="708"/>
                    <a:pt x="818" y="716"/>
                    <a:pt x="810" y="728"/>
                  </a:cubicBezTo>
                  <a:cubicBezTo>
                    <a:pt x="807" y="715"/>
                    <a:pt x="818" y="707"/>
                    <a:pt x="816" y="695"/>
                  </a:cubicBezTo>
                  <a:cubicBezTo>
                    <a:pt x="818" y="693"/>
                    <a:pt x="819" y="690"/>
                    <a:pt x="823" y="691"/>
                  </a:cubicBezTo>
                  <a:cubicBezTo>
                    <a:pt x="824" y="688"/>
                    <a:pt x="825" y="685"/>
                    <a:pt x="829" y="685"/>
                  </a:cubicBezTo>
                  <a:cubicBezTo>
                    <a:pt x="832" y="667"/>
                    <a:pt x="848" y="650"/>
                    <a:pt x="842" y="625"/>
                  </a:cubicBezTo>
                  <a:cubicBezTo>
                    <a:pt x="846" y="625"/>
                    <a:pt x="846" y="625"/>
                    <a:pt x="846" y="625"/>
                  </a:cubicBezTo>
                  <a:cubicBezTo>
                    <a:pt x="844" y="623"/>
                    <a:pt x="843" y="621"/>
                    <a:pt x="844" y="617"/>
                  </a:cubicBezTo>
                  <a:cubicBezTo>
                    <a:pt x="845" y="618"/>
                    <a:pt x="846" y="620"/>
                    <a:pt x="846" y="622"/>
                  </a:cubicBezTo>
                  <a:cubicBezTo>
                    <a:pt x="849" y="619"/>
                    <a:pt x="847" y="614"/>
                    <a:pt x="847" y="610"/>
                  </a:cubicBezTo>
                  <a:cubicBezTo>
                    <a:pt x="849" y="611"/>
                    <a:pt x="851" y="612"/>
                    <a:pt x="853" y="613"/>
                  </a:cubicBezTo>
                  <a:cubicBezTo>
                    <a:pt x="855" y="611"/>
                    <a:pt x="851" y="609"/>
                    <a:pt x="850" y="607"/>
                  </a:cubicBezTo>
                  <a:cubicBezTo>
                    <a:pt x="850" y="604"/>
                    <a:pt x="851" y="602"/>
                    <a:pt x="849" y="598"/>
                  </a:cubicBezTo>
                  <a:cubicBezTo>
                    <a:pt x="846" y="595"/>
                    <a:pt x="848" y="590"/>
                    <a:pt x="845" y="585"/>
                  </a:cubicBezTo>
                  <a:cubicBezTo>
                    <a:pt x="846" y="581"/>
                    <a:pt x="853" y="592"/>
                    <a:pt x="849" y="593"/>
                  </a:cubicBezTo>
                  <a:cubicBezTo>
                    <a:pt x="850" y="594"/>
                    <a:pt x="852" y="595"/>
                    <a:pt x="854" y="596"/>
                  </a:cubicBezTo>
                  <a:cubicBezTo>
                    <a:pt x="854" y="596"/>
                    <a:pt x="855" y="595"/>
                    <a:pt x="855" y="594"/>
                  </a:cubicBezTo>
                  <a:cubicBezTo>
                    <a:pt x="855" y="597"/>
                    <a:pt x="855" y="597"/>
                    <a:pt x="858" y="599"/>
                  </a:cubicBezTo>
                  <a:cubicBezTo>
                    <a:pt x="855" y="599"/>
                    <a:pt x="857" y="602"/>
                    <a:pt x="854" y="600"/>
                  </a:cubicBezTo>
                  <a:close/>
                  <a:moveTo>
                    <a:pt x="940" y="190"/>
                  </a:moveTo>
                  <a:cubicBezTo>
                    <a:pt x="941" y="191"/>
                    <a:pt x="943" y="193"/>
                    <a:pt x="942" y="194"/>
                  </a:cubicBezTo>
                  <a:cubicBezTo>
                    <a:pt x="940" y="194"/>
                    <a:pt x="938" y="192"/>
                    <a:pt x="940" y="190"/>
                  </a:cubicBezTo>
                  <a:close/>
                  <a:moveTo>
                    <a:pt x="922" y="150"/>
                  </a:moveTo>
                  <a:cubicBezTo>
                    <a:pt x="921" y="149"/>
                    <a:pt x="921" y="150"/>
                    <a:pt x="920" y="150"/>
                  </a:cubicBezTo>
                  <a:cubicBezTo>
                    <a:pt x="919" y="149"/>
                    <a:pt x="917" y="148"/>
                    <a:pt x="917" y="145"/>
                  </a:cubicBezTo>
                  <a:cubicBezTo>
                    <a:pt x="920" y="145"/>
                    <a:pt x="921" y="147"/>
                    <a:pt x="922" y="150"/>
                  </a:cubicBezTo>
                  <a:close/>
                  <a:moveTo>
                    <a:pt x="905" y="180"/>
                  </a:moveTo>
                  <a:cubicBezTo>
                    <a:pt x="906" y="182"/>
                    <a:pt x="910" y="180"/>
                    <a:pt x="909" y="184"/>
                  </a:cubicBezTo>
                  <a:cubicBezTo>
                    <a:pt x="907" y="185"/>
                    <a:pt x="907" y="183"/>
                    <a:pt x="905" y="184"/>
                  </a:cubicBezTo>
                  <a:lnTo>
                    <a:pt x="905" y="180"/>
                  </a:lnTo>
                  <a:close/>
                  <a:moveTo>
                    <a:pt x="898" y="427"/>
                  </a:moveTo>
                  <a:cubicBezTo>
                    <a:pt x="895" y="429"/>
                    <a:pt x="894" y="425"/>
                    <a:pt x="893" y="423"/>
                  </a:cubicBezTo>
                  <a:cubicBezTo>
                    <a:pt x="895" y="424"/>
                    <a:pt x="897" y="425"/>
                    <a:pt x="898" y="427"/>
                  </a:cubicBezTo>
                  <a:close/>
                  <a:moveTo>
                    <a:pt x="895" y="252"/>
                  </a:moveTo>
                  <a:cubicBezTo>
                    <a:pt x="887" y="252"/>
                    <a:pt x="880" y="251"/>
                    <a:pt x="880" y="243"/>
                  </a:cubicBezTo>
                  <a:cubicBezTo>
                    <a:pt x="886" y="247"/>
                    <a:pt x="894" y="243"/>
                    <a:pt x="895" y="252"/>
                  </a:cubicBezTo>
                  <a:close/>
                  <a:moveTo>
                    <a:pt x="880" y="121"/>
                  </a:moveTo>
                  <a:cubicBezTo>
                    <a:pt x="877" y="119"/>
                    <a:pt x="875" y="119"/>
                    <a:pt x="874" y="116"/>
                  </a:cubicBezTo>
                  <a:cubicBezTo>
                    <a:pt x="876" y="119"/>
                    <a:pt x="880" y="115"/>
                    <a:pt x="880" y="121"/>
                  </a:cubicBezTo>
                  <a:close/>
                  <a:moveTo>
                    <a:pt x="860" y="272"/>
                  </a:moveTo>
                  <a:cubicBezTo>
                    <a:pt x="863" y="273"/>
                    <a:pt x="865" y="273"/>
                    <a:pt x="866" y="275"/>
                  </a:cubicBezTo>
                  <a:cubicBezTo>
                    <a:pt x="865" y="280"/>
                    <a:pt x="859" y="277"/>
                    <a:pt x="860" y="272"/>
                  </a:cubicBezTo>
                  <a:close/>
                  <a:moveTo>
                    <a:pt x="866" y="111"/>
                  </a:moveTo>
                  <a:cubicBezTo>
                    <a:pt x="868" y="106"/>
                    <a:pt x="872" y="112"/>
                    <a:pt x="872" y="114"/>
                  </a:cubicBezTo>
                  <a:cubicBezTo>
                    <a:pt x="871" y="116"/>
                    <a:pt x="867" y="112"/>
                    <a:pt x="866" y="111"/>
                  </a:cubicBezTo>
                  <a:close/>
                  <a:moveTo>
                    <a:pt x="870" y="277"/>
                  </a:moveTo>
                  <a:cubicBezTo>
                    <a:pt x="876" y="278"/>
                    <a:pt x="879" y="282"/>
                    <a:pt x="881" y="288"/>
                  </a:cubicBezTo>
                  <a:cubicBezTo>
                    <a:pt x="876" y="286"/>
                    <a:pt x="873" y="281"/>
                    <a:pt x="870" y="277"/>
                  </a:cubicBezTo>
                  <a:close/>
                  <a:moveTo>
                    <a:pt x="890" y="266"/>
                  </a:moveTo>
                  <a:cubicBezTo>
                    <a:pt x="885" y="261"/>
                    <a:pt x="879" y="265"/>
                    <a:pt x="874" y="259"/>
                  </a:cubicBezTo>
                  <a:cubicBezTo>
                    <a:pt x="875" y="258"/>
                    <a:pt x="878" y="258"/>
                    <a:pt x="876" y="256"/>
                  </a:cubicBezTo>
                  <a:cubicBezTo>
                    <a:pt x="877" y="256"/>
                    <a:pt x="889" y="259"/>
                    <a:pt x="893" y="263"/>
                  </a:cubicBezTo>
                  <a:cubicBezTo>
                    <a:pt x="893" y="266"/>
                    <a:pt x="889" y="263"/>
                    <a:pt x="890" y="266"/>
                  </a:cubicBezTo>
                  <a:close/>
                  <a:moveTo>
                    <a:pt x="898" y="438"/>
                  </a:moveTo>
                  <a:cubicBezTo>
                    <a:pt x="894" y="437"/>
                    <a:pt x="894" y="432"/>
                    <a:pt x="893" y="428"/>
                  </a:cubicBezTo>
                  <a:cubicBezTo>
                    <a:pt x="896" y="430"/>
                    <a:pt x="900" y="434"/>
                    <a:pt x="898" y="438"/>
                  </a:cubicBezTo>
                  <a:close/>
                  <a:moveTo>
                    <a:pt x="902" y="444"/>
                  </a:moveTo>
                  <a:cubicBezTo>
                    <a:pt x="903" y="444"/>
                    <a:pt x="904" y="444"/>
                    <a:pt x="904" y="443"/>
                  </a:cubicBezTo>
                  <a:cubicBezTo>
                    <a:pt x="906" y="444"/>
                    <a:pt x="905" y="448"/>
                    <a:pt x="908" y="447"/>
                  </a:cubicBezTo>
                  <a:cubicBezTo>
                    <a:pt x="905" y="450"/>
                    <a:pt x="909" y="453"/>
                    <a:pt x="911" y="456"/>
                  </a:cubicBezTo>
                  <a:cubicBezTo>
                    <a:pt x="906" y="457"/>
                    <a:pt x="904" y="448"/>
                    <a:pt x="902" y="444"/>
                  </a:cubicBezTo>
                  <a:close/>
                  <a:moveTo>
                    <a:pt x="904" y="301"/>
                  </a:moveTo>
                  <a:cubicBezTo>
                    <a:pt x="906" y="302"/>
                    <a:pt x="907" y="302"/>
                    <a:pt x="908" y="304"/>
                  </a:cubicBezTo>
                  <a:cubicBezTo>
                    <a:pt x="907" y="306"/>
                    <a:pt x="903" y="304"/>
                    <a:pt x="904" y="301"/>
                  </a:cubicBezTo>
                  <a:close/>
                  <a:moveTo>
                    <a:pt x="917" y="342"/>
                  </a:moveTo>
                  <a:cubicBezTo>
                    <a:pt x="920" y="340"/>
                    <a:pt x="924" y="345"/>
                    <a:pt x="924" y="340"/>
                  </a:cubicBezTo>
                  <a:cubicBezTo>
                    <a:pt x="928" y="340"/>
                    <a:pt x="931" y="340"/>
                    <a:pt x="933" y="342"/>
                  </a:cubicBezTo>
                  <a:cubicBezTo>
                    <a:pt x="931" y="347"/>
                    <a:pt x="935" y="347"/>
                    <a:pt x="935" y="351"/>
                  </a:cubicBezTo>
                  <a:cubicBezTo>
                    <a:pt x="930" y="347"/>
                    <a:pt x="919" y="349"/>
                    <a:pt x="917" y="342"/>
                  </a:cubicBezTo>
                  <a:close/>
                  <a:moveTo>
                    <a:pt x="921" y="248"/>
                  </a:moveTo>
                  <a:cubicBezTo>
                    <a:pt x="921" y="246"/>
                    <a:pt x="921" y="246"/>
                    <a:pt x="921" y="246"/>
                  </a:cubicBezTo>
                  <a:cubicBezTo>
                    <a:pt x="925" y="246"/>
                    <a:pt x="925" y="250"/>
                    <a:pt x="927" y="252"/>
                  </a:cubicBezTo>
                  <a:cubicBezTo>
                    <a:pt x="924" y="250"/>
                    <a:pt x="924" y="248"/>
                    <a:pt x="921" y="248"/>
                  </a:cubicBezTo>
                  <a:close/>
                  <a:moveTo>
                    <a:pt x="928" y="252"/>
                  </a:moveTo>
                  <a:cubicBezTo>
                    <a:pt x="931" y="252"/>
                    <a:pt x="932" y="253"/>
                    <a:pt x="932" y="256"/>
                  </a:cubicBezTo>
                  <a:cubicBezTo>
                    <a:pt x="930" y="255"/>
                    <a:pt x="928" y="255"/>
                    <a:pt x="928" y="252"/>
                  </a:cubicBezTo>
                  <a:close/>
                  <a:moveTo>
                    <a:pt x="936" y="253"/>
                  </a:moveTo>
                  <a:cubicBezTo>
                    <a:pt x="926" y="239"/>
                    <a:pt x="908" y="238"/>
                    <a:pt x="898" y="224"/>
                  </a:cubicBezTo>
                  <a:cubicBezTo>
                    <a:pt x="905" y="226"/>
                    <a:pt x="909" y="228"/>
                    <a:pt x="917" y="230"/>
                  </a:cubicBezTo>
                  <a:cubicBezTo>
                    <a:pt x="916" y="233"/>
                    <a:pt x="923" y="237"/>
                    <a:pt x="925" y="236"/>
                  </a:cubicBezTo>
                  <a:cubicBezTo>
                    <a:pt x="929" y="247"/>
                    <a:pt x="942" y="246"/>
                    <a:pt x="946" y="256"/>
                  </a:cubicBezTo>
                  <a:cubicBezTo>
                    <a:pt x="942" y="256"/>
                    <a:pt x="940" y="251"/>
                    <a:pt x="936" y="253"/>
                  </a:cubicBezTo>
                  <a:close/>
                  <a:moveTo>
                    <a:pt x="952" y="227"/>
                  </a:moveTo>
                  <a:cubicBezTo>
                    <a:pt x="951" y="228"/>
                    <a:pt x="955" y="231"/>
                    <a:pt x="955" y="234"/>
                  </a:cubicBezTo>
                  <a:cubicBezTo>
                    <a:pt x="951" y="234"/>
                    <a:pt x="949" y="230"/>
                    <a:pt x="946" y="228"/>
                  </a:cubicBezTo>
                  <a:cubicBezTo>
                    <a:pt x="946" y="230"/>
                    <a:pt x="943" y="232"/>
                    <a:pt x="942" y="230"/>
                  </a:cubicBezTo>
                  <a:cubicBezTo>
                    <a:pt x="941" y="232"/>
                    <a:pt x="942" y="232"/>
                    <a:pt x="943" y="233"/>
                  </a:cubicBezTo>
                  <a:cubicBezTo>
                    <a:pt x="941" y="235"/>
                    <a:pt x="939" y="229"/>
                    <a:pt x="937" y="233"/>
                  </a:cubicBezTo>
                  <a:cubicBezTo>
                    <a:pt x="934" y="225"/>
                    <a:pt x="924" y="220"/>
                    <a:pt x="920" y="211"/>
                  </a:cubicBezTo>
                  <a:cubicBezTo>
                    <a:pt x="923" y="211"/>
                    <a:pt x="923" y="211"/>
                    <a:pt x="923" y="211"/>
                  </a:cubicBezTo>
                  <a:cubicBezTo>
                    <a:pt x="922" y="208"/>
                    <a:pt x="919" y="208"/>
                    <a:pt x="919" y="205"/>
                  </a:cubicBezTo>
                  <a:cubicBezTo>
                    <a:pt x="925" y="209"/>
                    <a:pt x="933" y="210"/>
                    <a:pt x="938" y="214"/>
                  </a:cubicBezTo>
                  <a:cubicBezTo>
                    <a:pt x="938" y="219"/>
                    <a:pt x="940" y="220"/>
                    <a:pt x="944" y="220"/>
                  </a:cubicBezTo>
                  <a:cubicBezTo>
                    <a:pt x="943" y="219"/>
                    <a:pt x="940" y="220"/>
                    <a:pt x="941" y="217"/>
                  </a:cubicBezTo>
                  <a:cubicBezTo>
                    <a:pt x="942" y="217"/>
                    <a:pt x="943" y="217"/>
                    <a:pt x="943" y="216"/>
                  </a:cubicBezTo>
                  <a:cubicBezTo>
                    <a:pt x="943" y="214"/>
                    <a:pt x="942" y="213"/>
                    <a:pt x="940" y="213"/>
                  </a:cubicBezTo>
                  <a:cubicBezTo>
                    <a:pt x="953" y="206"/>
                    <a:pt x="955" y="226"/>
                    <a:pt x="963" y="229"/>
                  </a:cubicBezTo>
                  <a:cubicBezTo>
                    <a:pt x="963" y="232"/>
                    <a:pt x="964" y="232"/>
                    <a:pt x="964" y="235"/>
                  </a:cubicBezTo>
                  <a:cubicBezTo>
                    <a:pt x="959" y="234"/>
                    <a:pt x="957" y="229"/>
                    <a:pt x="952" y="227"/>
                  </a:cubicBezTo>
                  <a:close/>
                  <a:moveTo>
                    <a:pt x="966" y="256"/>
                  </a:moveTo>
                  <a:cubicBezTo>
                    <a:pt x="965" y="257"/>
                    <a:pt x="962" y="254"/>
                    <a:pt x="963" y="250"/>
                  </a:cubicBezTo>
                  <a:cubicBezTo>
                    <a:pt x="965" y="251"/>
                    <a:pt x="966" y="252"/>
                    <a:pt x="967" y="255"/>
                  </a:cubicBezTo>
                  <a:cubicBezTo>
                    <a:pt x="965" y="254"/>
                    <a:pt x="965" y="256"/>
                    <a:pt x="966" y="256"/>
                  </a:cubicBezTo>
                  <a:close/>
                  <a:moveTo>
                    <a:pt x="966" y="199"/>
                  </a:moveTo>
                  <a:cubicBezTo>
                    <a:pt x="970" y="199"/>
                    <a:pt x="972" y="202"/>
                    <a:pt x="975" y="204"/>
                  </a:cubicBezTo>
                  <a:cubicBezTo>
                    <a:pt x="972" y="208"/>
                    <a:pt x="967" y="202"/>
                    <a:pt x="966" y="199"/>
                  </a:cubicBezTo>
                  <a:close/>
                  <a:moveTo>
                    <a:pt x="880" y="807"/>
                  </a:moveTo>
                  <a:cubicBezTo>
                    <a:pt x="880" y="802"/>
                    <a:pt x="882" y="800"/>
                    <a:pt x="884" y="798"/>
                  </a:cubicBezTo>
                  <a:cubicBezTo>
                    <a:pt x="886" y="802"/>
                    <a:pt x="883" y="806"/>
                    <a:pt x="880" y="807"/>
                  </a:cubicBezTo>
                  <a:close/>
                  <a:moveTo>
                    <a:pt x="890" y="805"/>
                  </a:moveTo>
                  <a:cubicBezTo>
                    <a:pt x="891" y="801"/>
                    <a:pt x="892" y="802"/>
                    <a:pt x="896" y="802"/>
                  </a:cubicBezTo>
                  <a:cubicBezTo>
                    <a:pt x="896" y="805"/>
                    <a:pt x="893" y="807"/>
                    <a:pt x="890" y="805"/>
                  </a:cubicBezTo>
                  <a:close/>
                  <a:moveTo>
                    <a:pt x="854" y="904"/>
                  </a:moveTo>
                  <a:cubicBezTo>
                    <a:pt x="849" y="906"/>
                    <a:pt x="844" y="912"/>
                    <a:pt x="838" y="910"/>
                  </a:cubicBezTo>
                  <a:cubicBezTo>
                    <a:pt x="843" y="903"/>
                    <a:pt x="848" y="893"/>
                    <a:pt x="859" y="896"/>
                  </a:cubicBezTo>
                  <a:cubicBezTo>
                    <a:pt x="857" y="899"/>
                    <a:pt x="855" y="898"/>
                    <a:pt x="854" y="904"/>
                  </a:cubicBezTo>
                  <a:close/>
                  <a:moveTo>
                    <a:pt x="873" y="877"/>
                  </a:moveTo>
                  <a:cubicBezTo>
                    <a:pt x="870" y="877"/>
                    <a:pt x="870" y="880"/>
                    <a:pt x="866" y="880"/>
                  </a:cubicBezTo>
                  <a:cubicBezTo>
                    <a:pt x="867" y="875"/>
                    <a:pt x="869" y="872"/>
                    <a:pt x="874" y="872"/>
                  </a:cubicBezTo>
                  <a:cubicBezTo>
                    <a:pt x="874" y="874"/>
                    <a:pt x="873" y="874"/>
                    <a:pt x="873" y="877"/>
                  </a:cubicBezTo>
                  <a:close/>
                  <a:moveTo>
                    <a:pt x="916" y="832"/>
                  </a:moveTo>
                  <a:cubicBezTo>
                    <a:pt x="913" y="834"/>
                    <a:pt x="911" y="832"/>
                    <a:pt x="910" y="830"/>
                  </a:cubicBezTo>
                  <a:cubicBezTo>
                    <a:pt x="911" y="823"/>
                    <a:pt x="920" y="824"/>
                    <a:pt x="916" y="832"/>
                  </a:cubicBezTo>
                  <a:close/>
                  <a:moveTo>
                    <a:pt x="885" y="951"/>
                  </a:moveTo>
                  <a:cubicBezTo>
                    <a:pt x="888" y="949"/>
                    <a:pt x="889" y="945"/>
                    <a:pt x="893" y="944"/>
                  </a:cubicBezTo>
                  <a:cubicBezTo>
                    <a:pt x="891" y="947"/>
                    <a:pt x="888" y="952"/>
                    <a:pt x="885" y="951"/>
                  </a:cubicBezTo>
                  <a:close/>
                  <a:moveTo>
                    <a:pt x="892" y="915"/>
                  </a:moveTo>
                  <a:cubicBezTo>
                    <a:pt x="885" y="920"/>
                    <a:pt x="879" y="926"/>
                    <a:pt x="870" y="928"/>
                  </a:cubicBezTo>
                  <a:cubicBezTo>
                    <a:pt x="870" y="924"/>
                    <a:pt x="873" y="923"/>
                    <a:pt x="876" y="922"/>
                  </a:cubicBezTo>
                  <a:cubicBezTo>
                    <a:pt x="884" y="918"/>
                    <a:pt x="890" y="910"/>
                    <a:pt x="900" y="908"/>
                  </a:cubicBezTo>
                  <a:cubicBezTo>
                    <a:pt x="901" y="912"/>
                    <a:pt x="897" y="917"/>
                    <a:pt x="892" y="915"/>
                  </a:cubicBezTo>
                  <a:close/>
                  <a:moveTo>
                    <a:pt x="899" y="940"/>
                  </a:moveTo>
                  <a:cubicBezTo>
                    <a:pt x="902" y="928"/>
                    <a:pt x="913" y="924"/>
                    <a:pt x="921" y="917"/>
                  </a:cubicBezTo>
                  <a:cubicBezTo>
                    <a:pt x="919" y="928"/>
                    <a:pt x="905" y="932"/>
                    <a:pt x="899" y="940"/>
                  </a:cubicBezTo>
                  <a:close/>
                  <a:moveTo>
                    <a:pt x="924" y="887"/>
                  </a:moveTo>
                  <a:cubicBezTo>
                    <a:pt x="920" y="886"/>
                    <a:pt x="920" y="890"/>
                    <a:pt x="916" y="889"/>
                  </a:cubicBezTo>
                  <a:cubicBezTo>
                    <a:pt x="918" y="886"/>
                    <a:pt x="920" y="883"/>
                    <a:pt x="924" y="883"/>
                  </a:cubicBezTo>
                  <a:lnTo>
                    <a:pt x="924" y="887"/>
                  </a:lnTo>
                  <a:close/>
                  <a:moveTo>
                    <a:pt x="944" y="754"/>
                  </a:moveTo>
                  <a:cubicBezTo>
                    <a:pt x="941" y="752"/>
                    <a:pt x="946" y="750"/>
                    <a:pt x="946" y="748"/>
                  </a:cubicBezTo>
                  <a:cubicBezTo>
                    <a:pt x="948" y="750"/>
                    <a:pt x="943" y="751"/>
                    <a:pt x="944" y="754"/>
                  </a:cubicBezTo>
                  <a:close/>
                  <a:moveTo>
                    <a:pt x="946" y="747"/>
                  </a:moveTo>
                  <a:cubicBezTo>
                    <a:pt x="945" y="745"/>
                    <a:pt x="944" y="739"/>
                    <a:pt x="947" y="736"/>
                  </a:cubicBezTo>
                  <a:cubicBezTo>
                    <a:pt x="949" y="740"/>
                    <a:pt x="950" y="745"/>
                    <a:pt x="946" y="747"/>
                  </a:cubicBezTo>
                  <a:close/>
                  <a:moveTo>
                    <a:pt x="809" y="1015"/>
                  </a:moveTo>
                  <a:cubicBezTo>
                    <a:pt x="808" y="1011"/>
                    <a:pt x="814" y="1011"/>
                    <a:pt x="814" y="1014"/>
                  </a:cubicBezTo>
                  <a:cubicBezTo>
                    <a:pt x="812" y="1014"/>
                    <a:pt x="811" y="1016"/>
                    <a:pt x="809" y="1015"/>
                  </a:cubicBezTo>
                  <a:close/>
                  <a:moveTo>
                    <a:pt x="864" y="1003"/>
                  </a:moveTo>
                  <a:cubicBezTo>
                    <a:pt x="863" y="1000"/>
                    <a:pt x="867" y="995"/>
                    <a:pt x="872" y="995"/>
                  </a:cubicBezTo>
                  <a:cubicBezTo>
                    <a:pt x="870" y="999"/>
                    <a:pt x="866" y="1000"/>
                    <a:pt x="864" y="1003"/>
                  </a:cubicBezTo>
                  <a:close/>
                  <a:moveTo>
                    <a:pt x="859" y="1053"/>
                  </a:moveTo>
                  <a:cubicBezTo>
                    <a:pt x="863" y="1048"/>
                    <a:pt x="869" y="1047"/>
                    <a:pt x="875" y="1045"/>
                  </a:cubicBezTo>
                  <a:cubicBezTo>
                    <a:pt x="873" y="1050"/>
                    <a:pt x="865" y="1053"/>
                    <a:pt x="859" y="1053"/>
                  </a:cubicBezTo>
                  <a:close/>
                  <a:moveTo>
                    <a:pt x="906" y="981"/>
                  </a:moveTo>
                  <a:cubicBezTo>
                    <a:pt x="903" y="981"/>
                    <a:pt x="904" y="979"/>
                    <a:pt x="902" y="979"/>
                  </a:cubicBezTo>
                  <a:cubicBezTo>
                    <a:pt x="901" y="976"/>
                    <a:pt x="903" y="976"/>
                    <a:pt x="903" y="973"/>
                  </a:cubicBezTo>
                  <a:cubicBezTo>
                    <a:pt x="906" y="973"/>
                    <a:pt x="906" y="973"/>
                    <a:pt x="906" y="973"/>
                  </a:cubicBezTo>
                  <a:cubicBezTo>
                    <a:pt x="905" y="977"/>
                    <a:pt x="907" y="979"/>
                    <a:pt x="906" y="981"/>
                  </a:cubicBezTo>
                  <a:close/>
                  <a:moveTo>
                    <a:pt x="907" y="1053"/>
                  </a:moveTo>
                  <a:cubicBezTo>
                    <a:pt x="908" y="1050"/>
                    <a:pt x="910" y="1050"/>
                    <a:pt x="913" y="1050"/>
                  </a:cubicBezTo>
                  <a:cubicBezTo>
                    <a:pt x="913" y="1053"/>
                    <a:pt x="910" y="1053"/>
                    <a:pt x="907" y="1053"/>
                  </a:cubicBezTo>
                  <a:close/>
                  <a:moveTo>
                    <a:pt x="919" y="954"/>
                  </a:moveTo>
                  <a:cubicBezTo>
                    <a:pt x="920" y="951"/>
                    <a:pt x="923" y="949"/>
                    <a:pt x="927" y="948"/>
                  </a:cubicBezTo>
                  <a:cubicBezTo>
                    <a:pt x="925" y="952"/>
                    <a:pt x="922" y="954"/>
                    <a:pt x="919" y="954"/>
                  </a:cubicBezTo>
                  <a:close/>
                  <a:moveTo>
                    <a:pt x="961" y="1042"/>
                  </a:moveTo>
                  <a:cubicBezTo>
                    <a:pt x="961" y="1039"/>
                    <a:pt x="961" y="1039"/>
                    <a:pt x="961" y="1039"/>
                  </a:cubicBezTo>
                  <a:cubicBezTo>
                    <a:pt x="965" y="1040"/>
                    <a:pt x="964" y="1035"/>
                    <a:pt x="968" y="1036"/>
                  </a:cubicBezTo>
                  <a:cubicBezTo>
                    <a:pt x="967" y="1040"/>
                    <a:pt x="963" y="1043"/>
                    <a:pt x="961" y="1042"/>
                  </a:cubicBezTo>
                  <a:close/>
                  <a:moveTo>
                    <a:pt x="968" y="1029"/>
                  </a:moveTo>
                  <a:cubicBezTo>
                    <a:pt x="969" y="1026"/>
                    <a:pt x="971" y="1027"/>
                    <a:pt x="972" y="1025"/>
                  </a:cubicBezTo>
                  <a:cubicBezTo>
                    <a:pt x="974" y="1026"/>
                    <a:pt x="971" y="1029"/>
                    <a:pt x="968" y="1029"/>
                  </a:cubicBezTo>
                  <a:close/>
                  <a:moveTo>
                    <a:pt x="972" y="1011"/>
                  </a:moveTo>
                  <a:cubicBezTo>
                    <a:pt x="971" y="1003"/>
                    <a:pt x="977" y="1001"/>
                    <a:pt x="983" y="1000"/>
                  </a:cubicBezTo>
                  <a:cubicBezTo>
                    <a:pt x="980" y="1005"/>
                    <a:pt x="977" y="1009"/>
                    <a:pt x="972" y="1011"/>
                  </a:cubicBezTo>
                  <a:close/>
                  <a:moveTo>
                    <a:pt x="990" y="1016"/>
                  </a:moveTo>
                  <a:cubicBezTo>
                    <a:pt x="986" y="1015"/>
                    <a:pt x="982" y="1019"/>
                    <a:pt x="982" y="1013"/>
                  </a:cubicBezTo>
                  <a:cubicBezTo>
                    <a:pt x="987" y="1014"/>
                    <a:pt x="988" y="1009"/>
                    <a:pt x="992" y="1011"/>
                  </a:cubicBezTo>
                  <a:cubicBezTo>
                    <a:pt x="992" y="1014"/>
                    <a:pt x="990" y="1014"/>
                    <a:pt x="990" y="1016"/>
                  </a:cubicBezTo>
                  <a:close/>
                  <a:moveTo>
                    <a:pt x="1021" y="515"/>
                  </a:moveTo>
                  <a:cubicBezTo>
                    <a:pt x="1028" y="517"/>
                    <a:pt x="1023" y="525"/>
                    <a:pt x="1024" y="527"/>
                  </a:cubicBezTo>
                  <a:cubicBezTo>
                    <a:pt x="1022" y="528"/>
                    <a:pt x="1021" y="533"/>
                    <a:pt x="1018" y="531"/>
                  </a:cubicBezTo>
                  <a:cubicBezTo>
                    <a:pt x="1016" y="532"/>
                    <a:pt x="1017" y="538"/>
                    <a:pt x="1014" y="539"/>
                  </a:cubicBezTo>
                  <a:cubicBezTo>
                    <a:pt x="1012" y="529"/>
                    <a:pt x="1014" y="518"/>
                    <a:pt x="1021" y="515"/>
                  </a:cubicBezTo>
                  <a:close/>
                  <a:moveTo>
                    <a:pt x="1008" y="607"/>
                  </a:moveTo>
                  <a:cubicBezTo>
                    <a:pt x="1007" y="606"/>
                    <a:pt x="1006" y="605"/>
                    <a:pt x="1006" y="603"/>
                  </a:cubicBezTo>
                  <a:cubicBezTo>
                    <a:pt x="1007" y="602"/>
                    <a:pt x="1009" y="602"/>
                    <a:pt x="1009" y="600"/>
                  </a:cubicBezTo>
                  <a:cubicBezTo>
                    <a:pt x="1011" y="602"/>
                    <a:pt x="1009" y="605"/>
                    <a:pt x="1008" y="607"/>
                  </a:cubicBezTo>
                  <a:close/>
                  <a:moveTo>
                    <a:pt x="1012" y="965"/>
                  </a:moveTo>
                  <a:cubicBezTo>
                    <a:pt x="1014" y="964"/>
                    <a:pt x="1015" y="965"/>
                    <a:pt x="1017" y="965"/>
                  </a:cubicBezTo>
                  <a:cubicBezTo>
                    <a:pt x="1018" y="968"/>
                    <a:pt x="1016" y="968"/>
                    <a:pt x="1016" y="970"/>
                  </a:cubicBezTo>
                  <a:cubicBezTo>
                    <a:pt x="1014" y="969"/>
                    <a:pt x="1012" y="968"/>
                    <a:pt x="1012" y="965"/>
                  </a:cubicBezTo>
                  <a:close/>
                  <a:moveTo>
                    <a:pt x="1014" y="1005"/>
                  </a:moveTo>
                  <a:cubicBezTo>
                    <a:pt x="1015" y="1001"/>
                    <a:pt x="1018" y="999"/>
                    <a:pt x="1022" y="998"/>
                  </a:cubicBezTo>
                  <a:cubicBezTo>
                    <a:pt x="1021" y="1002"/>
                    <a:pt x="1018" y="1004"/>
                    <a:pt x="1014" y="1005"/>
                  </a:cubicBezTo>
                  <a:close/>
                  <a:moveTo>
                    <a:pt x="1022" y="997"/>
                  </a:moveTo>
                  <a:cubicBezTo>
                    <a:pt x="1022" y="996"/>
                    <a:pt x="1024" y="997"/>
                    <a:pt x="1024" y="995"/>
                  </a:cubicBezTo>
                  <a:cubicBezTo>
                    <a:pt x="1026" y="996"/>
                    <a:pt x="1026" y="997"/>
                    <a:pt x="1027" y="997"/>
                  </a:cubicBezTo>
                  <a:cubicBezTo>
                    <a:pt x="1026" y="1000"/>
                    <a:pt x="1023" y="998"/>
                    <a:pt x="1022" y="997"/>
                  </a:cubicBezTo>
                  <a:close/>
                  <a:moveTo>
                    <a:pt x="1041" y="247"/>
                  </a:moveTo>
                  <a:cubicBezTo>
                    <a:pt x="1043" y="247"/>
                    <a:pt x="1043" y="247"/>
                    <a:pt x="1043" y="247"/>
                  </a:cubicBezTo>
                  <a:cubicBezTo>
                    <a:pt x="1042" y="254"/>
                    <a:pt x="1048" y="254"/>
                    <a:pt x="1048" y="260"/>
                  </a:cubicBezTo>
                  <a:cubicBezTo>
                    <a:pt x="1040" y="263"/>
                    <a:pt x="1036" y="254"/>
                    <a:pt x="1041" y="247"/>
                  </a:cubicBezTo>
                  <a:close/>
                  <a:moveTo>
                    <a:pt x="1062" y="978"/>
                  </a:moveTo>
                  <a:cubicBezTo>
                    <a:pt x="1063" y="978"/>
                    <a:pt x="1063" y="979"/>
                    <a:pt x="1064" y="979"/>
                  </a:cubicBezTo>
                  <a:cubicBezTo>
                    <a:pt x="1064" y="974"/>
                    <a:pt x="1063" y="973"/>
                    <a:pt x="1064" y="970"/>
                  </a:cubicBezTo>
                  <a:cubicBezTo>
                    <a:pt x="1070" y="970"/>
                    <a:pt x="1064" y="983"/>
                    <a:pt x="1062" y="978"/>
                  </a:cubicBezTo>
                  <a:close/>
                  <a:moveTo>
                    <a:pt x="1079" y="277"/>
                  </a:moveTo>
                  <a:cubicBezTo>
                    <a:pt x="1078" y="280"/>
                    <a:pt x="1082" y="283"/>
                    <a:pt x="1080" y="287"/>
                  </a:cubicBezTo>
                  <a:cubicBezTo>
                    <a:pt x="1077" y="286"/>
                    <a:pt x="1070" y="280"/>
                    <a:pt x="1076" y="279"/>
                  </a:cubicBezTo>
                  <a:cubicBezTo>
                    <a:pt x="1076" y="277"/>
                    <a:pt x="1072" y="279"/>
                    <a:pt x="1071" y="278"/>
                  </a:cubicBezTo>
                  <a:cubicBezTo>
                    <a:pt x="1070" y="275"/>
                    <a:pt x="1069" y="274"/>
                    <a:pt x="1067" y="272"/>
                  </a:cubicBezTo>
                  <a:cubicBezTo>
                    <a:pt x="1067" y="271"/>
                    <a:pt x="1068" y="271"/>
                    <a:pt x="1068" y="270"/>
                  </a:cubicBezTo>
                  <a:cubicBezTo>
                    <a:pt x="1070" y="270"/>
                    <a:pt x="1072" y="271"/>
                    <a:pt x="1072" y="267"/>
                  </a:cubicBezTo>
                  <a:cubicBezTo>
                    <a:pt x="1076" y="270"/>
                    <a:pt x="1079" y="273"/>
                    <a:pt x="1082" y="277"/>
                  </a:cubicBezTo>
                  <a:cubicBezTo>
                    <a:pt x="1083" y="277"/>
                    <a:pt x="1083" y="276"/>
                    <a:pt x="1083" y="275"/>
                  </a:cubicBezTo>
                  <a:cubicBezTo>
                    <a:pt x="1087" y="276"/>
                    <a:pt x="1085" y="280"/>
                    <a:pt x="1086" y="284"/>
                  </a:cubicBezTo>
                  <a:cubicBezTo>
                    <a:pt x="1082" y="283"/>
                    <a:pt x="1082" y="279"/>
                    <a:pt x="1079" y="277"/>
                  </a:cubicBezTo>
                  <a:close/>
                  <a:moveTo>
                    <a:pt x="1090" y="289"/>
                  </a:moveTo>
                  <a:cubicBezTo>
                    <a:pt x="1096" y="290"/>
                    <a:pt x="1098" y="297"/>
                    <a:pt x="1099" y="304"/>
                  </a:cubicBezTo>
                  <a:cubicBezTo>
                    <a:pt x="1093" y="300"/>
                    <a:pt x="1094" y="294"/>
                    <a:pt x="1090" y="289"/>
                  </a:cubicBezTo>
                  <a:close/>
                  <a:moveTo>
                    <a:pt x="1100" y="904"/>
                  </a:moveTo>
                  <a:cubicBezTo>
                    <a:pt x="1098" y="904"/>
                    <a:pt x="1098" y="903"/>
                    <a:pt x="1096" y="902"/>
                  </a:cubicBezTo>
                  <a:cubicBezTo>
                    <a:pt x="1097" y="895"/>
                    <a:pt x="1101" y="892"/>
                    <a:pt x="1105" y="888"/>
                  </a:cubicBezTo>
                  <a:cubicBezTo>
                    <a:pt x="1106" y="889"/>
                    <a:pt x="1106" y="889"/>
                    <a:pt x="1107" y="890"/>
                  </a:cubicBezTo>
                  <a:cubicBezTo>
                    <a:pt x="1106" y="896"/>
                    <a:pt x="1101" y="898"/>
                    <a:pt x="1100" y="904"/>
                  </a:cubicBezTo>
                  <a:close/>
                  <a:moveTo>
                    <a:pt x="1172" y="461"/>
                  </a:moveTo>
                  <a:cubicBezTo>
                    <a:pt x="1169" y="460"/>
                    <a:pt x="1169" y="452"/>
                    <a:pt x="1169" y="449"/>
                  </a:cubicBezTo>
                  <a:cubicBezTo>
                    <a:pt x="1172" y="452"/>
                    <a:pt x="1172" y="456"/>
                    <a:pt x="1172" y="461"/>
                  </a:cubicBezTo>
                  <a:close/>
                  <a:moveTo>
                    <a:pt x="1198" y="684"/>
                  </a:moveTo>
                  <a:cubicBezTo>
                    <a:pt x="1198" y="683"/>
                    <a:pt x="1198" y="683"/>
                    <a:pt x="1199" y="682"/>
                  </a:cubicBezTo>
                  <a:cubicBezTo>
                    <a:pt x="1198" y="683"/>
                    <a:pt x="1198" y="683"/>
                    <a:pt x="1198" y="684"/>
                  </a:cubicBezTo>
                  <a:close/>
                  <a:moveTo>
                    <a:pt x="274" y="93"/>
                  </a:moveTo>
                  <a:cubicBezTo>
                    <a:pt x="274" y="92"/>
                    <a:pt x="275" y="92"/>
                    <a:pt x="275" y="92"/>
                  </a:cubicBezTo>
                  <a:cubicBezTo>
                    <a:pt x="274" y="92"/>
                    <a:pt x="274" y="92"/>
                    <a:pt x="274" y="93"/>
                  </a:cubicBezTo>
                  <a:close/>
                  <a:moveTo>
                    <a:pt x="298" y="99"/>
                  </a:moveTo>
                  <a:cubicBezTo>
                    <a:pt x="301" y="99"/>
                    <a:pt x="305" y="94"/>
                    <a:pt x="306" y="93"/>
                  </a:cubicBezTo>
                  <a:cubicBezTo>
                    <a:pt x="302" y="94"/>
                    <a:pt x="300" y="96"/>
                    <a:pt x="298" y="99"/>
                  </a:cubicBezTo>
                  <a:close/>
                  <a:moveTo>
                    <a:pt x="306" y="93"/>
                  </a:moveTo>
                  <a:cubicBezTo>
                    <a:pt x="306" y="93"/>
                    <a:pt x="306" y="93"/>
                    <a:pt x="306" y="93"/>
                  </a:cubicBezTo>
                  <a:cubicBezTo>
                    <a:pt x="306" y="92"/>
                    <a:pt x="306" y="92"/>
                    <a:pt x="306" y="93"/>
                  </a:cubicBezTo>
                  <a:close/>
                  <a:moveTo>
                    <a:pt x="957" y="97"/>
                  </a:moveTo>
                  <a:cubicBezTo>
                    <a:pt x="966" y="98"/>
                    <a:pt x="963" y="95"/>
                    <a:pt x="955" y="93"/>
                  </a:cubicBezTo>
                  <a:cubicBezTo>
                    <a:pt x="953" y="95"/>
                    <a:pt x="957" y="95"/>
                    <a:pt x="957" y="97"/>
                  </a:cubicBezTo>
                  <a:close/>
                  <a:moveTo>
                    <a:pt x="307" y="136"/>
                  </a:moveTo>
                  <a:cubicBezTo>
                    <a:pt x="310" y="133"/>
                    <a:pt x="315" y="131"/>
                    <a:pt x="318" y="127"/>
                  </a:cubicBezTo>
                  <a:cubicBezTo>
                    <a:pt x="311" y="127"/>
                    <a:pt x="310" y="132"/>
                    <a:pt x="307" y="136"/>
                  </a:cubicBezTo>
                  <a:close/>
                  <a:moveTo>
                    <a:pt x="1024" y="152"/>
                  </a:moveTo>
                  <a:cubicBezTo>
                    <a:pt x="1027" y="152"/>
                    <a:pt x="1029" y="151"/>
                    <a:pt x="1030" y="150"/>
                  </a:cubicBezTo>
                  <a:cubicBezTo>
                    <a:pt x="1030" y="150"/>
                    <a:pt x="1031" y="151"/>
                    <a:pt x="1032" y="150"/>
                  </a:cubicBezTo>
                  <a:cubicBezTo>
                    <a:pt x="1032" y="146"/>
                    <a:pt x="1029" y="150"/>
                    <a:pt x="1028" y="150"/>
                  </a:cubicBezTo>
                  <a:cubicBezTo>
                    <a:pt x="1028" y="149"/>
                    <a:pt x="1024" y="146"/>
                    <a:pt x="1022" y="143"/>
                  </a:cubicBezTo>
                  <a:cubicBezTo>
                    <a:pt x="1022" y="145"/>
                    <a:pt x="1021" y="145"/>
                    <a:pt x="1020" y="146"/>
                  </a:cubicBezTo>
                  <a:cubicBezTo>
                    <a:pt x="1025" y="146"/>
                    <a:pt x="1024" y="150"/>
                    <a:pt x="1024" y="152"/>
                  </a:cubicBezTo>
                  <a:close/>
                  <a:moveTo>
                    <a:pt x="941" y="152"/>
                  </a:moveTo>
                  <a:cubicBezTo>
                    <a:pt x="940" y="148"/>
                    <a:pt x="943" y="152"/>
                    <a:pt x="945" y="151"/>
                  </a:cubicBezTo>
                  <a:cubicBezTo>
                    <a:pt x="945" y="150"/>
                    <a:pt x="944" y="149"/>
                    <a:pt x="945" y="149"/>
                  </a:cubicBezTo>
                  <a:cubicBezTo>
                    <a:pt x="954" y="148"/>
                    <a:pt x="955" y="162"/>
                    <a:pt x="963" y="160"/>
                  </a:cubicBezTo>
                  <a:cubicBezTo>
                    <a:pt x="957" y="154"/>
                    <a:pt x="950" y="145"/>
                    <a:pt x="941" y="145"/>
                  </a:cubicBezTo>
                  <a:cubicBezTo>
                    <a:pt x="939" y="146"/>
                    <a:pt x="942" y="147"/>
                    <a:pt x="940" y="148"/>
                  </a:cubicBezTo>
                  <a:cubicBezTo>
                    <a:pt x="937" y="149"/>
                    <a:pt x="937" y="143"/>
                    <a:pt x="935" y="145"/>
                  </a:cubicBezTo>
                  <a:cubicBezTo>
                    <a:pt x="936" y="148"/>
                    <a:pt x="938" y="151"/>
                    <a:pt x="941" y="152"/>
                  </a:cubicBezTo>
                  <a:close/>
                  <a:moveTo>
                    <a:pt x="959" y="161"/>
                  </a:moveTo>
                  <a:cubicBezTo>
                    <a:pt x="959" y="164"/>
                    <a:pt x="956" y="166"/>
                    <a:pt x="959" y="167"/>
                  </a:cubicBezTo>
                  <a:cubicBezTo>
                    <a:pt x="959" y="163"/>
                    <a:pt x="966" y="167"/>
                    <a:pt x="965" y="165"/>
                  </a:cubicBezTo>
                  <a:cubicBezTo>
                    <a:pt x="962" y="164"/>
                    <a:pt x="963" y="160"/>
                    <a:pt x="959" y="161"/>
                  </a:cubicBezTo>
                  <a:close/>
                  <a:moveTo>
                    <a:pt x="313" y="176"/>
                  </a:moveTo>
                  <a:cubicBezTo>
                    <a:pt x="311" y="174"/>
                    <a:pt x="308" y="175"/>
                    <a:pt x="306" y="174"/>
                  </a:cubicBezTo>
                  <a:cubicBezTo>
                    <a:pt x="306" y="172"/>
                    <a:pt x="308" y="171"/>
                    <a:pt x="306" y="170"/>
                  </a:cubicBezTo>
                  <a:cubicBezTo>
                    <a:pt x="304" y="169"/>
                    <a:pt x="304" y="171"/>
                    <a:pt x="301" y="171"/>
                  </a:cubicBezTo>
                  <a:cubicBezTo>
                    <a:pt x="301" y="169"/>
                    <a:pt x="305" y="168"/>
                    <a:pt x="302" y="167"/>
                  </a:cubicBezTo>
                  <a:cubicBezTo>
                    <a:pt x="301" y="169"/>
                    <a:pt x="298" y="168"/>
                    <a:pt x="296" y="170"/>
                  </a:cubicBezTo>
                  <a:cubicBezTo>
                    <a:pt x="300" y="178"/>
                    <a:pt x="289" y="178"/>
                    <a:pt x="292" y="185"/>
                  </a:cubicBezTo>
                  <a:cubicBezTo>
                    <a:pt x="289" y="184"/>
                    <a:pt x="290" y="188"/>
                    <a:pt x="287" y="187"/>
                  </a:cubicBezTo>
                  <a:cubicBezTo>
                    <a:pt x="285" y="187"/>
                    <a:pt x="285" y="185"/>
                    <a:pt x="283" y="185"/>
                  </a:cubicBezTo>
                  <a:cubicBezTo>
                    <a:pt x="282" y="188"/>
                    <a:pt x="281" y="188"/>
                    <a:pt x="282" y="192"/>
                  </a:cubicBezTo>
                  <a:cubicBezTo>
                    <a:pt x="279" y="191"/>
                    <a:pt x="278" y="193"/>
                    <a:pt x="278" y="194"/>
                  </a:cubicBezTo>
                  <a:cubicBezTo>
                    <a:pt x="281" y="195"/>
                    <a:pt x="278" y="198"/>
                    <a:pt x="280" y="199"/>
                  </a:cubicBezTo>
                  <a:cubicBezTo>
                    <a:pt x="279" y="201"/>
                    <a:pt x="276" y="200"/>
                    <a:pt x="277" y="203"/>
                  </a:cubicBezTo>
                  <a:cubicBezTo>
                    <a:pt x="281" y="204"/>
                    <a:pt x="281" y="200"/>
                    <a:pt x="284" y="200"/>
                  </a:cubicBezTo>
                  <a:cubicBezTo>
                    <a:pt x="285" y="202"/>
                    <a:pt x="281" y="205"/>
                    <a:pt x="283" y="203"/>
                  </a:cubicBezTo>
                  <a:cubicBezTo>
                    <a:pt x="284" y="202"/>
                    <a:pt x="287" y="201"/>
                    <a:pt x="287" y="204"/>
                  </a:cubicBezTo>
                  <a:cubicBezTo>
                    <a:pt x="297" y="201"/>
                    <a:pt x="301" y="191"/>
                    <a:pt x="314" y="191"/>
                  </a:cubicBezTo>
                  <a:cubicBezTo>
                    <a:pt x="315" y="188"/>
                    <a:pt x="318" y="188"/>
                    <a:pt x="319" y="186"/>
                  </a:cubicBezTo>
                  <a:cubicBezTo>
                    <a:pt x="320" y="183"/>
                    <a:pt x="317" y="183"/>
                    <a:pt x="318" y="180"/>
                  </a:cubicBezTo>
                  <a:cubicBezTo>
                    <a:pt x="314" y="179"/>
                    <a:pt x="312" y="183"/>
                    <a:pt x="311" y="179"/>
                  </a:cubicBezTo>
                  <a:cubicBezTo>
                    <a:pt x="311" y="178"/>
                    <a:pt x="313" y="178"/>
                    <a:pt x="313" y="176"/>
                  </a:cubicBezTo>
                  <a:close/>
                  <a:moveTo>
                    <a:pt x="287" y="201"/>
                  </a:moveTo>
                  <a:cubicBezTo>
                    <a:pt x="289" y="199"/>
                    <a:pt x="290" y="196"/>
                    <a:pt x="295" y="196"/>
                  </a:cubicBezTo>
                  <a:cubicBezTo>
                    <a:pt x="292" y="198"/>
                    <a:pt x="291" y="201"/>
                    <a:pt x="287" y="201"/>
                  </a:cubicBezTo>
                  <a:close/>
                  <a:moveTo>
                    <a:pt x="296" y="185"/>
                  </a:moveTo>
                  <a:cubicBezTo>
                    <a:pt x="297" y="183"/>
                    <a:pt x="298" y="181"/>
                    <a:pt x="301" y="181"/>
                  </a:cubicBezTo>
                  <a:cubicBezTo>
                    <a:pt x="300" y="183"/>
                    <a:pt x="299" y="185"/>
                    <a:pt x="296" y="185"/>
                  </a:cubicBezTo>
                  <a:close/>
                  <a:moveTo>
                    <a:pt x="995" y="203"/>
                  </a:moveTo>
                  <a:cubicBezTo>
                    <a:pt x="992" y="205"/>
                    <a:pt x="999" y="209"/>
                    <a:pt x="997" y="207"/>
                  </a:cubicBezTo>
                  <a:cubicBezTo>
                    <a:pt x="995" y="206"/>
                    <a:pt x="998" y="204"/>
                    <a:pt x="995" y="203"/>
                  </a:cubicBezTo>
                  <a:close/>
                  <a:moveTo>
                    <a:pt x="1047" y="224"/>
                  </a:moveTo>
                  <a:cubicBezTo>
                    <a:pt x="1043" y="221"/>
                    <a:pt x="1039" y="213"/>
                    <a:pt x="1035" y="213"/>
                  </a:cubicBezTo>
                  <a:cubicBezTo>
                    <a:pt x="1039" y="216"/>
                    <a:pt x="1044" y="223"/>
                    <a:pt x="1047" y="224"/>
                  </a:cubicBezTo>
                  <a:close/>
                  <a:moveTo>
                    <a:pt x="1039" y="227"/>
                  </a:moveTo>
                  <a:cubicBezTo>
                    <a:pt x="1041" y="228"/>
                    <a:pt x="1046" y="232"/>
                    <a:pt x="1042" y="235"/>
                  </a:cubicBezTo>
                  <a:cubicBezTo>
                    <a:pt x="1044" y="236"/>
                    <a:pt x="1047" y="235"/>
                    <a:pt x="1049" y="235"/>
                  </a:cubicBezTo>
                  <a:cubicBezTo>
                    <a:pt x="1047" y="232"/>
                    <a:pt x="1042" y="227"/>
                    <a:pt x="1039" y="227"/>
                  </a:cubicBezTo>
                  <a:close/>
                  <a:moveTo>
                    <a:pt x="1051" y="248"/>
                  </a:moveTo>
                  <a:cubicBezTo>
                    <a:pt x="1051" y="245"/>
                    <a:pt x="1049" y="243"/>
                    <a:pt x="1047" y="242"/>
                  </a:cubicBezTo>
                  <a:cubicBezTo>
                    <a:pt x="1047" y="243"/>
                    <a:pt x="1046" y="242"/>
                    <a:pt x="1046" y="242"/>
                  </a:cubicBezTo>
                  <a:cubicBezTo>
                    <a:pt x="1045" y="245"/>
                    <a:pt x="1050" y="242"/>
                    <a:pt x="1049" y="247"/>
                  </a:cubicBezTo>
                  <a:cubicBezTo>
                    <a:pt x="1050" y="247"/>
                    <a:pt x="1051" y="247"/>
                    <a:pt x="1051" y="248"/>
                  </a:cubicBezTo>
                  <a:close/>
                  <a:moveTo>
                    <a:pt x="6" y="590"/>
                  </a:moveTo>
                  <a:cubicBezTo>
                    <a:pt x="10" y="589"/>
                    <a:pt x="10" y="594"/>
                    <a:pt x="13" y="596"/>
                  </a:cubicBezTo>
                  <a:cubicBezTo>
                    <a:pt x="13" y="597"/>
                    <a:pt x="12" y="603"/>
                    <a:pt x="13" y="605"/>
                  </a:cubicBezTo>
                  <a:cubicBezTo>
                    <a:pt x="15" y="604"/>
                    <a:pt x="19" y="609"/>
                    <a:pt x="21" y="605"/>
                  </a:cubicBezTo>
                  <a:cubicBezTo>
                    <a:pt x="20" y="611"/>
                    <a:pt x="25" y="611"/>
                    <a:pt x="26" y="615"/>
                  </a:cubicBezTo>
                  <a:cubicBezTo>
                    <a:pt x="26" y="610"/>
                    <a:pt x="30" y="609"/>
                    <a:pt x="35" y="610"/>
                  </a:cubicBezTo>
                  <a:cubicBezTo>
                    <a:pt x="34" y="603"/>
                    <a:pt x="38" y="604"/>
                    <a:pt x="41" y="602"/>
                  </a:cubicBezTo>
                  <a:cubicBezTo>
                    <a:pt x="43" y="603"/>
                    <a:pt x="41" y="609"/>
                    <a:pt x="43" y="610"/>
                  </a:cubicBezTo>
                  <a:cubicBezTo>
                    <a:pt x="44" y="607"/>
                    <a:pt x="42" y="601"/>
                    <a:pt x="45" y="601"/>
                  </a:cubicBezTo>
                  <a:cubicBezTo>
                    <a:pt x="46" y="603"/>
                    <a:pt x="47" y="607"/>
                    <a:pt x="50" y="607"/>
                  </a:cubicBezTo>
                  <a:cubicBezTo>
                    <a:pt x="48" y="613"/>
                    <a:pt x="55" y="618"/>
                    <a:pt x="52" y="625"/>
                  </a:cubicBezTo>
                  <a:cubicBezTo>
                    <a:pt x="56" y="626"/>
                    <a:pt x="55" y="620"/>
                    <a:pt x="58" y="619"/>
                  </a:cubicBezTo>
                  <a:cubicBezTo>
                    <a:pt x="58" y="625"/>
                    <a:pt x="61" y="628"/>
                    <a:pt x="61" y="632"/>
                  </a:cubicBezTo>
                  <a:cubicBezTo>
                    <a:pt x="63" y="630"/>
                    <a:pt x="59" y="625"/>
                    <a:pt x="65" y="625"/>
                  </a:cubicBezTo>
                  <a:cubicBezTo>
                    <a:pt x="65" y="628"/>
                    <a:pt x="69" y="623"/>
                    <a:pt x="68" y="629"/>
                  </a:cubicBezTo>
                  <a:cubicBezTo>
                    <a:pt x="72" y="629"/>
                    <a:pt x="72" y="629"/>
                    <a:pt x="72" y="629"/>
                  </a:cubicBezTo>
                  <a:cubicBezTo>
                    <a:pt x="71" y="628"/>
                    <a:pt x="65" y="621"/>
                    <a:pt x="69" y="616"/>
                  </a:cubicBezTo>
                  <a:cubicBezTo>
                    <a:pt x="72" y="616"/>
                    <a:pt x="71" y="617"/>
                    <a:pt x="73" y="616"/>
                  </a:cubicBezTo>
                  <a:cubicBezTo>
                    <a:pt x="73" y="613"/>
                    <a:pt x="70" y="609"/>
                    <a:pt x="73" y="607"/>
                  </a:cubicBezTo>
                  <a:cubicBezTo>
                    <a:pt x="75" y="607"/>
                    <a:pt x="77" y="608"/>
                    <a:pt x="78" y="610"/>
                  </a:cubicBezTo>
                  <a:cubicBezTo>
                    <a:pt x="74" y="613"/>
                    <a:pt x="82" y="624"/>
                    <a:pt x="74" y="623"/>
                  </a:cubicBezTo>
                  <a:cubicBezTo>
                    <a:pt x="76" y="628"/>
                    <a:pt x="72" y="635"/>
                    <a:pt x="78" y="637"/>
                  </a:cubicBezTo>
                  <a:cubicBezTo>
                    <a:pt x="78" y="633"/>
                    <a:pt x="81" y="632"/>
                    <a:pt x="83" y="631"/>
                  </a:cubicBezTo>
                  <a:cubicBezTo>
                    <a:pt x="86" y="624"/>
                    <a:pt x="77" y="607"/>
                    <a:pt x="87" y="605"/>
                  </a:cubicBezTo>
                  <a:cubicBezTo>
                    <a:pt x="87" y="612"/>
                    <a:pt x="87" y="615"/>
                    <a:pt x="89" y="621"/>
                  </a:cubicBezTo>
                  <a:cubicBezTo>
                    <a:pt x="89" y="619"/>
                    <a:pt x="94" y="618"/>
                    <a:pt x="95" y="619"/>
                  </a:cubicBezTo>
                  <a:cubicBezTo>
                    <a:pt x="93" y="609"/>
                    <a:pt x="95" y="604"/>
                    <a:pt x="92" y="597"/>
                  </a:cubicBezTo>
                  <a:cubicBezTo>
                    <a:pt x="91" y="599"/>
                    <a:pt x="91" y="605"/>
                    <a:pt x="92" y="607"/>
                  </a:cubicBezTo>
                  <a:cubicBezTo>
                    <a:pt x="90" y="606"/>
                    <a:pt x="91" y="610"/>
                    <a:pt x="89" y="610"/>
                  </a:cubicBezTo>
                  <a:cubicBezTo>
                    <a:pt x="88" y="607"/>
                    <a:pt x="90" y="602"/>
                    <a:pt x="89" y="602"/>
                  </a:cubicBezTo>
                  <a:cubicBezTo>
                    <a:pt x="88" y="603"/>
                    <a:pt x="89" y="605"/>
                    <a:pt x="87" y="604"/>
                  </a:cubicBezTo>
                  <a:cubicBezTo>
                    <a:pt x="83" y="603"/>
                    <a:pt x="86" y="595"/>
                    <a:pt x="89" y="599"/>
                  </a:cubicBezTo>
                  <a:cubicBezTo>
                    <a:pt x="88" y="596"/>
                    <a:pt x="90" y="597"/>
                    <a:pt x="90" y="594"/>
                  </a:cubicBezTo>
                  <a:cubicBezTo>
                    <a:pt x="86" y="592"/>
                    <a:pt x="84" y="591"/>
                    <a:pt x="86" y="585"/>
                  </a:cubicBezTo>
                  <a:cubicBezTo>
                    <a:pt x="83" y="583"/>
                    <a:pt x="83" y="589"/>
                    <a:pt x="79" y="588"/>
                  </a:cubicBezTo>
                  <a:cubicBezTo>
                    <a:pt x="80" y="572"/>
                    <a:pt x="85" y="555"/>
                    <a:pt x="86" y="539"/>
                  </a:cubicBezTo>
                  <a:cubicBezTo>
                    <a:pt x="83" y="533"/>
                    <a:pt x="77" y="531"/>
                    <a:pt x="74" y="526"/>
                  </a:cubicBezTo>
                  <a:cubicBezTo>
                    <a:pt x="75" y="530"/>
                    <a:pt x="70" y="535"/>
                    <a:pt x="72" y="532"/>
                  </a:cubicBezTo>
                  <a:cubicBezTo>
                    <a:pt x="68" y="536"/>
                    <a:pt x="68" y="546"/>
                    <a:pt x="64" y="551"/>
                  </a:cubicBezTo>
                  <a:cubicBezTo>
                    <a:pt x="60" y="549"/>
                    <a:pt x="64" y="544"/>
                    <a:pt x="60" y="542"/>
                  </a:cubicBezTo>
                  <a:cubicBezTo>
                    <a:pt x="60" y="545"/>
                    <a:pt x="59" y="547"/>
                    <a:pt x="58" y="548"/>
                  </a:cubicBezTo>
                  <a:cubicBezTo>
                    <a:pt x="49" y="543"/>
                    <a:pt x="54" y="530"/>
                    <a:pt x="54" y="518"/>
                  </a:cubicBezTo>
                  <a:cubicBezTo>
                    <a:pt x="51" y="518"/>
                    <a:pt x="51" y="515"/>
                    <a:pt x="49" y="516"/>
                  </a:cubicBezTo>
                  <a:cubicBezTo>
                    <a:pt x="50" y="512"/>
                    <a:pt x="53" y="503"/>
                    <a:pt x="47" y="502"/>
                  </a:cubicBezTo>
                  <a:cubicBezTo>
                    <a:pt x="46" y="505"/>
                    <a:pt x="49" y="507"/>
                    <a:pt x="45" y="508"/>
                  </a:cubicBezTo>
                  <a:cubicBezTo>
                    <a:pt x="46" y="505"/>
                    <a:pt x="46" y="501"/>
                    <a:pt x="48" y="498"/>
                  </a:cubicBezTo>
                  <a:cubicBezTo>
                    <a:pt x="40" y="501"/>
                    <a:pt x="42" y="512"/>
                    <a:pt x="37" y="517"/>
                  </a:cubicBezTo>
                  <a:cubicBezTo>
                    <a:pt x="38" y="516"/>
                    <a:pt x="38" y="511"/>
                    <a:pt x="36" y="511"/>
                  </a:cubicBezTo>
                  <a:cubicBezTo>
                    <a:pt x="34" y="525"/>
                    <a:pt x="26" y="529"/>
                    <a:pt x="17" y="539"/>
                  </a:cubicBezTo>
                  <a:cubicBezTo>
                    <a:pt x="18" y="534"/>
                    <a:pt x="14" y="539"/>
                    <a:pt x="13" y="536"/>
                  </a:cubicBezTo>
                  <a:cubicBezTo>
                    <a:pt x="17" y="533"/>
                    <a:pt x="16" y="528"/>
                    <a:pt x="15" y="524"/>
                  </a:cubicBezTo>
                  <a:cubicBezTo>
                    <a:pt x="15" y="531"/>
                    <a:pt x="7" y="534"/>
                    <a:pt x="8" y="539"/>
                  </a:cubicBezTo>
                  <a:cubicBezTo>
                    <a:pt x="10" y="538"/>
                    <a:pt x="16" y="541"/>
                    <a:pt x="17" y="540"/>
                  </a:cubicBezTo>
                  <a:cubicBezTo>
                    <a:pt x="15" y="545"/>
                    <a:pt x="14" y="550"/>
                    <a:pt x="16" y="554"/>
                  </a:cubicBezTo>
                  <a:cubicBezTo>
                    <a:pt x="15" y="554"/>
                    <a:pt x="14" y="555"/>
                    <a:pt x="13" y="555"/>
                  </a:cubicBezTo>
                  <a:cubicBezTo>
                    <a:pt x="15" y="559"/>
                    <a:pt x="11" y="565"/>
                    <a:pt x="13" y="571"/>
                  </a:cubicBezTo>
                  <a:cubicBezTo>
                    <a:pt x="16" y="573"/>
                    <a:pt x="17" y="570"/>
                    <a:pt x="18" y="573"/>
                  </a:cubicBezTo>
                  <a:cubicBezTo>
                    <a:pt x="15" y="576"/>
                    <a:pt x="18" y="581"/>
                    <a:pt x="14" y="582"/>
                  </a:cubicBezTo>
                  <a:cubicBezTo>
                    <a:pt x="14" y="578"/>
                    <a:pt x="14" y="576"/>
                    <a:pt x="12" y="575"/>
                  </a:cubicBezTo>
                  <a:cubicBezTo>
                    <a:pt x="11" y="576"/>
                    <a:pt x="11" y="576"/>
                    <a:pt x="10" y="575"/>
                  </a:cubicBezTo>
                  <a:cubicBezTo>
                    <a:pt x="9" y="577"/>
                    <a:pt x="9" y="580"/>
                    <a:pt x="8" y="581"/>
                  </a:cubicBezTo>
                  <a:cubicBezTo>
                    <a:pt x="7" y="580"/>
                    <a:pt x="8" y="578"/>
                    <a:pt x="7" y="578"/>
                  </a:cubicBezTo>
                  <a:cubicBezTo>
                    <a:pt x="4" y="581"/>
                    <a:pt x="8" y="585"/>
                    <a:pt x="6" y="590"/>
                  </a:cubicBezTo>
                  <a:close/>
                  <a:moveTo>
                    <a:pt x="50" y="518"/>
                  </a:moveTo>
                  <a:cubicBezTo>
                    <a:pt x="52" y="519"/>
                    <a:pt x="54" y="524"/>
                    <a:pt x="50" y="524"/>
                  </a:cubicBezTo>
                  <a:cubicBezTo>
                    <a:pt x="49" y="521"/>
                    <a:pt x="50" y="522"/>
                    <a:pt x="50" y="518"/>
                  </a:cubicBezTo>
                  <a:close/>
                  <a:moveTo>
                    <a:pt x="47" y="590"/>
                  </a:moveTo>
                  <a:cubicBezTo>
                    <a:pt x="49" y="592"/>
                    <a:pt x="49" y="592"/>
                    <a:pt x="52" y="591"/>
                  </a:cubicBezTo>
                  <a:cubicBezTo>
                    <a:pt x="52" y="596"/>
                    <a:pt x="50" y="600"/>
                    <a:pt x="49" y="603"/>
                  </a:cubicBezTo>
                  <a:cubicBezTo>
                    <a:pt x="47" y="602"/>
                    <a:pt x="47" y="594"/>
                    <a:pt x="47" y="590"/>
                  </a:cubicBezTo>
                  <a:close/>
                  <a:moveTo>
                    <a:pt x="34" y="583"/>
                  </a:moveTo>
                  <a:cubicBezTo>
                    <a:pt x="37" y="583"/>
                    <a:pt x="37" y="583"/>
                    <a:pt x="37" y="583"/>
                  </a:cubicBezTo>
                  <a:cubicBezTo>
                    <a:pt x="37" y="586"/>
                    <a:pt x="37" y="588"/>
                    <a:pt x="34" y="588"/>
                  </a:cubicBezTo>
                  <a:cubicBezTo>
                    <a:pt x="36" y="586"/>
                    <a:pt x="35" y="585"/>
                    <a:pt x="34" y="583"/>
                  </a:cubicBezTo>
                  <a:close/>
                  <a:moveTo>
                    <a:pt x="33" y="595"/>
                  </a:moveTo>
                  <a:cubicBezTo>
                    <a:pt x="35" y="595"/>
                    <a:pt x="36" y="598"/>
                    <a:pt x="34" y="600"/>
                  </a:cubicBezTo>
                  <a:cubicBezTo>
                    <a:pt x="32" y="599"/>
                    <a:pt x="32" y="597"/>
                    <a:pt x="33" y="595"/>
                  </a:cubicBezTo>
                  <a:close/>
                  <a:moveTo>
                    <a:pt x="10" y="583"/>
                  </a:moveTo>
                  <a:cubicBezTo>
                    <a:pt x="11" y="582"/>
                    <a:pt x="14" y="583"/>
                    <a:pt x="15" y="584"/>
                  </a:cubicBezTo>
                  <a:cubicBezTo>
                    <a:pt x="15" y="587"/>
                    <a:pt x="12" y="586"/>
                    <a:pt x="10" y="587"/>
                  </a:cubicBezTo>
                  <a:lnTo>
                    <a:pt x="10" y="583"/>
                  </a:lnTo>
                  <a:close/>
                  <a:moveTo>
                    <a:pt x="13" y="522"/>
                  </a:moveTo>
                  <a:cubicBezTo>
                    <a:pt x="15" y="519"/>
                    <a:pt x="16" y="520"/>
                    <a:pt x="15" y="515"/>
                  </a:cubicBezTo>
                  <a:cubicBezTo>
                    <a:pt x="16" y="513"/>
                    <a:pt x="16" y="515"/>
                    <a:pt x="19" y="515"/>
                  </a:cubicBezTo>
                  <a:cubicBezTo>
                    <a:pt x="19" y="512"/>
                    <a:pt x="18" y="510"/>
                    <a:pt x="17" y="510"/>
                  </a:cubicBezTo>
                  <a:cubicBezTo>
                    <a:pt x="14" y="515"/>
                    <a:pt x="14" y="514"/>
                    <a:pt x="11" y="518"/>
                  </a:cubicBezTo>
                  <a:cubicBezTo>
                    <a:pt x="17" y="518"/>
                    <a:pt x="11" y="520"/>
                    <a:pt x="13" y="522"/>
                  </a:cubicBezTo>
                  <a:close/>
                  <a:moveTo>
                    <a:pt x="898" y="610"/>
                  </a:moveTo>
                  <a:cubicBezTo>
                    <a:pt x="898" y="609"/>
                    <a:pt x="899" y="608"/>
                    <a:pt x="899" y="606"/>
                  </a:cubicBezTo>
                  <a:cubicBezTo>
                    <a:pt x="899" y="605"/>
                    <a:pt x="898" y="602"/>
                    <a:pt x="897" y="604"/>
                  </a:cubicBezTo>
                  <a:cubicBezTo>
                    <a:pt x="901" y="606"/>
                    <a:pt x="896" y="609"/>
                    <a:pt x="898" y="610"/>
                  </a:cubicBezTo>
                  <a:close/>
                  <a:moveTo>
                    <a:pt x="870" y="710"/>
                  </a:moveTo>
                  <a:cubicBezTo>
                    <a:pt x="869" y="704"/>
                    <a:pt x="874" y="703"/>
                    <a:pt x="875" y="699"/>
                  </a:cubicBezTo>
                  <a:cubicBezTo>
                    <a:pt x="875" y="697"/>
                    <a:pt x="874" y="693"/>
                    <a:pt x="875" y="691"/>
                  </a:cubicBezTo>
                  <a:cubicBezTo>
                    <a:pt x="877" y="685"/>
                    <a:pt x="883" y="681"/>
                    <a:pt x="885" y="676"/>
                  </a:cubicBezTo>
                  <a:cubicBezTo>
                    <a:pt x="886" y="675"/>
                    <a:pt x="884" y="673"/>
                    <a:pt x="885" y="673"/>
                  </a:cubicBezTo>
                  <a:cubicBezTo>
                    <a:pt x="885" y="671"/>
                    <a:pt x="887" y="671"/>
                    <a:pt x="887" y="670"/>
                  </a:cubicBezTo>
                  <a:cubicBezTo>
                    <a:pt x="887" y="668"/>
                    <a:pt x="882" y="666"/>
                    <a:pt x="886" y="663"/>
                  </a:cubicBezTo>
                  <a:cubicBezTo>
                    <a:pt x="885" y="666"/>
                    <a:pt x="889" y="667"/>
                    <a:pt x="887" y="666"/>
                  </a:cubicBezTo>
                  <a:cubicBezTo>
                    <a:pt x="888" y="660"/>
                    <a:pt x="886" y="657"/>
                    <a:pt x="888" y="654"/>
                  </a:cubicBezTo>
                  <a:cubicBezTo>
                    <a:pt x="888" y="655"/>
                    <a:pt x="888" y="656"/>
                    <a:pt x="889" y="656"/>
                  </a:cubicBezTo>
                  <a:cubicBezTo>
                    <a:pt x="890" y="648"/>
                    <a:pt x="892" y="648"/>
                    <a:pt x="891" y="641"/>
                  </a:cubicBezTo>
                  <a:cubicBezTo>
                    <a:pt x="889" y="640"/>
                    <a:pt x="887" y="643"/>
                    <a:pt x="889" y="643"/>
                  </a:cubicBezTo>
                  <a:cubicBezTo>
                    <a:pt x="889" y="641"/>
                    <a:pt x="891" y="643"/>
                    <a:pt x="890" y="645"/>
                  </a:cubicBezTo>
                  <a:cubicBezTo>
                    <a:pt x="887" y="644"/>
                    <a:pt x="887" y="647"/>
                    <a:pt x="888" y="649"/>
                  </a:cubicBezTo>
                  <a:cubicBezTo>
                    <a:pt x="882" y="649"/>
                    <a:pt x="887" y="659"/>
                    <a:pt x="880" y="663"/>
                  </a:cubicBezTo>
                  <a:cubicBezTo>
                    <a:pt x="879" y="660"/>
                    <a:pt x="883" y="659"/>
                    <a:pt x="881" y="658"/>
                  </a:cubicBezTo>
                  <a:cubicBezTo>
                    <a:pt x="879" y="659"/>
                    <a:pt x="882" y="661"/>
                    <a:pt x="878" y="660"/>
                  </a:cubicBezTo>
                  <a:cubicBezTo>
                    <a:pt x="878" y="662"/>
                    <a:pt x="879" y="662"/>
                    <a:pt x="879" y="664"/>
                  </a:cubicBezTo>
                  <a:cubicBezTo>
                    <a:pt x="878" y="664"/>
                    <a:pt x="877" y="663"/>
                    <a:pt x="876" y="664"/>
                  </a:cubicBezTo>
                  <a:cubicBezTo>
                    <a:pt x="871" y="677"/>
                    <a:pt x="875" y="697"/>
                    <a:pt x="867" y="708"/>
                  </a:cubicBezTo>
                  <a:cubicBezTo>
                    <a:pt x="870" y="706"/>
                    <a:pt x="868" y="711"/>
                    <a:pt x="870" y="710"/>
                  </a:cubicBezTo>
                  <a:close/>
                  <a:moveTo>
                    <a:pt x="866" y="651"/>
                  </a:moveTo>
                  <a:cubicBezTo>
                    <a:pt x="867" y="651"/>
                    <a:pt x="867" y="653"/>
                    <a:pt x="867" y="654"/>
                  </a:cubicBezTo>
                  <a:cubicBezTo>
                    <a:pt x="869" y="655"/>
                    <a:pt x="869" y="652"/>
                    <a:pt x="869" y="651"/>
                  </a:cubicBezTo>
                  <a:cubicBezTo>
                    <a:pt x="868" y="650"/>
                    <a:pt x="867" y="650"/>
                    <a:pt x="866" y="651"/>
                  </a:cubicBezTo>
                  <a:close/>
                  <a:moveTo>
                    <a:pt x="129" y="651"/>
                  </a:moveTo>
                  <a:cubicBezTo>
                    <a:pt x="129" y="660"/>
                    <a:pt x="125" y="663"/>
                    <a:pt x="124" y="670"/>
                  </a:cubicBezTo>
                  <a:cubicBezTo>
                    <a:pt x="127" y="670"/>
                    <a:pt x="125" y="659"/>
                    <a:pt x="129" y="664"/>
                  </a:cubicBezTo>
                  <a:cubicBezTo>
                    <a:pt x="129" y="661"/>
                    <a:pt x="131" y="655"/>
                    <a:pt x="129" y="651"/>
                  </a:cubicBezTo>
                  <a:close/>
                  <a:moveTo>
                    <a:pt x="35" y="686"/>
                  </a:moveTo>
                  <a:cubicBezTo>
                    <a:pt x="35" y="688"/>
                    <a:pt x="33" y="692"/>
                    <a:pt x="35" y="694"/>
                  </a:cubicBezTo>
                  <a:cubicBezTo>
                    <a:pt x="36" y="691"/>
                    <a:pt x="38" y="695"/>
                    <a:pt x="40" y="694"/>
                  </a:cubicBezTo>
                  <a:cubicBezTo>
                    <a:pt x="42" y="711"/>
                    <a:pt x="41" y="728"/>
                    <a:pt x="47" y="745"/>
                  </a:cubicBezTo>
                  <a:cubicBezTo>
                    <a:pt x="47" y="744"/>
                    <a:pt x="47" y="742"/>
                    <a:pt x="48" y="743"/>
                  </a:cubicBezTo>
                  <a:cubicBezTo>
                    <a:pt x="51" y="743"/>
                    <a:pt x="47" y="747"/>
                    <a:pt x="52" y="747"/>
                  </a:cubicBezTo>
                  <a:cubicBezTo>
                    <a:pt x="50" y="742"/>
                    <a:pt x="51" y="738"/>
                    <a:pt x="52" y="732"/>
                  </a:cubicBezTo>
                  <a:cubicBezTo>
                    <a:pt x="56" y="733"/>
                    <a:pt x="57" y="730"/>
                    <a:pt x="55" y="728"/>
                  </a:cubicBezTo>
                  <a:cubicBezTo>
                    <a:pt x="58" y="729"/>
                    <a:pt x="59" y="730"/>
                    <a:pt x="63" y="729"/>
                  </a:cubicBezTo>
                  <a:cubicBezTo>
                    <a:pt x="66" y="732"/>
                    <a:pt x="61" y="739"/>
                    <a:pt x="65" y="742"/>
                  </a:cubicBezTo>
                  <a:cubicBezTo>
                    <a:pt x="65" y="740"/>
                    <a:pt x="67" y="740"/>
                    <a:pt x="68" y="738"/>
                  </a:cubicBezTo>
                  <a:cubicBezTo>
                    <a:pt x="66" y="736"/>
                    <a:pt x="64" y="729"/>
                    <a:pt x="67" y="728"/>
                  </a:cubicBezTo>
                  <a:cubicBezTo>
                    <a:pt x="69" y="732"/>
                    <a:pt x="73" y="730"/>
                    <a:pt x="74" y="727"/>
                  </a:cubicBezTo>
                  <a:cubicBezTo>
                    <a:pt x="75" y="729"/>
                    <a:pt x="72" y="731"/>
                    <a:pt x="75" y="731"/>
                  </a:cubicBezTo>
                  <a:cubicBezTo>
                    <a:pt x="77" y="730"/>
                    <a:pt x="75" y="726"/>
                    <a:pt x="78" y="726"/>
                  </a:cubicBezTo>
                  <a:cubicBezTo>
                    <a:pt x="88" y="725"/>
                    <a:pt x="79" y="740"/>
                    <a:pt x="84" y="745"/>
                  </a:cubicBezTo>
                  <a:cubicBezTo>
                    <a:pt x="84" y="736"/>
                    <a:pt x="88" y="728"/>
                    <a:pt x="87" y="722"/>
                  </a:cubicBezTo>
                  <a:cubicBezTo>
                    <a:pt x="86" y="721"/>
                    <a:pt x="84" y="721"/>
                    <a:pt x="84" y="721"/>
                  </a:cubicBezTo>
                  <a:cubicBezTo>
                    <a:pt x="82" y="717"/>
                    <a:pt x="83" y="713"/>
                    <a:pt x="82" y="710"/>
                  </a:cubicBezTo>
                  <a:cubicBezTo>
                    <a:pt x="82" y="711"/>
                    <a:pt x="82" y="712"/>
                    <a:pt x="81" y="713"/>
                  </a:cubicBezTo>
                  <a:cubicBezTo>
                    <a:pt x="81" y="712"/>
                    <a:pt x="81" y="711"/>
                    <a:pt x="80" y="711"/>
                  </a:cubicBezTo>
                  <a:cubicBezTo>
                    <a:pt x="80" y="716"/>
                    <a:pt x="79" y="720"/>
                    <a:pt x="78" y="722"/>
                  </a:cubicBezTo>
                  <a:cubicBezTo>
                    <a:pt x="77" y="721"/>
                    <a:pt x="77" y="719"/>
                    <a:pt x="76" y="717"/>
                  </a:cubicBezTo>
                  <a:cubicBezTo>
                    <a:pt x="81" y="713"/>
                    <a:pt x="76" y="703"/>
                    <a:pt x="84" y="702"/>
                  </a:cubicBezTo>
                  <a:cubicBezTo>
                    <a:pt x="84" y="704"/>
                    <a:pt x="83" y="704"/>
                    <a:pt x="85" y="704"/>
                  </a:cubicBezTo>
                  <a:cubicBezTo>
                    <a:pt x="85" y="703"/>
                    <a:pt x="85" y="701"/>
                    <a:pt x="84" y="701"/>
                  </a:cubicBezTo>
                  <a:cubicBezTo>
                    <a:pt x="84" y="703"/>
                    <a:pt x="82" y="701"/>
                    <a:pt x="82" y="699"/>
                  </a:cubicBezTo>
                  <a:cubicBezTo>
                    <a:pt x="81" y="699"/>
                    <a:pt x="79" y="701"/>
                    <a:pt x="78" y="699"/>
                  </a:cubicBezTo>
                  <a:cubicBezTo>
                    <a:pt x="77" y="701"/>
                    <a:pt x="79" y="701"/>
                    <a:pt x="78" y="703"/>
                  </a:cubicBezTo>
                  <a:cubicBezTo>
                    <a:pt x="74" y="701"/>
                    <a:pt x="75" y="709"/>
                    <a:pt x="71" y="704"/>
                  </a:cubicBezTo>
                  <a:cubicBezTo>
                    <a:pt x="72" y="706"/>
                    <a:pt x="73" y="712"/>
                    <a:pt x="69" y="712"/>
                  </a:cubicBezTo>
                  <a:cubicBezTo>
                    <a:pt x="68" y="706"/>
                    <a:pt x="68" y="698"/>
                    <a:pt x="65" y="693"/>
                  </a:cubicBezTo>
                  <a:cubicBezTo>
                    <a:pt x="69" y="689"/>
                    <a:pt x="67" y="672"/>
                    <a:pt x="64" y="665"/>
                  </a:cubicBezTo>
                  <a:cubicBezTo>
                    <a:pt x="63" y="669"/>
                    <a:pt x="60" y="680"/>
                    <a:pt x="63" y="681"/>
                  </a:cubicBezTo>
                  <a:cubicBezTo>
                    <a:pt x="60" y="683"/>
                    <a:pt x="62" y="692"/>
                    <a:pt x="56" y="692"/>
                  </a:cubicBezTo>
                  <a:cubicBezTo>
                    <a:pt x="58" y="689"/>
                    <a:pt x="56" y="690"/>
                    <a:pt x="55" y="688"/>
                  </a:cubicBezTo>
                  <a:cubicBezTo>
                    <a:pt x="57" y="688"/>
                    <a:pt x="57" y="689"/>
                    <a:pt x="58" y="687"/>
                  </a:cubicBezTo>
                  <a:cubicBezTo>
                    <a:pt x="51" y="684"/>
                    <a:pt x="50" y="674"/>
                    <a:pt x="47" y="667"/>
                  </a:cubicBezTo>
                  <a:cubicBezTo>
                    <a:pt x="38" y="670"/>
                    <a:pt x="46" y="657"/>
                    <a:pt x="41" y="652"/>
                  </a:cubicBezTo>
                  <a:cubicBezTo>
                    <a:pt x="41" y="654"/>
                    <a:pt x="41" y="657"/>
                    <a:pt x="39" y="657"/>
                  </a:cubicBezTo>
                  <a:cubicBezTo>
                    <a:pt x="39" y="669"/>
                    <a:pt x="29" y="674"/>
                    <a:pt x="35" y="686"/>
                  </a:cubicBezTo>
                  <a:close/>
                  <a:moveTo>
                    <a:pt x="60" y="689"/>
                  </a:moveTo>
                  <a:cubicBezTo>
                    <a:pt x="62" y="689"/>
                    <a:pt x="62" y="688"/>
                    <a:pt x="64" y="688"/>
                  </a:cubicBezTo>
                  <a:cubicBezTo>
                    <a:pt x="61" y="692"/>
                    <a:pt x="64" y="691"/>
                    <a:pt x="65" y="695"/>
                  </a:cubicBezTo>
                  <a:cubicBezTo>
                    <a:pt x="64" y="695"/>
                    <a:pt x="63" y="695"/>
                    <a:pt x="63" y="696"/>
                  </a:cubicBezTo>
                  <a:cubicBezTo>
                    <a:pt x="60" y="696"/>
                    <a:pt x="60" y="693"/>
                    <a:pt x="60" y="689"/>
                  </a:cubicBezTo>
                  <a:close/>
                  <a:moveTo>
                    <a:pt x="60" y="717"/>
                  </a:moveTo>
                  <a:cubicBezTo>
                    <a:pt x="61" y="722"/>
                    <a:pt x="58" y="723"/>
                    <a:pt x="56" y="726"/>
                  </a:cubicBezTo>
                  <a:cubicBezTo>
                    <a:pt x="55" y="725"/>
                    <a:pt x="55" y="722"/>
                    <a:pt x="55" y="719"/>
                  </a:cubicBezTo>
                  <a:cubicBezTo>
                    <a:pt x="57" y="718"/>
                    <a:pt x="58" y="717"/>
                    <a:pt x="60" y="717"/>
                  </a:cubicBezTo>
                  <a:close/>
                  <a:moveTo>
                    <a:pt x="894" y="690"/>
                  </a:moveTo>
                  <a:cubicBezTo>
                    <a:pt x="894" y="689"/>
                    <a:pt x="897" y="691"/>
                    <a:pt x="898" y="692"/>
                  </a:cubicBezTo>
                  <a:cubicBezTo>
                    <a:pt x="897" y="698"/>
                    <a:pt x="899" y="701"/>
                    <a:pt x="898" y="706"/>
                  </a:cubicBezTo>
                  <a:cubicBezTo>
                    <a:pt x="901" y="706"/>
                    <a:pt x="900" y="700"/>
                    <a:pt x="901" y="696"/>
                  </a:cubicBezTo>
                  <a:cubicBezTo>
                    <a:pt x="903" y="697"/>
                    <a:pt x="904" y="696"/>
                    <a:pt x="905" y="695"/>
                  </a:cubicBezTo>
                  <a:cubicBezTo>
                    <a:pt x="908" y="697"/>
                    <a:pt x="903" y="703"/>
                    <a:pt x="906" y="705"/>
                  </a:cubicBezTo>
                  <a:cubicBezTo>
                    <a:pt x="909" y="688"/>
                    <a:pt x="916" y="676"/>
                    <a:pt x="919" y="659"/>
                  </a:cubicBezTo>
                  <a:cubicBezTo>
                    <a:pt x="916" y="659"/>
                    <a:pt x="915" y="659"/>
                    <a:pt x="913" y="662"/>
                  </a:cubicBezTo>
                  <a:cubicBezTo>
                    <a:pt x="910" y="662"/>
                    <a:pt x="910" y="657"/>
                    <a:pt x="909" y="656"/>
                  </a:cubicBezTo>
                  <a:cubicBezTo>
                    <a:pt x="908" y="657"/>
                    <a:pt x="909" y="660"/>
                    <a:pt x="907" y="660"/>
                  </a:cubicBezTo>
                  <a:cubicBezTo>
                    <a:pt x="905" y="658"/>
                    <a:pt x="906" y="662"/>
                    <a:pt x="903" y="662"/>
                  </a:cubicBezTo>
                  <a:cubicBezTo>
                    <a:pt x="905" y="659"/>
                    <a:pt x="905" y="659"/>
                    <a:pt x="903" y="659"/>
                  </a:cubicBezTo>
                  <a:cubicBezTo>
                    <a:pt x="905" y="658"/>
                    <a:pt x="905" y="655"/>
                    <a:pt x="904" y="654"/>
                  </a:cubicBezTo>
                  <a:cubicBezTo>
                    <a:pt x="903" y="661"/>
                    <a:pt x="896" y="669"/>
                    <a:pt x="899" y="678"/>
                  </a:cubicBezTo>
                  <a:cubicBezTo>
                    <a:pt x="897" y="678"/>
                    <a:pt x="896" y="681"/>
                    <a:pt x="894" y="681"/>
                  </a:cubicBezTo>
                  <a:cubicBezTo>
                    <a:pt x="895" y="687"/>
                    <a:pt x="893" y="686"/>
                    <a:pt x="894" y="690"/>
                  </a:cubicBezTo>
                  <a:close/>
                  <a:moveTo>
                    <a:pt x="906" y="675"/>
                  </a:moveTo>
                  <a:cubicBezTo>
                    <a:pt x="908" y="675"/>
                    <a:pt x="908" y="675"/>
                    <a:pt x="908" y="675"/>
                  </a:cubicBezTo>
                  <a:cubicBezTo>
                    <a:pt x="907" y="677"/>
                    <a:pt x="909" y="680"/>
                    <a:pt x="907" y="681"/>
                  </a:cubicBezTo>
                  <a:cubicBezTo>
                    <a:pt x="905" y="681"/>
                    <a:pt x="906" y="677"/>
                    <a:pt x="906" y="675"/>
                  </a:cubicBezTo>
                  <a:close/>
                  <a:moveTo>
                    <a:pt x="677" y="731"/>
                  </a:moveTo>
                  <a:cubicBezTo>
                    <a:pt x="677" y="732"/>
                    <a:pt x="677" y="732"/>
                    <a:pt x="678" y="733"/>
                  </a:cubicBezTo>
                  <a:cubicBezTo>
                    <a:pt x="676" y="733"/>
                    <a:pt x="675" y="735"/>
                    <a:pt x="675" y="736"/>
                  </a:cubicBezTo>
                  <a:cubicBezTo>
                    <a:pt x="675" y="736"/>
                    <a:pt x="678" y="738"/>
                    <a:pt x="678" y="736"/>
                  </a:cubicBezTo>
                  <a:cubicBezTo>
                    <a:pt x="676" y="735"/>
                    <a:pt x="681" y="731"/>
                    <a:pt x="677" y="731"/>
                  </a:cubicBezTo>
                  <a:close/>
                  <a:moveTo>
                    <a:pt x="793" y="807"/>
                  </a:moveTo>
                  <a:cubicBezTo>
                    <a:pt x="788" y="816"/>
                    <a:pt x="781" y="824"/>
                    <a:pt x="773" y="831"/>
                  </a:cubicBezTo>
                  <a:cubicBezTo>
                    <a:pt x="770" y="834"/>
                    <a:pt x="762" y="836"/>
                    <a:pt x="763" y="843"/>
                  </a:cubicBezTo>
                  <a:cubicBezTo>
                    <a:pt x="775" y="831"/>
                    <a:pt x="787" y="820"/>
                    <a:pt x="798" y="809"/>
                  </a:cubicBezTo>
                  <a:cubicBezTo>
                    <a:pt x="804" y="807"/>
                    <a:pt x="807" y="804"/>
                    <a:pt x="808" y="798"/>
                  </a:cubicBezTo>
                  <a:cubicBezTo>
                    <a:pt x="813" y="795"/>
                    <a:pt x="821" y="783"/>
                    <a:pt x="828" y="779"/>
                  </a:cubicBezTo>
                  <a:cubicBezTo>
                    <a:pt x="831" y="777"/>
                    <a:pt x="837" y="774"/>
                    <a:pt x="837" y="779"/>
                  </a:cubicBezTo>
                  <a:cubicBezTo>
                    <a:pt x="835" y="782"/>
                    <a:pt x="839" y="781"/>
                    <a:pt x="838" y="785"/>
                  </a:cubicBezTo>
                  <a:cubicBezTo>
                    <a:pt x="838" y="784"/>
                    <a:pt x="839" y="784"/>
                    <a:pt x="841" y="784"/>
                  </a:cubicBezTo>
                  <a:cubicBezTo>
                    <a:pt x="839" y="779"/>
                    <a:pt x="844" y="777"/>
                    <a:pt x="845" y="772"/>
                  </a:cubicBezTo>
                  <a:cubicBezTo>
                    <a:pt x="843" y="772"/>
                    <a:pt x="842" y="771"/>
                    <a:pt x="842" y="769"/>
                  </a:cubicBezTo>
                  <a:cubicBezTo>
                    <a:pt x="844" y="766"/>
                    <a:pt x="845" y="771"/>
                    <a:pt x="846" y="769"/>
                  </a:cubicBezTo>
                  <a:cubicBezTo>
                    <a:pt x="845" y="767"/>
                    <a:pt x="848" y="760"/>
                    <a:pt x="845" y="757"/>
                  </a:cubicBezTo>
                  <a:cubicBezTo>
                    <a:pt x="851" y="757"/>
                    <a:pt x="853" y="753"/>
                    <a:pt x="855" y="750"/>
                  </a:cubicBezTo>
                  <a:cubicBezTo>
                    <a:pt x="851" y="750"/>
                    <a:pt x="852" y="755"/>
                    <a:pt x="847" y="754"/>
                  </a:cubicBezTo>
                  <a:cubicBezTo>
                    <a:pt x="845" y="749"/>
                    <a:pt x="850" y="746"/>
                    <a:pt x="853" y="743"/>
                  </a:cubicBezTo>
                  <a:cubicBezTo>
                    <a:pt x="848" y="742"/>
                    <a:pt x="843" y="737"/>
                    <a:pt x="840" y="741"/>
                  </a:cubicBezTo>
                  <a:cubicBezTo>
                    <a:pt x="834" y="753"/>
                    <a:pt x="820" y="764"/>
                    <a:pt x="811" y="774"/>
                  </a:cubicBezTo>
                  <a:cubicBezTo>
                    <a:pt x="812" y="784"/>
                    <a:pt x="800" y="784"/>
                    <a:pt x="802" y="791"/>
                  </a:cubicBezTo>
                  <a:cubicBezTo>
                    <a:pt x="802" y="790"/>
                    <a:pt x="804" y="787"/>
                    <a:pt x="805" y="789"/>
                  </a:cubicBezTo>
                  <a:cubicBezTo>
                    <a:pt x="804" y="796"/>
                    <a:pt x="796" y="798"/>
                    <a:pt x="798" y="805"/>
                  </a:cubicBezTo>
                  <a:cubicBezTo>
                    <a:pt x="796" y="805"/>
                    <a:pt x="795" y="806"/>
                    <a:pt x="793" y="807"/>
                  </a:cubicBezTo>
                  <a:close/>
                  <a:moveTo>
                    <a:pt x="840" y="772"/>
                  </a:moveTo>
                  <a:cubicBezTo>
                    <a:pt x="843" y="772"/>
                    <a:pt x="843" y="772"/>
                    <a:pt x="843" y="772"/>
                  </a:cubicBezTo>
                  <a:cubicBezTo>
                    <a:pt x="843" y="774"/>
                    <a:pt x="842" y="775"/>
                    <a:pt x="840" y="775"/>
                  </a:cubicBezTo>
                  <a:lnTo>
                    <a:pt x="840" y="772"/>
                  </a:lnTo>
                  <a:close/>
                  <a:moveTo>
                    <a:pt x="918" y="766"/>
                  </a:moveTo>
                  <a:cubicBezTo>
                    <a:pt x="913" y="765"/>
                    <a:pt x="909" y="777"/>
                    <a:pt x="909" y="778"/>
                  </a:cubicBezTo>
                  <a:cubicBezTo>
                    <a:pt x="912" y="774"/>
                    <a:pt x="916" y="771"/>
                    <a:pt x="918" y="766"/>
                  </a:cubicBezTo>
                  <a:close/>
                  <a:moveTo>
                    <a:pt x="19" y="768"/>
                  </a:moveTo>
                  <a:cubicBezTo>
                    <a:pt x="19" y="769"/>
                    <a:pt x="19" y="769"/>
                    <a:pt x="18" y="769"/>
                  </a:cubicBezTo>
                  <a:cubicBezTo>
                    <a:pt x="18" y="769"/>
                    <a:pt x="18" y="768"/>
                    <a:pt x="17" y="768"/>
                  </a:cubicBezTo>
                  <a:cubicBezTo>
                    <a:pt x="18" y="777"/>
                    <a:pt x="20" y="783"/>
                    <a:pt x="19" y="769"/>
                  </a:cubicBezTo>
                  <a:cubicBezTo>
                    <a:pt x="19" y="769"/>
                    <a:pt x="20" y="768"/>
                    <a:pt x="19" y="768"/>
                  </a:cubicBezTo>
                  <a:close/>
                  <a:moveTo>
                    <a:pt x="105" y="833"/>
                  </a:moveTo>
                  <a:cubicBezTo>
                    <a:pt x="105" y="830"/>
                    <a:pt x="105" y="830"/>
                    <a:pt x="105" y="830"/>
                  </a:cubicBezTo>
                  <a:cubicBezTo>
                    <a:pt x="104" y="829"/>
                    <a:pt x="103" y="831"/>
                    <a:pt x="102" y="830"/>
                  </a:cubicBezTo>
                  <a:cubicBezTo>
                    <a:pt x="96" y="821"/>
                    <a:pt x="97" y="805"/>
                    <a:pt x="88" y="799"/>
                  </a:cubicBezTo>
                  <a:cubicBezTo>
                    <a:pt x="87" y="803"/>
                    <a:pt x="91" y="806"/>
                    <a:pt x="88" y="809"/>
                  </a:cubicBezTo>
                  <a:cubicBezTo>
                    <a:pt x="83" y="805"/>
                    <a:pt x="87" y="799"/>
                    <a:pt x="82" y="795"/>
                  </a:cubicBezTo>
                  <a:cubicBezTo>
                    <a:pt x="82" y="801"/>
                    <a:pt x="79" y="797"/>
                    <a:pt x="78" y="801"/>
                  </a:cubicBezTo>
                  <a:cubicBezTo>
                    <a:pt x="77" y="799"/>
                    <a:pt x="73" y="800"/>
                    <a:pt x="73" y="798"/>
                  </a:cubicBezTo>
                  <a:cubicBezTo>
                    <a:pt x="74" y="798"/>
                    <a:pt x="74" y="797"/>
                    <a:pt x="73" y="795"/>
                  </a:cubicBezTo>
                  <a:cubicBezTo>
                    <a:pt x="75" y="795"/>
                    <a:pt x="76" y="796"/>
                    <a:pt x="77" y="795"/>
                  </a:cubicBezTo>
                  <a:cubicBezTo>
                    <a:pt x="74" y="795"/>
                    <a:pt x="74" y="793"/>
                    <a:pt x="71" y="794"/>
                  </a:cubicBezTo>
                  <a:cubicBezTo>
                    <a:pt x="71" y="797"/>
                    <a:pt x="72" y="801"/>
                    <a:pt x="69" y="802"/>
                  </a:cubicBezTo>
                  <a:cubicBezTo>
                    <a:pt x="69" y="802"/>
                    <a:pt x="68" y="801"/>
                    <a:pt x="67" y="800"/>
                  </a:cubicBezTo>
                  <a:cubicBezTo>
                    <a:pt x="66" y="802"/>
                    <a:pt x="69" y="803"/>
                    <a:pt x="67" y="804"/>
                  </a:cubicBezTo>
                  <a:cubicBezTo>
                    <a:pt x="64" y="796"/>
                    <a:pt x="60" y="786"/>
                    <a:pt x="62" y="780"/>
                  </a:cubicBezTo>
                  <a:cubicBezTo>
                    <a:pt x="57" y="781"/>
                    <a:pt x="62" y="785"/>
                    <a:pt x="60" y="788"/>
                  </a:cubicBezTo>
                  <a:cubicBezTo>
                    <a:pt x="56" y="789"/>
                    <a:pt x="58" y="783"/>
                    <a:pt x="54" y="783"/>
                  </a:cubicBezTo>
                  <a:cubicBezTo>
                    <a:pt x="53" y="785"/>
                    <a:pt x="53" y="790"/>
                    <a:pt x="51" y="787"/>
                  </a:cubicBezTo>
                  <a:cubicBezTo>
                    <a:pt x="55" y="809"/>
                    <a:pt x="55" y="833"/>
                    <a:pt x="61" y="849"/>
                  </a:cubicBezTo>
                  <a:cubicBezTo>
                    <a:pt x="62" y="843"/>
                    <a:pt x="65" y="846"/>
                    <a:pt x="68" y="845"/>
                  </a:cubicBezTo>
                  <a:cubicBezTo>
                    <a:pt x="66" y="838"/>
                    <a:pt x="66" y="826"/>
                    <a:pt x="64" y="814"/>
                  </a:cubicBezTo>
                  <a:cubicBezTo>
                    <a:pt x="66" y="813"/>
                    <a:pt x="69" y="809"/>
                    <a:pt x="71" y="813"/>
                  </a:cubicBezTo>
                  <a:cubicBezTo>
                    <a:pt x="71" y="814"/>
                    <a:pt x="70" y="815"/>
                    <a:pt x="70" y="816"/>
                  </a:cubicBezTo>
                  <a:cubicBezTo>
                    <a:pt x="69" y="816"/>
                    <a:pt x="69" y="814"/>
                    <a:pt x="67" y="815"/>
                  </a:cubicBezTo>
                  <a:cubicBezTo>
                    <a:pt x="67" y="818"/>
                    <a:pt x="67" y="821"/>
                    <a:pt x="69" y="823"/>
                  </a:cubicBezTo>
                  <a:cubicBezTo>
                    <a:pt x="68" y="821"/>
                    <a:pt x="69" y="820"/>
                    <a:pt x="71" y="820"/>
                  </a:cubicBezTo>
                  <a:cubicBezTo>
                    <a:pt x="72" y="822"/>
                    <a:pt x="71" y="826"/>
                    <a:pt x="73" y="826"/>
                  </a:cubicBezTo>
                  <a:cubicBezTo>
                    <a:pt x="74" y="822"/>
                    <a:pt x="79" y="821"/>
                    <a:pt x="77" y="816"/>
                  </a:cubicBezTo>
                  <a:cubicBezTo>
                    <a:pt x="79" y="818"/>
                    <a:pt x="80" y="816"/>
                    <a:pt x="82" y="816"/>
                  </a:cubicBezTo>
                  <a:cubicBezTo>
                    <a:pt x="83" y="823"/>
                    <a:pt x="87" y="826"/>
                    <a:pt x="85" y="832"/>
                  </a:cubicBezTo>
                  <a:cubicBezTo>
                    <a:pt x="83" y="832"/>
                    <a:pt x="83" y="830"/>
                    <a:pt x="82" y="830"/>
                  </a:cubicBezTo>
                  <a:cubicBezTo>
                    <a:pt x="80" y="834"/>
                    <a:pt x="79" y="835"/>
                    <a:pt x="77" y="837"/>
                  </a:cubicBezTo>
                  <a:cubicBezTo>
                    <a:pt x="75" y="838"/>
                    <a:pt x="76" y="834"/>
                    <a:pt x="73" y="835"/>
                  </a:cubicBezTo>
                  <a:cubicBezTo>
                    <a:pt x="73" y="839"/>
                    <a:pt x="74" y="843"/>
                    <a:pt x="75" y="846"/>
                  </a:cubicBezTo>
                  <a:cubicBezTo>
                    <a:pt x="75" y="841"/>
                    <a:pt x="77" y="845"/>
                    <a:pt x="78" y="846"/>
                  </a:cubicBezTo>
                  <a:cubicBezTo>
                    <a:pt x="78" y="844"/>
                    <a:pt x="80" y="843"/>
                    <a:pt x="82" y="841"/>
                  </a:cubicBezTo>
                  <a:cubicBezTo>
                    <a:pt x="80" y="848"/>
                    <a:pt x="87" y="847"/>
                    <a:pt x="87" y="852"/>
                  </a:cubicBezTo>
                  <a:cubicBezTo>
                    <a:pt x="87" y="845"/>
                    <a:pt x="89" y="839"/>
                    <a:pt x="86" y="831"/>
                  </a:cubicBezTo>
                  <a:cubicBezTo>
                    <a:pt x="88" y="831"/>
                    <a:pt x="88" y="830"/>
                    <a:pt x="91" y="830"/>
                  </a:cubicBezTo>
                  <a:cubicBezTo>
                    <a:pt x="91" y="840"/>
                    <a:pt x="92" y="844"/>
                    <a:pt x="92" y="852"/>
                  </a:cubicBezTo>
                  <a:cubicBezTo>
                    <a:pt x="94" y="853"/>
                    <a:pt x="95" y="854"/>
                    <a:pt x="97" y="854"/>
                  </a:cubicBezTo>
                  <a:cubicBezTo>
                    <a:pt x="97" y="852"/>
                    <a:pt x="97" y="850"/>
                    <a:pt x="100" y="851"/>
                  </a:cubicBezTo>
                  <a:cubicBezTo>
                    <a:pt x="104" y="851"/>
                    <a:pt x="102" y="859"/>
                    <a:pt x="106" y="860"/>
                  </a:cubicBezTo>
                  <a:cubicBezTo>
                    <a:pt x="103" y="860"/>
                    <a:pt x="102" y="859"/>
                    <a:pt x="101" y="862"/>
                  </a:cubicBezTo>
                  <a:cubicBezTo>
                    <a:pt x="104" y="862"/>
                    <a:pt x="104" y="869"/>
                    <a:pt x="107" y="866"/>
                  </a:cubicBezTo>
                  <a:cubicBezTo>
                    <a:pt x="105" y="866"/>
                    <a:pt x="104" y="865"/>
                    <a:pt x="104" y="863"/>
                  </a:cubicBezTo>
                  <a:cubicBezTo>
                    <a:pt x="107" y="863"/>
                    <a:pt x="108" y="864"/>
                    <a:pt x="110" y="863"/>
                  </a:cubicBezTo>
                  <a:cubicBezTo>
                    <a:pt x="103" y="858"/>
                    <a:pt x="105" y="846"/>
                    <a:pt x="100" y="841"/>
                  </a:cubicBezTo>
                  <a:cubicBezTo>
                    <a:pt x="103" y="840"/>
                    <a:pt x="102" y="835"/>
                    <a:pt x="104" y="834"/>
                  </a:cubicBezTo>
                  <a:cubicBezTo>
                    <a:pt x="102" y="834"/>
                    <a:pt x="101" y="834"/>
                    <a:pt x="102" y="831"/>
                  </a:cubicBezTo>
                  <a:cubicBezTo>
                    <a:pt x="105" y="830"/>
                    <a:pt x="103" y="834"/>
                    <a:pt x="105" y="833"/>
                  </a:cubicBezTo>
                  <a:close/>
                  <a:moveTo>
                    <a:pt x="58" y="790"/>
                  </a:moveTo>
                  <a:cubicBezTo>
                    <a:pt x="60" y="787"/>
                    <a:pt x="60" y="794"/>
                    <a:pt x="61" y="795"/>
                  </a:cubicBezTo>
                  <a:cubicBezTo>
                    <a:pt x="59" y="799"/>
                    <a:pt x="59" y="791"/>
                    <a:pt x="58" y="790"/>
                  </a:cubicBezTo>
                  <a:close/>
                  <a:moveTo>
                    <a:pt x="81" y="809"/>
                  </a:moveTo>
                  <a:cubicBezTo>
                    <a:pt x="79" y="808"/>
                    <a:pt x="78" y="804"/>
                    <a:pt x="79" y="802"/>
                  </a:cubicBezTo>
                  <a:cubicBezTo>
                    <a:pt x="80" y="805"/>
                    <a:pt x="82" y="806"/>
                    <a:pt x="81" y="809"/>
                  </a:cubicBezTo>
                  <a:close/>
                  <a:moveTo>
                    <a:pt x="82" y="804"/>
                  </a:moveTo>
                  <a:cubicBezTo>
                    <a:pt x="82" y="803"/>
                    <a:pt x="82" y="801"/>
                    <a:pt x="81" y="801"/>
                  </a:cubicBezTo>
                  <a:cubicBezTo>
                    <a:pt x="82" y="798"/>
                    <a:pt x="86" y="805"/>
                    <a:pt x="82" y="804"/>
                  </a:cubicBezTo>
                  <a:close/>
                  <a:moveTo>
                    <a:pt x="83" y="809"/>
                  </a:moveTo>
                  <a:cubicBezTo>
                    <a:pt x="83" y="806"/>
                    <a:pt x="85" y="810"/>
                    <a:pt x="87" y="809"/>
                  </a:cubicBezTo>
                  <a:cubicBezTo>
                    <a:pt x="87" y="814"/>
                    <a:pt x="87" y="814"/>
                    <a:pt x="87" y="814"/>
                  </a:cubicBezTo>
                  <a:cubicBezTo>
                    <a:pt x="83" y="814"/>
                    <a:pt x="84" y="809"/>
                    <a:pt x="83" y="809"/>
                  </a:cubicBezTo>
                  <a:close/>
                  <a:moveTo>
                    <a:pt x="88" y="825"/>
                  </a:moveTo>
                  <a:cubicBezTo>
                    <a:pt x="87" y="825"/>
                    <a:pt x="87" y="824"/>
                    <a:pt x="87" y="823"/>
                  </a:cubicBezTo>
                  <a:cubicBezTo>
                    <a:pt x="87" y="822"/>
                    <a:pt x="87" y="823"/>
                    <a:pt x="87" y="823"/>
                  </a:cubicBezTo>
                  <a:cubicBezTo>
                    <a:pt x="86" y="823"/>
                    <a:pt x="86" y="823"/>
                    <a:pt x="87" y="823"/>
                  </a:cubicBezTo>
                  <a:cubicBezTo>
                    <a:pt x="84" y="821"/>
                    <a:pt x="86" y="820"/>
                    <a:pt x="88" y="820"/>
                  </a:cubicBezTo>
                  <a:lnTo>
                    <a:pt x="88" y="825"/>
                  </a:lnTo>
                  <a:close/>
                  <a:moveTo>
                    <a:pt x="115" y="817"/>
                  </a:moveTo>
                  <a:cubicBezTo>
                    <a:pt x="115" y="818"/>
                    <a:pt x="115" y="819"/>
                    <a:pt x="114" y="819"/>
                  </a:cubicBezTo>
                  <a:cubicBezTo>
                    <a:pt x="110" y="813"/>
                    <a:pt x="111" y="807"/>
                    <a:pt x="106" y="802"/>
                  </a:cubicBezTo>
                  <a:cubicBezTo>
                    <a:pt x="108" y="810"/>
                    <a:pt x="105" y="823"/>
                    <a:pt x="112" y="827"/>
                  </a:cubicBezTo>
                  <a:cubicBezTo>
                    <a:pt x="115" y="824"/>
                    <a:pt x="116" y="829"/>
                    <a:pt x="119" y="830"/>
                  </a:cubicBezTo>
                  <a:cubicBezTo>
                    <a:pt x="119" y="828"/>
                    <a:pt x="119" y="826"/>
                    <a:pt x="118" y="825"/>
                  </a:cubicBezTo>
                  <a:cubicBezTo>
                    <a:pt x="122" y="825"/>
                    <a:pt x="120" y="823"/>
                    <a:pt x="122" y="822"/>
                  </a:cubicBezTo>
                  <a:cubicBezTo>
                    <a:pt x="123" y="824"/>
                    <a:pt x="128" y="826"/>
                    <a:pt x="130" y="823"/>
                  </a:cubicBezTo>
                  <a:cubicBezTo>
                    <a:pt x="129" y="823"/>
                    <a:pt x="127" y="823"/>
                    <a:pt x="126" y="822"/>
                  </a:cubicBezTo>
                  <a:cubicBezTo>
                    <a:pt x="128" y="820"/>
                    <a:pt x="128" y="818"/>
                    <a:pt x="129" y="816"/>
                  </a:cubicBezTo>
                  <a:cubicBezTo>
                    <a:pt x="124" y="811"/>
                    <a:pt x="126" y="799"/>
                    <a:pt x="121" y="793"/>
                  </a:cubicBezTo>
                  <a:cubicBezTo>
                    <a:pt x="119" y="801"/>
                    <a:pt x="125" y="801"/>
                    <a:pt x="123" y="809"/>
                  </a:cubicBezTo>
                  <a:cubicBezTo>
                    <a:pt x="119" y="809"/>
                    <a:pt x="120" y="805"/>
                    <a:pt x="117" y="804"/>
                  </a:cubicBezTo>
                  <a:cubicBezTo>
                    <a:pt x="117" y="813"/>
                    <a:pt x="125" y="818"/>
                    <a:pt x="119" y="823"/>
                  </a:cubicBezTo>
                  <a:cubicBezTo>
                    <a:pt x="115" y="823"/>
                    <a:pt x="117" y="818"/>
                    <a:pt x="115" y="817"/>
                  </a:cubicBezTo>
                  <a:close/>
                  <a:moveTo>
                    <a:pt x="111" y="854"/>
                  </a:moveTo>
                  <a:cubicBezTo>
                    <a:pt x="114" y="854"/>
                    <a:pt x="110" y="866"/>
                    <a:pt x="115" y="866"/>
                  </a:cubicBezTo>
                  <a:cubicBezTo>
                    <a:pt x="113" y="864"/>
                    <a:pt x="115" y="861"/>
                    <a:pt x="115" y="858"/>
                  </a:cubicBezTo>
                  <a:cubicBezTo>
                    <a:pt x="116" y="859"/>
                    <a:pt x="116" y="860"/>
                    <a:pt x="117" y="859"/>
                  </a:cubicBezTo>
                  <a:cubicBezTo>
                    <a:pt x="118" y="854"/>
                    <a:pt x="118" y="850"/>
                    <a:pt x="121" y="851"/>
                  </a:cubicBezTo>
                  <a:cubicBezTo>
                    <a:pt x="120" y="846"/>
                    <a:pt x="125" y="843"/>
                    <a:pt x="121" y="841"/>
                  </a:cubicBezTo>
                  <a:cubicBezTo>
                    <a:pt x="122" y="844"/>
                    <a:pt x="119" y="842"/>
                    <a:pt x="118" y="844"/>
                  </a:cubicBezTo>
                  <a:cubicBezTo>
                    <a:pt x="114" y="840"/>
                    <a:pt x="115" y="831"/>
                    <a:pt x="112" y="827"/>
                  </a:cubicBezTo>
                  <a:cubicBezTo>
                    <a:pt x="110" y="838"/>
                    <a:pt x="123" y="851"/>
                    <a:pt x="111" y="854"/>
                  </a:cubicBezTo>
                  <a:close/>
                  <a:moveTo>
                    <a:pt x="747" y="809"/>
                  </a:moveTo>
                  <a:cubicBezTo>
                    <a:pt x="745" y="811"/>
                    <a:pt x="744" y="815"/>
                    <a:pt x="741" y="817"/>
                  </a:cubicBezTo>
                  <a:cubicBezTo>
                    <a:pt x="745" y="816"/>
                    <a:pt x="755" y="809"/>
                    <a:pt x="749" y="806"/>
                  </a:cubicBezTo>
                  <a:cubicBezTo>
                    <a:pt x="748" y="808"/>
                    <a:pt x="750" y="808"/>
                    <a:pt x="750" y="809"/>
                  </a:cubicBezTo>
                  <a:cubicBezTo>
                    <a:pt x="749" y="810"/>
                    <a:pt x="748" y="810"/>
                    <a:pt x="747" y="809"/>
                  </a:cubicBezTo>
                  <a:close/>
                  <a:moveTo>
                    <a:pt x="132" y="816"/>
                  </a:moveTo>
                  <a:cubicBezTo>
                    <a:pt x="133" y="816"/>
                    <a:pt x="132" y="812"/>
                    <a:pt x="130" y="812"/>
                  </a:cubicBezTo>
                  <a:cubicBezTo>
                    <a:pt x="129" y="814"/>
                    <a:pt x="131" y="813"/>
                    <a:pt x="130" y="816"/>
                  </a:cubicBezTo>
                  <a:cubicBezTo>
                    <a:pt x="134" y="814"/>
                    <a:pt x="130" y="819"/>
                    <a:pt x="132" y="816"/>
                  </a:cubicBezTo>
                  <a:close/>
                  <a:moveTo>
                    <a:pt x="837" y="826"/>
                  </a:moveTo>
                  <a:cubicBezTo>
                    <a:pt x="832" y="827"/>
                    <a:pt x="832" y="832"/>
                    <a:pt x="826" y="831"/>
                  </a:cubicBezTo>
                  <a:cubicBezTo>
                    <a:pt x="827" y="835"/>
                    <a:pt x="821" y="841"/>
                    <a:pt x="824" y="844"/>
                  </a:cubicBezTo>
                  <a:cubicBezTo>
                    <a:pt x="823" y="845"/>
                    <a:pt x="823" y="843"/>
                    <a:pt x="821" y="844"/>
                  </a:cubicBezTo>
                  <a:cubicBezTo>
                    <a:pt x="820" y="848"/>
                    <a:pt x="814" y="850"/>
                    <a:pt x="809" y="849"/>
                  </a:cubicBezTo>
                  <a:cubicBezTo>
                    <a:pt x="796" y="854"/>
                    <a:pt x="793" y="870"/>
                    <a:pt x="784" y="879"/>
                  </a:cubicBezTo>
                  <a:cubicBezTo>
                    <a:pt x="782" y="879"/>
                    <a:pt x="782" y="877"/>
                    <a:pt x="781" y="879"/>
                  </a:cubicBezTo>
                  <a:cubicBezTo>
                    <a:pt x="783" y="879"/>
                    <a:pt x="778" y="884"/>
                    <a:pt x="780" y="885"/>
                  </a:cubicBezTo>
                  <a:cubicBezTo>
                    <a:pt x="790" y="880"/>
                    <a:pt x="798" y="871"/>
                    <a:pt x="806" y="864"/>
                  </a:cubicBezTo>
                  <a:cubicBezTo>
                    <a:pt x="807" y="860"/>
                    <a:pt x="807" y="861"/>
                    <a:pt x="806" y="858"/>
                  </a:cubicBezTo>
                  <a:cubicBezTo>
                    <a:pt x="811" y="854"/>
                    <a:pt x="814" y="848"/>
                    <a:pt x="819" y="851"/>
                  </a:cubicBezTo>
                  <a:cubicBezTo>
                    <a:pt x="819" y="845"/>
                    <a:pt x="830" y="844"/>
                    <a:pt x="833" y="840"/>
                  </a:cubicBezTo>
                  <a:cubicBezTo>
                    <a:pt x="831" y="840"/>
                    <a:pt x="828" y="843"/>
                    <a:pt x="827" y="840"/>
                  </a:cubicBezTo>
                  <a:cubicBezTo>
                    <a:pt x="829" y="837"/>
                    <a:pt x="831" y="835"/>
                    <a:pt x="831" y="831"/>
                  </a:cubicBezTo>
                  <a:cubicBezTo>
                    <a:pt x="833" y="831"/>
                    <a:pt x="833" y="833"/>
                    <a:pt x="835" y="832"/>
                  </a:cubicBezTo>
                  <a:cubicBezTo>
                    <a:pt x="836" y="831"/>
                    <a:pt x="837" y="829"/>
                    <a:pt x="837" y="826"/>
                  </a:cubicBezTo>
                  <a:close/>
                  <a:moveTo>
                    <a:pt x="529" y="858"/>
                  </a:moveTo>
                  <a:cubicBezTo>
                    <a:pt x="526" y="858"/>
                    <a:pt x="528" y="856"/>
                    <a:pt x="531" y="855"/>
                  </a:cubicBezTo>
                  <a:cubicBezTo>
                    <a:pt x="521" y="850"/>
                    <a:pt x="512" y="845"/>
                    <a:pt x="502" y="844"/>
                  </a:cubicBezTo>
                  <a:cubicBezTo>
                    <a:pt x="505" y="845"/>
                    <a:pt x="503" y="847"/>
                    <a:pt x="502" y="849"/>
                  </a:cubicBezTo>
                  <a:cubicBezTo>
                    <a:pt x="509" y="854"/>
                    <a:pt x="519" y="865"/>
                    <a:pt x="529" y="858"/>
                  </a:cubicBezTo>
                  <a:close/>
                  <a:moveTo>
                    <a:pt x="754" y="850"/>
                  </a:moveTo>
                  <a:cubicBezTo>
                    <a:pt x="756" y="846"/>
                    <a:pt x="760" y="846"/>
                    <a:pt x="762" y="843"/>
                  </a:cubicBezTo>
                  <a:cubicBezTo>
                    <a:pt x="759" y="844"/>
                    <a:pt x="756" y="845"/>
                    <a:pt x="754" y="846"/>
                  </a:cubicBezTo>
                  <a:cubicBezTo>
                    <a:pt x="756" y="848"/>
                    <a:pt x="752" y="850"/>
                    <a:pt x="754" y="850"/>
                  </a:cubicBezTo>
                  <a:close/>
                  <a:moveTo>
                    <a:pt x="539" y="857"/>
                  </a:moveTo>
                  <a:cubicBezTo>
                    <a:pt x="541" y="858"/>
                    <a:pt x="544" y="863"/>
                    <a:pt x="546" y="861"/>
                  </a:cubicBezTo>
                  <a:cubicBezTo>
                    <a:pt x="543" y="861"/>
                    <a:pt x="541" y="855"/>
                    <a:pt x="539" y="857"/>
                  </a:cubicBezTo>
                  <a:close/>
                  <a:moveTo>
                    <a:pt x="627" y="916"/>
                  </a:moveTo>
                  <a:cubicBezTo>
                    <a:pt x="637" y="908"/>
                    <a:pt x="650" y="920"/>
                    <a:pt x="658" y="909"/>
                  </a:cubicBezTo>
                  <a:cubicBezTo>
                    <a:pt x="662" y="911"/>
                    <a:pt x="667" y="906"/>
                    <a:pt x="671" y="905"/>
                  </a:cubicBezTo>
                  <a:cubicBezTo>
                    <a:pt x="663" y="906"/>
                    <a:pt x="657" y="905"/>
                    <a:pt x="651" y="908"/>
                  </a:cubicBezTo>
                  <a:cubicBezTo>
                    <a:pt x="651" y="907"/>
                    <a:pt x="652" y="907"/>
                    <a:pt x="650" y="907"/>
                  </a:cubicBezTo>
                  <a:cubicBezTo>
                    <a:pt x="630" y="914"/>
                    <a:pt x="599" y="905"/>
                    <a:pt x="578" y="896"/>
                  </a:cubicBezTo>
                  <a:cubicBezTo>
                    <a:pt x="571" y="897"/>
                    <a:pt x="558" y="892"/>
                    <a:pt x="553" y="885"/>
                  </a:cubicBezTo>
                  <a:cubicBezTo>
                    <a:pt x="556" y="887"/>
                    <a:pt x="560" y="888"/>
                    <a:pt x="565" y="886"/>
                  </a:cubicBezTo>
                  <a:cubicBezTo>
                    <a:pt x="550" y="880"/>
                    <a:pt x="534" y="875"/>
                    <a:pt x="519" y="869"/>
                  </a:cubicBezTo>
                  <a:cubicBezTo>
                    <a:pt x="509" y="877"/>
                    <a:pt x="497" y="862"/>
                    <a:pt x="489" y="860"/>
                  </a:cubicBezTo>
                  <a:cubicBezTo>
                    <a:pt x="492" y="862"/>
                    <a:pt x="486" y="859"/>
                    <a:pt x="487" y="861"/>
                  </a:cubicBezTo>
                  <a:cubicBezTo>
                    <a:pt x="490" y="861"/>
                    <a:pt x="490" y="865"/>
                    <a:pt x="491" y="867"/>
                  </a:cubicBezTo>
                  <a:cubicBezTo>
                    <a:pt x="496" y="869"/>
                    <a:pt x="501" y="871"/>
                    <a:pt x="504" y="876"/>
                  </a:cubicBezTo>
                  <a:cubicBezTo>
                    <a:pt x="524" y="879"/>
                    <a:pt x="529" y="891"/>
                    <a:pt x="550" y="891"/>
                  </a:cubicBezTo>
                  <a:cubicBezTo>
                    <a:pt x="563" y="895"/>
                    <a:pt x="577" y="902"/>
                    <a:pt x="590" y="903"/>
                  </a:cubicBezTo>
                  <a:cubicBezTo>
                    <a:pt x="600" y="910"/>
                    <a:pt x="614" y="909"/>
                    <a:pt x="624" y="910"/>
                  </a:cubicBezTo>
                  <a:cubicBezTo>
                    <a:pt x="624" y="913"/>
                    <a:pt x="626" y="915"/>
                    <a:pt x="627" y="916"/>
                  </a:cubicBezTo>
                  <a:close/>
                  <a:moveTo>
                    <a:pt x="789" y="863"/>
                  </a:moveTo>
                  <a:cubicBezTo>
                    <a:pt x="782" y="864"/>
                    <a:pt x="779" y="873"/>
                    <a:pt x="777" y="877"/>
                  </a:cubicBezTo>
                  <a:cubicBezTo>
                    <a:pt x="783" y="875"/>
                    <a:pt x="785" y="868"/>
                    <a:pt x="789" y="863"/>
                  </a:cubicBezTo>
                  <a:close/>
                  <a:moveTo>
                    <a:pt x="731" y="865"/>
                  </a:moveTo>
                  <a:cubicBezTo>
                    <a:pt x="727" y="865"/>
                    <a:pt x="725" y="867"/>
                    <a:pt x="723" y="869"/>
                  </a:cubicBezTo>
                  <a:cubicBezTo>
                    <a:pt x="725" y="867"/>
                    <a:pt x="729" y="867"/>
                    <a:pt x="731" y="865"/>
                  </a:cubicBezTo>
                  <a:close/>
                  <a:moveTo>
                    <a:pt x="45" y="876"/>
                  </a:moveTo>
                  <a:cubicBezTo>
                    <a:pt x="46" y="874"/>
                    <a:pt x="41" y="866"/>
                    <a:pt x="39" y="866"/>
                  </a:cubicBezTo>
                  <a:cubicBezTo>
                    <a:pt x="40" y="867"/>
                    <a:pt x="40" y="870"/>
                    <a:pt x="40" y="873"/>
                  </a:cubicBezTo>
                  <a:cubicBezTo>
                    <a:pt x="43" y="874"/>
                    <a:pt x="42" y="874"/>
                    <a:pt x="45" y="876"/>
                  </a:cubicBezTo>
                  <a:close/>
                  <a:moveTo>
                    <a:pt x="570" y="871"/>
                  </a:moveTo>
                  <a:cubicBezTo>
                    <a:pt x="576" y="872"/>
                    <a:pt x="579" y="876"/>
                    <a:pt x="584" y="877"/>
                  </a:cubicBezTo>
                  <a:cubicBezTo>
                    <a:pt x="581" y="874"/>
                    <a:pt x="575" y="869"/>
                    <a:pt x="570" y="871"/>
                  </a:cubicBezTo>
                  <a:close/>
                  <a:moveTo>
                    <a:pt x="591" y="886"/>
                  </a:moveTo>
                  <a:cubicBezTo>
                    <a:pt x="591" y="888"/>
                    <a:pt x="592" y="888"/>
                    <a:pt x="593" y="890"/>
                  </a:cubicBezTo>
                  <a:cubicBezTo>
                    <a:pt x="596" y="891"/>
                    <a:pt x="598" y="889"/>
                    <a:pt x="601" y="889"/>
                  </a:cubicBezTo>
                  <a:cubicBezTo>
                    <a:pt x="603" y="885"/>
                    <a:pt x="608" y="884"/>
                    <a:pt x="610" y="880"/>
                  </a:cubicBezTo>
                  <a:cubicBezTo>
                    <a:pt x="605" y="882"/>
                    <a:pt x="600" y="874"/>
                    <a:pt x="601" y="880"/>
                  </a:cubicBezTo>
                  <a:cubicBezTo>
                    <a:pt x="598" y="882"/>
                    <a:pt x="600" y="878"/>
                    <a:pt x="597" y="879"/>
                  </a:cubicBezTo>
                  <a:cubicBezTo>
                    <a:pt x="597" y="881"/>
                    <a:pt x="596" y="880"/>
                    <a:pt x="593" y="881"/>
                  </a:cubicBezTo>
                  <a:cubicBezTo>
                    <a:pt x="594" y="885"/>
                    <a:pt x="594" y="885"/>
                    <a:pt x="591" y="886"/>
                  </a:cubicBezTo>
                  <a:close/>
                  <a:moveTo>
                    <a:pt x="815" y="881"/>
                  </a:moveTo>
                  <a:cubicBezTo>
                    <a:pt x="814" y="884"/>
                    <a:pt x="809" y="885"/>
                    <a:pt x="811" y="887"/>
                  </a:cubicBezTo>
                  <a:cubicBezTo>
                    <a:pt x="811" y="885"/>
                    <a:pt x="812" y="886"/>
                    <a:pt x="814" y="886"/>
                  </a:cubicBezTo>
                  <a:cubicBezTo>
                    <a:pt x="813" y="884"/>
                    <a:pt x="817" y="882"/>
                    <a:pt x="815" y="881"/>
                  </a:cubicBezTo>
                  <a:close/>
                  <a:moveTo>
                    <a:pt x="51" y="895"/>
                  </a:moveTo>
                  <a:cubicBezTo>
                    <a:pt x="54" y="899"/>
                    <a:pt x="58" y="901"/>
                    <a:pt x="62" y="900"/>
                  </a:cubicBezTo>
                  <a:cubicBezTo>
                    <a:pt x="61" y="896"/>
                    <a:pt x="59" y="894"/>
                    <a:pt x="57" y="892"/>
                  </a:cubicBezTo>
                  <a:cubicBezTo>
                    <a:pt x="56" y="895"/>
                    <a:pt x="59" y="894"/>
                    <a:pt x="59" y="897"/>
                  </a:cubicBezTo>
                  <a:cubicBezTo>
                    <a:pt x="55" y="895"/>
                    <a:pt x="52" y="881"/>
                    <a:pt x="47" y="888"/>
                  </a:cubicBezTo>
                  <a:cubicBezTo>
                    <a:pt x="47" y="885"/>
                    <a:pt x="47" y="885"/>
                    <a:pt x="47" y="885"/>
                  </a:cubicBezTo>
                  <a:cubicBezTo>
                    <a:pt x="45" y="883"/>
                    <a:pt x="41" y="886"/>
                    <a:pt x="43" y="887"/>
                  </a:cubicBezTo>
                  <a:cubicBezTo>
                    <a:pt x="47" y="883"/>
                    <a:pt x="46" y="896"/>
                    <a:pt x="49" y="893"/>
                  </a:cubicBezTo>
                  <a:cubicBezTo>
                    <a:pt x="49" y="894"/>
                    <a:pt x="50" y="894"/>
                    <a:pt x="50" y="894"/>
                  </a:cubicBezTo>
                  <a:cubicBezTo>
                    <a:pt x="50" y="896"/>
                    <a:pt x="49" y="896"/>
                    <a:pt x="49" y="898"/>
                  </a:cubicBezTo>
                  <a:cubicBezTo>
                    <a:pt x="53" y="899"/>
                    <a:pt x="48" y="896"/>
                    <a:pt x="51" y="895"/>
                  </a:cubicBezTo>
                  <a:close/>
                  <a:moveTo>
                    <a:pt x="52" y="893"/>
                  </a:moveTo>
                  <a:cubicBezTo>
                    <a:pt x="55" y="892"/>
                    <a:pt x="56" y="894"/>
                    <a:pt x="56" y="896"/>
                  </a:cubicBezTo>
                  <a:cubicBezTo>
                    <a:pt x="55" y="895"/>
                    <a:pt x="52" y="896"/>
                    <a:pt x="52" y="893"/>
                  </a:cubicBezTo>
                  <a:close/>
                  <a:moveTo>
                    <a:pt x="48" y="890"/>
                  </a:moveTo>
                  <a:cubicBezTo>
                    <a:pt x="49" y="889"/>
                    <a:pt x="50" y="889"/>
                    <a:pt x="52" y="890"/>
                  </a:cubicBezTo>
                  <a:cubicBezTo>
                    <a:pt x="51" y="893"/>
                    <a:pt x="51" y="892"/>
                    <a:pt x="52" y="894"/>
                  </a:cubicBezTo>
                  <a:cubicBezTo>
                    <a:pt x="50" y="893"/>
                    <a:pt x="50" y="891"/>
                    <a:pt x="48" y="890"/>
                  </a:cubicBezTo>
                  <a:close/>
                  <a:moveTo>
                    <a:pt x="680" y="901"/>
                  </a:moveTo>
                  <a:cubicBezTo>
                    <a:pt x="680" y="904"/>
                    <a:pt x="684" y="899"/>
                    <a:pt x="688" y="901"/>
                  </a:cubicBezTo>
                  <a:cubicBezTo>
                    <a:pt x="687" y="895"/>
                    <a:pt x="683" y="901"/>
                    <a:pt x="680" y="901"/>
                  </a:cubicBezTo>
                  <a:close/>
                  <a:moveTo>
                    <a:pt x="88" y="919"/>
                  </a:moveTo>
                  <a:cubicBezTo>
                    <a:pt x="89" y="917"/>
                    <a:pt x="91" y="917"/>
                    <a:pt x="92" y="915"/>
                  </a:cubicBezTo>
                  <a:cubicBezTo>
                    <a:pt x="87" y="911"/>
                    <a:pt x="83" y="903"/>
                    <a:pt x="81" y="899"/>
                  </a:cubicBezTo>
                  <a:cubicBezTo>
                    <a:pt x="78" y="905"/>
                    <a:pt x="86" y="906"/>
                    <a:pt x="87" y="912"/>
                  </a:cubicBezTo>
                  <a:cubicBezTo>
                    <a:pt x="83" y="913"/>
                    <a:pt x="85" y="919"/>
                    <a:pt x="88" y="919"/>
                  </a:cubicBezTo>
                  <a:close/>
                  <a:moveTo>
                    <a:pt x="897" y="900"/>
                  </a:moveTo>
                  <a:cubicBezTo>
                    <a:pt x="894" y="902"/>
                    <a:pt x="889" y="903"/>
                    <a:pt x="887" y="906"/>
                  </a:cubicBezTo>
                  <a:cubicBezTo>
                    <a:pt x="891" y="905"/>
                    <a:pt x="897" y="902"/>
                    <a:pt x="897" y="900"/>
                  </a:cubicBezTo>
                  <a:close/>
                  <a:moveTo>
                    <a:pt x="885" y="906"/>
                  </a:moveTo>
                  <a:cubicBezTo>
                    <a:pt x="885" y="909"/>
                    <a:pt x="878" y="909"/>
                    <a:pt x="880" y="912"/>
                  </a:cubicBezTo>
                  <a:cubicBezTo>
                    <a:pt x="881" y="910"/>
                    <a:pt x="887" y="908"/>
                    <a:pt x="885" y="906"/>
                  </a:cubicBezTo>
                  <a:close/>
                  <a:moveTo>
                    <a:pt x="66" y="947"/>
                  </a:moveTo>
                  <a:cubicBezTo>
                    <a:pt x="63" y="947"/>
                    <a:pt x="63" y="943"/>
                    <a:pt x="62" y="941"/>
                  </a:cubicBezTo>
                  <a:cubicBezTo>
                    <a:pt x="64" y="943"/>
                    <a:pt x="67" y="943"/>
                    <a:pt x="66" y="947"/>
                  </a:cubicBezTo>
                  <a:close/>
                  <a:moveTo>
                    <a:pt x="181" y="984"/>
                  </a:moveTo>
                  <a:cubicBezTo>
                    <a:pt x="184" y="986"/>
                    <a:pt x="188" y="990"/>
                    <a:pt x="187" y="994"/>
                  </a:cubicBezTo>
                  <a:cubicBezTo>
                    <a:pt x="182" y="993"/>
                    <a:pt x="182" y="988"/>
                    <a:pt x="181" y="984"/>
                  </a:cubicBezTo>
                  <a:close/>
                  <a:moveTo>
                    <a:pt x="202" y="1015"/>
                  </a:moveTo>
                  <a:cubicBezTo>
                    <a:pt x="199" y="1009"/>
                    <a:pt x="191" y="1004"/>
                    <a:pt x="191" y="998"/>
                  </a:cubicBezTo>
                  <a:cubicBezTo>
                    <a:pt x="195" y="1001"/>
                    <a:pt x="199" y="1005"/>
                    <a:pt x="204" y="1009"/>
                  </a:cubicBezTo>
                  <a:cubicBezTo>
                    <a:pt x="203" y="1011"/>
                    <a:pt x="203" y="1014"/>
                    <a:pt x="202" y="1015"/>
                  </a:cubicBezTo>
                  <a:close/>
                  <a:moveTo>
                    <a:pt x="1077" y="966"/>
                  </a:moveTo>
                  <a:cubicBezTo>
                    <a:pt x="1073" y="968"/>
                    <a:pt x="1075" y="971"/>
                    <a:pt x="1075" y="975"/>
                  </a:cubicBezTo>
                  <a:cubicBezTo>
                    <a:pt x="1072" y="974"/>
                    <a:pt x="1070" y="984"/>
                    <a:pt x="1069" y="986"/>
                  </a:cubicBezTo>
                  <a:cubicBezTo>
                    <a:pt x="1071" y="983"/>
                    <a:pt x="1067" y="991"/>
                    <a:pt x="1071" y="991"/>
                  </a:cubicBezTo>
                  <a:cubicBezTo>
                    <a:pt x="1069" y="990"/>
                    <a:pt x="1068" y="995"/>
                    <a:pt x="1069" y="996"/>
                  </a:cubicBezTo>
                  <a:cubicBezTo>
                    <a:pt x="1073" y="990"/>
                    <a:pt x="1073" y="982"/>
                    <a:pt x="1073" y="976"/>
                  </a:cubicBezTo>
                  <a:cubicBezTo>
                    <a:pt x="1076" y="976"/>
                    <a:pt x="1077" y="974"/>
                    <a:pt x="1077" y="972"/>
                  </a:cubicBezTo>
                  <a:cubicBezTo>
                    <a:pt x="1075" y="970"/>
                    <a:pt x="1076" y="969"/>
                    <a:pt x="1077" y="966"/>
                  </a:cubicBezTo>
                  <a:close/>
                  <a:moveTo>
                    <a:pt x="661" y="973"/>
                  </a:moveTo>
                  <a:cubicBezTo>
                    <a:pt x="660" y="976"/>
                    <a:pt x="654" y="972"/>
                    <a:pt x="654" y="975"/>
                  </a:cubicBezTo>
                  <a:cubicBezTo>
                    <a:pt x="655" y="975"/>
                    <a:pt x="655" y="975"/>
                    <a:pt x="655" y="977"/>
                  </a:cubicBezTo>
                  <a:cubicBezTo>
                    <a:pt x="658" y="977"/>
                    <a:pt x="662" y="975"/>
                    <a:pt x="661" y="973"/>
                  </a:cubicBezTo>
                  <a:close/>
                  <a:moveTo>
                    <a:pt x="1065" y="992"/>
                  </a:moveTo>
                  <a:cubicBezTo>
                    <a:pt x="1066" y="994"/>
                    <a:pt x="1063" y="997"/>
                    <a:pt x="1065" y="998"/>
                  </a:cubicBezTo>
                  <a:cubicBezTo>
                    <a:pt x="1065" y="995"/>
                    <a:pt x="1067" y="995"/>
                    <a:pt x="1068" y="993"/>
                  </a:cubicBezTo>
                  <a:cubicBezTo>
                    <a:pt x="1066" y="993"/>
                    <a:pt x="1067" y="991"/>
                    <a:pt x="1065" y="992"/>
                  </a:cubicBezTo>
                  <a:close/>
                  <a:moveTo>
                    <a:pt x="247" y="1014"/>
                  </a:moveTo>
                  <a:cubicBezTo>
                    <a:pt x="249" y="1013"/>
                    <a:pt x="249" y="1017"/>
                    <a:pt x="251" y="1014"/>
                  </a:cubicBezTo>
                  <a:cubicBezTo>
                    <a:pt x="251" y="1012"/>
                    <a:pt x="245" y="1009"/>
                    <a:pt x="248" y="1011"/>
                  </a:cubicBezTo>
                  <a:cubicBezTo>
                    <a:pt x="248" y="1012"/>
                    <a:pt x="248" y="1012"/>
                    <a:pt x="248" y="1013"/>
                  </a:cubicBezTo>
                  <a:cubicBezTo>
                    <a:pt x="248" y="1013"/>
                    <a:pt x="247" y="1013"/>
                    <a:pt x="247" y="1014"/>
                  </a:cubicBezTo>
                  <a:close/>
                  <a:moveTo>
                    <a:pt x="325" y="1020"/>
                  </a:moveTo>
                  <a:cubicBezTo>
                    <a:pt x="322" y="1019"/>
                    <a:pt x="321" y="1021"/>
                    <a:pt x="318" y="1021"/>
                  </a:cubicBezTo>
                  <a:cubicBezTo>
                    <a:pt x="313" y="1017"/>
                    <a:pt x="311" y="1010"/>
                    <a:pt x="305" y="1008"/>
                  </a:cubicBezTo>
                  <a:cubicBezTo>
                    <a:pt x="305" y="1011"/>
                    <a:pt x="302" y="1011"/>
                    <a:pt x="300" y="1011"/>
                  </a:cubicBezTo>
                  <a:cubicBezTo>
                    <a:pt x="301" y="1014"/>
                    <a:pt x="303" y="1016"/>
                    <a:pt x="305" y="1018"/>
                  </a:cubicBezTo>
                  <a:cubicBezTo>
                    <a:pt x="309" y="1015"/>
                    <a:pt x="309" y="1022"/>
                    <a:pt x="313" y="1022"/>
                  </a:cubicBezTo>
                  <a:cubicBezTo>
                    <a:pt x="314" y="1021"/>
                    <a:pt x="314" y="1019"/>
                    <a:pt x="315" y="1019"/>
                  </a:cubicBezTo>
                  <a:cubicBezTo>
                    <a:pt x="317" y="1020"/>
                    <a:pt x="317" y="1023"/>
                    <a:pt x="318" y="1025"/>
                  </a:cubicBezTo>
                  <a:cubicBezTo>
                    <a:pt x="323" y="1023"/>
                    <a:pt x="332" y="1040"/>
                    <a:pt x="338" y="1032"/>
                  </a:cubicBezTo>
                  <a:cubicBezTo>
                    <a:pt x="333" y="1028"/>
                    <a:pt x="326" y="1027"/>
                    <a:pt x="325" y="1020"/>
                  </a:cubicBezTo>
                  <a:close/>
                  <a:moveTo>
                    <a:pt x="319" y="1029"/>
                  </a:moveTo>
                  <a:cubicBezTo>
                    <a:pt x="318" y="1029"/>
                    <a:pt x="313" y="1024"/>
                    <a:pt x="314" y="1027"/>
                  </a:cubicBezTo>
                  <a:cubicBezTo>
                    <a:pt x="315" y="1028"/>
                    <a:pt x="317" y="1033"/>
                    <a:pt x="319" y="1029"/>
                  </a:cubicBezTo>
                  <a:close/>
                  <a:moveTo>
                    <a:pt x="699" y="1055"/>
                  </a:moveTo>
                  <a:cubicBezTo>
                    <a:pt x="697" y="1052"/>
                    <a:pt x="703" y="1051"/>
                    <a:pt x="703" y="1048"/>
                  </a:cubicBezTo>
                  <a:cubicBezTo>
                    <a:pt x="708" y="1046"/>
                    <a:pt x="711" y="1048"/>
                    <a:pt x="714" y="1044"/>
                  </a:cubicBezTo>
                  <a:cubicBezTo>
                    <a:pt x="704" y="1040"/>
                    <a:pt x="690" y="1052"/>
                    <a:pt x="688" y="1043"/>
                  </a:cubicBezTo>
                  <a:cubicBezTo>
                    <a:pt x="694" y="1038"/>
                    <a:pt x="702" y="1040"/>
                    <a:pt x="707" y="1036"/>
                  </a:cubicBezTo>
                  <a:cubicBezTo>
                    <a:pt x="703" y="1036"/>
                    <a:pt x="703" y="1032"/>
                    <a:pt x="698" y="1033"/>
                  </a:cubicBezTo>
                  <a:cubicBezTo>
                    <a:pt x="696" y="1041"/>
                    <a:pt x="676" y="1034"/>
                    <a:pt x="676" y="1042"/>
                  </a:cubicBezTo>
                  <a:cubicBezTo>
                    <a:pt x="673" y="1043"/>
                    <a:pt x="672" y="1038"/>
                    <a:pt x="670" y="1041"/>
                  </a:cubicBezTo>
                  <a:cubicBezTo>
                    <a:pt x="674" y="1041"/>
                    <a:pt x="671" y="1043"/>
                    <a:pt x="670" y="1044"/>
                  </a:cubicBezTo>
                  <a:cubicBezTo>
                    <a:pt x="673" y="1044"/>
                    <a:pt x="672" y="1047"/>
                    <a:pt x="672" y="1050"/>
                  </a:cubicBezTo>
                  <a:cubicBezTo>
                    <a:pt x="657" y="1057"/>
                    <a:pt x="641" y="1047"/>
                    <a:pt x="627" y="1050"/>
                  </a:cubicBezTo>
                  <a:cubicBezTo>
                    <a:pt x="628" y="1052"/>
                    <a:pt x="628" y="1054"/>
                    <a:pt x="628" y="1057"/>
                  </a:cubicBezTo>
                  <a:cubicBezTo>
                    <a:pt x="631" y="1056"/>
                    <a:pt x="633" y="1055"/>
                    <a:pt x="636" y="1057"/>
                  </a:cubicBezTo>
                  <a:cubicBezTo>
                    <a:pt x="636" y="1056"/>
                    <a:pt x="635" y="1054"/>
                    <a:pt x="636" y="1054"/>
                  </a:cubicBezTo>
                  <a:cubicBezTo>
                    <a:pt x="645" y="1054"/>
                    <a:pt x="658" y="1059"/>
                    <a:pt x="662" y="1053"/>
                  </a:cubicBezTo>
                  <a:cubicBezTo>
                    <a:pt x="664" y="1053"/>
                    <a:pt x="666" y="1055"/>
                    <a:pt x="664" y="1057"/>
                  </a:cubicBezTo>
                  <a:cubicBezTo>
                    <a:pt x="671" y="1057"/>
                    <a:pt x="677" y="1059"/>
                    <a:pt x="683" y="1061"/>
                  </a:cubicBezTo>
                  <a:cubicBezTo>
                    <a:pt x="684" y="1059"/>
                    <a:pt x="681" y="1058"/>
                    <a:pt x="683" y="1057"/>
                  </a:cubicBezTo>
                  <a:cubicBezTo>
                    <a:pt x="683" y="1059"/>
                    <a:pt x="685" y="1058"/>
                    <a:pt x="685" y="1059"/>
                  </a:cubicBezTo>
                  <a:cubicBezTo>
                    <a:pt x="686" y="1053"/>
                    <a:pt x="697" y="1055"/>
                    <a:pt x="699" y="1055"/>
                  </a:cubicBezTo>
                  <a:close/>
                  <a:moveTo>
                    <a:pt x="489" y="1081"/>
                  </a:moveTo>
                  <a:cubicBezTo>
                    <a:pt x="490" y="1085"/>
                    <a:pt x="494" y="1086"/>
                    <a:pt x="496" y="1085"/>
                  </a:cubicBezTo>
                  <a:cubicBezTo>
                    <a:pt x="492" y="1085"/>
                    <a:pt x="494" y="1080"/>
                    <a:pt x="489" y="1081"/>
                  </a:cubicBezTo>
                  <a:close/>
                  <a:moveTo>
                    <a:pt x="517" y="1092"/>
                  </a:moveTo>
                  <a:cubicBezTo>
                    <a:pt x="510" y="1092"/>
                    <a:pt x="502" y="1087"/>
                    <a:pt x="496" y="1089"/>
                  </a:cubicBezTo>
                  <a:cubicBezTo>
                    <a:pt x="504" y="1090"/>
                    <a:pt x="509" y="1094"/>
                    <a:pt x="517" y="1092"/>
                  </a:cubicBezTo>
                  <a:close/>
                  <a:moveTo>
                    <a:pt x="823" y="1101"/>
                  </a:moveTo>
                  <a:cubicBezTo>
                    <a:pt x="823" y="1104"/>
                    <a:pt x="818" y="1101"/>
                    <a:pt x="818" y="1103"/>
                  </a:cubicBezTo>
                  <a:cubicBezTo>
                    <a:pt x="819" y="1105"/>
                    <a:pt x="825" y="1103"/>
                    <a:pt x="823" y="1101"/>
                  </a:cubicBezTo>
                  <a:close/>
                  <a:moveTo>
                    <a:pt x="593" y="1118"/>
                  </a:moveTo>
                  <a:cubicBezTo>
                    <a:pt x="597" y="1118"/>
                    <a:pt x="603" y="1124"/>
                    <a:pt x="606" y="1120"/>
                  </a:cubicBezTo>
                  <a:cubicBezTo>
                    <a:pt x="603" y="1118"/>
                    <a:pt x="592" y="1117"/>
                    <a:pt x="593" y="1118"/>
                  </a:cubicBezTo>
                  <a:close/>
                  <a:moveTo>
                    <a:pt x="818" y="1126"/>
                  </a:moveTo>
                  <a:cubicBezTo>
                    <a:pt x="814" y="1127"/>
                    <a:pt x="806" y="1126"/>
                    <a:pt x="810" y="1131"/>
                  </a:cubicBezTo>
                  <a:cubicBezTo>
                    <a:pt x="796" y="1134"/>
                    <a:pt x="784" y="1133"/>
                    <a:pt x="775" y="1139"/>
                  </a:cubicBezTo>
                  <a:cubicBezTo>
                    <a:pt x="771" y="1134"/>
                    <a:pt x="767" y="1141"/>
                    <a:pt x="764" y="1143"/>
                  </a:cubicBezTo>
                  <a:cubicBezTo>
                    <a:pt x="781" y="1141"/>
                    <a:pt x="801" y="1137"/>
                    <a:pt x="817" y="1129"/>
                  </a:cubicBezTo>
                  <a:cubicBezTo>
                    <a:pt x="815" y="1129"/>
                    <a:pt x="814" y="1127"/>
                    <a:pt x="818" y="1126"/>
                  </a:cubicBezTo>
                  <a:close/>
                  <a:moveTo>
                    <a:pt x="916" y="627"/>
                  </a:moveTo>
                  <a:cubicBezTo>
                    <a:pt x="917" y="623"/>
                    <a:pt x="917" y="618"/>
                    <a:pt x="916" y="616"/>
                  </a:cubicBezTo>
                  <a:cubicBezTo>
                    <a:pt x="915" y="619"/>
                    <a:pt x="914" y="621"/>
                    <a:pt x="914" y="625"/>
                  </a:cubicBezTo>
                  <a:cubicBezTo>
                    <a:pt x="917" y="623"/>
                    <a:pt x="914" y="627"/>
                    <a:pt x="916" y="627"/>
                  </a:cubicBezTo>
                  <a:close/>
                  <a:moveTo>
                    <a:pt x="912" y="748"/>
                  </a:moveTo>
                  <a:cubicBezTo>
                    <a:pt x="920" y="748"/>
                    <a:pt x="918" y="735"/>
                    <a:pt x="924" y="736"/>
                  </a:cubicBezTo>
                  <a:cubicBezTo>
                    <a:pt x="926" y="732"/>
                    <a:pt x="927" y="727"/>
                    <a:pt x="931" y="725"/>
                  </a:cubicBezTo>
                  <a:cubicBezTo>
                    <a:pt x="931" y="732"/>
                    <a:pt x="936" y="727"/>
                    <a:pt x="933" y="734"/>
                  </a:cubicBezTo>
                  <a:cubicBezTo>
                    <a:pt x="938" y="734"/>
                    <a:pt x="936" y="726"/>
                    <a:pt x="937" y="722"/>
                  </a:cubicBezTo>
                  <a:cubicBezTo>
                    <a:pt x="938" y="721"/>
                    <a:pt x="940" y="721"/>
                    <a:pt x="940" y="720"/>
                  </a:cubicBezTo>
                  <a:cubicBezTo>
                    <a:pt x="943" y="714"/>
                    <a:pt x="942" y="700"/>
                    <a:pt x="946" y="706"/>
                  </a:cubicBezTo>
                  <a:cubicBezTo>
                    <a:pt x="946" y="698"/>
                    <a:pt x="953" y="691"/>
                    <a:pt x="949" y="686"/>
                  </a:cubicBezTo>
                  <a:cubicBezTo>
                    <a:pt x="950" y="685"/>
                    <a:pt x="950" y="683"/>
                    <a:pt x="952" y="684"/>
                  </a:cubicBezTo>
                  <a:cubicBezTo>
                    <a:pt x="949" y="677"/>
                    <a:pt x="953" y="673"/>
                    <a:pt x="950" y="666"/>
                  </a:cubicBezTo>
                  <a:cubicBezTo>
                    <a:pt x="942" y="666"/>
                    <a:pt x="938" y="682"/>
                    <a:pt x="933" y="676"/>
                  </a:cubicBezTo>
                  <a:cubicBezTo>
                    <a:pt x="931" y="685"/>
                    <a:pt x="926" y="690"/>
                    <a:pt x="928" y="702"/>
                  </a:cubicBezTo>
                  <a:cubicBezTo>
                    <a:pt x="926" y="702"/>
                    <a:pt x="925" y="704"/>
                    <a:pt x="924" y="705"/>
                  </a:cubicBezTo>
                  <a:cubicBezTo>
                    <a:pt x="924" y="708"/>
                    <a:pt x="926" y="708"/>
                    <a:pt x="926" y="711"/>
                  </a:cubicBezTo>
                  <a:cubicBezTo>
                    <a:pt x="923" y="709"/>
                    <a:pt x="926" y="715"/>
                    <a:pt x="925" y="718"/>
                  </a:cubicBezTo>
                  <a:cubicBezTo>
                    <a:pt x="922" y="725"/>
                    <a:pt x="918" y="729"/>
                    <a:pt x="918" y="738"/>
                  </a:cubicBezTo>
                  <a:cubicBezTo>
                    <a:pt x="916" y="741"/>
                    <a:pt x="912" y="742"/>
                    <a:pt x="912" y="748"/>
                  </a:cubicBezTo>
                  <a:close/>
                  <a:moveTo>
                    <a:pt x="932" y="685"/>
                  </a:moveTo>
                  <a:cubicBezTo>
                    <a:pt x="935" y="685"/>
                    <a:pt x="932" y="691"/>
                    <a:pt x="930" y="691"/>
                  </a:cubicBezTo>
                  <a:cubicBezTo>
                    <a:pt x="930" y="688"/>
                    <a:pt x="931" y="687"/>
                    <a:pt x="932" y="685"/>
                  </a:cubicBezTo>
                  <a:close/>
                  <a:moveTo>
                    <a:pt x="125" y="832"/>
                  </a:moveTo>
                  <a:cubicBezTo>
                    <a:pt x="126" y="837"/>
                    <a:pt x="126" y="836"/>
                    <a:pt x="126" y="842"/>
                  </a:cubicBezTo>
                  <a:cubicBezTo>
                    <a:pt x="131" y="842"/>
                    <a:pt x="129" y="834"/>
                    <a:pt x="133" y="834"/>
                  </a:cubicBezTo>
                  <a:cubicBezTo>
                    <a:pt x="132" y="831"/>
                    <a:pt x="133" y="828"/>
                    <a:pt x="132" y="827"/>
                  </a:cubicBezTo>
                  <a:cubicBezTo>
                    <a:pt x="131" y="830"/>
                    <a:pt x="129" y="823"/>
                    <a:pt x="128" y="827"/>
                  </a:cubicBezTo>
                  <a:cubicBezTo>
                    <a:pt x="129" y="827"/>
                    <a:pt x="129" y="834"/>
                    <a:pt x="125" y="832"/>
                  </a:cubicBezTo>
                  <a:close/>
                  <a:moveTo>
                    <a:pt x="548" y="863"/>
                  </a:moveTo>
                  <a:cubicBezTo>
                    <a:pt x="551" y="868"/>
                    <a:pt x="557" y="871"/>
                    <a:pt x="561" y="875"/>
                  </a:cubicBezTo>
                  <a:cubicBezTo>
                    <a:pt x="559" y="870"/>
                    <a:pt x="565" y="873"/>
                    <a:pt x="565" y="870"/>
                  </a:cubicBezTo>
                  <a:cubicBezTo>
                    <a:pt x="561" y="864"/>
                    <a:pt x="554" y="860"/>
                    <a:pt x="549" y="855"/>
                  </a:cubicBezTo>
                  <a:cubicBezTo>
                    <a:pt x="547" y="862"/>
                    <a:pt x="556" y="860"/>
                    <a:pt x="557" y="866"/>
                  </a:cubicBezTo>
                  <a:cubicBezTo>
                    <a:pt x="552" y="867"/>
                    <a:pt x="551" y="864"/>
                    <a:pt x="548" y="863"/>
                  </a:cubicBezTo>
                  <a:close/>
                  <a:moveTo>
                    <a:pt x="738" y="887"/>
                  </a:moveTo>
                  <a:cubicBezTo>
                    <a:pt x="739" y="890"/>
                    <a:pt x="739" y="891"/>
                    <a:pt x="738" y="894"/>
                  </a:cubicBezTo>
                  <a:cubicBezTo>
                    <a:pt x="740" y="894"/>
                    <a:pt x="741" y="893"/>
                    <a:pt x="742" y="893"/>
                  </a:cubicBezTo>
                  <a:cubicBezTo>
                    <a:pt x="743" y="895"/>
                    <a:pt x="742" y="896"/>
                    <a:pt x="745" y="898"/>
                  </a:cubicBezTo>
                  <a:cubicBezTo>
                    <a:pt x="748" y="893"/>
                    <a:pt x="754" y="892"/>
                    <a:pt x="758" y="888"/>
                  </a:cubicBezTo>
                  <a:cubicBezTo>
                    <a:pt x="757" y="885"/>
                    <a:pt x="756" y="882"/>
                    <a:pt x="753" y="881"/>
                  </a:cubicBezTo>
                  <a:cubicBezTo>
                    <a:pt x="750" y="885"/>
                    <a:pt x="743" y="885"/>
                    <a:pt x="738" y="887"/>
                  </a:cubicBezTo>
                  <a:close/>
                  <a:moveTo>
                    <a:pt x="136" y="922"/>
                  </a:moveTo>
                  <a:cubicBezTo>
                    <a:pt x="137" y="922"/>
                    <a:pt x="138" y="923"/>
                    <a:pt x="138" y="925"/>
                  </a:cubicBezTo>
                  <a:cubicBezTo>
                    <a:pt x="134" y="926"/>
                    <a:pt x="131" y="923"/>
                    <a:pt x="129" y="926"/>
                  </a:cubicBezTo>
                  <a:cubicBezTo>
                    <a:pt x="130" y="928"/>
                    <a:pt x="132" y="929"/>
                    <a:pt x="132" y="932"/>
                  </a:cubicBezTo>
                  <a:cubicBezTo>
                    <a:pt x="142" y="932"/>
                    <a:pt x="144" y="940"/>
                    <a:pt x="152" y="941"/>
                  </a:cubicBezTo>
                  <a:cubicBezTo>
                    <a:pt x="151" y="936"/>
                    <a:pt x="150" y="933"/>
                    <a:pt x="148" y="929"/>
                  </a:cubicBezTo>
                  <a:cubicBezTo>
                    <a:pt x="151" y="928"/>
                    <a:pt x="148" y="924"/>
                    <a:pt x="152" y="924"/>
                  </a:cubicBezTo>
                  <a:cubicBezTo>
                    <a:pt x="150" y="919"/>
                    <a:pt x="142" y="920"/>
                    <a:pt x="139" y="916"/>
                  </a:cubicBezTo>
                  <a:cubicBezTo>
                    <a:pt x="138" y="920"/>
                    <a:pt x="141" y="921"/>
                    <a:pt x="139" y="923"/>
                  </a:cubicBezTo>
                  <a:cubicBezTo>
                    <a:pt x="138" y="923"/>
                    <a:pt x="137" y="919"/>
                    <a:pt x="136" y="922"/>
                  </a:cubicBezTo>
                  <a:close/>
                  <a:moveTo>
                    <a:pt x="638" y="991"/>
                  </a:moveTo>
                  <a:cubicBezTo>
                    <a:pt x="639" y="988"/>
                    <a:pt x="637" y="988"/>
                    <a:pt x="638" y="986"/>
                  </a:cubicBezTo>
                  <a:cubicBezTo>
                    <a:pt x="631" y="982"/>
                    <a:pt x="628" y="988"/>
                    <a:pt x="619" y="987"/>
                  </a:cubicBezTo>
                  <a:cubicBezTo>
                    <a:pt x="620" y="994"/>
                    <a:pt x="631" y="990"/>
                    <a:pt x="634" y="995"/>
                  </a:cubicBezTo>
                  <a:cubicBezTo>
                    <a:pt x="633" y="992"/>
                    <a:pt x="635" y="991"/>
                    <a:pt x="638" y="991"/>
                  </a:cubicBezTo>
                  <a:close/>
                  <a:moveTo>
                    <a:pt x="675" y="1018"/>
                  </a:moveTo>
                  <a:cubicBezTo>
                    <a:pt x="677" y="1018"/>
                    <a:pt x="680" y="1017"/>
                    <a:pt x="680" y="1019"/>
                  </a:cubicBezTo>
                  <a:cubicBezTo>
                    <a:pt x="679" y="1019"/>
                    <a:pt x="676" y="1018"/>
                    <a:pt x="677" y="1021"/>
                  </a:cubicBezTo>
                  <a:cubicBezTo>
                    <a:pt x="677" y="1024"/>
                    <a:pt x="682" y="1020"/>
                    <a:pt x="684" y="1022"/>
                  </a:cubicBezTo>
                  <a:cubicBezTo>
                    <a:pt x="685" y="1017"/>
                    <a:pt x="685" y="1016"/>
                    <a:pt x="688" y="1014"/>
                  </a:cubicBezTo>
                  <a:cubicBezTo>
                    <a:pt x="682" y="1013"/>
                    <a:pt x="677" y="1013"/>
                    <a:pt x="675" y="1018"/>
                  </a:cubicBezTo>
                  <a:close/>
                  <a:moveTo>
                    <a:pt x="847" y="1109"/>
                  </a:moveTo>
                  <a:cubicBezTo>
                    <a:pt x="841" y="1112"/>
                    <a:pt x="836" y="1115"/>
                    <a:pt x="835" y="1120"/>
                  </a:cubicBezTo>
                  <a:cubicBezTo>
                    <a:pt x="833" y="1118"/>
                    <a:pt x="837" y="1116"/>
                    <a:pt x="833" y="1116"/>
                  </a:cubicBezTo>
                  <a:cubicBezTo>
                    <a:pt x="833" y="1121"/>
                    <a:pt x="833" y="1121"/>
                    <a:pt x="833" y="1121"/>
                  </a:cubicBezTo>
                  <a:cubicBezTo>
                    <a:pt x="840" y="1122"/>
                    <a:pt x="847" y="1119"/>
                    <a:pt x="850" y="1114"/>
                  </a:cubicBezTo>
                  <a:cubicBezTo>
                    <a:pt x="849" y="1113"/>
                    <a:pt x="847" y="1112"/>
                    <a:pt x="847" y="1109"/>
                  </a:cubicBezTo>
                  <a:close/>
                </a:path>
              </a:pathLst>
            </a:custGeom>
            <a:solidFill>
              <a:srgbClr val="595959">
                <a:alpha val="8588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椭圆 29"/>
            <p:cNvSpPr>
              <a:spLocks noChangeArrowheads="1"/>
            </p:cNvSpPr>
            <p:nvPr/>
          </p:nvSpPr>
          <p:spPr bwMode="auto">
            <a:xfrm>
              <a:off x="422114" y="274491"/>
              <a:ext cx="2349083" cy="2348615"/>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21" name="组合 30"/>
          <p:cNvGrpSpPr>
            <a:grpSpLocks/>
          </p:cNvGrpSpPr>
          <p:nvPr/>
        </p:nvGrpSpPr>
        <p:grpSpPr bwMode="auto">
          <a:xfrm>
            <a:off x="4657725" y="1101329"/>
            <a:ext cx="2094310" cy="2151459"/>
            <a:chOff x="0" y="0"/>
            <a:chExt cx="3018289" cy="3100035"/>
          </a:xfrm>
        </p:grpSpPr>
        <p:sp>
          <p:nvSpPr>
            <p:cNvPr id="22" name="Freeform 5"/>
            <p:cNvSpPr>
              <a:spLocks noEditPoints="1"/>
            </p:cNvSpPr>
            <p:nvPr/>
          </p:nvSpPr>
          <p:spPr bwMode="auto">
            <a:xfrm>
              <a:off x="0" y="0"/>
              <a:ext cx="3018289" cy="3100035"/>
            </a:xfrm>
            <a:custGeom>
              <a:avLst/>
              <a:gdLst>
                <a:gd name="T0" fmla="*/ 2147483646 w 1216"/>
                <a:gd name="T1" fmla="*/ 2147483646 h 1249"/>
                <a:gd name="T2" fmla="*/ 2147483646 w 1216"/>
                <a:gd name="T3" fmla="*/ 2147483646 h 1249"/>
                <a:gd name="T4" fmla="*/ 2147483646 w 1216"/>
                <a:gd name="T5" fmla="*/ 2147483646 h 1249"/>
                <a:gd name="T6" fmla="*/ 2147483646 w 1216"/>
                <a:gd name="T7" fmla="*/ 2147483646 h 1249"/>
                <a:gd name="T8" fmla="*/ 2147483646 w 1216"/>
                <a:gd name="T9" fmla="*/ 2147483646 h 1249"/>
                <a:gd name="T10" fmla="*/ 2147483646 w 1216"/>
                <a:gd name="T11" fmla="*/ 2147483646 h 1249"/>
                <a:gd name="T12" fmla="*/ 2147483646 w 1216"/>
                <a:gd name="T13" fmla="*/ 2147483646 h 1249"/>
                <a:gd name="T14" fmla="*/ 2147483646 w 1216"/>
                <a:gd name="T15" fmla="*/ 2147483646 h 1249"/>
                <a:gd name="T16" fmla="*/ 2147483646 w 1216"/>
                <a:gd name="T17" fmla="*/ 2147483646 h 1249"/>
                <a:gd name="T18" fmla="*/ 2147483646 w 1216"/>
                <a:gd name="T19" fmla="*/ 2147483646 h 1249"/>
                <a:gd name="T20" fmla="*/ 2147483646 w 1216"/>
                <a:gd name="T21" fmla="*/ 2147483646 h 1249"/>
                <a:gd name="T22" fmla="*/ 2147483646 w 1216"/>
                <a:gd name="T23" fmla="*/ 2147483646 h 1249"/>
                <a:gd name="T24" fmla="*/ 2147483646 w 1216"/>
                <a:gd name="T25" fmla="*/ 2147483646 h 1249"/>
                <a:gd name="T26" fmla="*/ 2147483646 w 1216"/>
                <a:gd name="T27" fmla="*/ 2147483646 h 1249"/>
                <a:gd name="T28" fmla="*/ 2147483646 w 1216"/>
                <a:gd name="T29" fmla="*/ 2147483646 h 1249"/>
                <a:gd name="T30" fmla="*/ 2147483646 w 1216"/>
                <a:gd name="T31" fmla="*/ 2147483646 h 1249"/>
                <a:gd name="T32" fmla="*/ 2147483646 w 1216"/>
                <a:gd name="T33" fmla="*/ 2147483646 h 1249"/>
                <a:gd name="T34" fmla="*/ 2147483646 w 1216"/>
                <a:gd name="T35" fmla="*/ 2147483646 h 1249"/>
                <a:gd name="T36" fmla="*/ 2147483646 w 1216"/>
                <a:gd name="T37" fmla="*/ 2147483646 h 1249"/>
                <a:gd name="T38" fmla="*/ 2147483646 w 1216"/>
                <a:gd name="T39" fmla="*/ 2147483646 h 1249"/>
                <a:gd name="T40" fmla="*/ 2147483646 w 1216"/>
                <a:gd name="T41" fmla="*/ 2147483646 h 1249"/>
                <a:gd name="T42" fmla="*/ 2147483646 w 1216"/>
                <a:gd name="T43" fmla="*/ 2147483646 h 1249"/>
                <a:gd name="T44" fmla="*/ 2147483646 w 1216"/>
                <a:gd name="T45" fmla="*/ 2147483646 h 1249"/>
                <a:gd name="T46" fmla="*/ 2147483646 w 1216"/>
                <a:gd name="T47" fmla="*/ 2147483646 h 1249"/>
                <a:gd name="T48" fmla="*/ 2147483646 w 1216"/>
                <a:gd name="T49" fmla="*/ 2147483646 h 1249"/>
                <a:gd name="T50" fmla="*/ 2147483646 w 1216"/>
                <a:gd name="T51" fmla="*/ 2147483646 h 1249"/>
                <a:gd name="T52" fmla="*/ 2147483646 w 1216"/>
                <a:gd name="T53" fmla="*/ 2147483646 h 1249"/>
                <a:gd name="T54" fmla="*/ 2147483646 w 1216"/>
                <a:gd name="T55" fmla="*/ 2147483646 h 1249"/>
                <a:gd name="T56" fmla="*/ 2147483646 w 1216"/>
                <a:gd name="T57" fmla="*/ 2147483646 h 1249"/>
                <a:gd name="T58" fmla="*/ 2147483646 w 1216"/>
                <a:gd name="T59" fmla="*/ 2147483646 h 1249"/>
                <a:gd name="T60" fmla="*/ 2147483646 w 1216"/>
                <a:gd name="T61" fmla="*/ 2147483646 h 1249"/>
                <a:gd name="T62" fmla="*/ 2147483646 w 1216"/>
                <a:gd name="T63" fmla="*/ 2147483646 h 1249"/>
                <a:gd name="T64" fmla="*/ 2147483646 w 1216"/>
                <a:gd name="T65" fmla="*/ 2147483646 h 1249"/>
                <a:gd name="T66" fmla="*/ 2147483646 w 1216"/>
                <a:gd name="T67" fmla="*/ 2147483646 h 1249"/>
                <a:gd name="T68" fmla="*/ 2147483646 w 1216"/>
                <a:gd name="T69" fmla="*/ 2147483646 h 1249"/>
                <a:gd name="T70" fmla="*/ 2147483646 w 1216"/>
                <a:gd name="T71" fmla="*/ 2147483646 h 1249"/>
                <a:gd name="T72" fmla="*/ 2147483646 w 1216"/>
                <a:gd name="T73" fmla="*/ 2147483646 h 1249"/>
                <a:gd name="T74" fmla="*/ 2147483646 w 1216"/>
                <a:gd name="T75" fmla="*/ 2147483646 h 1249"/>
                <a:gd name="T76" fmla="*/ 2147483646 w 1216"/>
                <a:gd name="T77" fmla="*/ 2147483646 h 1249"/>
                <a:gd name="T78" fmla="*/ 2147483646 w 1216"/>
                <a:gd name="T79" fmla="*/ 2147483646 h 1249"/>
                <a:gd name="T80" fmla="*/ 2147483646 w 1216"/>
                <a:gd name="T81" fmla="*/ 2147483646 h 1249"/>
                <a:gd name="T82" fmla="*/ 2147483646 w 1216"/>
                <a:gd name="T83" fmla="*/ 2147483646 h 1249"/>
                <a:gd name="T84" fmla="*/ 2147483646 w 1216"/>
                <a:gd name="T85" fmla="*/ 2147483646 h 1249"/>
                <a:gd name="T86" fmla="*/ 2147483646 w 1216"/>
                <a:gd name="T87" fmla="*/ 2147483646 h 1249"/>
                <a:gd name="T88" fmla="*/ 2147483646 w 1216"/>
                <a:gd name="T89" fmla="*/ 2147483646 h 1249"/>
                <a:gd name="T90" fmla="*/ 2147483646 w 1216"/>
                <a:gd name="T91" fmla="*/ 2147483646 h 1249"/>
                <a:gd name="T92" fmla="*/ 2147483646 w 1216"/>
                <a:gd name="T93" fmla="*/ 2147483646 h 1249"/>
                <a:gd name="T94" fmla="*/ 2147483646 w 1216"/>
                <a:gd name="T95" fmla="*/ 2147483646 h 1249"/>
                <a:gd name="T96" fmla="*/ 2147483646 w 1216"/>
                <a:gd name="T97" fmla="*/ 2147483646 h 1249"/>
                <a:gd name="T98" fmla="*/ 2147483646 w 1216"/>
                <a:gd name="T99" fmla="*/ 2147483646 h 1249"/>
                <a:gd name="T100" fmla="*/ 2147483646 w 1216"/>
                <a:gd name="T101" fmla="*/ 2147483646 h 1249"/>
                <a:gd name="T102" fmla="*/ 2147483646 w 1216"/>
                <a:gd name="T103" fmla="*/ 2147483646 h 1249"/>
                <a:gd name="T104" fmla="*/ 2147483646 w 1216"/>
                <a:gd name="T105" fmla="*/ 2147483646 h 1249"/>
                <a:gd name="T106" fmla="*/ 2147483646 w 1216"/>
                <a:gd name="T107" fmla="*/ 2147483646 h 1249"/>
                <a:gd name="T108" fmla="*/ 2147483646 w 1216"/>
                <a:gd name="T109" fmla="*/ 2147483646 h 1249"/>
                <a:gd name="T110" fmla="*/ 2147483646 w 1216"/>
                <a:gd name="T111" fmla="*/ 2147483646 h 1249"/>
                <a:gd name="T112" fmla="*/ 2147483646 w 1216"/>
                <a:gd name="T113" fmla="*/ 2147483646 h 1249"/>
                <a:gd name="T114" fmla="*/ 2147483646 w 1216"/>
                <a:gd name="T115" fmla="*/ 2147483646 h 1249"/>
                <a:gd name="T116" fmla="*/ 2147483646 w 1216"/>
                <a:gd name="T117" fmla="*/ 2147483646 h 1249"/>
                <a:gd name="T118" fmla="*/ 2147483646 w 1216"/>
                <a:gd name="T119" fmla="*/ 2147483646 h 1249"/>
                <a:gd name="T120" fmla="*/ 2147483646 w 1216"/>
                <a:gd name="T121" fmla="*/ 2147483646 h 1249"/>
                <a:gd name="T122" fmla="*/ 2147483646 w 1216"/>
                <a:gd name="T123" fmla="*/ 2147483646 h 12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16" h="1249">
                  <a:moveTo>
                    <a:pt x="575" y="11"/>
                  </a:moveTo>
                  <a:cubicBezTo>
                    <a:pt x="573" y="12"/>
                    <a:pt x="569" y="12"/>
                    <a:pt x="568" y="14"/>
                  </a:cubicBezTo>
                  <a:cubicBezTo>
                    <a:pt x="571" y="14"/>
                    <a:pt x="574" y="13"/>
                    <a:pt x="575" y="11"/>
                  </a:cubicBezTo>
                  <a:close/>
                  <a:moveTo>
                    <a:pt x="487" y="32"/>
                  </a:moveTo>
                  <a:cubicBezTo>
                    <a:pt x="488" y="37"/>
                    <a:pt x="482" y="33"/>
                    <a:pt x="482" y="36"/>
                  </a:cubicBezTo>
                  <a:cubicBezTo>
                    <a:pt x="488" y="36"/>
                    <a:pt x="498" y="36"/>
                    <a:pt x="505" y="33"/>
                  </a:cubicBezTo>
                  <a:cubicBezTo>
                    <a:pt x="499" y="30"/>
                    <a:pt x="496" y="33"/>
                    <a:pt x="487" y="32"/>
                  </a:cubicBezTo>
                  <a:close/>
                  <a:moveTo>
                    <a:pt x="440" y="34"/>
                  </a:moveTo>
                  <a:cubicBezTo>
                    <a:pt x="442" y="34"/>
                    <a:pt x="444" y="33"/>
                    <a:pt x="445" y="32"/>
                  </a:cubicBezTo>
                  <a:cubicBezTo>
                    <a:pt x="443" y="31"/>
                    <a:pt x="441" y="32"/>
                    <a:pt x="440" y="34"/>
                  </a:cubicBezTo>
                  <a:close/>
                  <a:moveTo>
                    <a:pt x="452" y="43"/>
                  </a:moveTo>
                  <a:cubicBezTo>
                    <a:pt x="464" y="43"/>
                    <a:pt x="469" y="39"/>
                    <a:pt x="478" y="36"/>
                  </a:cubicBezTo>
                  <a:cubicBezTo>
                    <a:pt x="469" y="39"/>
                    <a:pt x="457" y="37"/>
                    <a:pt x="452" y="43"/>
                  </a:cubicBezTo>
                  <a:close/>
                  <a:moveTo>
                    <a:pt x="361" y="42"/>
                  </a:moveTo>
                  <a:cubicBezTo>
                    <a:pt x="362" y="43"/>
                    <a:pt x="365" y="42"/>
                    <a:pt x="366" y="39"/>
                  </a:cubicBezTo>
                  <a:cubicBezTo>
                    <a:pt x="364" y="40"/>
                    <a:pt x="361" y="40"/>
                    <a:pt x="361" y="42"/>
                  </a:cubicBezTo>
                  <a:close/>
                  <a:moveTo>
                    <a:pt x="440" y="47"/>
                  </a:moveTo>
                  <a:cubicBezTo>
                    <a:pt x="443" y="48"/>
                    <a:pt x="446" y="47"/>
                    <a:pt x="447" y="44"/>
                  </a:cubicBezTo>
                  <a:cubicBezTo>
                    <a:pt x="443" y="44"/>
                    <a:pt x="442" y="44"/>
                    <a:pt x="440" y="47"/>
                  </a:cubicBezTo>
                  <a:close/>
                  <a:moveTo>
                    <a:pt x="430" y="52"/>
                  </a:moveTo>
                  <a:cubicBezTo>
                    <a:pt x="427" y="52"/>
                    <a:pt x="421" y="50"/>
                    <a:pt x="426" y="47"/>
                  </a:cubicBezTo>
                  <a:cubicBezTo>
                    <a:pt x="425" y="47"/>
                    <a:pt x="424" y="47"/>
                    <a:pt x="423" y="46"/>
                  </a:cubicBezTo>
                  <a:cubicBezTo>
                    <a:pt x="424" y="51"/>
                    <a:pt x="420" y="49"/>
                    <a:pt x="422" y="54"/>
                  </a:cubicBezTo>
                  <a:cubicBezTo>
                    <a:pt x="421" y="55"/>
                    <a:pt x="416" y="52"/>
                    <a:pt x="417" y="56"/>
                  </a:cubicBezTo>
                  <a:cubicBezTo>
                    <a:pt x="422" y="56"/>
                    <a:pt x="427" y="54"/>
                    <a:pt x="430" y="52"/>
                  </a:cubicBezTo>
                  <a:close/>
                  <a:moveTo>
                    <a:pt x="344" y="51"/>
                  </a:moveTo>
                  <a:cubicBezTo>
                    <a:pt x="347" y="51"/>
                    <a:pt x="350" y="50"/>
                    <a:pt x="351" y="47"/>
                  </a:cubicBezTo>
                  <a:cubicBezTo>
                    <a:pt x="347" y="47"/>
                    <a:pt x="345" y="49"/>
                    <a:pt x="344" y="51"/>
                  </a:cubicBezTo>
                  <a:close/>
                  <a:moveTo>
                    <a:pt x="349" y="57"/>
                  </a:moveTo>
                  <a:cubicBezTo>
                    <a:pt x="353" y="58"/>
                    <a:pt x="353" y="56"/>
                    <a:pt x="356" y="56"/>
                  </a:cubicBezTo>
                  <a:cubicBezTo>
                    <a:pt x="356" y="54"/>
                    <a:pt x="357" y="51"/>
                    <a:pt x="354" y="52"/>
                  </a:cubicBezTo>
                  <a:cubicBezTo>
                    <a:pt x="353" y="55"/>
                    <a:pt x="349" y="54"/>
                    <a:pt x="349" y="57"/>
                  </a:cubicBezTo>
                  <a:close/>
                  <a:moveTo>
                    <a:pt x="327" y="62"/>
                  </a:moveTo>
                  <a:cubicBezTo>
                    <a:pt x="332" y="61"/>
                    <a:pt x="338" y="57"/>
                    <a:pt x="337" y="53"/>
                  </a:cubicBezTo>
                  <a:cubicBezTo>
                    <a:pt x="335" y="57"/>
                    <a:pt x="328" y="56"/>
                    <a:pt x="327" y="62"/>
                  </a:cubicBezTo>
                  <a:close/>
                  <a:moveTo>
                    <a:pt x="340" y="65"/>
                  </a:moveTo>
                  <a:cubicBezTo>
                    <a:pt x="342" y="63"/>
                    <a:pt x="344" y="61"/>
                    <a:pt x="347" y="60"/>
                  </a:cubicBezTo>
                  <a:cubicBezTo>
                    <a:pt x="343" y="59"/>
                    <a:pt x="338" y="62"/>
                    <a:pt x="340" y="65"/>
                  </a:cubicBezTo>
                  <a:close/>
                  <a:moveTo>
                    <a:pt x="322" y="65"/>
                  </a:moveTo>
                  <a:cubicBezTo>
                    <a:pt x="323" y="64"/>
                    <a:pt x="325" y="64"/>
                    <a:pt x="326" y="62"/>
                  </a:cubicBezTo>
                  <a:cubicBezTo>
                    <a:pt x="323" y="61"/>
                    <a:pt x="320" y="64"/>
                    <a:pt x="322" y="65"/>
                  </a:cubicBezTo>
                  <a:close/>
                  <a:moveTo>
                    <a:pt x="869" y="87"/>
                  </a:moveTo>
                  <a:cubicBezTo>
                    <a:pt x="869" y="89"/>
                    <a:pt x="868" y="89"/>
                    <a:pt x="867" y="91"/>
                  </a:cubicBezTo>
                  <a:cubicBezTo>
                    <a:pt x="871" y="92"/>
                    <a:pt x="873" y="94"/>
                    <a:pt x="876" y="96"/>
                  </a:cubicBezTo>
                  <a:cubicBezTo>
                    <a:pt x="874" y="92"/>
                    <a:pt x="874" y="88"/>
                    <a:pt x="869" y="87"/>
                  </a:cubicBezTo>
                  <a:close/>
                  <a:moveTo>
                    <a:pt x="375" y="103"/>
                  </a:moveTo>
                  <a:cubicBezTo>
                    <a:pt x="374" y="103"/>
                    <a:pt x="373" y="101"/>
                    <a:pt x="372" y="100"/>
                  </a:cubicBezTo>
                  <a:cubicBezTo>
                    <a:pt x="371" y="99"/>
                    <a:pt x="370" y="101"/>
                    <a:pt x="369" y="100"/>
                  </a:cubicBezTo>
                  <a:cubicBezTo>
                    <a:pt x="368" y="104"/>
                    <a:pt x="375" y="106"/>
                    <a:pt x="375" y="103"/>
                  </a:cubicBezTo>
                  <a:close/>
                  <a:moveTo>
                    <a:pt x="373" y="106"/>
                  </a:moveTo>
                  <a:cubicBezTo>
                    <a:pt x="373" y="107"/>
                    <a:pt x="370" y="109"/>
                    <a:pt x="372" y="110"/>
                  </a:cubicBezTo>
                  <a:cubicBezTo>
                    <a:pt x="372" y="108"/>
                    <a:pt x="375" y="109"/>
                    <a:pt x="374" y="107"/>
                  </a:cubicBezTo>
                  <a:cubicBezTo>
                    <a:pt x="373" y="107"/>
                    <a:pt x="374" y="106"/>
                    <a:pt x="373" y="106"/>
                  </a:cubicBezTo>
                  <a:close/>
                  <a:moveTo>
                    <a:pt x="984" y="113"/>
                  </a:moveTo>
                  <a:cubicBezTo>
                    <a:pt x="983" y="110"/>
                    <a:pt x="979" y="110"/>
                    <a:pt x="977" y="107"/>
                  </a:cubicBezTo>
                  <a:cubicBezTo>
                    <a:pt x="975" y="111"/>
                    <a:pt x="981" y="111"/>
                    <a:pt x="984" y="113"/>
                  </a:cubicBezTo>
                  <a:close/>
                  <a:moveTo>
                    <a:pt x="902" y="124"/>
                  </a:moveTo>
                  <a:cubicBezTo>
                    <a:pt x="908" y="121"/>
                    <a:pt x="911" y="128"/>
                    <a:pt x="913" y="133"/>
                  </a:cubicBezTo>
                  <a:cubicBezTo>
                    <a:pt x="925" y="129"/>
                    <a:pt x="926" y="148"/>
                    <a:pt x="933" y="139"/>
                  </a:cubicBezTo>
                  <a:cubicBezTo>
                    <a:pt x="930" y="131"/>
                    <a:pt x="918" y="131"/>
                    <a:pt x="914" y="124"/>
                  </a:cubicBezTo>
                  <a:cubicBezTo>
                    <a:pt x="907" y="126"/>
                    <a:pt x="901" y="115"/>
                    <a:pt x="897" y="119"/>
                  </a:cubicBezTo>
                  <a:cubicBezTo>
                    <a:pt x="898" y="121"/>
                    <a:pt x="902" y="121"/>
                    <a:pt x="902" y="124"/>
                  </a:cubicBezTo>
                  <a:close/>
                  <a:moveTo>
                    <a:pt x="334" y="125"/>
                  </a:moveTo>
                  <a:cubicBezTo>
                    <a:pt x="334" y="123"/>
                    <a:pt x="338" y="124"/>
                    <a:pt x="337" y="121"/>
                  </a:cubicBezTo>
                  <a:cubicBezTo>
                    <a:pt x="335" y="121"/>
                    <a:pt x="333" y="121"/>
                    <a:pt x="334" y="118"/>
                  </a:cubicBezTo>
                  <a:cubicBezTo>
                    <a:pt x="329" y="117"/>
                    <a:pt x="328" y="122"/>
                    <a:pt x="326" y="124"/>
                  </a:cubicBezTo>
                  <a:cubicBezTo>
                    <a:pt x="329" y="126"/>
                    <a:pt x="331" y="119"/>
                    <a:pt x="334" y="125"/>
                  </a:cubicBezTo>
                  <a:close/>
                  <a:moveTo>
                    <a:pt x="893" y="134"/>
                  </a:moveTo>
                  <a:cubicBezTo>
                    <a:pt x="892" y="130"/>
                    <a:pt x="888" y="127"/>
                    <a:pt x="885" y="128"/>
                  </a:cubicBezTo>
                  <a:cubicBezTo>
                    <a:pt x="886" y="132"/>
                    <a:pt x="890" y="132"/>
                    <a:pt x="893" y="134"/>
                  </a:cubicBezTo>
                  <a:close/>
                  <a:moveTo>
                    <a:pt x="323" y="128"/>
                  </a:moveTo>
                  <a:cubicBezTo>
                    <a:pt x="320" y="128"/>
                    <a:pt x="319" y="129"/>
                    <a:pt x="318" y="131"/>
                  </a:cubicBezTo>
                  <a:cubicBezTo>
                    <a:pt x="321" y="131"/>
                    <a:pt x="323" y="131"/>
                    <a:pt x="323" y="128"/>
                  </a:cubicBezTo>
                  <a:close/>
                  <a:moveTo>
                    <a:pt x="364" y="128"/>
                  </a:moveTo>
                  <a:cubicBezTo>
                    <a:pt x="362" y="129"/>
                    <a:pt x="359" y="130"/>
                    <a:pt x="357" y="131"/>
                  </a:cubicBezTo>
                  <a:cubicBezTo>
                    <a:pt x="361" y="131"/>
                    <a:pt x="363" y="131"/>
                    <a:pt x="364" y="128"/>
                  </a:cubicBezTo>
                  <a:close/>
                  <a:moveTo>
                    <a:pt x="328" y="138"/>
                  </a:moveTo>
                  <a:cubicBezTo>
                    <a:pt x="325" y="138"/>
                    <a:pt x="324" y="139"/>
                    <a:pt x="322" y="141"/>
                  </a:cubicBezTo>
                  <a:cubicBezTo>
                    <a:pt x="326" y="141"/>
                    <a:pt x="327" y="139"/>
                    <a:pt x="328" y="138"/>
                  </a:cubicBezTo>
                  <a:close/>
                  <a:moveTo>
                    <a:pt x="988" y="190"/>
                  </a:moveTo>
                  <a:cubicBezTo>
                    <a:pt x="981" y="186"/>
                    <a:pt x="984" y="183"/>
                    <a:pt x="976" y="180"/>
                  </a:cubicBezTo>
                  <a:cubicBezTo>
                    <a:pt x="976" y="183"/>
                    <a:pt x="978" y="182"/>
                    <a:pt x="976" y="184"/>
                  </a:cubicBezTo>
                  <a:cubicBezTo>
                    <a:pt x="983" y="183"/>
                    <a:pt x="982" y="193"/>
                    <a:pt x="988" y="190"/>
                  </a:cubicBezTo>
                  <a:close/>
                  <a:moveTo>
                    <a:pt x="1004" y="185"/>
                  </a:moveTo>
                  <a:cubicBezTo>
                    <a:pt x="1003" y="184"/>
                    <a:pt x="1002" y="182"/>
                    <a:pt x="1002" y="180"/>
                  </a:cubicBezTo>
                  <a:cubicBezTo>
                    <a:pt x="1000" y="181"/>
                    <a:pt x="996" y="179"/>
                    <a:pt x="995" y="181"/>
                  </a:cubicBezTo>
                  <a:cubicBezTo>
                    <a:pt x="998" y="182"/>
                    <a:pt x="1000" y="188"/>
                    <a:pt x="1004" y="185"/>
                  </a:cubicBezTo>
                  <a:close/>
                  <a:moveTo>
                    <a:pt x="998" y="192"/>
                  </a:moveTo>
                  <a:cubicBezTo>
                    <a:pt x="998" y="191"/>
                    <a:pt x="999" y="191"/>
                    <a:pt x="999" y="191"/>
                  </a:cubicBezTo>
                  <a:cubicBezTo>
                    <a:pt x="999" y="185"/>
                    <a:pt x="995" y="185"/>
                    <a:pt x="992" y="187"/>
                  </a:cubicBezTo>
                  <a:cubicBezTo>
                    <a:pt x="993" y="187"/>
                    <a:pt x="993" y="189"/>
                    <a:pt x="992" y="190"/>
                  </a:cubicBezTo>
                  <a:cubicBezTo>
                    <a:pt x="995" y="190"/>
                    <a:pt x="995" y="193"/>
                    <a:pt x="998" y="192"/>
                  </a:cubicBezTo>
                  <a:close/>
                  <a:moveTo>
                    <a:pt x="1003" y="194"/>
                  </a:moveTo>
                  <a:cubicBezTo>
                    <a:pt x="1002" y="194"/>
                    <a:pt x="1001" y="194"/>
                    <a:pt x="1000" y="193"/>
                  </a:cubicBezTo>
                  <a:cubicBezTo>
                    <a:pt x="1001" y="196"/>
                    <a:pt x="1004" y="197"/>
                    <a:pt x="1006" y="199"/>
                  </a:cubicBezTo>
                  <a:cubicBezTo>
                    <a:pt x="1007" y="197"/>
                    <a:pt x="1006" y="193"/>
                    <a:pt x="1003" y="192"/>
                  </a:cubicBezTo>
                  <a:lnTo>
                    <a:pt x="1003" y="194"/>
                  </a:lnTo>
                  <a:close/>
                  <a:moveTo>
                    <a:pt x="1091" y="232"/>
                  </a:moveTo>
                  <a:cubicBezTo>
                    <a:pt x="1092" y="230"/>
                    <a:pt x="1098" y="234"/>
                    <a:pt x="1099" y="232"/>
                  </a:cubicBezTo>
                  <a:cubicBezTo>
                    <a:pt x="1095" y="230"/>
                    <a:pt x="1095" y="224"/>
                    <a:pt x="1092" y="222"/>
                  </a:cubicBezTo>
                  <a:cubicBezTo>
                    <a:pt x="1092" y="225"/>
                    <a:pt x="1090" y="227"/>
                    <a:pt x="1089" y="228"/>
                  </a:cubicBezTo>
                  <a:cubicBezTo>
                    <a:pt x="1090" y="229"/>
                    <a:pt x="1090" y="232"/>
                    <a:pt x="1091" y="232"/>
                  </a:cubicBezTo>
                  <a:close/>
                  <a:moveTo>
                    <a:pt x="1050" y="236"/>
                  </a:moveTo>
                  <a:cubicBezTo>
                    <a:pt x="1049" y="237"/>
                    <a:pt x="1049" y="238"/>
                    <a:pt x="1049" y="240"/>
                  </a:cubicBezTo>
                  <a:cubicBezTo>
                    <a:pt x="1053" y="239"/>
                    <a:pt x="1053" y="242"/>
                    <a:pt x="1056" y="242"/>
                  </a:cubicBezTo>
                  <a:cubicBezTo>
                    <a:pt x="1056" y="239"/>
                    <a:pt x="1052" y="238"/>
                    <a:pt x="1050" y="236"/>
                  </a:cubicBezTo>
                  <a:close/>
                  <a:moveTo>
                    <a:pt x="1116" y="265"/>
                  </a:moveTo>
                  <a:cubicBezTo>
                    <a:pt x="1116" y="262"/>
                    <a:pt x="1114" y="261"/>
                    <a:pt x="1112" y="259"/>
                  </a:cubicBezTo>
                  <a:cubicBezTo>
                    <a:pt x="1110" y="263"/>
                    <a:pt x="1113" y="264"/>
                    <a:pt x="1116" y="265"/>
                  </a:cubicBezTo>
                  <a:close/>
                  <a:moveTo>
                    <a:pt x="1135" y="273"/>
                  </a:moveTo>
                  <a:cubicBezTo>
                    <a:pt x="1135" y="269"/>
                    <a:pt x="1133" y="268"/>
                    <a:pt x="1130" y="267"/>
                  </a:cubicBezTo>
                  <a:cubicBezTo>
                    <a:pt x="1130" y="271"/>
                    <a:pt x="1132" y="273"/>
                    <a:pt x="1135" y="273"/>
                  </a:cubicBezTo>
                  <a:close/>
                  <a:moveTo>
                    <a:pt x="1140" y="286"/>
                  </a:moveTo>
                  <a:cubicBezTo>
                    <a:pt x="1140" y="285"/>
                    <a:pt x="1139" y="284"/>
                    <a:pt x="1139" y="283"/>
                  </a:cubicBezTo>
                  <a:cubicBezTo>
                    <a:pt x="1137" y="283"/>
                    <a:pt x="1138" y="284"/>
                    <a:pt x="1136" y="283"/>
                  </a:cubicBezTo>
                  <a:cubicBezTo>
                    <a:pt x="1136" y="285"/>
                    <a:pt x="1138" y="286"/>
                    <a:pt x="1140" y="286"/>
                  </a:cubicBezTo>
                  <a:close/>
                  <a:moveTo>
                    <a:pt x="1153" y="305"/>
                  </a:moveTo>
                  <a:cubicBezTo>
                    <a:pt x="1153" y="301"/>
                    <a:pt x="1151" y="301"/>
                    <a:pt x="1150" y="299"/>
                  </a:cubicBezTo>
                  <a:cubicBezTo>
                    <a:pt x="1148" y="302"/>
                    <a:pt x="1151" y="303"/>
                    <a:pt x="1153" y="305"/>
                  </a:cubicBezTo>
                  <a:close/>
                  <a:moveTo>
                    <a:pt x="95" y="499"/>
                  </a:moveTo>
                  <a:cubicBezTo>
                    <a:pt x="96" y="499"/>
                    <a:pt x="97" y="499"/>
                    <a:pt x="98" y="498"/>
                  </a:cubicBezTo>
                  <a:cubicBezTo>
                    <a:pt x="98" y="497"/>
                    <a:pt x="98" y="495"/>
                    <a:pt x="95" y="495"/>
                  </a:cubicBezTo>
                  <a:cubicBezTo>
                    <a:pt x="96" y="497"/>
                    <a:pt x="94" y="497"/>
                    <a:pt x="95" y="499"/>
                  </a:cubicBezTo>
                  <a:close/>
                  <a:moveTo>
                    <a:pt x="92" y="504"/>
                  </a:moveTo>
                  <a:cubicBezTo>
                    <a:pt x="91" y="507"/>
                    <a:pt x="91" y="511"/>
                    <a:pt x="94" y="512"/>
                  </a:cubicBezTo>
                  <a:cubicBezTo>
                    <a:pt x="95" y="510"/>
                    <a:pt x="94" y="506"/>
                    <a:pt x="92" y="504"/>
                  </a:cubicBezTo>
                  <a:close/>
                  <a:moveTo>
                    <a:pt x="130" y="521"/>
                  </a:moveTo>
                  <a:cubicBezTo>
                    <a:pt x="130" y="520"/>
                    <a:pt x="131" y="520"/>
                    <a:pt x="132" y="521"/>
                  </a:cubicBezTo>
                  <a:cubicBezTo>
                    <a:pt x="132" y="519"/>
                    <a:pt x="132" y="517"/>
                    <a:pt x="130" y="517"/>
                  </a:cubicBezTo>
                  <a:cubicBezTo>
                    <a:pt x="130" y="518"/>
                    <a:pt x="127" y="520"/>
                    <a:pt x="130" y="521"/>
                  </a:cubicBezTo>
                  <a:close/>
                  <a:moveTo>
                    <a:pt x="61" y="536"/>
                  </a:moveTo>
                  <a:cubicBezTo>
                    <a:pt x="63" y="534"/>
                    <a:pt x="62" y="530"/>
                    <a:pt x="60" y="528"/>
                  </a:cubicBezTo>
                  <a:cubicBezTo>
                    <a:pt x="61" y="530"/>
                    <a:pt x="59" y="535"/>
                    <a:pt x="61" y="536"/>
                  </a:cubicBezTo>
                  <a:close/>
                  <a:moveTo>
                    <a:pt x="84" y="583"/>
                  </a:moveTo>
                  <a:cubicBezTo>
                    <a:pt x="86" y="583"/>
                    <a:pt x="87" y="582"/>
                    <a:pt x="88" y="583"/>
                  </a:cubicBezTo>
                  <a:cubicBezTo>
                    <a:pt x="93" y="568"/>
                    <a:pt x="93" y="553"/>
                    <a:pt x="98" y="536"/>
                  </a:cubicBezTo>
                  <a:cubicBezTo>
                    <a:pt x="97" y="535"/>
                    <a:pt x="98" y="533"/>
                    <a:pt x="96" y="532"/>
                  </a:cubicBezTo>
                  <a:cubicBezTo>
                    <a:pt x="94" y="546"/>
                    <a:pt x="83" y="557"/>
                    <a:pt x="87" y="569"/>
                  </a:cubicBezTo>
                  <a:cubicBezTo>
                    <a:pt x="84" y="572"/>
                    <a:pt x="83" y="579"/>
                    <a:pt x="84" y="583"/>
                  </a:cubicBezTo>
                  <a:close/>
                  <a:moveTo>
                    <a:pt x="117" y="552"/>
                  </a:moveTo>
                  <a:cubicBezTo>
                    <a:pt x="117" y="555"/>
                    <a:pt x="116" y="556"/>
                    <a:pt x="117" y="560"/>
                  </a:cubicBezTo>
                  <a:cubicBezTo>
                    <a:pt x="119" y="560"/>
                    <a:pt x="118" y="552"/>
                    <a:pt x="117" y="552"/>
                  </a:cubicBezTo>
                  <a:close/>
                  <a:moveTo>
                    <a:pt x="963" y="552"/>
                  </a:moveTo>
                  <a:cubicBezTo>
                    <a:pt x="963" y="558"/>
                    <a:pt x="964" y="562"/>
                    <a:pt x="963" y="566"/>
                  </a:cubicBezTo>
                  <a:cubicBezTo>
                    <a:pt x="968" y="565"/>
                    <a:pt x="967" y="553"/>
                    <a:pt x="963" y="552"/>
                  </a:cubicBezTo>
                  <a:close/>
                  <a:moveTo>
                    <a:pt x="117" y="573"/>
                  </a:moveTo>
                  <a:cubicBezTo>
                    <a:pt x="116" y="576"/>
                    <a:pt x="117" y="577"/>
                    <a:pt x="119" y="578"/>
                  </a:cubicBezTo>
                  <a:cubicBezTo>
                    <a:pt x="119" y="576"/>
                    <a:pt x="120" y="574"/>
                    <a:pt x="121" y="573"/>
                  </a:cubicBezTo>
                  <a:cubicBezTo>
                    <a:pt x="118" y="572"/>
                    <a:pt x="118" y="574"/>
                    <a:pt x="117" y="573"/>
                  </a:cubicBezTo>
                  <a:close/>
                  <a:moveTo>
                    <a:pt x="926" y="599"/>
                  </a:moveTo>
                  <a:cubicBezTo>
                    <a:pt x="925" y="599"/>
                    <a:pt x="925" y="597"/>
                    <a:pt x="925" y="596"/>
                  </a:cubicBezTo>
                  <a:cubicBezTo>
                    <a:pt x="924" y="596"/>
                    <a:pt x="923" y="595"/>
                    <a:pt x="923" y="596"/>
                  </a:cubicBezTo>
                  <a:cubicBezTo>
                    <a:pt x="924" y="597"/>
                    <a:pt x="923" y="598"/>
                    <a:pt x="923" y="599"/>
                  </a:cubicBezTo>
                  <a:cubicBezTo>
                    <a:pt x="924" y="598"/>
                    <a:pt x="926" y="602"/>
                    <a:pt x="926" y="599"/>
                  </a:cubicBezTo>
                  <a:close/>
                  <a:moveTo>
                    <a:pt x="107" y="596"/>
                  </a:moveTo>
                  <a:cubicBezTo>
                    <a:pt x="103" y="603"/>
                    <a:pt x="106" y="621"/>
                    <a:pt x="112" y="617"/>
                  </a:cubicBezTo>
                  <a:cubicBezTo>
                    <a:pt x="110" y="610"/>
                    <a:pt x="111" y="598"/>
                    <a:pt x="107" y="596"/>
                  </a:cubicBezTo>
                  <a:close/>
                  <a:moveTo>
                    <a:pt x="42" y="612"/>
                  </a:moveTo>
                  <a:cubicBezTo>
                    <a:pt x="40" y="619"/>
                    <a:pt x="37" y="634"/>
                    <a:pt x="42" y="640"/>
                  </a:cubicBezTo>
                  <a:cubicBezTo>
                    <a:pt x="43" y="630"/>
                    <a:pt x="43" y="618"/>
                    <a:pt x="42" y="612"/>
                  </a:cubicBezTo>
                  <a:close/>
                  <a:moveTo>
                    <a:pt x="923" y="619"/>
                  </a:moveTo>
                  <a:cubicBezTo>
                    <a:pt x="922" y="617"/>
                    <a:pt x="925" y="614"/>
                    <a:pt x="923" y="612"/>
                  </a:cubicBezTo>
                  <a:cubicBezTo>
                    <a:pt x="923" y="615"/>
                    <a:pt x="920" y="618"/>
                    <a:pt x="923" y="619"/>
                  </a:cubicBezTo>
                  <a:close/>
                  <a:moveTo>
                    <a:pt x="927" y="613"/>
                  </a:moveTo>
                  <a:cubicBezTo>
                    <a:pt x="927" y="616"/>
                    <a:pt x="925" y="618"/>
                    <a:pt x="924" y="621"/>
                  </a:cubicBezTo>
                  <a:cubicBezTo>
                    <a:pt x="927" y="621"/>
                    <a:pt x="930" y="614"/>
                    <a:pt x="927" y="613"/>
                  </a:cubicBezTo>
                  <a:close/>
                  <a:moveTo>
                    <a:pt x="25" y="624"/>
                  </a:moveTo>
                  <a:cubicBezTo>
                    <a:pt x="25" y="619"/>
                    <a:pt x="26" y="618"/>
                    <a:pt x="22" y="617"/>
                  </a:cubicBezTo>
                  <a:cubicBezTo>
                    <a:pt x="21" y="618"/>
                    <a:pt x="20" y="619"/>
                    <a:pt x="17" y="618"/>
                  </a:cubicBezTo>
                  <a:cubicBezTo>
                    <a:pt x="17" y="623"/>
                    <a:pt x="19" y="624"/>
                    <a:pt x="21" y="626"/>
                  </a:cubicBezTo>
                  <a:cubicBezTo>
                    <a:pt x="21" y="624"/>
                    <a:pt x="24" y="625"/>
                    <a:pt x="25" y="624"/>
                  </a:cubicBezTo>
                  <a:close/>
                  <a:moveTo>
                    <a:pt x="923" y="625"/>
                  </a:moveTo>
                  <a:cubicBezTo>
                    <a:pt x="922" y="632"/>
                    <a:pt x="921" y="635"/>
                    <a:pt x="920" y="643"/>
                  </a:cubicBezTo>
                  <a:cubicBezTo>
                    <a:pt x="923" y="638"/>
                    <a:pt x="927" y="629"/>
                    <a:pt x="923" y="625"/>
                  </a:cubicBezTo>
                  <a:close/>
                  <a:moveTo>
                    <a:pt x="875" y="626"/>
                  </a:moveTo>
                  <a:cubicBezTo>
                    <a:pt x="875" y="632"/>
                    <a:pt x="872" y="634"/>
                    <a:pt x="872" y="639"/>
                  </a:cubicBezTo>
                  <a:cubicBezTo>
                    <a:pt x="877" y="639"/>
                    <a:pt x="878" y="628"/>
                    <a:pt x="875" y="626"/>
                  </a:cubicBezTo>
                  <a:close/>
                  <a:moveTo>
                    <a:pt x="52" y="629"/>
                  </a:moveTo>
                  <a:cubicBezTo>
                    <a:pt x="50" y="630"/>
                    <a:pt x="51" y="636"/>
                    <a:pt x="53" y="636"/>
                  </a:cubicBezTo>
                  <a:cubicBezTo>
                    <a:pt x="53" y="633"/>
                    <a:pt x="53" y="631"/>
                    <a:pt x="52" y="629"/>
                  </a:cubicBezTo>
                  <a:close/>
                  <a:moveTo>
                    <a:pt x="121" y="632"/>
                  </a:moveTo>
                  <a:cubicBezTo>
                    <a:pt x="119" y="634"/>
                    <a:pt x="119" y="640"/>
                    <a:pt x="122" y="639"/>
                  </a:cubicBezTo>
                  <a:cubicBezTo>
                    <a:pt x="122" y="637"/>
                    <a:pt x="123" y="633"/>
                    <a:pt x="121" y="632"/>
                  </a:cubicBezTo>
                  <a:close/>
                  <a:moveTo>
                    <a:pt x="21" y="643"/>
                  </a:moveTo>
                  <a:cubicBezTo>
                    <a:pt x="20" y="641"/>
                    <a:pt x="21" y="638"/>
                    <a:pt x="18" y="638"/>
                  </a:cubicBezTo>
                  <a:cubicBezTo>
                    <a:pt x="18" y="640"/>
                    <a:pt x="18" y="643"/>
                    <a:pt x="21" y="643"/>
                  </a:cubicBezTo>
                  <a:close/>
                  <a:moveTo>
                    <a:pt x="65" y="653"/>
                  </a:moveTo>
                  <a:cubicBezTo>
                    <a:pt x="65" y="652"/>
                    <a:pt x="66" y="646"/>
                    <a:pt x="65" y="646"/>
                  </a:cubicBezTo>
                  <a:cubicBezTo>
                    <a:pt x="64" y="646"/>
                    <a:pt x="63" y="652"/>
                    <a:pt x="65" y="653"/>
                  </a:cubicBezTo>
                  <a:close/>
                  <a:moveTo>
                    <a:pt x="954" y="647"/>
                  </a:moveTo>
                  <a:cubicBezTo>
                    <a:pt x="954" y="650"/>
                    <a:pt x="951" y="653"/>
                    <a:pt x="953" y="654"/>
                  </a:cubicBezTo>
                  <a:cubicBezTo>
                    <a:pt x="953" y="653"/>
                    <a:pt x="956" y="649"/>
                    <a:pt x="954" y="647"/>
                  </a:cubicBezTo>
                  <a:close/>
                  <a:moveTo>
                    <a:pt x="19" y="651"/>
                  </a:moveTo>
                  <a:cubicBezTo>
                    <a:pt x="19" y="657"/>
                    <a:pt x="18" y="660"/>
                    <a:pt x="21" y="664"/>
                  </a:cubicBezTo>
                  <a:cubicBezTo>
                    <a:pt x="19" y="659"/>
                    <a:pt x="22" y="654"/>
                    <a:pt x="19" y="651"/>
                  </a:cubicBezTo>
                  <a:close/>
                  <a:moveTo>
                    <a:pt x="121" y="669"/>
                  </a:moveTo>
                  <a:cubicBezTo>
                    <a:pt x="122" y="672"/>
                    <a:pt x="118" y="677"/>
                    <a:pt x="122" y="677"/>
                  </a:cubicBezTo>
                  <a:cubicBezTo>
                    <a:pt x="120" y="675"/>
                    <a:pt x="126" y="670"/>
                    <a:pt x="121" y="669"/>
                  </a:cubicBezTo>
                  <a:close/>
                  <a:moveTo>
                    <a:pt x="920" y="687"/>
                  </a:moveTo>
                  <a:cubicBezTo>
                    <a:pt x="924" y="686"/>
                    <a:pt x="927" y="676"/>
                    <a:pt x="924" y="674"/>
                  </a:cubicBezTo>
                  <a:cubicBezTo>
                    <a:pt x="922" y="677"/>
                    <a:pt x="919" y="683"/>
                    <a:pt x="920" y="687"/>
                  </a:cubicBezTo>
                  <a:close/>
                  <a:moveTo>
                    <a:pt x="14" y="684"/>
                  </a:moveTo>
                  <a:cubicBezTo>
                    <a:pt x="10" y="684"/>
                    <a:pt x="13" y="676"/>
                    <a:pt x="9" y="676"/>
                  </a:cubicBezTo>
                  <a:cubicBezTo>
                    <a:pt x="9" y="679"/>
                    <a:pt x="11" y="680"/>
                    <a:pt x="10" y="683"/>
                  </a:cubicBezTo>
                  <a:cubicBezTo>
                    <a:pt x="11" y="683"/>
                    <a:pt x="13" y="686"/>
                    <a:pt x="14" y="684"/>
                  </a:cubicBezTo>
                  <a:close/>
                  <a:moveTo>
                    <a:pt x="74" y="699"/>
                  </a:moveTo>
                  <a:cubicBezTo>
                    <a:pt x="80" y="695"/>
                    <a:pt x="74" y="682"/>
                    <a:pt x="74" y="679"/>
                  </a:cubicBezTo>
                  <a:cubicBezTo>
                    <a:pt x="73" y="683"/>
                    <a:pt x="72" y="687"/>
                    <a:pt x="72" y="692"/>
                  </a:cubicBezTo>
                  <a:cubicBezTo>
                    <a:pt x="76" y="691"/>
                    <a:pt x="74" y="696"/>
                    <a:pt x="74" y="699"/>
                  </a:cubicBezTo>
                  <a:close/>
                  <a:moveTo>
                    <a:pt x="889" y="688"/>
                  </a:moveTo>
                  <a:cubicBezTo>
                    <a:pt x="890" y="686"/>
                    <a:pt x="892" y="682"/>
                    <a:pt x="890" y="681"/>
                  </a:cubicBezTo>
                  <a:cubicBezTo>
                    <a:pt x="890" y="682"/>
                    <a:pt x="888" y="687"/>
                    <a:pt x="889" y="688"/>
                  </a:cubicBezTo>
                  <a:close/>
                  <a:moveTo>
                    <a:pt x="96" y="720"/>
                  </a:moveTo>
                  <a:cubicBezTo>
                    <a:pt x="94" y="732"/>
                    <a:pt x="96" y="741"/>
                    <a:pt x="98" y="752"/>
                  </a:cubicBezTo>
                  <a:cubicBezTo>
                    <a:pt x="98" y="751"/>
                    <a:pt x="100" y="749"/>
                    <a:pt x="100" y="751"/>
                  </a:cubicBezTo>
                  <a:cubicBezTo>
                    <a:pt x="101" y="755"/>
                    <a:pt x="97" y="751"/>
                    <a:pt x="98" y="754"/>
                  </a:cubicBezTo>
                  <a:cubicBezTo>
                    <a:pt x="99" y="756"/>
                    <a:pt x="99" y="758"/>
                    <a:pt x="101" y="759"/>
                  </a:cubicBezTo>
                  <a:cubicBezTo>
                    <a:pt x="104" y="748"/>
                    <a:pt x="99" y="738"/>
                    <a:pt x="102" y="731"/>
                  </a:cubicBezTo>
                  <a:cubicBezTo>
                    <a:pt x="98" y="730"/>
                    <a:pt x="99" y="723"/>
                    <a:pt x="96" y="720"/>
                  </a:cubicBezTo>
                  <a:close/>
                  <a:moveTo>
                    <a:pt x="856" y="730"/>
                  </a:moveTo>
                  <a:cubicBezTo>
                    <a:pt x="855" y="733"/>
                    <a:pt x="851" y="734"/>
                    <a:pt x="850" y="738"/>
                  </a:cubicBezTo>
                  <a:cubicBezTo>
                    <a:pt x="854" y="736"/>
                    <a:pt x="858" y="735"/>
                    <a:pt x="859" y="734"/>
                  </a:cubicBezTo>
                  <a:cubicBezTo>
                    <a:pt x="858" y="734"/>
                    <a:pt x="859" y="730"/>
                    <a:pt x="856" y="730"/>
                  </a:cubicBezTo>
                  <a:close/>
                  <a:moveTo>
                    <a:pt x="78" y="747"/>
                  </a:moveTo>
                  <a:cubicBezTo>
                    <a:pt x="78" y="744"/>
                    <a:pt x="76" y="737"/>
                    <a:pt x="73" y="739"/>
                  </a:cubicBezTo>
                  <a:cubicBezTo>
                    <a:pt x="75" y="741"/>
                    <a:pt x="76" y="743"/>
                    <a:pt x="77" y="745"/>
                  </a:cubicBezTo>
                  <a:cubicBezTo>
                    <a:pt x="75" y="745"/>
                    <a:pt x="73" y="749"/>
                    <a:pt x="75" y="750"/>
                  </a:cubicBezTo>
                  <a:cubicBezTo>
                    <a:pt x="74" y="747"/>
                    <a:pt x="78" y="749"/>
                    <a:pt x="78" y="747"/>
                  </a:cubicBezTo>
                  <a:close/>
                  <a:moveTo>
                    <a:pt x="108" y="738"/>
                  </a:moveTo>
                  <a:cubicBezTo>
                    <a:pt x="108" y="746"/>
                    <a:pt x="110" y="752"/>
                    <a:pt x="113" y="757"/>
                  </a:cubicBezTo>
                  <a:cubicBezTo>
                    <a:pt x="113" y="751"/>
                    <a:pt x="113" y="749"/>
                    <a:pt x="113" y="743"/>
                  </a:cubicBezTo>
                  <a:cubicBezTo>
                    <a:pt x="109" y="745"/>
                    <a:pt x="111" y="740"/>
                    <a:pt x="108" y="738"/>
                  </a:cubicBezTo>
                  <a:close/>
                  <a:moveTo>
                    <a:pt x="5" y="752"/>
                  </a:moveTo>
                  <a:cubicBezTo>
                    <a:pt x="4" y="749"/>
                    <a:pt x="2" y="746"/>
                    <a:pt x="0" y="744"/>
                  </a:cubicBezTo>
                  <a:cubicBezTo>
                    <a:pt x="0" y="752"/>
                    <a:pt x="0" y="752"/>
                    <a:pt x="0" y="752"/>
                  </a:cubicBezTo>
                  <a:cubicBezTo>
                    <a:pt x="3" y="751"/>
                    <a:pt x="3" y="753"/>
                    <a:pt x="5" y="752"/>
                  </a:cubicBezTo>
                  <a:close/>
                  <a:moveTo>
                    <a:pt x="87" y="753"/>
                  </a:moveTo>
                  <a:cubicBezTo>
                    <a:pt x="85" y="750"/>
                    <a:pt x="87" y="748"/>
                    <a:pt x="85" y="746"/>
                  </a:cubicBezTo>
                  <a:cubicBezTo>
                    <a:pt x="85" y="747"/>
                    <a:pt x="84" y="747"/>
                    <a:pt x="82" y="747"/>
                  </a:cubicBezTo>
                  <a:cubicBezTo>
                    <a:pt x="83" y="751"/>
                    <a:pt x="81" y="753"/>
                    <a:pt x="82" y="757"/>
                  </a:cubicBezTo>
                  <a:cubicBezTo>
                    <a:pt x="83" y="757"/>
                    <a:pt x="84" y="758"/>
                    <a:pt x="85" y="759"/>
                  </a:cubicBezTo>
                  <a:cubicBezTo>
                    <a:pt x="86" y="756"/>
                    <a:pt x="85" y="755"/>
                    <a:pt x="84" y="752"/>
                  </a:cubicBezTo>
                  <a:cubicBezTo>
                    <a:pt x="86" y="751"/>
                    <a:pt x="86" y="753"/>
                    <a:pt x="87" y="753"/>
                  </a:cubicBezTo>
                  <a:close/>
                  <a:moveTo>
                    <a:pt x="6" y="759"/>
                  </a:moveTo>
                  <a:cubicBezTo>
                    <a:pt x="10" y="761"/>
                    <a:pt x="7" y="750"/>
                    <a:pt x="6" y="755"/>
                  </a:cubicBezTo>
                  <a:cubicBezTo>
                    <a:pt x="6" y="754"/>
                    <a:pt x="6" y="753"/>
                    <a:pt x="5" y="753"/>
                  </a:cubicBezTo>
                  <a:cubicBezTo>
                    <a:pt x="4" y="756"/>
                    <a:pt x="6" y="757"/>
                    <a:pt x="6" y="759"/>
                  </a:cubicBezTo>
                  <a:close/>
                  <a:moveTo>
                    <a:pt x="66" y="754"/>
                  </a:moveTo>
                  <a:cubicBezTo>
                    <a:pt x="67" y="771"/>
                    <a:pt x="69" y="755"/>
                    <a:pt x="66" y="754"/>
                  </a:cubicBezTo>
                  <a:close/>
                  <a:moveTo>
                    <a:pt x="4" y="765"/>
                  </a:moveTo>
                  <a:cubicBezTo>
                    <a:pt x="2" y="768"/>
                    <a:pt x="3" y="771"/>
                    <a:pt x="4" y="773"/>
                  </a:cubicBezTo>
                  <a:cubicBezTo>
                    <a:pt x="5" y="772"/>
                    <a:pt x="5" y="766"/>
                    <a:pt x="4" y="765"/>
                  </a:cubicBezTo>
                  <a:close/>
                  <a:moveTo>
                    <a:pt x="902" y="777"/>
                  </a:moveTo>
                  <a:cubicBezTo>
                    <a:pt x="904" y="777"/>
                    <a:pt x="903" y="779"/>
                    <a:pt x="904" y="780"/>
                  </a:cubicBezTo>
                  <a:cubicBezTo>
                    <a:pt x="905" y="775"/>
                    <a:pt x="908" y="774"/>
                    <a:pt x="909" y="769"/>
                  </a:cubicBezTo>
                  <a:cubicBezTo>
                    <a:pt x="905" y="770"/>
                    <a:pt x="906" y="776"/>
                    <a:pt x="902" y="777"/>
                  </a:cubicBezTo>
                  <a:close/>
                  <a:moveTo>
                    <a:pt x="67" y="779"/>
                  </a:moveTo>
                  <a:cubicBezTo>
                    <a:pt x="67" y="778"/>
                    <a:pt x="67" y="777"/>
                    <a:pt x="68" y="777"/>
                  </a:cubicBezTo>
                  <a:cubicBezTo>
                    <a:pt x="68" y="778"/>
                    <a:pt x="68" y="778"/>
                    <a:pt x="69" y="778"/>
                  </a:cubicBezTo>
                  <a:cubicBezTo>
                    <a:pt x="70" y="775"/>
                    <a:pt x="69" y="770"/>
                    <a:pt x="68" y="772"/>
                  </a:cubicBezTo>
                  <a:cubicBezTo>
                    <a:pt x="68" y="773"/>
                    <a:pt x="68" y="773"/>
                    <a:pt x="68" y="773"/>
                  </a:cubicBezTo>
                  <a:cubicBezTo>
                    <a:pt x="67" y="772"/>
                    <a:pt x="66" y="773"/>
                    <a:pt x="65" y="774"/>
                  </a:cubicBezTo>
                  <a:cubicBezTo>
                    <a:pt x="70" y="774"/>
                    <a:pt x="64" y="778"/>
                    <a:pt x="67" y="779"/>
                  </a:cubicBezTo>
                  <a:close/>
                  <a:moveTo>
                    <a:pt x="81" y="772"/>
                  </a:moveTo>
                  <a:cubicBezTo>
                    <a:pt x="81" y="775"/>
                    <a:pt x="81" y="779"/>
                    <a:pt x="83" y="780"/>
                  </a:cubicBezTo>
                  <a:cubicBezTo>
                    <a:pt x="83" y="776"/>
                    <a:pt x="83" y="773"/>
                    <a:pt x="81" y="772"/>
                  </a:cubicBezTo>
                  <a:close/>
                  <a:moveTo>
                    <a:pt x="71" y="785"/>
                  </a:moveTo>
                  <a:cubicBezTo>
                    <a:pt x="71" y="783"/>
                    <a:pt x="71" y="782"/>
                    <a:pt x="69" y="781"/>
                  </a:cubicBezTo>
                  <a:cubicBezTo>
                    <a:pt x="70" y="783"/>
                    <a:pt x="67" y="782"/>
                    <a:pt x="67" y="784"/>
                  </a:cubicBezTo>
                  <a:cubicBezTo>
                    <a:pt x="69" y="784"/>
                    <a:pt x="69" y="786"/>
                    <a:pt x="71" y="785"/>
                  </a:cubicBezTo>
                  <a:close/>
                  <a:moveTo>
                    <a:pt x="137" y="815"/>
                  </a:moveTo>
                  <a:cubicBezTo>
                    <a:pt x="136" y="802"/>
                    <a:pt x="133" y="793"/>
                    <a:pt x="127" y="787"/>
                  </a:cubicBezTo>
                  <a:cubicBezTo>
                    <a:pt x="129" y="798"/>
                    <a:pt x="133" y="806"/>
                    <a:pt x="137" y="815"/>
                  </a:cubicBezTo>
                  <a:close/>
                  <a:moveTo>
                    <a:pt x="724" y="810"/>
                  </a:moveTo>
                  <a:cubicBezTo>
                    <a:pt x="726" y="810"/>
                    <a:pt x="725" y="813"/>
                    <a:pt x="726" y="813"/>
                  </a:cubicBezTo>
                  <a:cubicBezTo>
                    <a:pt x="730" y="810"/>
                    <a:pt x="736" y="804"/>
                    <a:pt x="735" y="800"/>
                  </a:cubicBezTo>
                  <a:cubicBezTo>
                    <a:pt x="731" y="803"/>
                    <a:pt x="726" y="805"/>
                    <a:pt x="724" y="810"/>
                  </a:cubicBezTo>
                  <a:close/>
                  <a:moveTo>
                    <a:pt x="157" y="816"/>
                  </a:moveTo>
                  <a:cubicBezTo>
                    <a:pt x="152" y="816"/>
                    <a:pt x="154" y="809"/>
                    <a:pt x="150" y="808"/>
                  </a:cubicBezTo>
                  <a:cubicBezTo>
                    <a:pt x="151" y="811"/>
                    <a:pt x="151" y="815"/>
                    <a:pt x="152" y="817"/>
                  </a:cubicBezTo>
                  <a:cubicBezTo>
                    <a:pt x="152" y="814"/>
                    <a:pt x="156" y="820"/>
                    <a:pt x="157" y="816"/>
                  </a:cubicBezTo>
                  <a:close/>
                  <a:moveTo>
                    <a:pt x="847" y="824"/>
                  </a:moveTo>
                  <a:cubicBezTo>
                    <a:pt x="851" y="822"/>
                    <a:pt x="857" y="818"/>
                    <a:pt x="856" y="813"/>
                  </a:cubicBezTo>
                  <a:cubicBezTo>
                    <a:pt x="854" y="816"/>
                    <a:pt x="851" y="818"/>
                    <a:pt x="847" y="819"/>
                  </a:cubicBezTo>
                  <a:lnTo>
                    <a:pt x="847" y="824"/>
                  </a:lnTo>
                  <a:close/>
                  <a:moveTo>
                    <a:pt x="828" y="823"/>
                  </a:moveTo>
                  <a:cubicBezTo>
                    <a:pt x="826" y="823"/>
                    <a:pt x="824" y="823"/>
                    <a:pt x="824" y="827"/>
                  </a:cubicBezTo>
                  <a:cubicBezTo>
                    <a:pt x="826" y="826"/>
                    <a:pt x="827" y="824"/>
                    <a:pt x="828" y="823"/>
                  </a:cubicBezTo>
                  <a:close/>
                  <a:moveTo>
                    <a:pt x="627" y="834"/>
                  </a:moveTo>
                  <a:cubicBezTo>
                    <a:pt x="628" y="836"/>
                    <a:pt x="627" y="836"/>
                    <a:pt x="627" y="837"/>
                  </a:cubicBezTo>
                  <a:cubicBezTo>
                    <a:pt x="630" y="840"/>
                    <a:pt x="641" y="838"/>
                    <a:pt x="641" y="831"/>
                  </a:cubicBezTo>
                  <a:cubicBezTo>
                    <a:pt x="636" y="834"/>
                    <a:pt x="634" y="835"/>
                    <a:pt x="627" y="834"/>
                  </a:cubicBezTo>
                  <a:close/>
                  <a:moveTo>
                    <a:pt x="881" y="850"/>
                  </a:moveTo>
                  <a:cubicBezTo>
                    <a:pt x="882" y="849"/>
                    <a:pt x="886" y="849"/>
                    <a:pt x="885" y="844"/>
                  </a:cubicBezTo>
                  <a:cubicBezTo>
                    <a:pt x="883" y="844"/>
                    <a:pt x="883" y="843"/>
                    <a:pt x="880" y="844"/>
                  </a:cubicBezTo>
                  <a:cubicBezTo>
                    <a:pt x="881" y="845"/>
                    <a:pt x="879" y="849"/>
                    <a:pt x="881" y="850"/>
                  </a:cubicBezTo>
                  <a:close/>
                  <a:moveTo>
                    <a:pt x="868" y="850"/>
                  </a:moveTo>
                  <a:cubicBezTo>
                    <a:pt x="867" y="847"/>
                    <a:pt x="860" y="848"/>
                    <a:pt x="862" y="855"/>
                  </a:cubicBezTo>
                  <a:cubicBezTo>
                    <a:pt x="865" y="855"/>
                    <a:pt x="867" y="852"/>
                    <a:pt x="868" y="850"/>
                  </a:cubicBezTo>
                  <a:close/>
                  <a:moveTo>
                    <a:pt x="130" y="849"/>
                  </a:moveTo>
                  <a:cubicBezTo>
                    <a:pt x="130" y="852"/>
                    <a:pt x="131" y="853"/>
                    <a:pt x="130" y="857"/>
                  </a:cubicBezTo>
                  <a:cubicBezTo>
                    <a:pt x="134" y="856"/>
                    <a:pt x="132" y="849"/>
                    <a:pt x="130" y="849"/>
                  </a:cubicBezTo>
                  <a:close/>
                  <a:moveTo>
                    <a:pt x="684" y="851"/>
                  </a:moveTo>
                  <a:cubicBezTo>
                    <a:pt x="683" y="850"/>
                    <a:pt x="683" y="849"/>
                    <a:pt x="682" y="849"/>
                  </a:cubicBezTo>
                  <a:cubicBezTo>
                    <a:pt x="677" y="851"/>
                    <a:pt x="668" y="852"/>
                    <a:pt x="660" y="853"/>
                  </a:cubicBezTo>
                  <a:cubicBezTo>
                    <a:pt x="660" y="859"/>
                    <a:pt x="660" y="859"/>
                    <a:pt x="660" y="859"/>
                  </a:cubicBezTo>
                  <a:cubicBezTo>
                    <a:pt x="667" y="860"/>
                    <a:pt x="679" y="858"/>
                    <a:pt x="684" y="851"/>
                  </a:cubicBezTo>
                  <a:close/>
                  <a:moveTo>
                    <a:pt x="732" y="865"/>
                  </a:moveTo>
                  <a:cubicBezTo>
                    <a:pt x="735" y="863"/>
                    <a:pt x="748" y="856"/>
                    <a:pt x="747" y="852"/>
                  </a:cubicBezTo>
                  <a:cubicBezTo>
                    <a:pt x="743" y="857"/>
                    <a:pt x="733" y="860"/>
                    <a:pt x="732" y="865"/>
                  </a:cubicBezTo>
                  <a:close/>
                  <a:moveTo>
                    <a:pt x="169" y="853"/>
                  </a:moveTo>
                  <a:cubicBezTo>
                    <a:pt x="171" y="856"/>
                    <a:pt x="170" y="860"/>
                    <a:pt x="174" y="861"/>
                  </a:cubicBezTo>
                  <a:cubicBezTo>
                    <a:pt x="173" y="858"/>
                    <a:pt x="172" y="854"/>
                    <a:pt x="169" y="853"/>
                  </a:cubicBezTo>
                  <a:close/>
                  <a:moveTo>
                    <a:pt x="848" y="853"/>
                  </a:moveTo>
                  <a:cubicBezTo>
                    <a:pt x="845" y="854"/>
                    <a:pt x="843" y="855"/>
                    <a:pt x="842" y="858"/>
                  </a:cubicBezTo>
                  <a:cubicBezTo>
                    <a:pt x="845" y="858"/>
                    <a:pt x="848" y="857"/>
                    <a:pt x="848" y="853"/>
                  </a:cubicBezTo>
                  <a:close/>
                  <a:moveTo>
                    <a:pt x="658" y="854"/>
                  </a:moveTo>
                  <a:cubicBezTo>
                    <a:pt x="655" y="854"/>
                    <a:pt x="652" y="856"/>
                    <a:pt x="653" y="860"/>
                  </a:cubicBezTo>
                  <a:cubicBezTo>
                    <a:pt x="655" y="860"/>
                    <a:pt x="656" y="859"/>
                    <a:pt x="658" y="858"/>
                  </a:cubicBezTo>
                  <a:cubicBezTo>
                    <a:pt x="657" y="856"/>
                    <a:pt x="659" y="856"/>
                    <a:pt x="658" y="854"/>
                  </a:cubicBezTo>
                  <a:close/>
                  <a:moveTo>
                    <a:pt x="99" y="865"/>
                  </a:moveTo>
                  <a:cubicBezTo>
                    <a:pt x="99" y="862"/>
                    <a:pt x="99" y="860"/>
                    <a:pt x="98" y="859"/>
                  </a:cubicBezTo>
                  <a:cubicBezTo>
                    <a:pt x="95" y="859"/>
                    <a:pt x="95" y="859"/>
                    <a:pt x="95" y="859"/>
                  </a:cubicBezTo>
                  <a:cubicBezTo>
                    <a:pt x="95" y="863"/>
                    <a:pt x="97" y="863"/>
                    <a:pt x="99" y="865"/>
                  </a:cubicBezTo>
                  <a:close/>
                  <a:moveTo>
                    <a:pt x="841" y="859"/>
                  </a:moveTo>
                  <a:cubicBezTo>
                    <a:pt x="832" y="869"/>
                    <a:pt x="818" y="878"/>
                    <a:pt x="815" y="892"/>
                  </a:cubicBezTo>
                  <a:cubicBezTo>
                    <a:pt x="820" y="887"/>
                    <a:pt x="824" y="883"/>
                    <a:pt x="828" y="878"/>
                  </a:cubicBezTo>
                  <a:cubicBezTo>
                    <a:pt x="837" y="876"/>
                    <a:pt x="840" y="868"/>
                    <a:pt x="843" y="860"/>
                  </a:cubicBezTo>
                  <a:cubicBezTo>
                    <a:pt x="843" y="860"/>
                    <a:pt x="842" y="859"/>
                    <a:pt x="841" y="859"/>
                  </a:cubicBezTo>
                  <a:close/>
                  <a:moveTo>
                    <a:pt x="65" y="868"/>
                  </a:moveTo>
                  <a:cubicBezTo>
                    <a:pt x="65" y="873"/>
                    <a:pt x="68" y="875"/>
                    <a:pt x="71" y="878"/>
                  </a:cubicBezTo>
                  <a:cubicBezTo>
                    <a:pt x="69" y="874"/>
                    <a:pt x="68" y="870"/>
                    <a:pt x="65" y="868"/>
                  </a:cubicBezTo>
                  <a:close/>
                  <a:moveTo>
                    <a:pt x="678" y="875"/>
                  </a:moveTo>
                  <a:cubicBezTo>
                    <a:pt x="678" y="873"/>
                    <a:pt x="677" y="873"/>
                    <a:pt x="678" y="872"/>
                  </a:cubicBezTo>
                  <a:cubicBezTo>
                    <a:pt x="673" y="871"/>
                    <a:pt x="674" y="871"/>
                    <a:pt x="670" y="872"/>
                  </a:cubicBezTo>
                  <a:cubicBezTo>
                    <a:pt x="670" y="876"/>
                    <a:pt x="670" y="876"/>
                    <a:pt x="670" y="876"/>
                  </a:cubicBezTo>
                  <a:cubicBezTo>
                    <a:pt x="673" y="874"/>
                    <a:pt x="673" y="873"/>
                    <a:pt x="678" y="875"/>
                  </a:cubicBezTo>
                  <a:close/>
                  <a:moveTo>
                    <a:pt x="634" y="881"/>
                  </a:moveTo>
                  <a:cubicBezTo>
                    <a:pt x="632" y="873"/>
                    <a:pt x="621" y="879"/>
                    <a:pt x="619" y="881"/>
                  </a:cubicBezTo>
                  <a:cubicBezTo>
                    <a:pt x="622" y="881"/>
                    <a:pt x="626" y="881"/>
                    <a:pt x="628" y="880"/>
                  </a:cubicBezTo>
                  <a:cubicBezTo>
                    <a:pt x="628" y="882"/>
                    <a:pt x="632" y="883"/>
                    <a:pt x="634" y="881"/>
                  </a:cubicBezTo>
                  <a:close/>
                  <a:moveTo>
                    <a:pt x="109" y="881"/>
                  </a:moveTo>
                  <a:cubicBezTo>
                    <a:pt x="107" y="881"/>
                    <a:pt x="107" y="878"/>
                    <a:pt x="105" y="878"/>
                  </a:cubicBezTo>
                  <a:cubicBezTo>
                    <a:pt x="107" y="882"/>
                    <a:pt x="105" y="889"/>
                    <a:pt x="109" y="889"/>
                  </a:cubicBezTo>
                  <a:cubicBezTo>
                    <a:pt x="109" y="886"/>
                    <a:pt x="105" y="882"/>
                    <a:pt x="109" y="881"/>
                  </a:cubicBezTo>
                  <a:close/>
                  <a:moveTo>
                    <a:pt x="48" y="885"/>
                  </a:moveTo>
                  <a:cubicBezTo>
                    <a:pt x="48" y="883"/>
                    <a:pt x="49" y="883"/>
                    <a:pt x="49" y="881"/>
                  </a:cubicBezTo>
                  <a:cubicBezTo>
                    <a:pt x="47" y="882"/>
                    <a:pt x="47" y="880"/>
                    <a:pt x="45" y="880"/>
                  </a:cubicBezTo>
                  <a:cubicBezTo>
                    <a:pt x="44" y="884"/>
                    <a:pt x="48" y="883"/>
                    <a:pt x="48" y="885"/>
                  </a:cubicBezTo>
                  <a:close/>
                  <a:moveTo>
                    <a:pt x="8" y="892"/>
                  </a:moveTo>
                  <a:cubicBezTo>
                    <a:pt x="7" y="889"/>
                    <a:pt x="5" y="887"/>
                    <a:pt x="7" y="884"/>
                  </a:cubicBezTo>
                  <a:cubicBezTo>
                    <a:pt x="5" y="884"/>
                    <a:pt x="5" y="883"/>
                    <a:pt x="4" y="882"/>
                  </a:cubicBezTo>
                  <a:cubicBezTo>
                    <a:pt x="5" y="885"/>
                    <a:pt x="3" y="884"/>
                    <a:pt x="4" y="887"/>
                  </a:cubicBezTo>
                  <a:cubicBezTo>
                    <a:pt x="7" y="886"/>
                    <a:pt x="5" y="892"/>
                    <a:pt x="8" y="892"/>
                  </a:cubicBezTo>
                  <a:close/>
                  <a:moveTo>
                    <a:pt x="715" y="897"/>
                  </a:moveTo>
                  <a:cubicBezTo>
                    <a:pt x="717" y="897"/>
                    <a:pt x="717" y="900"/>
                    <a:pt x="719" y="900"/>
                  </a:cubicBezTo>
                  <a:cubicBezTo>
                    <a:pt x="722" y="897"/>
                    <a:pt x="728" y="899"/>
                    <a:pt x="728" y="894"/>
                  </a:cubicBezTo>
                  <a:cubicBezTo>
                    <a:pt x="728" y="892"/>
                    <a:pt x="725" y="892"/>
                    <a:pt x="727" y="890"/>
                  </a:cubicBezTo>
                  <a:cubicBezTo>
                    <a:pt x="723" y="890"/>
                    <a:pt x="720" y="890"/>
                    <a:pt x="717" y="891"/>
                  </a:cubicBezTo>
                  <a:cubicBezTo>
                    <a:pt x="717" y="893"/>
                    <a:pt x="716" y="894"/>
                    <a:pt x="715" y="897"/>
                  </a:cubicBezTo>
                  <a:close/>
                  <a:moveTo>
                    <a:pt x="822" y="896"/>
                  </a:moveTo>
                  <a:cubicBezTo>
                    <a:pt x="823" y="895"/>
                    <a:pt x="824" y="894"/>
                    <a:pt x="824" y="892"/>
                  </a:cubicBezTo>
                  <a:cubicBezTo>
                    <a:pt x="822" y="891"/>
                    <a:pt x="820" y="895"/>
                    <a:pt x="822" y="896"/>
                  </a:cubicBezTo>
                  <a:close/>
                  <a:moveTo>
                    <a:pt x="898" y="894"/>
                  </a:moveTo>
                  <a:cubicBezTo>
                    <a:pt x="896" y="895"/>
                    <a:pt x="893" y="895"/>
                    <a:pt x="893" y="897"/>
                  </a:cubicBezTo>
                  <a:cubicBezTo>
                    <a:pt x="895" y="897"/>
                    <a:pt x="898" y="897"/>
                    <a:pt x="898" y="894"/>
                  </a:cubicBezTo>
                  <a:close/>
                  <a:moveTo>
                    <a:pt x="676" y="910"/>
                  </a:moveTo>
                  <a:cubicBezTo>
                    <a:pt x="681" y="909"/>
                    <a:pt x="686" y="907"/>
                    <a:pt x="688" y="903"/>
                  </a:cubicBezTo>
                  <a:cubicBezTo>
                    <a:pt x="683" y="901"/>
                    <a:pt x="677" y="904"/>
                    <a:pt x="673" y="905"/>
                  </a:cubicBezTo>
                  <a:cubicBezTo>
                    <a:pt x="676" y="905"/>
                    <a:pt x="675" y="908"/>
                    <a:pt x="676" y="910"/>
                  </a:cubicBezTo>
                  <a:close/>
                  <a:moveTo>
                    <a:pt x="196" y="910"/>
                  </a:moveTo>
                  <a:cubicBezTo>
                    <a:pt x="196" y="907"/>
                    <a:pt x="198" y="906"/>
                    <a:pt x="196" y="903"/>
                  </a:cubicBezTo>
                  <a:cubicBezTo>
                    <a:pt x="194" y="903"/>
                    <a:pt x="194" y="903"/>
                    <a:pt x="194" y="903"/>
                  </a:cubicBezTo>
                  <a:cubicBezTo>
                    <a:pt x="194" y="907"/>
                    <a:pt x="191" y="911"/>
                    <a:pt x="196" y="910"/>
                  </a:cubicBezTo>
                  <a:close/>
                  <a:moveTo>
                    <a:pt x="132" y="906"/>
                  </a:moveTo>
                  <a:cubicBezTo>
                    <a:pt x="131" y="906"/>
                    <a:pt x="131" y="905"/>
                    <a:pt x="131" y="904"/>
                  </a:cubicBezTo>
                  <a:cubicBezTo>
                    <a:pt x="128" y="904"/>
                    <a:pt x="128" y="904"/>
                    <a:pt x="128" y="904"/>
                  </a:cubicBezTo>
                  <a:cubicBezTo>
                    <a:pt x="127" y="908"/>
                    <a:pt x="132" y="909"/>
                    <a:pt x="132" y="906"/>
                  </a:cubicBezTo>
                  <a:close/>
                  <a:moveTo>
                    <a:pt x="867" y="905"/>
                  </a:moveTo>
                  <a:cubicBezTo>
                    <a:pt x="865" y="906"/>
                    <a:pt x="862" y="907"/>
                    <a:pt x="861" y="909"/>
                  </a:cubicBezTo>
                  <a:cubicBezTo>
                    <a:pt x="864" y="909"/>
                    <a:pt x="866" y="908"/>
                    <a:pt x="867" y="905"/>
                  </a:cubicBezTo>
                  <a:close/>
                  <a:moveTo>
                    <a:pt x="745" y="910"/>
                  </a:moveTo>
                  <a:cubicBezTo>
                    <a:pt x="749" y="909"/>
                    <a:pt x="747" y="909"/>
                    <a:pt x="747" y="913"/>
                  </a:cubicBezTo>
                  <a:cubicBezTo>
                    <a:pt x="751" y="912"/>
                    <a:pt x="748" y="909"/>
                    <a:pt x="751" y="908"/>
                  </a:cubicBezTo>
                  <a:cubicBezTo>
                    <a:pt x="748" y="908"/>
                    <a:pt x="747" y="907"/>
                    <a:pt x="745" y="910"/>
                  </a:cubicBezTo>
                  <a:close/>
                  <a:moveTo>
                    <a:pt x="134" y="912"/>
                  </a:moveTo>
                  <a:cubicBezTo>
                    <a:pt x="135" y="909"/>
                    <a:pt x="134" y="908"/>
                    <a:pt x="131" y="908"/>
                  </a:cubicBezTo>
                  <a:cubicBezTo>
                    <a:pt x="131" y="911"/>
                    <a:pt x="133" y="911"/>
                    <a:pt x="134" y="912"/>
                  </a:cubicBezTo>
                  <a:close/>
                  <a:moveTo>
                    <a:pt x="598" y="914"/>
                  </a:moveTo>
                  <a:cubicBezTo>
                    <a:pt x="597" y="912"/>
                    <a:pt x="595" y="911"/>
                    <a:pt x="593" y="911"/>
                  </a:cubicBezTo>
                  <a:cubicBezTo>
                    <a:pt x="593" y="913"/>
                    <a:pt x="597" y="916"/>
                    <a:pt x="598" y="914"/>
                  </a:cubicBezTo>
                  <a:close/>
                  <a:moveTo>
                    <a:pt x="105" y="927"/>
                  </a:moveTo>
                  <a:cubicBezTo>
                    <a:pt x="108" y="927"/>
                    <a:pt x="108" y="927"/>
                    <a:pt x="108" y="927"/>
                  </a:cubicBezTo>
                  <a:cubicBezTo>
                    <a:pt x="109" y="924"/>
                    <a:pt x="106" y="924"/>
                    <a:pt x="104" y="922"/>
                  </a:cubicBezTo>
                  <a:cubicBezTo>
                    <a:pt x="103" y="927"/>
                    <a:pt x="109" y="924"/>
                    <a:pt x="105" y="927"/>
                  </a:cubicBezTo>
                  <a:close/>
                  <a:moveTo>
                    <a:pt x="761" y="929"/>
                  </a:moveTo>
                  <a:cubicBezTo>
                    <a:pt x="761" y="928"/>
                    <a:pt x="765" y="929"/>
                    <a:pt x="764" y="927"/>
                  </a:cubicBezTo>
                  <a:cubicBezTo>
                    <a:pt x="763" y="927"/>
                    <a:pt x="763" y="925"/>
                    <a:pt x="762" y="925"/>
                  </a:cubicBezTo>
                  <a:cubicBezTo>
                    <a:pt x="761" y="926"/>
                    <a:pt x="758" y="928"/>
                    <a:pt x="761" y="929"/>
                  </a:cubicBezTo>
                  <a:close/>
                  <a:moveTo>
                    <a:pt x="741" y="931"/>
                  </a:moveTo>
                  <a:cubicBezTo>
                    <a:pt x="744" y="933"/>
                    <a:pt x="748" y="931"/>
                    <a:pt x="750" y="928"/>
                  </a:cubicBezTo>
                  <a:cubicBezTo>
                    <a:pt x="747" y="929"/>
                    <a:pt x="741" y="927"/>
                    <a:pt x="741" y="931"/>
                  </a:cubicBezTo>
                  <a:close/>
                  <a:moveTo>
                    <a:pt x="727" y="936"/>
                  </a:moveTo>
                  <a:cubicBezTo>
                    <a:pt x="729" y="935"/>
                    <a:pt x="728" y="939"/>
                    <a:pt x="731" y="937"/>
                  </a:cubicBezTo>
                  <a:cubicBezTo>
                    <a:pt x="730" y="935"/>
                    <a:pt x="732" y="934"/>
                    <a:pt x="732" y="932"/>
                  </a:cubicBezTo>
                  <a:cubicBezTo>
                    <a:pt x="729" y="932"/>
                    <a:pt x="728" y="934"/>
                    <a:pt x="727" y="936"/>
                  </a:cubicBezTo>
                  <a:close/>
                  <a:moveTo>
                    <a:pt x="686" y="946"/>
                  </a:moveTo>
                  <a:cubicBezTo>
                    <a:pt x="690" y="948"/>
                    <a:pt x="696" y="945"/>
                    <a:pt x="698" y="943"/>
                  </a:cubicBezTo>
                  <a:cubicBezTo>
                    <a:pt x="695" y="942"/>
                    <a:pt x="687" y="943"/>
                    <a:pt x="686" y="946"/>
                  </a:cubicBezTo>
                  <a:close/>
                  <a:moveTo>
                    <a:pt x="650" y="954"/>
                  </a:moveTo>
                  <a:cubicBezTo>
                    <a:pt x="646" y="955"/>
                    <a:pt x="642" y="956"/>
                    <a:pt x="640" y="959"/>
                  </a:cubicBezTo>
                  <a:cubicBezTo>
                    <a:pt x="644" y="959"/>
                    <a:pt x="649" y="958"/>
                    <a:pt x="650" y="954"/>
                  </a:cubicBezTo>
                  <a:close/>
                  <a:moveTo>
                    <a:pt x="1081" y="965"/>
                  </a:moveTo>
                  <a:cubicBezTo>
                    <a:pt x="1082" y="963"/>
                    <a:pt x="1083" y="962"/>
                    <a:pt x="1083" y="959"/>
                  </a:cubicBezTo>
                  <a:cubicBezTo>
                    <a:pt x="1080" y="958"/>
                    <a:pt x="1080" y="964"/>
                    <a:pt x="1081" y="965"/>
                  </a:cubicBezTo>
                  <a:close/>
                  <a:moveTo>
                    <a:pt x="632" y="966"/>
                  </a:moveTo>
                  <a:cubicBezTo>
                    <a:pt x="637" y="965"/>
                    <a:pt x="646" y="967"/>
                    <a:pt x="649" y="963"/>
                  </a:cubicBezTo>
                  <a:cubicBezTo>
                    <a:pt x="644" y="966"/>
                    <a:pt x="637" y="961"/>
                    <a:pt x="632" y="966"/>
                  </a:cubicBezTo>
                  <a:close/>
                  <a:moveTo>
                    <a:pt x="230" y="979"/>
                  </a:moveTo>
                  <a:cubicBezTo>
                    <a:pt x="233" y="985"/>
                    <a:pt x="238" y="990"/>
                    <a:pt x="245" y="992"/>
                  </a:cubicBezTo>
                  <a:cubicBezTo>
                    <a:pt x="245" y="983"/>
                    <a:pt x="233" y="985"/>
                    <a:pt x="230" y="979"/>
                  </a:cubicBezTo>
                  <a:close/>
                  <a:moveTo>
                    <a:pt x="1059" y="991"/>
                  </a:moveTo>
                  <a:cubicBezTo>
                    <a:pt x="1059" y="989"/>
                    <a:pt x="1059" y="989"/>
                    <a:pt x="1059" y="989"/>
                  </a:cubicBezTo>
                  <a:cubicBezTo>
                    <a:pt x="1059" y="989"/>
                    <a:pt x="1059" y="988"/>
                    <a:pt x="1058" y="988"/>
                  </a:cubicBezTo>
                  <a:cubicBezTo>
                    <a:pt x="1058" y="989"/>
                    <a:pt x="1053" y="988"/>
                    <a:pt x="1055" y="991"/>
                  </a:cubicBezTo>
                  <a:cubicBezTo>
                    <a:pt x="1056" y="989"/>
                    <a:pt x="1057" y="992"/>
                    <a:pt x="1059" y="991"/>
                  </a:cubicBezTo>
                  <a:close/>
                  <a:moveTo>
                    <a:pt x="1054" y="994"/>
                  </a:moveTo>
                  <a:cubicBezTo>
                    <a:pt x="1054" y="994"/>
                    <a:pt x="1054" y="993"/>
                    <a:pt x="1053" y="993"/>
                  </a:cubicBezTo>
                  <a:cubicBezTo>
                    <a:pt x="1053" y="997"/>
                    <a:pt x="1053" y="997"/>
                    <a:pt x="1053" y="997"/>
                  </a:cubicBezTo>
                  <a:cubicBezTo>
                    <a:pt x="1054" y="997"/>
                    <a:pt x="1055" y="996"/>
                    <a:pt x="1055" y="997"/>
                  </a:cubicBezTo>
                  <a:cubicBezTo>
                    <a:pt x="1053" y="1000"/>
                    <a:pt x="1053" y="1005"/>
                    <a:pt x="1047" y="1004"/>
                  </a:cubicBezTo>
                  <a:cubicBezTo>
                    <a:pt x="1046" y="1007"/>
                    <a:pt x="1048" y="1006"/>
                    <a:pt x="1048" y="1009"/>
                  </a:cubicBezTo>
                  <a:cubicBezTo>
                    <a:pt x="1055" y="1007"/>
                    <a:pt x="1058" y="1002"/>
                    <a:pt x="1059" y="994"/>
                  </a:cubicBezTo>
                  <a:cubicBezTo>
                    <a:pt x="1058" y="992"/>
                    <a:pt x="1055" y="997"/>
                    <a:pt x="1054" y="994"/>
                  </a:cubicBezTo>
                  <a:close/>
                  <a:moveTo>
                    <a:pt x="662" y="996"/>
                  </a:moveTo>
                  <a:cubicBezTo>
                    <a:pt x="658" y="995"/>
                    <a:pt x="651" y="995"/>
                    <a:pt x="648" y="999"/>
                  </a:cubicBezTo>
                  <a:cubicBezTo>
                    <a:pt x="653" y="999"/>
                    <a:pt x="658" y="999"/>
                    <a:pt x="662" y="996"/>
                  </a:cubicBezTo>
                  <a:close/>
                  <a:moveTo>
                    <a:pt x="808" y="998"/>
                  </a:moveTo>
                  <a:cubicBezTo>
                    <a:pt x="808" y="1000"/>
                    <a:pt x="805" y="1001"/>
                    <a:pt x="806" y="1004"/>
                  </a:cubicBezTo>
                  <a:cubicBezTo>
                    <a:pt x="809" y="1003"/>
                    <a:pt x="812" y="1002"/>
                    <a:pt x="815" y="1000"/>
                  </a:cubicBezTo>
                  <a:cubicBezTo>
                    <a:pt x="813" y="998"/>
                    <a:pt x="810" y="999"/>
                    <a:pt x="808" y="998"/>
                  </a:cubicBezTo>
                  <a:close/>
                  <a:moveTo>
                    <a:pt x="728" y="1008"/>
                  </a:moveTo>
                  <a:cubicBezTo>
                    <a:pt x="730" y="1008"/>
                    <a:pt x="733" y="1009"/>
                    <a:pt x="733" y="1007"/>
                  </a:cubicBezTo>
                  <a:cubicBezTo>
                    <a:pt x="732" y="1007"/>
                    <a:pt x="733" y="1005"/>
                    <a:pt x="732" y="1005"/>
                  </a:cubicBezTo>
                  <a:cubicBezTo>
                    <a:pt x="731" y="1007"/>
                    <a:pt x="727" y="1005"/>
                    <a:pt x="728" y="1008"/>
                  </a:cubicBezTo>
                  <a:close/>
                  <a:moveTo>
                    <a:pt x="1023" y="1012"/>
                  </a:moveTo>
                  <a:cubicBezTo>
                    <a:pt x="1026" y="1011"/>
                    <a:pt x="1029" y="1009"/>
                    <a:pt x="1029" y="1005"/>
                  </a:cubicBezTo>
                  <a:cubicBezTo>
                    <a:pt x="1025" y="1005"/>
                    <a:pt x="1025" y="1005"/>
                    <a:pt x="1025" y="1005"/>
                  </a:cubicBezTo>
                  <a:cubicBezTo>
                    <a:pt x="1024" y="1007"/>
                    <a:pt x="1025" y="1011"/>
                    <a:pt x="1023" y="1012"/>
                  </a:cubicBezTo>
                  <a:close/>
                  <a:moveTo>
                    <a:pt x="328" y="1014"/>
                  </a:moveTo>
                  <a:cubicBezTo>
                    <a:pt x="330" y="1016"/>
                    <a:pt x="331" y="1018"/>
                    <a:pt x="334" y="1019"/>
                  </a:cubicBezTo>
                  <a:cubicBezTo>
                    <a:pt x="334" y="1016"/>
                    <a:pt x="330" y="1013"/>
                    <a:pt x="328" y="1014"/>
                  </a:cubicBezTo>
                  <a:close/>
                  <a:moveTo>
                    <a:pt x="787" y="1015"/>
                  </a:moveTo>
                  <a:cubicBezTo>
                    <a:pt x="784" y="1015"/>
                    <a:pt x="784" y="1015"/>
                    <a:pt x="784" y="1015"/>
                  </a:cubicBezTo>
                  <a:cubicBezTo>
                    <a:pt x="784" y="1017"/>
                    <a:pt x="785" y="1019"/>
                    <a:pt x="786" y="1019"/>
                  </a:cubicBezTo>
                  <a:cubicBezTo>
                    <a:pt x="786" y="1018"/>
                    <a:pt x="787" y="1017"/>
                    <a:pt x="787" y="1015"/>
                  </a:cubicBezTo>
                  <a:close/>
                  <a:moveTo>
                    <a:pt x="676" y="1030"/>
                  </a:moveTo>
                  <a:cubicBezTo>
                    <a:pt x="683" y="1034"/>
                    <a:pt x="688" y="1034"/>
                    <a:pt x="697" y="1033"/>
                  </a:cubicBezTo>
                  <a:cubicBezTo>
                    <a:pt x="698" y="1029"/>
                    <a:pt x="695" y="1030"/>
                    <a:pt x="696" y="1027"/>
                  </a:cubicBezTo>
                  <a:cubicBezTo>
                    <a:pt x="690" y="1027"/>
                    <a:pt x="682" y="1027"/>
                    <a:pt x="676" y="1030"/>
                  </a:cubicBezTo>
                  <a:close/>
                  <a:moveTo>
                    <a:pt x="309" y="1029"/>
                  </a:moveTo>
                  <a:cubicBezTo>
                    <a:pt x="309" y="1032"/>
                    <a:pt x="312" y="1032"/>
                    <a:pt x="314" y="1033"/>
                  </a:cubicBezTo>
                  <a:cubicBezTo>
                    <a:pt x="314" y="1030"/>
                    <a:pt x="312" y="1029"/>
                    <a:pt x="309" y="1029"/>
                  </a:cubicBezTo>
                  <a:close/>
                  <a:moveTo>
                    <a:pt x="763" y="1050"/>
                  </a:moveTo>
                  <a:cubicBezTo>
                    <a:pt x="763" y="1050"/>
                    <a:pt x="763" y="1051"/>
                    <a:pt x="762" y="1050"/>
                  </a:cubicBezTo>
                  <a:cubicBezTo>
                    <a:pt x="761" y="1048"/>
                    <a:pt x="764" y="1049"/>
                    <a:pt x="764" y="1048"/>
                  </a:cubicBezTo>
                  <a:cubicBezTo>
                    <a:pt x="760" y="1046"/>
                    <a:pt x="753" y="1050"/>
                    <a:pt x="751" y="1043"/>
                  </a:cubicBezTo>
                  <a:cubicBezTo>
                    <a:pt x="754" y="1042"/>
                    <a:pt x="757" y="1041"/>
                    <a:pt x="758" y="1036"/>
                  </a:cubicBezTo>
                  <a:cubicBezTo>
                    <a:pt x="749" y="1033"/>
                    <a:pt x="734" y="1034"/>
                    <a:pt x="733" y="1043"/>
                  </a:cubicBezTo>
                  <a:cubicBezTo>
                    <a:pt x="732" y="1053"/>
                    <a:pt x="751" y="1052"/>
                    <a:pt x="762" y="1054"/>
                  </a:cubicBezTo>
                  <a:cubicBezTo>
                    <a:pt x="761" y="1051"/>
                    <a:pt x="766" y="1051"/>
                    <a:pt x="763" y="1050"/>
                  </a:cubicBezTo>
                  <a:close/>
                  <a:moveTo>
                    <a:pt x="653" y="1047"/>
                  </a:moveTo>
                  <a:cubicBezTo>
                    <a:pt x="655" y="1039"/>
                    <a:pt x="665" y="1047"/>
                    <a:pt x="667" y="1040"/>
                  </a:cubicBezTo>
                  <a:cubicBezTo>
                    <a:pt x="655" y="1042"/>
                    <a:pt x="645" y="1041"/>
                    <a:pt x="636" y="1038"/>
                  </a:cubicBezTo>
                  <a:cubicBezTo>
                    <a:pt x="638" y="1041"/>
                    <a:pt x="636" y="1043"/>
                    <a:pt x="635" y="1046"/>
                  </a:cubicBezTo>
                  <a:cubicBezTo>
                    <a:pt x="642" y="1045"/>
                    <a:pt x="646" y="1047"/>
                    <a:pt x="653" y="1047"/>
                  </a:cubicBezTo>
                  <a:close/>
                  <a:moveTo>
                    <a:pt x="978" y="1044"/>
                  </a:moveTo>
                  <a:cubicBezTo>
                    <a:pt x="978" y="1046"/>
                    <a:pt x="974" y="1045"/>
                    <a:pt x="975" y="1048"/>
                  </a:cubicBezTo>
                  <a:cubicBezTo>
                    <a:pt x="977" y="1049"/>
                    <a:pt x="980" y="1045"/>
                    <a:pt x="978" y="1044"/>
                  </a:cubicBezTo>
                  <a:close/>
                  <a:moveTo>
                    <a:pt x="966" y="1050"/>
                  </a:moveTo>
                  <a:cubicBezTo>
                    <a:pt x="966" y="1055"/>
                    <a:pt x="972" y="1054"/>
                    <a:pt x="972" y="1050"/>
                  </a:cubicBezTo>
                  <a:cubicBezTo>
                    <a:pt x="968" y="1049"/>
                    <a:pt x="968" y="1051"/>
                    <a:pt x="966" y="1050"/>
                  </a:cubicBezTo>
                  <a:close/>
                  <a:moveTo>
                    <a:pt x="603" y="1063"/>
                  </a:moveTo>
                  <a:cubicBezTo>
                    <a:pt x="606" y="1061"/>
                    <a:pt x="607" y="1062"/>
                    <a:pt x="610" y="1061"/>
                  </a:cubicBezTo>
                  <a:cubicBezTo>
                    <a:pt x="608" y="1060"/>
                    <a:pt x="603" y="1059"/>
                    <a:pt x="603" y="1063"/>
                  </a:cubicBezTo>
                  <a:close/>
                  <a:moveTo>
                    <a:pt x="597" y="1066"/>
                  </a:moveTo>
                  <a:cubicBezTo>
                    <a:pt x="602" y="1064"/>
                    <a:pt x="612" y="1071"/>
                    <a:pt x="615" y="1064"/>
                  </a:cubicBezTo>
                  <a:cubicBezTo>
                    <a:pt x="608" y="1066"/>
                    <a:pt x="601" y="1061"/>
                    <a:pt x="597" y="1066"/>
                  </a:cubicBezTo>
                  <a:close/>
                  <a:moveTo>
                    <a:pt x="405" y="1070"/>
                  </a:moveTo>
                  <a:cubicBezTo>
                    <a:pt x="401" y="1068"/>
                    <a:pt x="396" y="1067"/>
                    <a:pt x="392" y="1070"/>
                  </a:cubicBezTo>
                  <a:cubicBezTo>
                    <a:pt x="392" y="1075"/>
                    <a:pt x="399" y="1074"/>
                    <a:pt x="399" y="1079"/>
                  </a:cubicBezTo>
                  <a:cubicBezTo>
                    <a:pt x="401" y="1080"/>
                    <a:pt x="401" y="1078"/>
                    <a:pt x="402" y="1078"/>
                  </a:cubicBezTo>
                  <a:cubicBezTo>
                    <a:pt x="404" y="1080"/>
                    <a:pt x="404" y="1085"/>
                    <a:pt x="409" y="1084"/>
                  </a:cubicBezTo>
                  <a:cubicBezTo>
                    <a:pt x="409" y="1078"/>
                    <a:pt x="412" y="1084"/>
                    <a:pt x="414" y="1081"/>
                  </a:cubicBezTo>
                  <a:cubicBezTo>
                    <a:pt x="411" y="1078"/>
                    <a:pt x="405" y="1077"/>
                    <a:pt x="405" y="1070"/>
                  </a:cubicBezTo>
                  <a:close/>
                  <a:moveTo>
                    <a:pt x="785" y="1073"/>
                  </a:moveTo>
                  <a:cubicBezTo>
                    <a:pt x="788" y="1073"/>
                    <a:pt x="790" y="1075"/>
                    <a:pt x="792" y="1072"/>
                  </a:cubicBezTo>
                  <a:cubicBezTo>
                    <a:pt x="791" y="1072"/>
                    <a:pt x="791" y="1072"/>
                    <a:pt x="791" y="1071"/>
                  </a:cubicBezTo>
                  <a:cubicBezTo>
                    <a:pt x="788" y="1070"/>
                    <a:pt x="786" y="1071"/>
                    <a:pt x="785" y="1073"/>
                  </a:cubicBezTo>
                  <a:close/>
                  <a:moveTo>
                    <a:pt x="633" y="1080"/>
                  </a:moveTo>
                  <a:cubicBezTo>
                    <a:pt x="635" y="1080"/>
                    <a:pt x="641" y="1080"/>
                    <a:pt x="642" y="1076"/>
                  </a:cubicBezTo>
                  <a:cubicBezTo>
                    <a:pt x="639" y="1074"/>
                    <a:pt x="635" y="1073"/>
                    <a:pt x="630" y="1073"/>
                  </a:cubicBezTo>
                  <a:cubicBezTo>
                    <a:pt x="630" y="1077"/>
                    <a:pt x="633" y="1078"/>
                    <a:pt x="633" y="1080"/>
                  </a:cubicBezTo>
                  <a:close/>
                  <a:moveTo>
                    <a:pt x="611" y="1083"/>
                  </a:moveTo>
                  <a:cubicBezTo>
                    <a:pt x="614" y="1084"/>
                    <a:pt x="618" y="1086"/>
                    <a:pt x="619" y="1082"/>
                  </a:cubicBezTo>
                  <a:cubicBezTo>
                    <a:pt x="617" y="1083"/>
                    <a:pt x="612" y="1081"/>
                    <a:pt x="611" y="1083"/>
                  </a:cubicBezTo>
                  <a:close/>
                  <a:moveTo>
                    <a:pt x="431" y="1085"/>
                  </a:moveTo>
                  <a:cubicBezTo>
                    <a:pt x="428" y="1086"/>
                    <a:pt x="426" y="1082"/>
                    <a:pt x="424" y="1085"/>
                  </a:cubicBezTo>
                  <a:cubicBezTo>
                    <a:pt x="427" y="1086"/>
                    <a:pt x="427" y="1090"/>
                    <a:pt x="431" y="1088"/>
                  </a:cubicBezTo>
                  <a:cubicBezTo>
                    <a:pt x="429" y="1088"/>
                    <a:pt x="432" y="1087"/>
                    <a:pt x="431" y="1085"/>
                  </a:cubicBezTo>
                  <a:close/>
                  <a:moveTo>
                    <a:pt x="299" y="1093"/>
                  </a:moveTo>
                  <a:cubicBezTo>
                    <a:pt x="306" y="1095"/>
                    <a:pt x="308" y="1106"/>
                    <a:pt x="316" y="1104"/>
                  </a:cubicBezTo>
                  <a:cubicBezTo>
                    <a:pt x="313" y="1103"/>
                    <a:pt x="317" y="1100"/>
                    <a:pt x="315" y="1099"/>
                  </a:cubicBezTo>
                  <a:cubicBezTo>
                    <a:pt x="308" y="1100"/>
                    <a:pt x="307" y="1090"/>
                    <a:pt x="299" y="1089"/>
                  </a:cubicBezTo>
                  <a:lnTo>
                    <a:pt x="299" y="1093"/>
                  </a:lnTo>
                  <a:close/>
                  <a:moveTo>
                    <a:pt x="421" y="1094"/>
                  </a:moveTo>
                  <a:cubicBezTo>
                    <a:pt x="421" y="1095"/>
                    <a:pt x="420" y="1095"/>
                    <a:pt x="418" y="1095"/>
                  </a:cubicBezTo>
                  <a:cubicBezTo>
                    <a:pt x="420" y="1100"/>
                    <a:pt x="422" y="1104"/>
                    <a:pt x="429" y="1104"/>
                  </a:cubicBezTo>
                  <a:cubicBezTo>
                    <a:pt x="429" y="1098"/>
                    <a:pt x="422" y="1099"/>
                    <a:pt x="421" y="1094"/>
                  </a:cubicBezTo>
                  <a:close/>
                  <a:moveTo>
                    <a:pt x="878" y="1103"/>
                  </a:moveTo>
                  <a:cubicBezTo>
                    <a:pt x="881" y="1101"/>
                    <a:pt x="882" y="1103"/>
                    <a:pt x="883" y="1099"/>
                  </a:cubicBezTo>
                  <a:cubicBezTo>
                    <a:pt x="881" y="1100"/>
                    <a:pt x="879" y="1101"/>
                    <a:pt x="878" y="1103"/>
                  </a:cubicBezTo>
                  <a:close/>
                  <a:moveTo>
                    <a:pt x="448" y="1111"/>
                  </a:moveTo>
                  <a:cubicBezTo>
                    <a:pt x="450" y="1111"/>
                    <a:pt x="455" y="1117"/>
                    <a:pt x="456" y="1113"/>
                  </a:cubicBezTo>
                  <a:cubicBezTo>
                    <a:pt x="454" y="1112"/>
                    <a:pt x="450" y="1109"/>
                    <a:pt x="448" y="1111"/>
                  </a:cubicBezTo>
                  <a:close/>
                  <a:moveTo>
                    <a:pt x="854" y="1114"/>
                  </a:moveTo>
                  <a:cubicBezTo>
                    <a:pt x="852" y="1113"/>
                    <a:pt x="857" y="1115"/>
                    <a:pt x="857" y="1110"/>
                  </a:cubicBezTo>
                  <a:cubicBezTo>
                    <a:pt x="855" y="1110"/>
                    <a:pt x="854" y="1112"/>
                    <a:pt x="852" y="1112"/>
                  </a:cubicBezTo>
                  <a:cubicBezTo>
                    <a:pt x="851" y="1114"/>
                    <a:pt x="853" y="1117"/>
                    <a:pt x="854" y="1114"/>
                  </a:cubicBezTo>
                  <a:close/>
                  <a:moveTo>
                    <a:pt x="463" y="1121"/>
                  </a:moveTo>
                  <a:cubicBezTo>
                    <a:pt x="462" y="1121"/>
                    <a:pt x="461" y="1121"/>
                    <a:pt x="460" y="1121"/>
                  </a:cubicBezTo>
                  <a:cubicBezTo>
                    <a:pt x="459" y="1124"/>
                    <a:pt x="459" y="1130"/>
                    <a:pt x="463" y="1128"/>
                  </a:cubicBezTo>
                  <a:cubicBezTo>
                    <a:pt x="459" y="1126"/>
                    <a:pt x="464" y="1123"/>
                    <a:pt x="463" y="1121"/>
                  </a:cubicBezTo>
                  <a:close/>
                  <a:moveTo>
                    <a:pt x="832" y="1122"/>
                  </a:moveTo>
                  <a:cubicBezTo>
                    <a:pt x="831" y="1121"/>
                    <a:pt x="827" y="1123"/>
                    <a:pt x="825" y="1124"/>
                  </a:cubicBezTo>
                  <a:cubicBezTo>
                    <a:pt x="827" y="1123"/>
                    <a:pt x="832" y="1126"/>
                    <a:pt x="832" y="1122"/>
                  </a:cubicBezTo>
                  <a:close/>
                  <a:moveTo>
                    <a:pt x="630" y="1124"/>
                  </a:moveTo>
                  <a:cubicBezTo>
                    <a:pt x="629" y="1125"/>
                    <a:pt x="629" y="1127"/>
                    <a:pt x="630" y="1128"/>
                  </a:cubicBezTo>
                  <a:cubicBezTo>
                    <a:pt x="633" y="1128"/>
                    <a:pt x="636" y="1127"/>
                    <a:pt x="638" y="1126"/>
                  </a:cubicBezTo>
                  <a:cubicBezTo>
                    <a:pt x="634" y="1127"/>
                    <a:pt x="633" y="1124"/>
                    <a:pt x="630" y="1124"/>
                  </a:cubicBezTo>
                  <a:close/>
                  <a:moveTo>
                    <a:pt x="829" y="1129"/>
                  </a:moveTo>
                  <a:cubicBezTo>
                    <a:pt x="833" y="1128"/>
                    <a:pt x="839" y="1129"/>
                    <a:pt x="840" y="1125"/>
                  </a:cubicBezTo>
                  <a:cubicBezTo>
                    <a:pt x="836" y="1126"/>
                    <a:pt x="831" y="1126"/>
                    <a:pt x="829" y="1129"/>
                  </a:cubicBezTo>
                  <a:close/>
                  <a:moveTo>
                    <a:pt x="779" y="1129"/>
                  </a:moveTo>
                  <a:cubicBezTo>
                    <a:pt x="782" y="1129"/>
                    <a:pt x="784" y="1128"/>
                    <a:pt x="785" y="1127"/>
                  </a:cubicBezTo>
                  <a:cubicBezTo>
                    <a:pt x="782" y="1127"/>
                    <a:pt x="780" y="1127"/>
                    <a:pt x="779" y="1129"/>
                  </a:cubicBezTo>
                  <a:close/>
                  <a:moveTo>
                    <a:pt x="706" y="1138"/>
                  </a:moveTo>
                  <a:cubicBezTo>
                    <a:pt x="710" y="1139"/>
                    <a:pt x="714" y="1136"/>
                    <a:pt x="712" y="1134"/>
                  </a:cubicBezTo>
                  <a:cubicBezTo>
                    <a:pt x="711" y="1136"/>
                    <a:pt x="706" y="1134"/>
                    <a:pt x="706" y="1138"/>
                  </a:cubicBezTo>
                  <a:close/>
                  <a:moveTo>
                    <a:pt x="310" y="1139"/>
                  </a:moveTo>
                  <a:cubicBezTo>
                    <a:pt x="312" y="1140"/>
                    <a:pt x="316" y="1144"/>
                    <a:pt x="318" y="1142"/>
                  </a:cubicBezTo>
                  <a:cubicBezTo>
                    <a:pt x="316" y="1141"/>
                    <a:pt x="313" y="1137"/>
                    <a:pt x="310" y="1139"/>
                  </a:cubicBezTo>
                  <a:close/>
                  <a:moveTo>
                    <a:pt x="511" y="1144"/>
                  </a:moveTo>
                  <a:cubicBezTo>
                    <a:pt x="517" y="1140"/>
                    <a:pt x="524" y="1144"/>
                    <a:pt x="528" y="1144"/>
                  </a:cubicBezTo>
                  <a:cubicBezTo>
                    <a:pt x="526" y="1140"/>
                    <a:pt x="512" y="1136"/>
                    <a:pt x="511" y="1144"/>
                  </a:cubicBezTo>
                  <a:close/>
                  <a:moveTo>
                    <a:pt x="540" y="1142"/>
                  </a:moveTo>
                  <a:cubicBezTo>
                    <a:pt x="540" y="1144"/>
                    <a:pt x="544" y="1146"/>
                    <a:pt x="546" y="1143"/>
                  </a:cubicBezTo>
                  <a:cubicBezTo>
                    <a:pt x="544" y="1142"/>
                    <a:pt x="542" y="1138"/>
                    <a:pt x="540" y="1142"/>
                  </a:cubicBezTo>
                  <a:close/>
                  <a:moveTo>
                    <a:pt x="343" y="1149"/>
                  </a:moveTo>
                  <a:cubicBezTo>
                    <a:pt x="342" y="1150"/>
                    <a:pt x="339" y="1148"/>
                    <a:pt x="339" y="1150"/>
                  </a:cubicBezTo>
                  <a:cubicBezTo>
                    <a:pt x="342" y="1153"/>
                    <a:pt x="343" y="1155"/>
                    <a:pt x="348" y="1155"/>
                  </a:cubicBezTo>
                  <a:cubicBezTo>
                    <a:pt x="348" y="1151"/>
                    <a:pt x="343" y="1153"/>
                    <a:pt x="343" y="1149"/>
                  </a:cubicBezTo>
                  <a:close/>
                  <a:moveTo>
                    <a:pt x="589" y="1153"/>
                  </a:moveTo>
                  <a:cubicBezTo>
                    <a:pt x="592" y="1154"/>
                    <a:pt x="594" y="1158"/>
                    <a:pt x="597" y="1156"/>
                  </a:cubicBezTo>
                  <a:cubicBezTo>
                    <a:pt x="597" y="1152"/>
                    <a:pt x="591" y="1150"/>
                    <a:pt x="589" y="1153"/>
                  </a:cubicBezTo>
                  <a:close/>
                  <a:moveTo>
                    <a:pt x="535" y="1217"/>
                  </a:moveTo>
                  <a:cubicBezTo>
                    <a:pt x="539" y="1215"/>
                    <a:pt x="543" y="1221"/>
                    <a:pt x="546" y="1216"/>
                  </a:cubicBezTo>
                  <a:cubicBezTo>
                    <a:pt x="543" y="1213"/>
                    <a:pt x="535" y="1215"/>
                    <a:pt x="532" y="1212"/>
                  </a:cubicBezTo>
                  <a:cubicBezTo>
                    <a:pt x="532" y="1215"/>
                    <a:pt x="536" y="1213"/>
                    <a:pt x="535" y="1217"/>
                  </a:cubicBezTo>
                  <a:close/>
                  <a:moveTo>
                    <a:pt x="614" y="1221"/>
                  </a:moveTo>
                  <a:cubicBezTo>
                    <a:pt x="618" y="1221"/>
                    <a:pt x="619" y="1223"/>
                    <a:pt x="621" y="1220"/>
                  </a:cubicBezTo>
                  <a:cubicBezTo>
                    <a:pt x="620" y="1219"/>
                    <a:pt x="615" y="1219"/>
                    <a:pt x="614" y="1221"/>
                  </a:cubicBezTo>
                  <a:close/>
                  <a:moveTo>
                    <a:pt x="689" y="1228"/>
                  </a:moveTo>
                  <a:cubicBezTo>
                    <a:pt x="693" y="1232"/>
                    <a:pt x="699" y="1230"/>
                    <a:pt x="704" y="1228"/>
                  </a:cubicBezTo>
                  <a:cubicBezTo>
                    <a:pt x="700" y="1225"/>
                    <a:pt x="695" y="1225"/>
                    <a:pt x="689" y="1228"/>
                  </a:cubicBezTo>
                  <a:close/>
                  <a:moveTo>
                    <a:pt x="721" y="1229"/>
                  </a:moveTo>
                  <a:cubicBezTo>
                    <a:pt x="721" y="1228"/>
                    <a:pt x="720" y="1227"/>
                    <a:pt x="720" y="1226"/>
                  </a:cubicBezTo>
                  <a:cubicBezTo>
                    <a:pt x="718" y="1226"/>
                    <a:pt x="716" y="1225"/>
                    <a:pt x="715" y="1227"/>
                  </a:cubicBezTo>
                  <a:cubicBezTo>
                    <a:pt x="715" y="1230"/>
                    <a:pt x="718" y="1231"/>
                    <a:pt x="721" y="1229"/>
                  </a:cubicBezTo>
                  <a:close/>
                  <a:moveTo>
                    <a:pt x="736" y="1227"/>
                  </a:moveTo>
                  <a:cubicBezTo>
                    <a:pt x="731" y="1230"/>
                    <a:pt x="729" y="1226"/>
                    <a:pt x="723" y="1226"/>
                  </a:cubicBezTo>
                  <a:cubicBezTo>
                    <a:pt x="725" y="1228"/>
                    <a:pt x="726" y="1230"/>
                    <a:pt x="726" y="1233"/>
                  </a:cubicBezTo>
                  <a:cubicBezTo>
                    <a:pt x="729" y="1233"/>
                    <a:pt x="733" y="1233"/>
                    <a:pt x="735" y="1234"/>
                  </a:cubicBezTo>
                  <a:cubicBezTo>
                    <a:pt x="728" y="1238"/>
                    <a:pt x="720" y="1235"/>
                    <a:pt x="714" y="1238"/>
                  </a:cubicBezTo>
                  <a:cubicBezTo>
                    <a:pt x="722" y="1241"/>
                    <a:pt x="731" y="1238"/>
                    <a:pt x="738" y="1241"/>
                  </a:cubicBezTo>
                  <a:cubicBezTo>
                    <a:pt x="740" y="1240"/>
                    <a:pt x="736" y="1239"/>
                    <a:pt x="737" y="1236"/>
                  </a:cubicBezTo>
                  <a:cubicBezTo>
                    <a:pt x="738" y="1236"/>
                    <a:pt x="742" y="1237"/>
                    <a:pt x="741" y="1235"/>
                  </a:cubicBezTo>
                  <a:cubicBezTo>
                    <a:pt x="738" y="1235"/>
                    <a:pt x="740" y="1229"/>
                    <a:pt x="736" y="1227"/>
                  </a:cubicBezTo>
                  <a:close/>
                  <a:moveTo>
                    <a:pt x="771" y="1235"/>
                  </a:moveTo>
                  <a:cubicBezTo>
                    <a:pt x="770" y="1238"/>
                    <a:pt x="777" y="1238"/>
                    <a:pt x="776" y="1235"/>
                  </a:cubicBezTo>
                  <a:cubicBezTo>
                    <a:pt x="773" y="1236"/>
                    <a:pt x="774" y="1236"/>
                    <a:pt x="771" y="1235"/>
                  </a:cubicBezTo>
                  <a:close/>
                  <a:moveTo>
                    <a:pt x="496" y="1245"/>
                  </a:moveTo>
                  <a:cubicBezTo>
                    <a:pt x="496" y="1247"/>
                    <a:pt x="501" y="1249"/>
                    <a:pt x="501" y="1248"/>
                  </a:cubicBezTo>
                  <a:cubicBezTo>
                    <a:pt x="500" y="1246"/>
                    <a:pt x="499" y="1244"/>
                    <a:pt x="496" y="1245"/>
                  </a:cubicBezTo>
                  <a:close/>
                  <a:moveTo>
                    <a:pt x="384" y="0"/>
                  </a:moveTo>
                  <a:cubicBezTo>
                    <a:pt x="380" y="3"/>
                    <a:pt x="372" y="2"/>
                    <a:pt x="370" y="7"/>
                  </a:cubicBezTo>
                  <a:cubicBezTo>
                    <a:pt x="375" y="5"/>
                    <a:pt x="383" y="3"/>
                    <a:pt x="384" y="0"/>
                  </a:cubicBezTo>
                  <a:close/>
                  <a:moveTo>
                    <a:pt x="363" y="14"/>
                  </a:moveTo>
                  <a:cubicBezTo>
                    <a:pt x="364" y="12"/>
                    <a:pt x="365" y="8"/>
                    <a:pt x="364" y="8"/>
                  </a:cubicBezTo>
                  <a:cubicBezTo>
                    <a:pt x="362" y="8"/>
                    <a:pt x="361" y="10"/>
                    <a:pt x="358" y="10"/>
                  </a:cubicBezTo>
                  <a:cubicBezTo>
                    <a:pt x="358" y="13"/>
                    <a:pt x="360" y="14"/>
                    <a:pt x="363" y="14"/>
                  </a:cubicBezTo>
                  <a:close/>
                  <a:moveTo>
                    <a:pt x="605" y="1080"/>
                  </a:moveTo>
                  <a:cubicBezTo>
                    <a:pt x="604" y="1080"/>
                    <a:pt x="604" y="1080"/>
                    <a:pt x="603" y="1079"/>
                  </a:cubicBezTo>
                  <a:cubicBezTo>
                    <a:pt x="603" y="1080"/>
                    <a:pt x="604" y="1080"/>
                    <a:pt x="605" y="1080"/>
                  </a:cubicBezTo>
                  <a:close/>
                  <a:moveTo>
                    <a:pt x="1210" y="547"/>
                  </a:moveTo>
                  <a:cubicBezTo>
                    <a:pt x="1210" y="546"/>
                    <a:pt x="1211" y="546"/>
                    <a:pt x="1211" y="544"/>
                  </a:cubicBezTo>
                  <a:cubicBezTo>
                    <a:pt x="1203" y="532"/>
                    <a:pt x="1208" y="514"/>
                    <a:pt x="1202" y="500"/>
                  </a:cubicBezTo>
                  <a:cubicBezTo>
                    <a:pt x="1201" y="501"/>
                    <a:pt x="1203" y="505"/>
                    <a:pt x="1201" y="504"/>
                  </a:cubicBezTo>
                  <a:cubicBezTo>
                    <a:pt x="1198" y="500"/>
                    <a:pt x="1196" y="493"/>
                    <a:pt x="1193" y="488"/>
                  </a:cubicBezTo>
                  <a:cubicBezTo>
                    <a:pt x="1192" y="493"/>
                    <a:pt x="1196" y="498"/>
                    <a:pt x="1194" y="502"/>
                  </a:cubicBezTo>
                  <a:cubicBezTo>
                    <a:pt x="1188" y="473"/>
                    <a:pt x="1181" y="444"/>
                    <a:pt x="1172" y="419"/>
                  </a:cubicBezTo>
                  <a:cubicBezTo>
                    <a:pt x="1174" y="431"/>
                    <a:pt x="1182" y="442"/>
                    <a:pt x="1179" y="454"/>
                  </a:cubicBezTo>
                  <a:cubicBezTo>
                    <a:pt x="1179" y="452"/>
                    <a:pt x="1177" y="453"/>
                    <a:pt x="1177" y="452"/>
                  </a:cubicBezTo>
                  <a:cubicBezTo>
                    <a:pt x="1174" y="433"/>
                    <a:pt x="1169" y="419"/>
                    <a:pt x="1162" y="404"/>
                  </a:cubicBezTo>
                  <a:cubicBezTo>
                    <a:pt x="1164" y="416"/>
                    <a:pt x="1172" y="426"/>
                    <a:pt x="1166" y="440"/>
                  </a:cubicBezTo>
                  <a:cubicBezTo>
                    <a:pt x="1166" y="439"/>
                    <a:pt x="1165" y="439"/>
                    <a:pt x="1164" y="440"/>
                  </a:cubicBezTo>
                  <a:cubicBezTo>
                    <a:pt x="1161" y="427"/>
                    <a:pt x="1153" y="415"/>
                    <a:pt x="1152" y="399"/>
                  </a:cubicBezTo>
                  <a:cubicBezTo>
                    <a:pt x="1154" y="399"/>
                    <a:pt x="1153" y="402"/>
                    <a:pt x="1155" y="401"/>
                  </a:cubicBezTo>
                  <a:cubicBezTo>
                    <a:pt x="1156" y="395"/>
                    <a:pt x="1151" y="392"/>
                    <a:pt x="1154" y="387"/>
                  </a:cubicBezTo>
                  <a:cubicBezTo>
                    <a:pt x="1155" y="390"/>
                    <a:pt x="1156" y="394"/>
                    <a:pt x="1159" y="396"/>
                  </a:cubicBezTo>
                  <a:cubicBezTo>
                    <a:pt x="1160" y="392"/>
                    <a:pt x="1158" y="391"/>
                    <a:pt x="1157" y="387"/>
                  </a:cubicBezTo>
                  <a:cubicBezTo>
                    <a:pt x="1160" y="386"/>
                    <a:pt x="1160" y="390"/>
                    <a:pt x="1161" y="388"/>
                  </a:cubicBezTo>
                  <a:cubicBezTo>
                    <a:pt x="1152" y="359"/>
                    <a:pt x="1141" y="327"/>
                    <a:pt x="1121" y="306"/>
                  </a:cubicBezTo>
                  <a:cubicBezTo>
                    <a:pt x="1121" y="304"/>
                    <a:pt x="1120" y="302"/>
                    <a:pt x="1119" y="300"/>
                  </a:cubicBezTo>
                  <a:cubicBezTo>
                    <a:pt x="1112" y="300"/>
                    <a:pt x="1112" y="291"/>
                    <a:pt x="1107" y="289"/>
                  </a:cubicBezTo>
                  <a:cubicBezTo>
                    <a:pt x="1093" y="268"/>
                    <a:pt x="1075" y="253"/>
                    <a:pt x="1060" y="234"/>
                  </a:cubicBezTo>
                  <a:cubicBezTo>
                    <a:pt x="1055" y="234"/>
                    <a:pt x="1055" y="229"/>
                    <a:pt x="1051" y="228"/>
                  </a:cubicBezTo>
                  <a:cubicBezTo>
                    <a:pt x="1059" y="241"/>
                    <a:pt x="1072" y="248"/>
                    <a:pt x="1080" y="263"/>
                  </a:cubicBezTo>
                  <a:cubicBezTo>
                    <a:pt x="1092" y="274"/>
                    <a:pt x="1103" y="285"/>
                    <a:pt x="1110" y="301"/>
                  </a:cubicBezTo>
                  <a:cubicBezTo>
                    <a:pt x="1109" y="301"/>
                    <a:pt x="1108" y="302"/>
                    <a:pt x="1107" y="302"/>
                  </a:cubicBezTo>
                  <a:cubicBezTo>
                    <a:pt x="1103" y="298"/>
                    <a:pt x="1102" y="291"/>
                    <a:pt x="1099" y="286"/>
                  </a:cubicBezTo>
                  <a:cubicBezTo>
                    <a:pt x="1096" y="286"/>
                    <a:pt x="1096" y="288"/>
                    <a:pt x="1094" y="286"/>
                  </a:cubicBezTo>
                  <a:cubicBezTo>
                    <a:pt x="1094" y="281"/>
                    <a:pt x="1094" y="281"/>
                    <a:pt x="1094" y="281"/>
                  </a:cubicBezTo>
                  <a:cubicBezTo>
                    <a:pt x="1081" y="269"/>
                    <a:pt x="1073" y="252"/>
                    <a:pt x="1057" y="243"/>
                  </a:cubicBezTo>
                  <a:cubicBezTo>
                    <a:pt x="1059" y="247"/>
                    <a:pt x="1063" y="256"/>
                    <a:pt x="1066" y="252"/>
                  </a:cubicBezTo>
                  <a:cubicBezTo>
                    <a:pt x="1068" y="260"/>
                    <a:pt x="1065" y="264"/>
                    <a:pt x="1066" y="270"/>
                  </a:cubicBezTo>
                  <a:cubicBezTo>
                    <a:pt x="1061" y="257"/>
                    <a:pt x="1047" y="253"/>
                    <a:pt x="1041" y="241"/>
                  </a:cubicBezTo>
                  <a:cubicBezTo>
                    <a:pt x="1043" y="240"/>
                    <a:pt x="1043" y="244"/>
                    <a:pt x="1045" y="242"/>
                  </a:cubicBezTo>
                  <a:cubicBezTo>
                    <a:pt x="1045" y="238"/>
                    <a:pt x="1042" y="238"/>
                    <a:pt x="1041" y="236"/>
                  </a:cubicBezTo>
                  <a:cubicBezTo>
                    <a:pt x="1041" y="237"/>
                    <a:pt x="1041" y="238"/>
                    <a:pt x="1039" y="238"/>
                  </a:cubicBezTo>
                  <a:cubicBezTo>
                    <a:pt x="1041" y="234"/>
                    <a:pt x="1036" y="235"/>
                    <a:pt x="1036" y="232"/>
                  </a:cubicBezTo>
                  <a:cubicBezTo>
                    <a:pt x="1034" y="232"/>
                    <a:pt x="1031" y="234"/>
                    <a:pt x="1029" y="232"/>
                  </a:cubicBezTo>
                  <a:cubicBezTo>
                    <a:pt x="1029" y="233"/>
                    <a:pt x="1030" y="234"/>
                    <a:pt x="1029" y="235"/>
                  </a:cubicBezTo>
                  <a:cubicBezTo>
                    <a:pt x="1026" y="234"/>
                    <a:pt x="1023" y="229"/>
                    <a:pt x="1021" y="233"/>
                  </a:cubicBezTo>
                  <a:cubicBezTo>
                    <a:pt x="1019" y="231"/>
                    <a:pt x="1017" y="228"/>
                    <a:pt x="1014" y="227"/>
                  </a:cubicBezTo>
                  <a:cubicBezTo>
                    <a:pt x="1016" y="233"/>
                    <a:pt x="1022" y="234"/>
                    <a:pt x="1024" y="241"/>
                  </a:cubicBezTo>
                  <a:cubicBezTo>
                    <a:pt x="1020" y="244"/>
                    <a:pt x="1017" y="237"/>
                    <a:pt x="1015" y="235"/>
                  </a:cubicBezTo>
                  <a:cubicBezTo>
                    <a:pt x="1010" y="230"/>
                    <a:pt x="1003" y="231"/>
                    <a:pt x="1007" y="227"/>
                  </a:cubicBezTo>
                  <a:cubicBezTo>
                    <a:pt x="1002" y="224"/>
                    <a:pt x="996" y="211"/>
                    <a:pt x="993" y="217"/>
                  </a:cubicBezTo>
                  <a:cubicBezTo>
                    <a:pt x="992" y="215"/>
                    <a:pt x="991" y="214"/>
                    <a:pt x="992" y="211"/>
                  </a:cubicBezTo>
                  <a:cubicBezTo>
                    <a:pt x="990" y="209"/>
                    <a:pt x="987" y="209"/>
                    <a:pt x="986" y="206"/>
                  </a:cubicBezTo>
                  <a:cubicBezTo>
                    <a:pt x="988" y="204"/>
                    <a:pt x="987" y="204"/>
                    <a:pt x="987" y="200"/>
                  </a:cubicBezTo>
                  <a:cubicBezTo>
                    <a:pt x="989" y="202"/>
                    <a:pt x="989" y="199"/>
                    <a:pt x="990" y="199"/>
                  </a:cubicBezTo>
                  <a:cubicBezTo>
                    <a:pt x="980" y="195"/>
                    <a:pt x="973" y="183"/>
                    <a:pt x="964" y="181"/>
                  </a:cubicBezTo>
                  <a:cubicBezTo>
                    <a:pt x="963" y="186"/>
                    <a:pt x="974" y="189"/>
                    <a:pt x="972" y="195"/>
                  </a:cubicBezTo>
                  <a:cubicBezTo>
                    <a:pt x="974" y="196"/>
                    <a:pt x="978" y="197"/>
                    <a:pt x="977" y="202"/>
                  </a:cubicBezTo>
                  <a:cubicBezTo>
                    <a:pt x="971" y="202"/>
                    <a:pt x="969" y="200"/>
                    <a:pt x="968" y="192"/>
                  </a:cubicBezTo>
                  <a:cubicBezTo>
                    <a:pt x="956" y="194"/>
                    <a:pt x="951" y="183"/>
                    <a:pt x="942" y="178"/>
                  </a:cubicBezTo>
                  <a:cubicBezTo>
                    <a:pt x="945" y="177"/>
                    <a:pt x="942" y="175"/>
                    <a:pt x="942" y="171"/>
                  </a:cubicBezTo>
                  <a:cubicBezTo>
                    <a:pt x="951" y="171"/>
                    <a:pt x="956" y="180"/>
                    <a:pt x="963" y="181"/>
                  </a:cubicBezTo>
                  <a:cubicBezTo>
                    <a:pt x="963" y="178"/>
                    <a:pt x="960" y="178"/>
                    <a:pt x="959" y="175"/>
                  </a:cubicBezTo>
                  <a:cubicBezTo>
                    <a:pt x="951" y="177"/>
                    <a:pt x="954" y="164"/>
                    <a:pt x="946" y="163"/>
                  </a:cubicBezTo>
                  <a:cubicBezTo>
                    <a:pt x="945" y="169"/>
                    <a:pt x="940" y="161"/>
                    <a:pt x="937" y="159"/>
                  </a:cubicBezTo>
                  <a:cubicBezTo>
                    <a:pt x="934" y="160"/>
                    <a:pt x="933" y="162"/>
                    <a:pt x="931" y="159"/>
                  </a:cubicBezTo>
                  <a:cubicBezTo>
                    <a:pt x="932" y="164"/>
                    <a:pt x="937" y="164"/>
                    <a:pt x="939" y="168"/>
                  </a:cubicBezTo>
                  <a:cubicBezTo>
                    <a:pt x="938" y="168"/>
                    <a:pt x="939" y="170"/>
                    <a:pt x="937" y="171"/>
                  </a:cubicBezTo>
                  <a:cubicBezTo>
                    <a:pt x="931" y="169"/>
                    <a:pt x="926" y="166"/>
                    <a:pt x="922" y="162"/>
                  </a:cubicBezTo>
                  <a:cubicBezTo>
                    <a:pt x="923" y="161"/>
                    <a:pt x="922" y="158"/>
                    <a:pt x="924" y="158"/>
                  </a:cubicBezTo>
                  <a:cubicBezTo>
                    <a:pt x="926" y="157"/>
                    <a:pt x="928" y="159"/>
                    <a:pt x="931" y="159"/>
                  </a:cubicBezTo>
                  <a:cubicBezTo>
                    <a:pt x="933" y="156"/>
                    <a:pt x="926" y="154"/>
                    <a:pt x="932" y="152"/>
                  </a:cubicBezTo>
                  <a:cubicBezTo>
                    <a:pt x="927" y="151"/>
                    <a:pt x="925" y="147"/>
                    <a:pt x="920" y="145"/>
                  </a:cubicBezTo>
                  <a:cubicBezTo>
                    <a:pt x="922" y="144"/>
                    <a:pt x="919" y="142"/>
                    <a:pt x="921" y="142"/>
                  </a:cubicBezTo>
                  <a:cubicBezTo>
                    <a:pt x="932" y="144"/>
                    <a:pt x="922" y="140"/>
                    <a:pt x="919" y="137"/>
                  </a:cubicBezTo>
                  <a:cubicBezTo>
                    <a:pt x="919" y="139"/>
                    <a:pt x="918" y="139"/>
                    <a:pt x="917" y="140"/>
                  </a:cubicBezTo>
                  <a:cubicBezTo>
                    <a:pt x="915" y="139"/>
                    <a:pt x="915" y="136"/>
                    <a:pt x="911" y="135"/>
                  </a:cubicBezTo>
                  <a:cubicBezTo>
                    <a:pt x="911" y="137"/>
                    <a:pt x="909" y="137"/>
                    <a:pt x="908" y="139"/>
                  </a:cubicBezTo>
                  <a:cubicBezTo>
                    <a:pt x="907" y="138"/>
                    <a:pt x="904" y="139"/>
                    <a:pt x="903" y="137"/>
                  </a:cubicBezTo>
                  <a:cubicBezTo>
                    <a:pt x="904" y="134"/>
                    <a:pt x="909" y="138"/>
                    <a:pt x="908" y="135"/>
                  </a:cubicBezTo>
                  <a:cubicBezTo>
                    <a:pt x="907" y="134"/>
                    <a:pt x="908" y="134"/>
                    <a:pt x="908" y="133"/>
                  </a:cubicBezTo>
                  <a:cubicBezTo>
                    <a:pt x="906" y="133"/>
                    <a:pt x="904" y="133"/>
                    <a:pt x="903" y="132"/>
                  </a:cubicBezTo>
                  <a:cubicBezTo>
                    <a:pt x="903" y="136"/>
                    <a:pt x="900" y="137"/>
                    <a:pt x="898" y="139"/>
                  </a:cubicBezTo>
                  <a:cubicBezTo>
                    <a:pt x="896" y="139"/>
                    <a:pt x="894" y="135"/>
                    <a:pt x="893" y="137"/>
                  </a:cubicBezTo>
                  <a:cubicBezTo>
                    <a:pt x="894" y="137"/>
                    <a:pt x="895" y="138"/>
                    <a:pt x="895" y="140"/>
                  </a:cubicBezTo>
                  <a:cubicBezTo>
                    <a:pt x="894" y="140"/>
                    <a:pt x="893" y="140"/>
                    <a:pt x="892" y="139"/>
                  </a:cubicBezTo>
                  <a:cubicBezTo>
                    <a:pt x="894" y="145"/>
                    <a:pt x="887" y="142"/>
                    <a:pt x="885" y="139"/>
                  </a:cubicBezTo>
                  <a:cubicBezTo>
                    <a:pt x="886" y="137"/>
                    <a:pt x="888" y="137"/>
                    <a:pt x="887" y="135"/>
                  </a:cubicBezTo>
                  <a:cubicBezTo>
                    <a:pt x="885" y="132"/>
                    <a:pt x="882" y="130"/>
                    <a:pt x="881" y="127"/>
                  </a:cubicBezTo>
                  <a:cubicBezTo>
                    <a:pt x="883" y="127"/>
                    <a:pt x="884" y="126"/>
                    <a:pt x="885" y="125"/>
                  </a:cubicBezTo>
                  <a:cubicBezTo>
                    <a:pt x="881" y="123"/>
                    <a:pt x="884" y="117"/>
                    <a:pt x="880" y="113"/>
                  </a:cubicBezTo>
                  <a:cubicBezTo>
                    <a:pt x="874" y="113"/>
                    <a:pt x="871" y="111"/>
                    <a:pt x="869" y="107"/>
                  </a:cubicBezTo>
                  <a:cubicBezTo>
                    <a:pt x="871" y="109"/>
                    <a:pt x="868" y="103"/>
                    <a:pt x="873" y="106"/>
                  </a:cubicBezTo>
                  <a:cubicBezTo>
                    <a:pt x="870" y="101"/>
                    <a:pt x="863" y="95"/>
                    <a:pt x="859" y="99"/>
                  </a:cubicBezTo>
                  <a:cubicBezTo>
                    <a:pt x="862" y="99"/>
                    <a:pt x="863" y="103"/>
                    <a:pt x="864" y="106"/>
                  </a:cubicBezTo>
                  <a:cubicBezTo>
                    <a:pt x="862" y="106"/>
                    <a:pt x="862" y="104"/>
                    <a:pt x="860" y="105"/>
                  </a:cubicBezTo>
                  <a:cubicBezTo>
                    <a:pt x="860" y="107"/>
                    <a:pt x="862" y="109"/>
                    <a:pt x="859" y="109"/>
                  </a:cubicBezTo>
                  <a:cubicBezTo>
                    <a:pt x="857" y="108"/>
                    <a:pt x="854" y="106"/>
                    <a:pt x="850" y="107"/>
                  </a:cubicBezTo>
                  <a:cubicBezTo>
                    <a:pt x="849" y="103"/>
                    <a:pt x="845" y="100"/>
                    <a:pt x="847" y="95"/>
                  </a:cubicBezTo>
                  <a:cubicBezTo>
                    <a:pt x="842" y="89"/>
                    <a:pt x="835" y="90"/>
                    <a:pt x="826" y="88"/>
                  </a:cubicBezTo>
                  <a:cubicBezTo>
                    <a:pt x="825" y="91"/>
                    <a:pt x="830" y="92"/>
                    <a:pt x="828" y="93"/>
                  </a:cubicBezTo>
                  <a:cubicBezTo>
                    <a:pt x="817" y="91"/>
                    <a:pt x="816" y="82"/>
                    <a:pt x="811" y="74"/>
                  </a:cubicBezTo>
                  <a:cubicBezTo>
                    <a:pt x="804" y="73"/>
                    <a:pt x="802" y="68"/>
                    <a:pt x="795" y="69"/>
                  </a:cubicBezTo>
                  <a:cubicBezTo>
                    <a:pt x="783" y="56"/>
                    <a:pt x="763" y="50"/>
                    <a:pt x="742" y="47"/>
                  </a:cubicBezTo>
                  <a:cubicBezTo>
                    <a:pt x="720" y="44"/>
                    <a:pt x="694" y="42"/>
                    <a:pt x="676" y="46"/>
                  </a:cubicBezTo>
                  <a:cubicBezTo>
                    <a:pt x="691" y="43"/>
                    <a:pt x="691" y="65"/>
                    <a:pt x="677" y="62"/>
                  </a:cubicBezTo>
                  <a:cubicBezTo>
                    <a:pt x="675" y="61"/>
                    <a:pt x="673" y="60"/>
                    <a:pt x="672" y="56"/>
                  </a:cubicBezTo>
                  <a:cubicBezTo>
                    <a:pt x="675" y="55"/>
                    <a:pt x="678" y="53"/>
                    <a:pt x="678" y="49"/>
                  </a:cubicBezTo>
                  <a:cubicBezTo>
                    <a:pt x="673" y="49"/>
                    <a:pt x="670" y="48"/>
                    <a:pt x="671" y="42"/>
                  </a:cubicBezTo>
                  <a:cubicBezTo>
                    <a:pt x="655" y="34"/>
                    <a:pt x="640" y="43"/>
                    <a:pt x="624" y="45"/>
                  </a:cubicBezTo>
                  <a:cubicBezTo>
                    <a:pt x="624" y="47"/>
                    <a:pt x="626" y="47"/>
                    <a:pt x="625" y="50"/>
                  </a:cubicBezTo>
                  <a:cubicBezTo>
                    <a:pt x="619" y="53"/>
                    <a:pt x="610" y="48"/>
                    <a:pt x="606" y="53"/>
                  </a:cubicBezTo>
                  <a:cubicBezTo>
                    <a:pt x="613" y="54"/>
                    <a:pt x="619" y="54"/>
                    <a:pt x="626" y="57"/>
                  </a:cubicBezTo>
                  <a:cubicBezTo>
                    <a:pt x="621" y="60"/>
                    <a:pt x="613" y="54"/>
                    <a:pt x="608" y="57"/>
                  </a:cubicBezTo>
                  <a:cubicBezTo>
                    <a:pt x="611" y="57"/>
                    <a:pt x="613" y="59"/>
                    <a:pt x="616" y="59"/>
                  </a:cubicBezTo>
                  <a:cubicBezTo>
                    <a:pt x="615" y="63"/>
                    <a:pt x="618" y="62"/>
                    <a:pt x="618" y="65"/>
                  </a:cubicBezTo>
                  <a:cubicBezTo>
                    <a:pt x="611" y="68"/>
                    <a:pt x="603" y="63"/>
                    <a:pt x="597" y="68"/>
                  </a:cubicBezTo>
                  <a:cubicBezTo>
                    <a:pt x="597" y="70"/>
                    <a:pt x="603" y="66"/>
                    <a:pt x="604" y="70"/>
                  </a:cubicBezTo>
                  <a:cubicBezTo>
                    <a:pt x="591" y="73"/>
                    <a:pt x="578" y="70"/>
                    <a:pt x="566" y="73"/>
                  </a:cubicBezTo>
                  <a:cubicBezTo>
                    <a:pt x="566" y="76"/>
                    <a:pt x="566" y="75"/>
                    <a:pt x="566" y="78"/>
                  </a:cubicBezTo>
                  <a:cubicBezTo>
                    <a:pt x="572" y="76"/>
                    <a:pt x="582" y="73"/>
                    <a:pt x="589" y="77"/>
                  </a:cubicBezTo>
                  <a:cubicBezTo>
                    <a:pt x="580" y="82"/>
                    <a:pt x="566" y="82"/>
                    <a:pt x="558" y="87"/>
                  </a:cubicBezTo>
                  <a:cubicBezTo>
                    <a:pt x="551" y="84"/>
                    <a:pt x="542" y="84"/>
                    <a:pt x="536" y="86"/>
                  </a:cubicBezTo>
                  <a:cubicBezTo>
                    <a:pt x="536" y="85"/>
                    <a:pt x="537" y="84"/>
                    <a:pt x="536" y="83"/>
                  </a:cubicBezTo>
                  <a:cubicBezTo>
                    <a:pt x="526" y="83"/>
                    <a:pt x="519" y="88"/>
                    <a:pt x="510" y="86"/>
                  </a:cubicBezTo>
                  <a:cubicBezTo>
                    <a:pt x="512" y="81"/>
                    <a:pt x="521" y="75"/>
                    <a:pt x="524" y="78"/>
                  </a:cubicBezTo>
                  <a:cubicBezTo>
                    <a:pt x="525" y="75"/>
                    <a:pt x="526" y="74"/>
                    <a:pt x="529" y="74"/>
                  </a:cubicBezTo>
                  <a:cubicBezTo>
                    <a:pt x="530" y="74"/>
                    <a:pt x="530" y="76"/>
                    <a:pt x="530" y="77"/>
                  </a:cubicBezTo>
                  <a:cubicBezTo>
                    <a:pt x="533" y="77"/>
                    <a:pt x="533" y="74"/>
                    <a:pt x="536" y="75"/>
                  </a:cubicBezTo>
                  <a:cubicBezTo>
                    <a:pt x="536" y="76"/>
                    <a:pt x="535" y="77"/>
                    <a:pt x="536" y="78"/>
                  </a:cubicBezTo>
                  <a:cubicBezTo>
                    <a:pt x="541" y="75"/>
                    <a:pt x="549" y="82"/>
                    <a:pt x="549" y="72"/>
                  </a:cubicBezTo>
                  <a:cubicBezTo>
                    <a:pt x="543" y="71"/>
                    <a:pt x="534" y="78"/>
                    <a:pt x="531" y="71"/>
                  </a:cubicBezTo>
                  <a:cubicBezTo>
                    <a:pt x="528" y="70"/>
                    <a:pt x="525" y="71"/>
                    <a:pt x="522" y="72"/>
                  </a:cubicBezTo>
                  <a:cubicBezTo>
                    <a:pt x="521" y="70"/>
                    <a:pt x="521" y="69"/>
                    <a:pt x="518" y="67"/>
                  </a:cubicBezTo>
                  <a:cubicBezTo>
                    <a:pt x="517" y="70"/>
                    <a:pt x="519" y="70"/>
                    <a:pt x="517" y="72"/>
                  </a:cubicBezTo>
                  <a:cubicBezTo>
                    <a:pt x="514" y="71"/>
                    <a:pt x="512" y="72"/>
                    <a:pt x="510" y="72"/>
                  </a:cubicBezTo>
                  <a:cubicBezTo>
                    <a:pt x="505" y="63"/>
                    <a:pt x="511" y="64"/>
                    <a:pt x="514" y="57"/>
                  </a:cubicBezTo>
                  <a:cubicBezTo>
                    <a:pt x="510" y="55"/>
                    <a:pt x="510" y="59"/>
                    <a:pt x="509" y="60"/>
                  </a:cubicBezTo>
                  <a:cubicBezTo>
                    <a:pt x="501" y="58"/>
                    <a:pt x="490" y="51"/>
                    <a:pt x="483" y="59"/>
                  </a:cubicBezTo>
                  <a:cubicBezTo>
                    <a:pt x="462" y="65"/>
                    <a:pt x="441" y="73"/>
                    <a:pt x="424" y="85"/>
                  </a:cubicBezTo>
                  <a:cubicBezTo>
                    <a:pt x="421" y="86"/>
                    <a:pt x="423" y="82"/>
                    <a:pt x="421" y="83"/>
                  </a:cubicBezTo>
                  <a:cubicBezTo>
                    <a:pt x="420" y="89"/>
                    <a:pt x="411" y="87"/>
                    <a:pt x="405" y="87"/>
                  </a:cubicBezTo>
                  <a:cubicBezTo>
                    <a:pt x="405" y="93"/>
                    <a:pt x="405" y="93"/>
                    <a:pt x="405" y="93"/>
                  </a:cubicBezTo>
                  <a:cubicBezTo>
                    <a:pt x="407" y="94"/>
                    <a:pt x="409" y="90"/>
                    <a:pt x="409" y="93"/>
                  </a:cubicBezTo>
                  <a:cubicBezTo>
                    <a:pt x="409" y="101"/>
                    <a:pt x="399" y="101"/>
                    <a:pt x="394" y="106"/>
                  </a:cubicBezTo>
                  <a:cubicBezTo>
                    <a:pt x="398" y="106"/>
                    <a:pt x="400" y="101"/>
                    <a:pt x="404" y="104"/>
                  </a:cubicBezTo>
                  <a:cubicBezTo>
                    <a:pt x="404" y="107"/>
                    <a:pt x="402" y="107"/>
                    <a:pt x="401" y="109"/>
                  </a:cubicBezTo>
                  <a:cubicBezTo>
                    <a:pt x="397" y="106"/>
                    <a:pt x="393" y="111"/>
                    <a:pt x="388" y="107"/>
                  </a:cubicBezTo>
                  <a:cubicBezTo>
                    <a:pt x="388" y="110"/>
                    <a:pt x="391" y="112"/>
                    <a:pt x="387" y="114"/>
                  </a:cubicBezTo>
                  <a:cubicBezTo>
                    <a:pt x="389" y="116"/>
                    <a:pt x="391" y="113"/>
                    <a:pt x="392" y="114"/>
                  </a:cubicBezTo>
                  <a:cubicBezTo>
                    <a:pt x="388" y="117"/>
                    <a:pt x="387" y="122"/>
                    <a:pt x="380" y="122"/>
                  </a:cubicBezTo>
                  <a:cubicBezTo>
                    <a:pt x="379" y="128"/>
                    <a:pt x="377" y="132"/>
                    <a:pt x="370" y="132"/>
                  </a:cubicBezTo>
                  <a:cubicBezTo>
                    <a:pt x="371" y="134"/>
                    <a:pt x="374" y="139"/>
                    <a:pt x="370" y="140"/>
                  </a:cubicBezTo>
                  <a:cubicBezTo>
                    <a:pt x="367" y="139"/>
                    <a:pt x="366" y="136"/>
                    <a:pt x="363" y="135"/>
                  </a:cubicBezTo>
                  <a:cubicBezTo>
                    <a:pt x="361" y="136"/>
                    <a:pt x="357" y="140"/>
                    <a:pt x="353" y="137"/>
                  </a:cubicBezTo>
                  <a:cubicBezTo>
                    <a:pt x="357" y="125"/>
                    <a:pt x="373" y="125"/>
                    <a:pt x="379" y="114"/>
                  </a:cubicBezTo>
                  <a:cubicBezTo>
                    <a:pt x="370" y="115"/>
                    <a:pt x="363" y="119"/>
                    <a:pt x="357" y="124"/>
                  </a:cubicBezTo>
                  <a:cubicBezTo>
                    <a:pt x="353" y="126"/>
                    <a:pt x="348" y="127"/>
                    <a:pt x="346" y="133"/>
                  </a:cubicBezTo>
                  <a:cubicBezTo>
                    <a:pt x="341" y="130"/>
                    <a:pt x="341" y="139"/>
                    <a:pt x="333" y="136"/>
                  </a:cubicBezTo>
                  <a:cubicBezTo>
                    <a:pt x="330" y="143"/>
                    <a:pt x="323" y="146"/>
                    <a:pt x="318" y="151"/>
                  </a:cubicBezTo>
                  <a:cubicBezTo>
                    <a:pt x="320" y="154"/>
                    <a:pt x="322" y="148"/>
                    <a:pt x="324" y="151"/>
                  </a:cubicBezTo>
                  <a:cubicBezTo>
                    <a:pt x="321" y="154"/>
                    <a:pt x="316" y="160"/>
                    <a:pt x="312" y="157"/>
                  </a:cubicBezTo>
                  <a:cubicBezTo>
                    <a:pt x="311" y="161"/>
                    <a:pt x="310" y="163"/>
                    <a:pt x="308" y="166"/>
                  </a:cubicBezTo>
                  <a:cubicBezTo>
                    <a:pt x="311" y="166"/>
                    <a:pt x="311" y="166"/>
                    <a:pt x="313" y="169"/>
                  </a:cubicBezTo>
                  <a:cubicBezTo>
                    <a:pt x="317" y="169"/>
                    <a:pt x="318" y="166"/>
                    <a:pt x="319" y="164"/>
                  </a:cubicBezTo>
                  <a:cubicBezTo>
                    <a:pt x="320" y="164"/>
                    <a:pt x="321" y="165"/>
                    <a:pt x="322" y="166"/>
                  </a:cubicBezTo>
                  <a:cubicBezTo>
                    <a:pt x="320" y="168"/>
                    <a:pt x="318" y="169"/>
                    <a:pt x="316" y="171"/>
                  </a:cubicBezTo>
                  <a:cubicBezTo>
                    <a:pt x="318" y="175"/>
                    <a:pt x="322" y="168"/>
                    <a:pt x="326" y="171"/>
                  </a:cubicBezTo>
                  <a:cubicBezTo>
                    <a:pt x="326" y="168"/>
                    <a:pt x="326" y="168"/>
                    <a:pt x="326" y="168"/>
                  </a:cubicBezTo>
                  <a:cubicBezTo>
                    <a:pt x="326" y="166"/>
                    <a:pt x="322" y="169"/>
                    <a:pt x="322" y="166"/>
                  </a:cubicBezTo>
                  <a:cubicBezTo>
                    <a:pt x="325" y="165"/>
                    <a:pt x="323" y="161"/>
                    <a:pt x="326" y="161"/>
                  </a:cubicBezTo>
                  <a:cubicBezTo>
                    <a:pt x="326" y="163"/>
                    <a:pt x="326" y="165"/>
                    <a:pt x="327" y="166"/>
                  </a:cubicBezTo>
                  <a:cubicBezTo>
                    <a:pt x="335" y="162"/>
                    <a:pt x="333" y="150"/>
                    <a:pt x="344" y="154"/>
                  </a:cubicBezTo>
                  <a:cubicBezTo>
                    <a:pt x="344" y="157"/>
                    <a:pt x="341" y="156"/>
                    <a:pt x="342" y="158"/>
                  </a:cubicBezTo>
                  <a:cubicBezTo>
                    <a:pt x="346" y="157"/>
                    <a:pt x="349" y="154"/>
                    <a:pt x="353" y="152"/>
                  </a:cubicBezTo>
                  <a:cubicBezTo>
                    <a:pt x="350" y="153"/>
                    <a:pt x="351" y="150"/>
                    <a:pt x="350" y="150"/>
                  </a:cubicBezTo>
                  <a:cubicBezTo>
                    <a:pt x="352" y="149"/>
                    <a:pt x="352" y="147"/>
                    <a:pt x="353" y="147"/>
                  </a:cubicBezTo>
                  <a:cubicBezTo>
                    <a:pt x="356" y="150"/>
                    <a:pt x="358" y="149"/>
                    <a:pt x="361" y="148"/>
                  </a:cubicBezTo>
                  <a:cubicBezTo>
                    <a:pt x="360" y="151"/>
                    <a:pt x="364" y="148"/>
                    <a:pt x="364" y="150"/>
                  </a:cubicBezTo>
                  <a:cubicBezTo>
                    <a:pt x="357" y="153"/>
                    <a:pt x="356" y="162"/>
                    <a:pt x="347" y="163"/>
                  </a:cubicBezTo>
                  <a:cubicBezTo>
                    <a:pt x="347" y="162"/>
                    <a:pt x="349" y="159"/>
                    <a:pt x="346" y="160"/>
                  </a:cubicBezTo>
                  <a:cubicBezTo>
                    <a:pt x="346" y="163"/>
                    <a:pt x="340" y="165"/>
                    <a:pt x="344" y="167"/>
                  </a:cubicBezTo>
                  <a:cubicBezTo>
                    <a:pt x="347" y="166"/>
                    <a:pt x="349" y="163"/>
                    <a:pt x="353" y="163"/>
                  </a:cubicBezTo>
                  <a:cubicBezTo>
                    <a:pt x="353" y="165"/>
                    <a:pt x="353" y="166"/>
                    <a:pt x="354" y="167"/>
                  </a:cubicBezTo>
                  <a:cubicBezTo>
                    <a:pt x="336" y="178"/>
                    <a:pt x="323" y="191"/>
                    <a:pt x="305" y="201"/>
                  </a:cubicBezTo>
                  <a:cubicBezTo>
                    <a:pt x="305" y="203"/>
                    <a:pt x="306" y="203"/>
                    <a:pt x="306" y="205"/>
                  </a:cubicBezTo>
                  <a:cubicBezTo>
                    <a:pt x="304" y="207"/>
                    <a:pt x="300" y="207"/>
                    <a:pt x="298" y="210"/>
                  </a:cubicBezTo>
                  <a:cubicBezTo>
                    <a:pt x="300" y="212"/>
                    <a:pt x="304" y="205"/>
                    <a:pt x="307" y="209"/>
                  </a:cubicBezTo>
                  <a:cubicBezTo>
                    <a:pt x="305" y="214"/>
                    <a:pt x="300" y="215"/>
                    <a:pt x="296" y="218"/>
                  </a:cubicBezTo>
                  <a:cubicBezTo>
                    <a:pt x="292" y="215"/>
                    <a:pt x="286" y="215"/>
                    <a:pt x="283" y="213"/>
                  </a:cubicBezTo>
                  <a:cubicBezTo>
                    <a:pt x="283" y="212"/>
                    <a:pt x="284" y="212"/>
                    <a:pt x="284" y="211"/>
                  </a:cubicBezTo>
                  <a:cubicBezTo>
                    <a:pt x="280" y="211"/>
                    <a:pt x="277" y="211"/>
                    <a:pt x="274" y="213"/>
                  </a:cubicBezTo>
                  <a:cubicBezTo>
                    <a:pt x="273" y="211"/>
                    <a:pt x="272" y="208"/>
                    <a:pt x="270" y="206"/>
                  </a:cubicBezTo>
                  <a:cubicBezTo>
                    <a:pt x="265" y="210"/>
                    <a:pt x="259" y="209"/>
                    <a:pt x="252" y="215"/>
                  </a:cubicBezTo>
                  <a:cubicBezTo>
                    <a:pt x="251" y="213"/>
                    <a:pt x="254" y="211"/>
                    <a:pt x="252" y="211"/>
                  </a:cubicBezTo>
                  <a:cubicBezTo>
                    <a:pt x="251" y="212"/>
                    <a:pt x="249" y="213"/>
                    <a:pt x="248" y="212"/>
                  </a:cubicBezTo>
                  <a:cubicBezTo>
                    <a:pt x="247" y="206"/>
                    <a:pt x="253" y="205"/>
                    <a:pt x="252" y="202"/>
                  </a:cubicBezTo>
                  <a:cubicBezTo>
                    <a:pt x="249" y="202"/>
                    <a:pt x="246" y="199"/>
                    <a:pt x="244" y="202"/>
                  </a:cubicBezTo>
                  <a:cubicBezTo>
                    <a:pt x="247" y="201"/>
                    <a:pt x="247" y="204"/>
                    <a:pt x="248" y="206"/>
                  </a:cubicBezTo>
                  <a:cubicBezTo>
                    <a:pt x="245" y="208"/>
                    <a:pt x="243" y="211"/>
                    <a:pt x="239" y="213"/>
                  </a:cubicBezTo>
                  <a:cubicBezTo>
                    <a:pt x="235" y="212"/>
                    <a:pt x="240" y="210"/>
                    <a:pt x="236" y="210"/>
                  </a:cubicBezTo>
                  <a:cubicBezTo>
                    <a:pt x="235" y="211"/>
                    <a:pt x="233" y="211"/>
                    <a:pt x="233" y="213"/>
                  </a:cubicBezTo>
                  <a:cubicBezTo>
                    <a:pt x="235" y="213"/>
                    <a:pt x="237" y="214"/>
                    <a:pt x="237" y="216"/>
                  </a:cubicBezTo>
                  <a:cubicBezTo>
                    <a:pt x="233" y="215"/>
                    <a:pt x="236" y="219"/>
                    <a:pt x="235" y="220"/>
                  </a:cubicBezTo>
                  <a:cubicBezTo>
                    <a:pt x="231" y="225"/>
                    <a:pt x="223" y="224"/>
                    <a:pt x="217" y="227"/>
                  </a:cubicBezTo>
                  <a:cubicBezTo>
                    <a:pt x="208" y="230"/>
                    <a:pt x="207" y="237"/>
                    <a:pt x="201" y="241"/>
                  </a:cubicBezTo>
                  <a:cubicBezTo>
                    <a:pt x="200" y="244"/>
                    <a:pt x="201" y="248"/>
                    <a:pt x="203" y="251"/>
                  </a:cubicBezTo>
                  <a:cubicBezTo>
                    <a:pt x="204" y="246"/>
                    <a:pt x="206" y="247"/>
                    <a:pt x="210" y="245"/>
                  </a:cubicBezTo>
                  <a:cubicBezTo>
                    <a:pt x="208" y="247"/>
                    <a:pt x="209" y="249"/>
                    <a:pt x="209" y="252"/>
                  </a:cubicBezTo>
                  <a:cubicBezTo>
                    <a:pt x="204" y="255"/>
                    <a:pt x="202" y="257"/>
                    <a:pt x="198" y="252"/>
                  </a:cubicBezTo>
                  <a:cubicBezTo>
                    <a:pt x="195" y="253"/>
                    <a:pt x="197" y="260"/>
                    <a:pt x="193" y="260"/>
                  </a:cubicBezTo>
                  <a:cubicBezTo>
                    <a:pt x="188" y="259"/>
                    <a:pt x="192" y="253"/>
                    <a:pt x="188" y="252"/>
                  </a:cubicBezTo>
                  <a:cubicBezTo>
                    <a:pt x="199" y="240"/>
                    <a:pt x="206" y="224"/>
                    <a:pt x="220" y="216"/>
                  </a:cubicBezTo>
                  <a:cubicBezTo>
                    <a:pt x="220" y="213"/>
                    <a:pt x="220" y="213"/>
                    <a:pt x="220" y="213"/>
                  </a:cubicBezTo>
                  <a:cubicBezTo>
                    <a:pt x="229" y="212"/>
                    <a:pt x="225" y="195"/>
                    <a:pt x="235" y="199"/>
                  </a:cubicBezTo>
                  <a:cubicBezTo>
                    <a:pt x="236" y="201"/>
                    <a:pt x="237" y="202"/>
                    <a:pt x="238" y="204"/>
                  </a:cubicBezTo>
                  <a:cubicBezTo>
                    <a:pt x="237" y="199"/>
                    <a:pt x="244" y="201"/>
                    <a:pt x="244" y="194"/>
                  </a:cubicBezTo>
                  <a:cubicBezTo>
                    <a:pt x="243" y="194"/>
                    <a:pt x="242" y="194"/>
                    <a:pt x="242" y="193"/>
                  </a:cubicBezTo>
                  <a:cubicBezTo>
                    <a:pt x="245" y="189"/>
                    <a:pt x="247" y="183"/>
                    <a:pt x="252" y="182"/>
                  </a:cubicBezTo>
                  <a:cubicBezTo>
                    <a:pt x="252" y="183"/>
                    <a:pt x="252" y="184"/>
                    <a:pt x="252" y="185"/>
                  </a:cubicBezTo>
                  <a:cubicBezTo>
                    <a:pt x="254" y="185"/>
                    <a:pt x="256" y="184"/>
                    <a:pt x="258" y="184"/>
                  </a:cubicBezTo>
                  <a:cubicBezTo>
                    <a:pt x="256" y="174"/>
                    <a:pt x="265" y="175"/>
                    <a:pt x="267" y="171"/>
                  </a:cubicBezTo>
                  <a:cubicBezTo>
                    <a:pt x="266" y="171"/>
                    <a:pt x="265" y="172"/>
                    <a:pt x="265" y="171"/>
                  </a:cubicBezTo>
                  <a:cubicBezTo>
                    <a:pt x="268" y="167"/>
                    <a:pt x="272" y="164"/>
                    <a:pt x="276" y="160"/>
                  </a:cubicBezTo>
                  <a:cubicBezTo>
                    <a:pt x="276" y="161"/>
                    <a:pt x="277" y="161"/>
                    <a:pt x="278" y="161"/>
                  </a:cubicBezTo>
                  <a:cubicBezTo>
                    <a:pt x="278" y="164"/>
                    <a:pt x="275" y="163"/>
                    <a:pt x="277" y="165"/>
                  </a:cubicBezTo>
                  <a:cubicBezTo>
                    <a:pt x="283" y="173"/>
                    <a:pt x="271" y="176"/>
                    <a:pt x="267" y="181"/>
                  </a:cubicBezTo>
                  <a:cubicBezTo>
                    <a:pt x="265" y="182"/>
                    <a:pt x="266" y="179"/>
                    <a:pt x="263" y="179"/>
                  </a:cubicBezTo>
                  <a:cubicBezTo>
                    <a:pt x="263" y="186"/>
                    <a:pt x="263" y="186"/>
                    <a:pt x="263" y="186"/>
                  </a:cubicBezTo>
                  <a:cubicBezTo>
                    <a:pt x="259" y="188"/>
                    <a:pt x="257" y="192"/>
                    <a:pt x="254" y="195"/>
                  </a:cubicBezTo>
                  <a:cubicBezTo>
                    <a:pt x="266" y="201"/>
                    <a:pt x="269" y="180"/>
                    <a:pt x="278" y="185"/>
                  </a:cubicBezTo>
                  <a:cubicBezTo>
                    <a:pt x="279" y="186"/>
                    <a:pt x="275" y="187"/>
                    <a:pt x="277" y="188"/>
                  </a:cubicBezTo>
                  <a:cubicBezTo>
                    <a:pt x="285" y="186"/>
                    <a:pt x="281" y="172"/>
                    <a:pt x="289" y="174"/>
                  </a:cubicBezTo>
                  <a:cubicBezTo>
                    <a:pt x="290" y="165"/>
                    <a:pt x="297" y="163"/>
                    <a:pt x="301" y="158"/>
                  </a:cubicBezTo>
                  <a:cubicBezTo>
                    <a:pt x="302" y="156"/>
                    <a:pt x="300" y="156"/>
                    <a:pt x="300" y="154"/>
                  </a:cubicBezTo>
                  <a:cubicBezTo>
                    <a:pt x="294" y="151"/>
                    <a:pt x="288" y="165"/>
                    <a:pt x="282" y="160"/>
                  </a:cubicBezTo>
                  <a:cubicBezTo>
                    <a:pt x="286" y="153"/>
                    <a:pt x="298" y="149"/>
                    <a:pt x="300" y="142"/>
                  </a:cubicBezTo>
                  <a:cubicBezTo>
                    <a:pt x="296" y="144"/>
                    <a:pt x="293" y="146"/>
                    <a:pt x="290" y="150"/>
                  </a:cubicBezTo>
                  <a:cubicBezTo>
                    <a:pt x="289" y="138"/>
                    <a:pt x="305" y="136"/>
                    <a:pt x="307" y="125"/>
                  </a:cubicBezTo>
                  <a:cubicBezTo>
                    <a:pt x="304" y="124"/>
                    <a:pt x="303" y="122"/>
                    <a:pt x="299" y="122"/>
                  </a:cubicBezTo>
                  <a:cubicBezTo>
                    <a:pt x="298" y="128"/>
                    <a:pt x="292" y="128"/>
                    <a:pt x="288" y="130"/>
                  </a:cubicBezTo>
                  <a:cubicBezTo>
                    <a:pt x="288" y="128"/>
                    <a:pt x="288" y="125"/>
                    <a:pt x="290" y="125"/>
                  </a:cubicBezTo>
                  <a:cubicBezTo>
                    <a:pt x="291" y="125"/>
                    <a:pt x="292" y="126"/>
                    <a:pt x="293" y="126"/>
                  </a:cubicBezTo>
                  <a:cubicBezTo>
                    <a:pt x="295" y="124"/>
                    <a:pt x="295" y="121"/>
                    <a:pt x="296" y="119"/>
                  </a:cubicBezTo>
                  <a:cubicBezTo>
                    <a:pt x="297" y="120"/>
                    <a:pt x="298" y="119"/>
                    <a:pt x="300" y="121"/>
                  </a:cubicBezTo>
                  <a:cubicBezTo>
                    <a:pt x="303" y="114"/>
                    <a:pt x="310" y="107"/>
                    <a:pt x="318" y="109"/>
                  </a:cubicBezTo>
                  <a:cubicBezTo>
                    <a:pt x="317" y="115"/>
                    <a:pt x="310" y="118"/>
                    <a:pt x="305" y="119"/>
                  </a:cubicBezTo>
                  <a:cubicBezTo>
                    <a:pt x="306" y="122"/>
                    <a:pt x="308" y="123"/>
                    <a:pt x="310" y="124"/>
                  </a:cubicBezTo>
                  <a:cubicBezTo>
                    <a:pt x="329" y="111"/>
                    <a:pt x="346" y="96"/>
                    <a:pt x="365" y="82"/>
                  </a:cubicBezTo>
                  <a:cubicBezTo>
                    <a:pt x="360" y="83"/>
                    <a:pt x="359" y="88"/>
                    <a:pt x="353" y="88"/>
                  </a:cubicBezTo>
                  <a:cubicBezTo>
                    <a:pt x="353" y="87"/>
                    <a:pt x="352" y="87"/>
                    <a:pt x="353" y="86"/>
                  </a:cubicBezTo>
                  <a:cubicBezTo>
                    <a:pt x="356" y="83"/>
                    <a:pt x="358" y="72"/>
                    <a:pt x="365" y="77"/>
                  </a:cubicBezTo>
                  <a:cubicBezTo>
                    <a:pt x="366" y="66"/>
                    <a:pt x="382" y="69"/>
                    <a:pt x="384" y="59"/>
                  </a:cubicBezTo>
                  <a:cubicBezTo>
                    <a:pt x="381" y="60"/>
                    <a:pt x="378" y="63"/>
                    <a:pt x="378" y="65"/>
                  </a:cubicBezTo>
                  <a:cubicBezTo>
                    <a:pt x="367" y="65"/>
                    <a:pt x="359" y="74"/>
                    <a:pt x="348" y="77"/>
                  </a:cubicBezTo>
                  <a:cubicBezTo>
                    <a:pt x="345" y="75"/>
                    <a:pt x="349" y="72"/>
                    <a:pt x="347" y="72"/>
                  </a:cubicBezTo>
                  <a:cubicBezTo>
                    <a:pt x="345" y="74"/>
                    <a:pt x="341" y="75"/>
                    <a:pt x="345" y="76"/>
                  </a:cubicBezTo>
                  <a:cubicBezTo>
                    <a:pt x="337" y="81"/>
                    <a:pt x="332" y="90"/>
                    <a:pt x="322" y="93"/>
                  </a:cubicBezTo>
                  <a:cubicBezTo>
                    <a:pt x="321" y="91"/>
                    <a:pt x="321" y="91"/>
                    <a:pt x="319" y="91"/>
                  </a:cubicBezTo>
                  <a:cubicBezTo>
                    <a:pt x="306" y="97"/>
                    <a:pt x="298" y="111"/>
                    <a:pt x="283" y="114"/>
                  </a:cubicBezTo>
                  <a:cubicBezTo>
                    <a:pt x="286" y="109"/>
                    <a:pt x="293" y="107"/>
                    <a:pt x="296" y="100"/>
                  </a:cubicBezTo>
                  <a:cubicBezTo>
                    <a:pt x="288" y="101"/>
                    <a:pt x="287" y="111"/>
                    <a:pt x="278" y="113"/>
                  </a:cubicBezTo>
                  <a:cubicBezTo>
                    <a:pt x="281" y="119"/>
                    <a:pt x="270" y="122"/>
                    <a:pt x="273" y="128"/>
                  </a:cubicBezTo>
                  <a:cubicBezTo>
                    <a:pt x="268" y="133"/>
                    <a:pt x="262" y="135"/>
                    <a:pt x="257" y="139"/>
                  </a:cubicBezTo>
                  <a:cubicBezTo>
                    <a:pt x="256" y="136"/>
                    <a:pt x="258" y="136"/>
                    <a:pt x="257" y="133"/>
                  </a:cubicBezTo>
                  <a:cubicBezTo>
                    <a:pt x="261" y="134"/>
                    <a:pt x="266" y="127"/>
                    <a:pt x="265" y="123"/>
                  </a:cubicBezTo>
                  <a:cubicBezTo>
                    <a:pt x="267" y="123"/>
                    <a:pt x="268" y="122"/>
                    <a:pt x="270" y="122"/>
                  </a:cubicBezTo>
                  <a:cubicBezTo>
                    <a:pt x="270" y="121"/>
                    <a:pt x="271" y="120"/>
                    <a:pt x="271" y="119"/>
                  </a:cubicBezTo>
                  <a:cubicBezTo>
                    <a:pt x="268" y="118"/>
                    <a:pt x="269" y="121"/>
                    <a:pt x="266" y="121"/>
                  </a:cubicBezTo>
                  <a:cubicBezTo>
                    <a:pt x="268" y="118"/>
                    <a:pt x="269" y="115"/>
                    <a:pt x="271" y="114"/>
                  </a:cubicBezTo>
                  <a:cubicBezTo>
                    <a:pt x="270" y="113"/>
                    <a:pt x="268" y="114"/>
                    <a:pt x="268" y="113"/>
                  </a:cubicBezTo>
                  <a:cubicBezTo>
                    <a:pt x="283" y="99"/>
                    <a:pt x="299" y="87"/>
                    <a:pt x="312" y="72"/>
                  </a:cubicBezTo>
                  <a:cubicBezTo>
                    <a:pt x="310" y="71"/>
                    <a:pt x="307" y="74"/>
                    <a:pt x="307" y="72"/>
                  </a:cubicBezTo>
                  <a:cubicBezTo>
                    <a:pt x="309" y="70"/>
                    <a:pt x="309" y="66"/>
                    <a:pt x="311" y="64"/>
                  </a:cubicBezTo>
                  <a:cubicBezTo>
                    <a:pt x="302" y="65"/>
                    <a:pt x="297" y="73"/>
                    <a:pt x="290" y="77"/>
                  </a:cubicBezTo>
                  <a:cubicBezTo>
                    <a:pt x="288" y="79"/>
                    <a:pt x="289" y="84"/>
                    <a:pt x="285" y="84"/>
                  </a:cubicBezTo>
                  <a:cubicBezTo>
                    <a:pt x="285" y="83"/>
                    <a:pt x="286" y="83"/>
                    <a:pt x="286" y="81"/>
                  </a:cubicBezTo>
                  <a:cubicBezTo>
                    <a:pt x="282" y="84"/>
                    <a:pt x="276" y="89"/>
                    <a:pt x="275" y="92"/>
                  </a:cubicBezTo>
                  <a:cubicBezTo>
                    <a:pt x="275" y="92"/>
                    <a:pt x="278" y="93"/>
                    <a:pt x="278" y="93"/>
                  </a:cubicBezTo>
                  <a:cubicBezTo>
                    <a:pt x="273" y="103"/>
                    <a:pt x="262" y="107"/>
                    <a:pt x="255" y="114"/>
                  </a:cubicBezTo>
                  <a:cubicBezTo>
                    <a:pt x="255" y="120"/>
                    <a:pt x="253" y="129"/>
                    <a:pt x="247" y="128"/>
                  </a:cubicBezTo>
                  <a:cubicBezTo>
                    <a:pt x="247" y="126"/>
                    <a:pt x="248" y="125"/>
                    <a:pt x="248" y="122"/>
                  </a:cubicBezTo>
                  <a:cubicBezTo>
                    <a:pt x="246" y="121"/>
                    <a:pt x="246" y="123"/>
                    <a:pt x="244" y="121"/>
                  </a:cubicBezTo>
                  <a:cubicBezTo>
                    <a:pt x="245" y="114"/>
                    <a:pt x="252" y="108"/>
                    <a:pt x="257" y="108"/>
                  </a:cubicBezTo>
                  <a:cubicBezTo>
                    <a:pt x="258" y="103"/>
                    <a:pt x="262" y="101"/>
                    <a:pt x="262" y="96"/>
                  </a:cubicBezTo>
                  <a:cubicBezTo>
                    <a:pt x="260" y="96"/>
                    <a:pt x="259" y="94"/>
                    <a:pt x="259" y="92"/>
                  </a:cubicBezTo>
                  <a:cubicBezTo>
                    <a:pt x="260" y="89"/>
                    <a:pt x="262" y="89"/>
                    <a:pt x="265" y="89"/>
                  </a:cubicBezTo>
                  <a:cubicBezTo>
                    <a:pt x="268" y="93"/>
                    <a:pt x="263" y="95"/>
                    <a:pt x="264" y="97"/>
                  </a:cubicBezTo>
                  <a:cubicBezTo>
                    <a:pt x="267" y="92"/>
                    <a:pt x="275" y="88"/>
                    <a:pt x="271" y="82"/>
                  </a:cubicBezTo>
                  <a:cubicBezTo>
                    <a:pt x="273" y="82"/>
                    <a:pt x="272" y="80"/>
                    <a:pt x="274" y="80"/>
                  </a:cubicBezTo>
                  <a:cubicBezTo>
                    <a:pt x="277" y="80"/>
                    <a:pt x="276" y="84"/>
                    <a:pt x="278" y="84"/>
                  </a:cubicBezTo>
                  <a:cubicBezTo>
                    <a:pt x="279" y="78"/>
                    <a:pt x="285" y="76"/>
                    <a:pt x="283" y="71"/>
                  </a:cubicBezTo>
                  <a:cubicBezTo>
                    <a:pt x="296" y="71"/>
                    <a:pt x="297" y="60"/>
                    <a:pt x="304" y="54"/>
                  </a:cubicBezTo>
                  <a:cubicBezTo>
                    <a:pt x="318" y="51"/>
                    <a:pt x="325" y="32"/>
                    <a:pt x="341" y="28"/>
                  </a:cubicBezTo>
                  <a:cubicBezTo>
                    <a:pt x="343" y="27"/>
                    <a:pt x="343" y="29"/>
                    <a:pt x="344" y="29"/>
                  </a:cubicBezTo>
                  <a:cubicBezTo>
                    <a:pt x="344" y="26"/>
                    <a:pt x="346" y="25"/>
                    <a:pt x="347" y="23"/>
                  </a:cubicBezTo>
                  <a:cubicBezTo>
                    <a:pt x="344" y="23"/>
                    <a:pt x="342" y="28"/>
                    <a:pt x="340" y="25"/>
                  </a:cubicBezTo>
                  <a:cubicBezTo>
                    <a:pt x="341" y="20"/>
                    <a:pt x="351" y="23"/>
                    <a:pt x="348" y="15"/>
                  </a:cubicBezTo>
                  <a:cubicBezTo>
                    <a:pt x="320" y="26"/>
                    <a:pt x="302" y="46"/>
                    <a:pt x="275" y="57"/>
                  </a:cubicBezTo>
                  <a:cubicBezTo>
                    <a:pt x="270" y="71"/>
                    <a:pt x="256" y="74"/>
                    <a:pt x="248" y="84"/>
                  </a:cubicBezTo>
                  <a:cubicBezTo>
                    <a:pt x="249" y="84"/>
                    <a:pt x="249" y="85"/>
                    <a:pt x="249" y="86"/>
                  </a:cubicBezTo>
                  <a:cubicBezTo>
                    <a:pt x="243" y="89"/>
                    <a:pt x="236" y="87"/>
                    <a:pt x="233" y="93"/>
                  </a:cubicBezTo>
                  <a:cubicBezTo>
                    <a:pt x="234" y="94"/>
                    <a:pt x="235" y="94"/>
                    <a:pt x="235" y="95"/>
                  </a:cubicBezTo>
                  <a:cubicBezTo>
                    <a:pt x="227" y="106"/>
                    <a:pt x="216" y="110"/>
                    <a:pt x="212" y="123"/>
                  </a:cubicBezTo>
                  <a:cubicBezTo>
                    <a:pt x="208" y="122"/>
                    <a:pt x="208" y="125"/>
                    <a:pt x="205" y="125"/>
                  </a:cubicBezTo>
                  <a:cubicBezTo>
                    <a:pt x="193" y="142"/>
                    <a:pt x="178" y="156"/>
                    <a:pt x="166" y="174"/>
                  </a:cubicBezTo>
                  <a:cubicBezTo>
                    <a:pt x="169" y="179"/>
                    <a:pt x="156" y="179"/>
                    <a:pt x="156" y="187"/>
                  </a:cubicBezTo>
                  <a:cubicBezTo>
                    <a:pt x="157" y="188"/>
                    <a:pt x="158" y="185"/>
                    <a:pt x="159" y="187"/>
                  </a:cubicBezTo>
                  <a:cubicBezTo>
                    <a:pt x="157" y="189"/>
                    <a:pt x="158" y="191"/>
                    <a:pt x="157" y="192"/>
                  </a:cubicBezTo>
                  <a:cubicBezTo>
                    <a:pt x="153" y="190"/>
                    <a:pt x="148" y="194"/>
                    <a:pt x="146" y="199"/>
                  </a:cubicBezTo>
                  <a:cubicBezTo>
                    <a:pt x="149" y="198"/>
                    <a:pt x="150" y="200"/>
                    <a:pt x="150" y="202"/>
                  </a:cubicBezTo>
                  <a:cubicBezTo>
                    <a:pt x="144" y="205"/>
                    <a:pt x="141" y="216"/>
                    <a:pt x="136" y="217"/>
                  </a:cubicBezTo>
                  <a:cubicBezTo>
                    <a:pt x="135" y="212"/>
                    <a:pt x="141" y="210"/>
                    <a:pt x="139" y="206"/>
                  </a:cubicBezTo>
                  <a:cubicBezTo>
                    <a:pt x="134" y="214"/>
                    <a:pt x="128" y="221"/>
                    <a:pt x="125" y="230"/>
                  </a:cubicBezTo>
                  <a:cubicBezTo>
                    <a:pt x="130" y="234"/>
                    <a:pt x="119" y="240"/>
                    <a:pt x="123" y="246"/>
                  </a:cubicBezTo>
                  <a:cubicBezTo>
                    <a:pt x="123" y="245"/>
                    <a:pt x="124" y="244"/>
                    <a:pt x="125" y="245"/>
                  </a:cubicBezTo>
                  <a:cubicBezTo>
                    <a:pt x="124" y="246"/>
                    <a:pt x="123" y="247"/>
                    <a:pt x="121" y="246"/>
                  </a:cubicBezTo>
                  <a:cubicBezTo>
                    <a:pt x="120" y="254"/>
                    <a:pt x="110" y="250"/>
                    <a:pt x="110" y="261"/>
                  </a:cubicBezTo>
                  <a:cubicBezTo>
                    <a:pt x="113" y="263"/>
                    <a:pt x="113" y="256"/>
                    <a:pt x="117" y="256"/>
                  </a:cubicBezTo>
                  <a:cubicBezTo>
                    <a:pt x="117" y="257"/>
                    <a:pt x="118" y="257"/>
                    <a:pt x="118" y="258"/>
                  </a:cubicBezTo>
                  <a:cubicBezTo>
                    <a:pt x="116" y="266"/>
                    <a:pt x="112" y="268"/>
                    <a:pt x="108" y="274"/>
                  </a:cubicBezTo>
                  <a:cubicBezTo>
                    <a:pt x="110" y="275"/>
                    <a:pt x="112" y="274"/>
                    <a:pt x="113" y="277"/>
                  </a:cubicBezTo>
                  <a:cubicBezTo>
                    <a:pt x="110" y="277"/>
                    <a:pt x="113" y="280"/>
                    <a:pt x="111" y="283"/>
                  </a:cubicBezTo>
                  <a:cubicBezTo>
                    <a:pt x="113" y="283"/>
                    <a:pt x="113" y="283"/>
                    <a:pt x="113" y="285"/>
                  </a:cubicBezTo>
                  <a:cubicBezTo>
                    <a:pt x="110" y="296"/>
                    <a:pt x="101" y="302"/>
                    <a:pt x="104" y="315"/>
                  </a:cubicBezTo>
                  <a:cubicBezTo>
                    <a:pt x="96" y="316"/>
                    <a:pt x="99" y="327"/>
                    <a:pt x="92" y="329"/>
                  </a:cubicBezTo>
                  <a:cubicBezTo>
                    <a:pt x="94" y="316"/>
                    <a:pt x="104" y="304"/>
                    <a:pt x="107" y="290"/>
                  </a:cubicBezTo>
                  <a:cubicBezTo>
                    <a:pt x="104" y="288"/>
                    <a:pt x="103" y="286"/>
                    <a:pt x="104" y="282"/>
                  </a:cubicBezTo>
                  <a:cubicBezTo>
                    <a:pt x="101" y="280"/>
                    <a:pt x="99" y="287"/>
                    <a:pt x="98" y="291"/>
                  </a:cubicBezTo>
                  <a:cubicBezTo>
                    <a:pt x="99" y="293"/>
                    <a:pt x="101" y="293"/>
                    <a:pt x="102" y="294"/>
                  </a:cubicBezTo>
                  <a:cubicBezTo>
                    <a:pt x="99" y="296"/>
                    <a:pt x="102" y="297"/>
                    <a:pt x="101" y="300"/>
                  </a:cubicBezTo>
                  <a:cubicBezTo>
                    <a:pt x="99" y="301"/>
                    <a:pt x="97" y="302"/>
                    <a:pt x="95" y="303"/>
                  </a:cubicBezTo>
                  <a:cubicBezTo>
                    <a:pt x="94" y="301"/>
                    <a:pt x="93" y="299"/>
                    <a:pt x="91" y="298"/>
                  </a:cubicBezTo>
                  <a:cubicBezTo>
                    <a:pt x="86" y="299"/>
                    <a:pt x="80" y="307"/>
                    <a:pt x="84" y="313"/>
                  </a:cubicBezTo>
                  <a:cubicBezTo>
                    <a:pt x="81" y="315"/>
                    <a:pt x="78" y="321"/>
                    <a:pt x="80" y="327"/>
                  </a:cubicBezTo>
                  <a:cubicBezTo>
                    <a:pt x="79" y="327"/>
                    <a:pt x="79" y="328"/>
                    <a:pt x="78" y="327"/>
                  </a:cubicBezTo>
                  <a:cubicBezTo>
                    <a:pt x="77" y="336"/>
                    <a:pt x="69" y="337"/>
                    <a:pt x="71" y="349"/>
                  </a:cubicBezTo>
                  <a:cubicBezTo>
                    <a:pt x="68" y="351"/>
                    <a:pt x="66" y="359"/>
                    <a:pt x="69" y="361"/>
                  </a:cubicBezTo>
                  <a:cubicBezTo>
                    <a:pt x="70" y="360"/>
                    <a:pt x="70" y="357"/>
                    <a:pt x="72" y="357"/>
                  </a:cubicBezTo>
                  <a:cubicBezTo>
                    <a:pt x="72" y="358"/>
                    <a:pt x="73" y="358"/>
                    <a:pt x="73" y="359"/>
                  </a:cubicBezTo>
                  <a:cubicBezTo>
                    <a:pt x="68" y="359"/>
                    <a:pt x="69" y="365"/>
                    <a:pt x="67" y="370"/>
                  </a:cubicBezTo>
                  <a:cubicBezTo>
                    <a:pt x="76" y="362"/>
                    <a:pt x="78" y="344"/>
                    <a:pt x="85" y="333"/>
                  </a:cubicBezTo>
                  <a:cubicBezTo>
                    <a:pt x="86" y="339"/>
                    <a:pt x="81" y="345"/>
                    <a:pt x="84" y="354"/>
                  </a:cubicBezTo>
                  <a:cubicBezTo>
                    <a:pt x="82" y="354"/>
                    <a:pt x="82" y="357"/>
                    <a:pt x="80" y="355"/>
                  </a:cubicBezTo>
                  <a:cubicBezTo>
                    <a:pt x="75" y="363"/>
                    <a:pt x="72" y="377"/>
                    <a:pt x="64" y="379"/>
                  </a:cubicBezTo>
                  <a:cubicBezTo>
                    <a:pt x="61" y="387"/>
                    <a:pt x="54" y="396"/>
                    <a:pt x="56" y="404"/>
                  </a:cubicBezTo>
                  <a:cubicBezTo>
                    <a:pt x="46" y="415"/>
                    <a:pt x="47" y="430"/>
                    <a:pt x="50" y="446"/>
                  </a:cubicBezTo>
                  <a:cubicBezTo>
                    <a:pt x="61" y="442"/>
                    <a:pt x="58" y="463"/>
                    <a:pt x="50" y="463"/>
                  </a:cubicBezTo>
                  <a:cubicBezTo>
                    <a:pt x="51" y="470"/>
                    <a:pt x="46" y="480"/>
                    <a:pt x="48" y="487"/>
                  </a:cubicBezTo>
                  <a:cubicBezTo>
                    <a:pt x="53" y="482"/>
                    <a:pt x="53" y="474"/>
                    <a:pt x="57" y="469"/>
                  </a:cubicBezTo>
                  <a:cubicBezTo>
                    <a:pt x="58" y="473"/>
                    <a:pt x="65" y="471"/>
                    <a:pt x="65" y="477"/>
                  </a:cubicBezTo>
                  <a:cubicBezTo>
                    <a:pt x="65" y="471"/>
                    <a:pt x="69" y="476"/>
                    <a:pt x="70" y="475"/>
                  </a:cubicBezTo>
                  <a:cubicBezTo>
                    <a:pt x="71" y="471"/>
                    <a:pt x="71" y="467"/>
                    <a:pt x="74" y="467"/>
                  </a:cubicBezTo>
                  <a:cubicBezTo>
                    <a:pt x="76" y="475"/>
                    <a:pt x="78" y="479"/>
                    <a:pt x="76" y="486"/>
                  </a:cubicBezTo>
                  <a:cubicBezTo>
                    <a:pt x="76" y="485"/>
                    <a:pt x="76" y="484"/>
                    <a:pt x="75" y="483"/>
                  </a:cubicBezTo>
                  <a:cubicBezTo>
                    <a:pt x="73" y="486"/>
                    <a:pt x="72" y="495"/>
                    <a:pt x="73" y="498"/>
                  </a:cubicBezTo>
                  <a:cubicBezTo>
                    <a:pt x="73" y="497"/>
                    <a:pt x="73" y="496"/>
                    <a:pt x="74" y="497"/>
                  </a:cubicBezTo>
                  <a:cubicBezTo>
                    <a:pt x="74" y="501"/>
                    <a:pt x="78" y="500"/>
                    <a:pt x="77" y="506"/>
                  </a:cubicBezTo>
                  <a:cubicBezTo>
                    <a:pt x="82" y="508"/>
                    <a:pt x="81" y="501"/>
                    <a:pt x="84" y="500"/>
                  </a:cubicBezTo>
                  <a:cubicBezTo>
                    <a:pt x="89" y="499"/>
                    <a:pt x="90" y="501"/>
                    <a:pt x="94" y="503"/>
                  </a:cubicBezTo>
                  <a:cubicBezTo>
                    <a:pt x="94" y="501"/>
                    <a:pt x="92" y="499"/>
                    <a:pt x="94" y="497"/>
                  </a:cubicBezTo>
                  <a:cubicBezTo>
                    <a:pt x="92" y="497"/>
                    <a:pt x="89" y="498"/>
                    <a:pt x="89" y="496"/>
                  </a:cubicBezTo>
                  <a:cubicBezTo>
                    <a:pt x="89" y="493"/>
                    <a:pt x="89" y="493"/>
                    <a:pt x="89" y="493"/>
                  </a:cubicBezTo>
                  <a:cubicBezTo>
                    <a:pt x="89" y="491"/>
                    <a:pt x="92" y="492"/>
                    <a:pt x="93" y="490"/>
                  </a:cubicBezTo>
                  <a:cubicBezTo>
                    <a:pt x="95" y="490"/>
                    <a:pt x="95" y="492"/>
                    <a:pt x="97" y="493"/>
                  </a:cubicBezTo>
                  <a:cubicBezTo>
                    <a:pt x="99" y="491"/>
                    <a:pt x="97" y="487"/>
                    <a:pt x="101" y="488"/>
                  </a:cubicBezTo>
                  <a:cubicBezTo>
                    <a:pt x="101" y="483"/>
                    <a:pt x="100" y="477"/>
                    <a:pt x="104" y="476"/>
                  </a:cubicBezTo>
                  <a:cubicBezTo>
                    <a:pt x="104" y="477"/>
                    <a:pt x="105" y="476"/>
                    <a:pt x="105" y="477"/>
                  </a:cubicBezTo>
                  <a:cubicBezTo>
                    <a:pt x="100" y="489"/>
                    <a:pt x="107" y="507"/>
                    <a:pt x="102" y="517"/>
                  </a:cubicBezTo>
                  <a:cubicBezTo>
                    <a:pt x="103" y="515"/>
                    <a:pt x="105" y="515"/>
                    <a:pt x="107" y="515"/>
                  </a:cubicBezTo>
                  <a:cubicBezTo>
                    <a:pt x="107" y="512"/>
                    <a:pt x="109" y="510"/>
                    <a:pt x="108" y="505"/>
                  </a:cubicBezTo>
                  <a:cubicBezTo>
                    <a:pt x="110" y="506"/>
                    <a:pt x="113" y="503"/>
                    <a:pt x="113" y="504"/>
                  </a:cubicBezTo>
                  <a:cubicBezTo>
                    <a:pt x="114" y="512"/>
                    <a:pt x="112" y="523"/>
                    <a:pt x="117" y="525"/>
                  </a:cubicBezTo>
                  <a:cubicBezTo>
                    <a:pt x="129" y="516"/>
                    <a:pt x="118" y="489"/>
                    <a:pt x="134" y="484"/>
                  </a:cubicBezTo>
                  <a:cubicBezTo>
                    <a:pt x="131" y="492"/>
                    <a:pt x="134" y="495"/>
                    <a:pt x="134" y="504"/>
                  </a:cubicBezTo>
                  <a:cubicBezTo>
                    <a:pt x="141" y="503"/>
                    <a:pt x="139" y="511"/>
                    <a:pt x="140" y="515"/>
                  </a:cubicBezTo>
                  <a:cubicBezTo>
                    <a:pt x="143" y="515"/>
                    <a:pt x="143" y="510"/>
                    <a:pt x="145" y="510"/>
                  </a:cubicBezTo>
                  <a:cubicBezTo>
                    <a:pt x="151" y="516"/>
                    <a:pt x="146" y="528"/>
                    <a:pt x="142" y="534"/>
                  </a:cubicBezTo>
                  <a:cubicBezTo>
                    <a:pt x="140" y="532"/>
                    <a:pt x="140" y="526"/>
                    <a:pt x="139" y="524"/>
                  </a:cubicBezTo>
                  <a:cubicBezTo>
                    <a:pt x="135" y="525"/>
                    <a:pt x="134" y="525"/>
                    <a:pt x="129" y="525"/>
                  </a:cubicBezTo>
                  <a:cubicBezTo>
                    <a:pt x="129" y="530"/>
                    <a:pt x="126" y="532"/>
                    <a:pt x="126" y="538"/>
                  </a:cubicBezTo>
                  <a:cubicBezTo>
                    <a:pt x="127" y="538"/>
                    <a:pt x="130" y="539"/>
                    <a:pt x="127" y="542"/>
                  </a:cubicBezTo>
                  <a:cubicBezTo>
                    <a:pt x="129" y="544"/>
                    <a:pt x="129" y="541"/>
                    <a:pt x="131" y="541"/>
                  </a:cubicBezTo>
                  <a:cubicBezTo>
                    <a:pt x="131" y="549"/>
                    <a:pt x="134" y="568"/>
                    <a:pt x="124" y="568"/>
                  </a:cubicBezTo>
                  <a:cubicBezTo>
                    <a:pt x="125" y="572"/>
                    <a:pt x="120" y="574"/>
                    <a:pt x="123" y="577"/>
                  </a:cubicBezTo>
                  <a:cubicBezTo>
                    <a:pt x="123" y="575"/>
                    <a:pt x="126" y="576"/>
                    <a:pt x="126" y="575"/>
                  </a:cubicBezTo>
                  <a:cubicBezTo>
                    <a:pt x="125" y="574"/>
                    <a:pt x="126" y="572"/>
                    <a:pt x="126" y="571"/>
                  </a:cubicBezTo>
                  <a:cubicBezTo>
                    <a:pt x="129" y="572"/>
                    <a:pt x="128" y="569"/>
                    <a:pt x="130" y="568"/>
                  </a:cubicBezTo>
                  <a:cubicBezTo>
                    <a:pt x="129" y="573"/>
                    <a:pt x="128" y="577"/>
                    <a:pt x="125" y="580"/>
                  </a:cubicBezTo>
                  <a:cubicBezTo>
                    <a:pt x="134" y="588"/>
                    <a:pt x="128" y="606"/>
                    <a:pt x="130" y="617"/>
                  </a:cubicBezTo>
                  <a:cubicBezTo>
                    <a:pt x="132" y="624"/>
                    <a:pt x="131" y="636"/>
                    <a:pt x="131" y="644"/>
                  </a:cubicBezTo>
                  <a:cubicBezTo>
                    <a:pt x="132" y="644"/>
                    <a:pt x="134" y="644"/>
                    <a:pt x="134" y="645"/>
                  </a:cubicBezTo>
                  <a:cubicBezTo>
                    <a:pt x="135" y="655"/>
                    <a:pt x="135" y="669"/>
                    <a:pt x="137" y="677"/>
                  </a:cubicBezTo>
                  <a:cubicBezTo>
                    <a:pt x="131" y="689"/>
                    <a:pt x="144" y="701"/>
                    <a:pt x="139" y="712"/>
                  </a:cubicBezTo>
                  <a:cubicBezTo>
                    <a:pt x="137" y="708"/>
                    <a:pt x="137" y="712"/>
                    <a:pt x="132" y="711"/>
                  </a:cubicBezTo>
                  <a:cubicBezTo>
                    <a:pt x="130" y="707"/>
                    <a:pt x="133" y="698"/>
                    <a:pt x="129" y="696"/>
                  </a:cubicBezTo>
                  <a:cubicBezTo>
                    <a:pt x="130" y="704"/>
                    <a:pt x="131" y="720"/>
                    <a:pt x="129" y="725"/>
                  </a:cubicBezTo>
                  <a:cubicBezTo>
                    <a:pt x="133" y="728"/>
                    <a:pt x="132" y="736"/>
                    <a:pt x="137" y="737"/>
                  </a:cubicBezTo>
                  <a:cubicBezTo>
                    <a:pt x="137" y="733"/>
                    <a:pt x="137" y="735"/>
                    <a:pt x="139" y="736"/>
                  </a:cubicBezTo>
                  <a:cubicBezTo>
                    <a:pt x="140" y="732"/>
                    <a:pt x="139" y="728"/>
                    <a:pt x="142" y="726"/>
                  </a:cubicBezTo>
                  <a:cubicBezTo>
                    <a:pt x="145" y="744"/>
                    <a:pt x="147" y="769"/>
                    <a:pt x="149" y="785"/>
                  </a:cubicBezTo>
                  <a:cubicBezTo>
                    <a:pt x="149" y="784"/>
                    <a:pt x="148" y="784"/>
                    <a:pt x="147" y="785"/>
                  </a:cubicBezTo>
                  <a:cubicBezTo>
                    <a:pt x="149" y="795"/>
                    <a:pt x="154" y="803"/>
                    <a:pt x="156" y="814"/>
                  </a:cubicBezTo>
                  <a:cubicBezTo>
                    <a:pt x="158" y="814"/>
                    <a:pt x="160" y="814"/>
                    <a:pt x="161" y="816"/>
                  </a:cubicBezTo>
                  <a:cubicBezTo>
                    <a:pt x="160" y="824"/>
                    <a:pt x="168" y="828"/>
                    <a:pt x="165" y="839"/>
                  </a:cubicBezTo>
                  <a:cubicBezTo>
                    <a:pt x="167" y="842"/>
                    <a:pt x="170" y="845"/>
                    <a:pt x="171" y="848"/>
                  </a:cubicBezTo>
                  <a:cubicBezTo>
                    <a:pt x="170" y="848"/>
                    <a:pt x="170" y="850"/>
                    <a:pt x="169" y="851"/>
                  </a:cubicBezTo>
                  <a:cubicBezTo>
                    <a:pt x="172" y="852"/>
                    <a:pt x="173" y="851"/>
                    <a:pt x="175" y="850"/>
                  </a:cubicBezTo>
                  <a:cubicBezTo>
                    <a:pt x="184" y="861"/>
                    <a:pt x="186" y="881"/>
                    <a:pt x="192" y="893"/>
                  </a:cubicBezTo>
                  <a:cubicBezTo>
                    <a:pt x="195" y="893"/>
                    <a:pt x="190" y="890"/>
                    <a:pt x="193" y="890"/>
                  </a:cubicBezTo>
                  <a:cubicBezTo>
                    <a:pt x="196" y="894"/>
                    <a:pt x="195" y="903"/>
                    <a:pt x="200" y="905"/>
                  </a:cubicBezTo>
                  <a:cubicBezTo>
                    <a:pt x="201" y="904"/>
                    <a:pt x="201" y="902"/>
                    <a:pt x="203" y="902"/>
                  </a:cubicBezTo>
                  <a:cubicBezTo>
                    <a:pt x="206" y="907"/>
                    <a:pt x="209" y="913"/>
                    <a:pt x="214" y="915"/>
                  </a:cubicBezTo>
                  <a:cubicBezTo>
                    <a:pt x="214" y="911"/>
                    <a:pt x="208" y="908"/>
                    <a:pt x="212" y="903"/>
                  </a:cubicBezTo>
                  <a:cubicBezTo>
                    <a:pt x="213" y="904"/>
                    <a:pt x="216" y="903"/>
                    <a:pt x="217" y="905"/>
                  </a:cubicBezTo>
                  <a:cubicBezTo>
                    <a:pt x="215" y="910"/>
                    <a:pt x="220" y="913"/>
                    <a:pt x="221" y="917"/>
                  </a:cubicBezTo>
                  <a:cubicBezTo>
                    <a:pt x="221" y="920"/>
                    <a:pt x="219" y="919"/>
                    <a:pt x="218" y="921"/>
                  </a:cubicBezTo>
                  <a:cubicBezTo>
                    <a:pt x="223" y="933"/>
                    <a:pt x="235" y="942"/>
                    <a:pt x="243" y="949"/>
                  </a:cubicBezTo>
                  <a:cubicBezTo>
                    <a:pt x="243" y="952"/>
                    <a:pt x="245" y="953"/>
                    <a:pt x="244" y="956"/>
                  </a:cubicBezTo>
                  <a:cubicBezTo>
                    <a:pt x="247" y="958"/>
                    <a:pt x="250" y="958"/>
                    <a:pt x="252" y="961"/>
                  </a:cubicBezTo>
                  <a:cubicBezTo>
                    <a:pt x="253" y="962"/>
                    <a:pt x="251" y="963"/>
                    <a:pt x="252" y="964"/>
                  </a:cubicBezTo>
                  <a:cubicBezTo>
                    <a:pt x="253" y="966"/>
                    <a:pt x="261" y="970"/>
                    <a:pt x="257" y="975"/>
                  </a:cubicBezTo>
                  <a:cubicBezTo>
                    <a:pt x="254" y="972"/>
                    <a:pt x="249" y="966"/>
                    <a:pt x="245" y="972"/>
                  </a:cubicBezTo>
                  <a:cubicBezTo>
                    <a:pt x="250" y="979"/>
                    <a:pt x="255" y="986"/>
                    <a:pt x="262" y="991"/>
                  </a:cubicBezTo>
                  <a:cubicBezTo>
                    <a:pt x="265" y="990"/>
                    <a:pt x="260" y="990"/>
                    <a:pt x="261" y="987"/>
                  </a:cubicBezTo>
                  <a:cubicBezTo>
                    <a:pt x="265" y="989"/>
                    <a:pt x="265" y="986"/>
                    <a:pt x="268" y="986"/>
                  </a:cubicBezTo>
                  <a:cubicBezTo>
                    <a:pt x="274" y="989"/>
                    <a:pt x="279" y="994"/>
                    <a:pt x="283" y="999"/>
                  </a:cubicBezTo>
                  <a:cubicBezTo>
                    <a:pt x="283" y="993"/>
                    <a:pt x="278" y="991"/>
                    <a:pt x="278" y="987"/>
                  </a:cubicBezTo>
                  <a:cubicBezTo>
                    <a:pt x="276" y="986"/>
                    <a:pt x="274" y="986"/>
                    <a:pt x="272" y="986"/>
                  </a:cubicBezTo>
                  <a:cubicBezTo>
                    <a:pt x="273" y="983"/>
                    <a:pt x="277" y="983"/>
                    <a:pt x="279" y="982"/>
                  </a:cubicBezTo>
                  <a:cubicBezTo>
                    <a:pt x="281" y="986"/>
                    <a:pt x="285" y="988"/>
                    <a:pt x="287" y="991"/>
                  </a:cubicBezTo>
                  <a:cubicBezTo>
                    <a:pt x="293" y="985"/>
                    <a:pt x="298" y="993"/>
                    <a:pt x="303" y="996"/>
                  </a:cubicBezTo>
                  <a:cubicBezTo>
                    <a:pt x="303" y="993"/>
                    <a:pt x="300" y="992"/>
                    <a:pt x="300" y="989"/>
                  </a:cubicBezTo>
                  <a:cubicBezTo>
                    <a:pt x="302" y="990"/>
                    <a:pt x="303" y="990"/>
                    <a:pt x="305" y="989"/>
                  </a:cubicBezTo>
                  <a:cubicBezTo>
                    <a:pt x="311" y="998"/>
                    <a:pt x="321" y="1001"/>
                    <a:pt x="328" y="1005"/>
                  </a:cubicBezTo>
                  <a:cubicBezTo>
                    <a:pt x="326" y="1000"/>
                    <a:pt x="327" y="1000"/>
                    <a:pt x="326" y="995"/>
                  </a:cubicBezTo>
                  <a:cubicBezTo>
                    <a:pt x="322" y="994"/>
                    <a:pt x="324" y="990"/>
                    <a:pt x="322" y="986"/>
                  </a:cubicBezTo>
                  <a:cubicBezTo>
                    <a:pt x="323" y="985"/>
                    <a:pt x="323" y="984"/>
                    <a:pt x="324" y="984"/>
                  </a:cubicBezTo>
                  <a:cubicBezTo>
                    <a:pt x="326" y="986"/>
                    <a:pt x="327" y="991"/>
                    <a:pt x="326" y="994"/>
                  </a:cubicBezTo>
                  <a:cubicBezTo>
                    <a:pt x="328" y="996"/>
                    <a:pt x="330" y="998"/>
                    <a:pt x="332" y="1000"/>
                  </a:cubicBezTo>
                  <a:cubicBezTo>
                    <a:pt x="329" y="1002"/>
                    <a:pt x="331" y="1004"/>
                    <a:pt x="330" y="1007"/>
                  </a:cubicBezTo>
                  <a:cubicBezTo>
                    <a:pt x="338" y="1010"/>
                    <a:pt x="341" y="1014"/>
                    <a:pt x="348" y="1017"/>
                  </a:cubicBezTo>
                  <a:cubicBezTo>
                    <a:pt x="350" y="1016"/>
                    <a:pt x="344" y="1014"/>
                    <a:pt x="347" y="1013"/>
                  </a:cubicBezTo>
                  <a:cubicBezTo>
                    <a:pt x="351" y="1014"/>
                    <a:pt x="353" y="1016"/>
                    <a:pt x="356" y="1016"/>
                  </a:cubicBezTo>
                  <a:cubicBezTo>
                    <a:pt x="354" y="1012"/>
                    <a:pt x="349" y="1010"/>
                    <a:pt x="345" y="1007"/>
                  </a:cubicBezTo>
                  <a:cubicBezTo>
                    <a:pt x="345" y="1010"/>
                    <a:pt x="348" y="1011"/>
                    <a:pt x="346" y="1012"/>
                  </a:cubicBezTo>
                  <a:cubicBezTo>
                    <a:pt x="341" y="1010"/>
                    <a:pt x="345" y="1002"/>
                    <a:pt x="335" y="1002"/>
                  </a:cubicBezTo>
                  <a:cubicBezTo>
                    <a:pt x="331" y="998"/>
                    <a:pt x="332" y="995"/>
                    <a:pt x="330" y="991"/>
                  </a:cubicBezTo>
                  <a:cubicBezTo>
                    <a:pt x="335" y="989"/>
                    <a:pt x="339" y="993"/>
                    <a:pt x="343" y="997"/>
                  </a:cubicBezTo>
                  <a:cubicBezTo>
                    <a:pt x="343" y="999"/>
                    <a:pt x="341" y="999"/>
                    <a:pt x="341" y="1000"/>
                  </a:cubicBezTo>
                  <a:cubicBezTo>
                    <a:pt x="346" y="1002"/>
                    <a:pt x="348" y="1006"/>
                    <a:pt x="351" y="1009"/>
                  </a:cubicBezTo>
                  <a:cubicBezTo>
                    <a:pt x="360" y="1007"/>
                    <a:pt x="366" y="1011"/>
                    <a:pt x="368" y="1017"/>
                  </a:cubicBezTo>
                  <a:cubicBezTo>
                    <a:pt x="368" y="1013"/>
                    <a:pt x="372" y="1016"/>
                    <a:pt x="374" y="1014"/>
                  </a:cubicBezTo>
                  <a:cubicBezTo>
                    <a:pt x="375" y="1012"/>
                    <a:pt x="372" y="1010"/>
                    <a:pt x="374" y="1009"/>
                  </a:cubicBezTo>
                  <a:cubicBezTo>
                    <a:pt x="383" y="1017"/>
                    <a:pt x="400" y="1015"/>
                    <a:pt x="406" y="1025"/>
                  </a:cubicBezTo>
                  <a:cubicBezTo>
                    <a:pt x="404" y="1026"/>
                    <a:pt x="403" y="1022"/>
                    <a:pt x="403" y="1026"/>
                  </a:cubicBezTo>
                  <a:cubicBezTo>
                    <a:pt x="411" y="1028"/>
                    <a:pt x="414" y="1034"/>
                    <a:pt x="421" y="1037"/>
                  </a:cubicBezTo>
                  <a:cubicBezTo>
                    <a:pt x="421" y="1037"/>
                    <a:pt x="422" y="1035"/>
                    <a:pt x="423" y="1036"/>
                  </a:cubicBezTo>
                  <a:cubicBezTo>
                    <a:pt x="429" y="1037"/>
                    <a:pt x="430" y="1047"/>
                    <a:pt x="436" y="1051"/>
                  </a:cubicBezTo>
                  <a:cubicBezTo>
                    <a:pt x="432" y="1052"/>
                    <a:pt x="425" y="1050"/>
                    <a:pt x="424" y="1044"/>
                  </a:cubicBezTo>
                  <a:cubicBezTo>
                    <a:pt x="423" y="1044"/>
                    <a:pt x="422" y="1045"/>
                    <a:pt x="421" y="1045"/>
                  </a:cubicBezTo>
                  <a:cubicBezTo>
                    <a:pt x="420" y="1043"/>
                    <a:pt x="421" y="1042"/>
                    <a:pt x="420" y="1042"/>
                  </a:cubicBezTo>
                  <a:cubicBezTo>
                    <a:pt x="415" y="1041"/>
                    <a:pt x="409" y="1039"/>
                    <a:pt x="405" y="1036"/>
                  </a:cubicBezTo>
                  <a:cubicBezTo>
                    <a:pt x="403" y="1038"/>
                    <a:pt x="408" y="1039"/>
                    <a:pt x="405" y="1040"/>
                  </a:cubicBezTo>
                  <a:cubicBezTo>
                    <a:pt x="398" y="1039"/>
                    <a:pt x="395" y="1033"/>
                    <a:pt x="386" y="1033"/>
                  </a:cubicBezTo>
                  <a:cubicBezTo>
                    <a:pt x="386" y="1028"/>
                    <a:pt x="383" y="1027"/>
                    <a:pt x="378" y="1027"/>
                  </a:cubicBezTo>
                  <a:cubicBezTo>
                    <a:pt x="376" y="1029"/>
                    <a:pt x="376" y="1030"/>
                    <a:pt x="375" y="1031"/>
                  </a:cubicBezTo>
                  <a:cubicBezTo>
                    <a:pt x="369" y="1031"/>
                    <a:pt x="367" y="1028"/>
                    <a:pt x="364" y="1024"/>
                  </a:cubicBezTo>
                  <a:cubicBezTo>
                    <a:pt x="364" y="1021"/>
                    <a:pt x="367" y="1022"/>
                    <a:pt x="366" y="1019"/>
                  </a:cubicBezTo>
                  <a:cubicBezTo>
                    <a:pt x="365" y="1017"/>
                    <a:pt x="364" y="1016"/>
                    <a:pt x="361" y="1015"/>
                  </a:cubicBezTo>
                  <a:cubicBezTo>
                    <a:pt x="363" y="1021"/>
                    <a:pt x="360" y="1016"/>
                    <a:pt x="357" y="1016"/>
                  </a:cubicBezTo>
                  <a:cubicBezTo>
                    <a:pt x="355" y="1020"/>
                    <a:pt x="358" y="1021"/>
                    <a:pt x="360" y="1023"/>
                  </a:cubicBezTo>
                  <a:cubicBezTo>
                    <a:pt x="357" y="1022"/>
                    <a:pt x="358" y="1026"/>
                    <a:pt x="357" y="1026"/>
                  </a:cubicBezTo>
                  <a:cubicBezTo>
                    <a:pt x="354" y="1025"/>
                    <a:pt x="353" y="1026"/>
                    <a:pt x="352" y="1025"/>
                  </a:cubicBezTo>
                  <a:cubicBezTo>
                    <a:pt x="351" y="1026"/>
                    <a:pt x="352" y="1028"/>
                    <a:pt x="350" y="1029"/>
                  </a:cubicBezTo>
                  <a:cubicBezTo>
                    <a:pt x="346" y="1025"/>
                    <a:pt x="346" y="1032"/>
                    <a:pt x="345" y="1033"/>
                  </a:cubicBezTo>
                  <a:cubicBezTo>
                    <a:pt x="345" y="1033"/>
                    <a:pt x="343" y="1033"/>
                    <a:pt x="343" y="1033"/>
                  </a:cubicBezTo>
                  <a:cubicBezTo>
                    <a:pt x="340" y="1041"/>
                    <a:pt x="350" y="1044"/>
                    <a:pt x="346" y="1047"/>
                  </a:cubicBezTo>
                  <a:cubicBezTo>
                    <a:pt x="349" y="1047"/>
                    <a:pt x="350" y="1050"/>
                    <a:pt x="349" y="1053"/>
                  </a:cubicBezTo>
                  <a:cubicBezTo>
                    <a:pt x="352" y="1054"/>
                    <a:pt x="353" y="1055"/>
                    <a:pt x="355" y="1056"/>
                  </a:cubicBezTo>
                  <a:cubicBezTo>
                    <a:pt x="355" y="1052"/>
                    <a:pt x="355" y="1051"/>
                    <a:pt x="353" y="1048"/>
                  </a:cubicBezTo>
                  <a:cubicBezTo>
                    <a:pt x="354" y="1048"/>
                    <a:pt x="354" y="1048"/>
                    <a:pt x="355" y="1049"/>
                  </a:cubicBezTo>
                  <a:cubicBezTo>
                    <a:pt x="356" y="1043"/>
                    <a:pt x="354" y="1040"/>
                    <a:pt x="354" y="1038"/>
                  </a:cubicBezTo>
                  <a:cubicBezTo>
                    <a:pt x="359" y="1036"/>
                    <a:pt x="362" y="1039"/>
                    <a:pt x="363" y="1044"/>
                  </a:cubicBezTo>
                  <a:cubicBezTo>
                    <a:pt x="369" y="1046"/>
                    <a:pt x="373" y="1052"/>
                    <a:pt x="379" y="1053"/>
                  </a:cubicBezTo>
                  <a:cubicBezTo>
                    <a:pt x="380" y="1053"/>
                    <a:pt x="381" y="1051"/>
                    <a:pt x="383" y="1053"/>
                  </a:cubicBezTo>
                  <a:cubicBezTo>
                    <a:pt x="384" y="1049"/>
                    <a:pt x="378" y="1049"/>
                    <a:pt x="381" y="1047"/>
                  </a:cubicBezTo>
                  <a:cubicBezTo>
                    <a:pt x="392" y="1050"/>
                    <a:pt x="400" y="1056"/>
                    <a:pt x="409" y="1061"/>
                  </a:cubicBezTo>
                  <a:cubicBezTo>
                    <a:pt x="414" y="1056"/>
                    <a:pt x="420" y="1067"/>
                    <a:pt x="420" y="1073"/>
                  </a:cubicBezTo>
                  <a:cubicBezTo>
                    <a:pt x="428" y="1075"/>
                    <a:pt x="435" y="1080"/>
                    <a:pt x="442" y="1082"/>
                  </a:cubicBezTo>
                  <a:cubicBezTo>
                    <a:pt x="443" y="1082"/>
                    <a:pt x="445" y="1080"/>
                    <a:pt x="448" y="1081"/>
                  </a:cubicBezTo>
                  <a:cubicBezTo>
                    <a:pt x="449" y="1082"/>
                    <a:pt x="450" y="1084"/>
                    <a:pt x="451" y="1084"/>
                  </a:cubicBezTo>
                  <a:cubicBezTo>
                    <a:pt x="455" y="1083"/>
                    <a:pt x="455" y="1076"/>
                    <a:pt x="461" y="1080"/>
                  </a:cubicBezTo>
                  <a:cubicBezTo>
                    <a:pt x="461" y="1076"/>
                    <a:pt x="458" y="1077"/>
                    <a:pt x="458" y="1073"/>
                  </a:cubicBezTo>
                  <a:cubicBezTo>
                    <a:pt x="459" y="1073"/>
                    <a:pt x="459" y="1074"/>
                    <a:pt x="461" y="1074"/>
                  </a:cubicBezTo>
                  <a:cubicBezTo>
                    <a:pt x="463" y="1068"/>
                    <a:pt x="459" y="1065"/>
                    <a:pt x="457" y="1058"/>
                  </a:cubicBezTo>
                  <a:cubicBezTo>
                    <a:pt x="462" y="1059"/>
                    <a:pt x="458" y="1056"/>
                    <a:pt x="460" y="1056"/>
                  </a:cubicBezTo>
                  <a:cubicBezTo>
                    <a:pt x="465" y="1057"/>
                    <a:pt x="467" y="1056"/>
                    <a:pt x="470" y="1060"/>
                  </a:cubicBezTo>
                  <a:cubicBezTo>
                    <a:pt x="462" y="1069"/>
                    <a:pt x="479" y="1080"/>
                    <a:pt x="488" y="1080"/>
                  </a:cubicBezTo>
                  <a:cubicBezTo>
                    <a:pt x="486" y="1080"/>
                    <a:pt x="484" y="1078"/>
                    <a:pt x="482" y="1077"/>
                  </a:cubicBezTo>
                  <a:cubicBezTo>
                    <a:pt x="486" y="1070"/>
                    <a:pt x="490" y="1080"/>
                    <a:pt x="496" y="1080"/>
                  </a:cubicBezTo>
                  <a:cubicBezTo>
                    <a:pt x="497" y="1077"/>
                    <a:pt x="496" y="1077"/>
                    <a:pt x="497" y="1075"/>
                  </a:cubicBezTo>
                  <a:cubicBezTo>
                    <a:pt x="503" y="1075"/>
                    <a:pt x="509" y="1078"/>
                    <a:pt x="514" y="1077"/>
                  </a:cubicBezTo>
                  <a:cubicBezTo>
                    <a:pt x="509" y="1075"/>
                    <a:pt x="505" y="1074"/>
                    <a:pt x="501" y="1071"/>
                  </a:cubicBezTo>
                  <a:cubicBezTo>
                    <a:pt x="510" y="1071"/>
                    <a:pt x="518" y="1076"/>
                    <a:pt x="525" y="1074"/>
                  </a:cubicBezTo>
                  <a:cubicBezTo>
                    <a:pt x="536" y="1082"/>
                    <a:pt x="551" y="1086"/>
                    <a:pt x="564" y="1089"/>
                  </a:cubicBezTo>
                  <a:cubicBezTo>
                    <a:pt x="569" y="1086"/>
                    <a:pt x="574" y="1089"/>
                    <a:pt x="578" y="1088"/>
                  </a:cubicBezTo>
                  <a:cubicBezTo>
                    <a:pt x="574" y="1087"/>
                    <a:pt x="568" y="1082"/>
                    <a:pt x="563" y="1085"/>
                  </a:cubicBezTo>
                  <a:cubicBezTo>
                    <a:pt x="558" y="1090"/>
                    <a:pt x="552" y="1075"/>
                    <a:pt x="544" y="1081"/>
                  </a:cubicBezTo>
                  <a:cubicBezTo>
                    <a:pt x="542" y="1081"/>
                    <a:pt x="540" y="1080"/>
                    <a:pt x="540" y="1078"/>
                  </a:cubicBezTo>
                  <a:cubicBezTo>
                    <a:pt x="553" y="1077"/>
                    <a:pt x="568" y="1080"/>
                    <a:pt x="582" y="1084"/>
                  </a:cubicBezTo>
                  <a:cubicBezTo>
                    <a:pt x="583" y="1081"/>
                    <a:pt x="578" y="1080"/>
                    <a:pt x="581" y="1078"/>
                  </a:cubicBezTo>
                  <a:cubicBezTo>
                    <a:pt x="589" y="1079"/>
                    <a:pt x="597" y="1076"/>
                    <a:pt x="603" y="1079"/>
                  </a:cubicBezTo>
                  <a:cubicBezTo>
                    <a:pt x="603" y="1079"/>
                    <a:pt x="603" y="1079"/>
                    <a:pt x="603" y="1078"/>
                  </a:cubicBezTo>
                  <a:cubicBezTo>
                    <a:pt x="606" y="1077"/>
                    <a:pt x="612" y="1079"/>
                    <a:pt x="614" y="1077"/>
                  </a:cubicBezTo>
                  <a:cubicBezTo>
                    <a:pt x="602" y="1069"/>
                    <a:pt x="581" y="1075"/>
                    <a:pt x="571" y="1070"/>
                  </a:cubicBezTo>
                  <a:cubicBezTo>
                    <a:pt x="562" y="1075"/>
                    <a:pt x="550" y="1058"/>
                    <a:pt x="541" y="1066"/>
                  </a:cubicBezTo>
                  <a:cubicBezTo>
                    <a:pt x="542" y="1069"/>
                    <a:pt x="544" y="1070"/>
                    <a:pt x="545" y="1072"/>
                  </a:cubicBezTo>
                  <a:cubicBezTo>
                    <a:pt x="541" y="1074"/>
                    <a:pt x="539" y="1068"/>
                    <a:pt x="537" y="1064"/>
                  </a:cubicBezTo>
                  <a:cubicBezTo>
                    <a:pt x="539" y="1060"/>
                    <a:pt x="545" y="1060"/>
                    <a:pt x="548" y="1057"/>
                  </a:cubicBezTo>
                  <a:cubicBezTo>
                    <a:pt x="557" y="1065"/>
                    <a:pt x="571" y="1065"/>
                    <a:pt x="584" y="1064"/>
                  </a:cubicBezTo>
                  <a:cubicBezTo>
                    <a:pt x="584" y="1059"/>
                    <a:pt x="579" y="1058"/>
                    <a:pt x="578" y="1053"/>
                  </a:cubicBezTo>
                  <a:cubicBezTo>
                    <a:pt x="583" y="1045"/>
                    <a:pt x="593" y="1051"/>
                    <a:pt x="604" y="1050"/>
                  </a:cubicBezTo>
                  <a:cubicBezTo>
                    <a:pt x="609" y="1056"/>
                    <a:pt x="620" y="1059"/>
                    <a:pt x="627" y="1054"/>
                  </a:cubicBezTo>
                  <a:cubicBezTo>
                    <a:pt x="622" y="1053"/>
                    <a:pt x="626" y="1050"/>
                    <a:pt x="624" y="1047"/>
                  </a:cubicBezTo>
                  <a:cubicBezTo>
                    <a:pt x="626" y="1047"/>
                    <a:pt x="627" y="1047"/>
                    <a:pt x="627" y="1046"/>
                  </a:cubicBezTo>
                  <a:cubicBezTo>
                    <a:pt x="625" y="1041"/>
                    <a:pt x="628" y="1041"/>
                    <a:pt x="627" y="1035"/>
                  </a:cubicBezTo>
                  <a:cubicBezTo>
                    <a:pt x="623" y="1035"/>
                    <a:pt x="627" y="1032"/>
                    <a:pt x="623" y="1031"/>
                  </a:cubicBezTo>
                  <a:cubicBezTo>
                    <a:pt x="627" y="1031"/>
                    <a:pt x="629" y="1035"/>
                    <a:pt x="632" y="1031"/>
                  </a:cubicBezTo>
                  <a:cubicBezTo>
                    <a:pt x="630" y="1031"/>
                    <a:pt x="629" y="1030"/>
                    <a:pt x="629" y="1029"/>
                  </a:cubicBezTo>
                  <a:cubicBezTo>
                    <a:pt x="635" y="1032"/>
                    <a:pt x="637" y="1030"/>
                    <a:pt x="642" y="1033"/>
                  </a:cubicBezTo>
                  <a:cubicBezTo>
                    <a:pt x="649" y="1029"/>
                    <a:pt x="656" y="1030"/>
                    <a:pt x="664" y="1028"/>
                  </a:cubicBezTo>
                  <a:cubicBezTo>
                    <a:pt x="660" y="1028"/>
                    <a:pt x="661" y="1024"/>
                    <a:pt x="658" y="1023"/>
                  </a:cubicBezTo>
                  <a:cubicBezTo>
                    <a:pt x="653" y="1022"/>
                    <a:pt x="646" y="1028"/>
                    <a:pt x="642" y="1022"/>
                  </a:cubicBezTo>
                  <a:cubicBezTo>
                    <a:pt x="648" y="1019"/>
                    <a:pt x="652" y="1021"/>
                    <a:pt x="658" y="1022"/>
                  </a:cubicBezTo>
                  <a:cubicBezTo>
                    <a:pt x="657" y="1018"/>
                    <a:pt x="661" y="1019"/>
                    <a:pt x="662" y="1017"/>
                  </a:cubicBezTo>
                  <a:cubicBezTo>
                    <a:pt x="656" y="1016"/>
                    <a:pt x="650" y="1022"/>
                    <a:pt x="646" y="1017"/>
                  </a:cubicBezTo>
                  <a:cubicBezTo>
                    <a:pt x="650" y="1009"/>
                    <a:pt x="659" y="1009"/>
                    <a:pt x="662" y="1005"/>
                  </a:cubicBezTo>
                  <a:cubicBezTo>
                    <a:pt x="649" y="1006"/>
                    <a:pt x="629" y="1007"/>
                    <a:pt x="623" y="995"/>
                  </a:cubicBezTo>
                  <a:cubicBezTo>
                    <a:pt x="619" y="997"/>
                    <a:pt x="612" y="995"/>
                    <a:pt x="610" y="998"/>
                  </a:cubicBezTo>
                  <a:cubicBezTo>
                    <a:pt x="611" y="998"/>
                    <a:pt x="613" y="998"/>
                    <a:pt x="614" y="1000"/>
                  </a:cubicBezTo>
                  <a:cubicBezTo>
                    <a:pt x="612" y="1000"/>
                    <a:pt x="607" y="1000"/>
                    <a:pt x="606" y="998"/>
                  </a:cubicBezTo>
                  <a:cubicBezTo>
                    <a:pt x="606" y="997"/>
                    <a:pt x="607" y="997"/>
                    <a:pt x="607" y="995"/>
                  </a:cubicBezTo>
                  <a:cubicBezTo>
                    <a:pt x="604" y="996"/>
                    <a:pt x="603" y="993"/>
                    <a:pt x="605" y="991"/>
                  </a:cubicBezTo>
                  <a:cubicBezTo>
                    <a:pt x="601" y="990"/>
                    <a:pt x="601" y="992"/>
                    <a:pt x="597" y="992"/>
                  </a:cubicBezTo>
                  <a:cubicBezTo>
                    <a:pt x="596" y="995"/>
                    <a:pt x="602" y="994"/>
                    <a:pt x="600" y="996"/>
                  </a:cubicBezTo>
                  <a:cubicBezTo>
                    <a:pt x="592" y="995"/>
                    <a:pt x="584" y="994"/>
                    <a:pt x="580" y="989"/>
                  </a:cubicBezTo>
                  <a:cubicBezTo>
                    <a:pt x="574" y="991"/>
                    <a:pt x="566" y="987"/>
                    <a:pt x="562" y="983"/>
                  </a:cubicBezTo>
                  <a:cubicBezTo>
                    <a:pt x="577" y="981"/>
                    <a:pt x="581" y="993"/>
                    <a:pt x="592" y="991"/>
                  </a:cubicBezTo>
                  <a:cubicBezTo>
                    <a:pt x="591" y="988"/>
                    <a:pt x="588" y="988"/>
                    <a:pt x="588" y="986"/>
                  </a:cubicBezTo>
                  <a:cubicBezTo>
                    <a:pt x="591" y="986"/>
                    <a:pt x="589" y="981"/>
                    <a:pt x="593" y="982"/>
                  </a:cubicBezTo>
                  <a:cubicBezTo>
                    <a:pt x="597" y="989"/>
                    <a:pt x="607" y="988"/>
                    <a:pt x="613" y="986"/>
                  </a:cubicBezTo>
                  <a:cubicBezTo>
                    <a:pt x="608" y="986"/>
                    <a:pt x="603" y="986"/>
                    <a:pt x="603" y="980"/>
                  </a:cubicBezTo>
                  <a:cubicBezTo>
                    <a:pt x="587" y="977"/>
                    <a:pt x="568" y="974"/>
                    <a:pt x="557" y="964"/>
                  </a:cubicBezTo>
                  <a:cubicBezTo>
                    <a:pt x="558" y="963"/>
                    <a:pt x="557" y="963"/>
                    <a:pt x="557" y="961"/>
                  </a:cubicBezTo>
                  <a:cubicBezTo>
                    <a:pt x="568" y="960"/>
                    <a:pt x="581" y="968"/>
                    <a:pt x="593" y="967"/>
                  </a:cubicBezTo>
                  <a:cubicBezTo>
                    <a:pt x="594" y="969"/>
                    <a:pt x="592" y="970"/>
                    <a:pt x="593" y="972"/>
                  </a:cubicBezTo>
                  <a:cubicBezTo>
                    <a:pt x="595" y="971"/>
                    <a:pt x="598" y="974"/>
                    <a:pt x="600" y="972"/>
                  </a:cubicBezTo>
                  <a:cubicBezTo>
                    <a:pt x="598" y="972"/>
                    <a:pt x="598" y="971"/>
                    <a:pt x="597" y="970"/>
                  </a:cubicBezTo>
                  <a:cubicBezTo>
                    <a:pt x="599" y="970"/>
                    <a:pt x="599" y="969"/>
                    <a:pt x="601" y="969"/>
                  </a:cubicBezTo>
                  <a:cubicBezTo>
                    <a:pt x="603" y="970"/>
                    <a:pt x="603" y="974"/>
                    <a:pt x="606" y="974"/>
                  </a:cubicBezTo>
                  <a:cubicBezTo>
                    <a:pt x="612" y="969"/>
                    <a:pt x="620" y="977"/>
                    <a:pt x="627" y="971"/>
                  </a:cubicBezTo>
                  <a:cubicBezTo>
                    <a:pt x="629" y="972"/>
                    <a:pt x="632" y="971"/>
                    <a:pt x="634" y="973"/>
                  </a:cubicBezTo>
                  <a:cubicBezTo>
                    <a:pt x="631" y="974"/>
                    <a:pt x="630" y="975"/>
                    <a:pt x="627" y="975"/>
                  </a:cubicBezTo>
                  <a:cubicBezTo>
                    <a:pt x="629" y="977"/>
                    <a:pt x="632" y="976"/>
                    <a:pt x="635" y="976"/>
                  </a:cubicBezTo>
                  <a:cubicBezTo>
                    <a:pt x="635" y="977"/>
                    <a:pt x="634" y="978"/>
                    <a:pt x="634" y="979"/>
                  </a:cubicBezTo>
                  <a:cubicBezTo>
                    <a:pt x="638" y="978"/>
                    <a:pt x="642" y="978"/>
                    <a:pt x="645" y="977"/>
                  </a:cubicBezTo>
                  <a:cubicBezTo>
                    <a:pt x="641" y="976"/>
                    <a:pt x="639" y="972"/>
                    <a:pt x="642" y="970"/>
                  </a:cubicBezTo>
                  <a:cubicBezTo>
                    <a:pt x="635" y="969"/>
                    <a:pt x="625" y="969"/>
                    <a:pt x="623" y="965"/>
                  </a:cubicBezTo>
                  <a:cubicBezTo>
                    <a:pt x="623" y="963"/>
                    <a:pt x="627" y="968"/>
                    <a:pt x="627" y="965"/>
                  </a:cubicBezTo>
                  <a:cubicBezTo>
                    <a:pt x="627" y="964"/>
                    <a:pt x="626" y="964"/>
                    <a:pt x="625" y="963"/>
                  </a:cubicBezTo>
                  <a:cubicBezTo>
                    <a:pt x="626" y="961"/>
                    <a:pt x="630" y="961"/>
                    <a:pt x="630" y="958"/>
                  </a:cubicBezTo>
                  <a:cubicBezTo>
                    <a:pt x="627" y="958"/>
                    <a:pt x="627" y="956"/>
                    <a:pt x="624" y="956"/>
                  </a:cubicBezTo>
                  <a:cubicBezTo>
                    <a:pt x="606" y="964"/>
                    <a:pt x="592" y="946"/>
                    <a:pt x="575" y="943"/>
                  </a:cubicBezTo>
                  <a:cubicBezTo>
                    <a:pt x="573" y="942"/>
                    <a:pt x="576" y="947"/>
                    <a:pt x="573" y="945"/>
                  </a:cubicBezTo>
                  <a:cubicBezTo>
                    <a:pt x="571" y="945"/>
                    <a:pt x="568" y="940"/>
                    <a:pt x="571" y="939"/>
                  </a:cubicBezTo>
                  <a:cubicBezTo>
                    <a:pt x="591" y="947"/>
                    <a:pt x="610" y="947"/>
                    <a:pt x="632" y="944"/>
                  </a:cubicBezTo>
                  <a:cubicBezTo>
                    <a:pt x="631" y="949"/>
                    <a:pt x="640" y="949"/>
                    <a:pt x="646" y="949"/>
                  </a:cubicBezTo>
                  <a:cubicBezTo>
                    <a:pt x="646" y="943"/>
                    <a:pt x="639" y="949"/>
                    <a:pt x="637" y="945"/>
                  </a:cubicBezTo>
                  <a:cubicBezTo>
                    <a:pt x="645" y="940"/>
                    <a:pt x="657" y="945"/>
                    <a:pt x="663" y="938"/>
                  </a:cubicBezTo>
                  <a:cubicBezTo>
                    <a:pt x="668" y="944"/>
                    <a:pt x="678" y="932"/>
                    <a:pt x="682" y="940"/>
                  </a:cubicBezTo>
                  <a:cubicBezTo>
                    <a:pt x="693" y="941"/>
                    <a:pt x="695" y="933"/>
                    <a:pt x="702" y="929"/>
                  </a:cubicBezTo>
                  <a:cubicBezTo>
                    <a:pt x="686" y="931"/>
                    <a:pt x="667" y="938"/>
                    <a:pt x="647" y="941"/>
                  </a:cubicBezTo>
                  <a:cubicBezTo>
                    <a:pt x="637" y="942"/>
                    <a:pt x="604" y="945"/>
                    <a:pt x="607" y="933"/>
                  </a:cubicBezTo>
                  <a:cubicBezTo>
                    <a:pt x="590" y="931"/>
                    <a:pt x="576" y="928"/>
                    <a:pt x="560" y="923"/>
                  </a:cubicBezTo>
                  <a:cubicBezTo>
                    <a:pt x="561" y="920"/>
                    <a:pt x="558" y="920"/>
                    <a:pt x="557" y="918"/>
                  </a:cubicBezTo>
                  <a:cubicBezTo>
                    <a:pt x="566" y="919"/>
                    <a:pt x="573" y="923"/>
                    <a:pt x="582" y="919"/>
                  </a:cubicBezTo>
                  <a:cubicBezTo>
                    <a:pt x="588" y="922"/>
                    <a:pt x="599" y="926"/>
                    <a:pt x="607" y="923"/>
                  </a:cubicBezTo>
                  <a:cubicBezTo>
                    <a:pt x="603" y="921"/>
                    <a:pt x="598" y="920"/>
                    <a:pt x="593" y="918"/>
                  </a:cubicBezTo>
                  <a:cubicBezTo>
                    <a:pt x="593" y="920"/>
                    <a:pt x="596" y="921"/>
                    <a:pt x="593" y="922"/>
                  </a:cubicBezTo>
                  <a:cubicBezTo>
                    <a:pt x="589" y="923"/>
                    <a:pt x="589" y="914"/>
                    <a:pt x="588" y="919"/>
                  </a:cubicBezTo>
                  <a:cubicBezTo>
                    <a:pt x="586" y="913"/>
                    <a:pt x="576" y="916"/>
                    <a:pt x="572" y="912"/>
                  </a:cubicBezTo>
                  <a:cubicBezTo>
                    <a:pt x="562" y="913"/>
                    <a:pt x="549" y="903"/>
                    <a:pt x="541" y="900"/>
                  </a:cubicBezTo>
                  <a:cubicBezTo>
                    <a:pt x="529" y="895"/>
                    <a:pt x="511" y="886"/>
                    <a:pt x="508" y="881"/>
                  </a:cubicBezTo>
                  <a:cubicBezTo>
                    <a:pt x="495" y="877"/>
                    <a:pt x="487" y="867"/>
                    <a:pt x="475" y="862"/>
                  </a:cubicBezTo>
                  <a:cubicBezTo>
                    <a:pt x="474" y="864"/>
                    <a:pt x="477" y="865"/>
                    <a:pt x="475" y="866"/>
                  </a:cubicBezTo>
                  <a:cubicBezTo>
                    <a:pt x="471" y="854"/>
                    <a:pt x="462" y="848"/>
                    <a:pt x="454" y="840"/>
                  </a:cubicBezTo>
                  <a:cubicBezTo>
                    <a:pt x="457" y="840"/>
                    <a:pt x="452" y="837"/>
                    <a:pt x="455" y="837"/>
                  </a:cubicBezTo>
                  <a:cubicBezTo>
                    <a:pt x="463" y="843"/>
                    <a:pt x="468" y="852"/>
                    <a:pt x="479" y="856"/>
                  </a:cubicBezTo>
                  <a:cubicBezTo>
                    <a:pt x="476" y="851"/>
                    <a:pt x="473" y="845"/>
                    <a:pt x="475" y="840"/>
                  </a:cubicBezTo>
                  <a:cubicBezTo>
                    <a:pt x="469" y="839"/>
                    <a:pt x="461" y="834"/>
                    <a:pt x="462" y="828"/>
                  </a:cubicBezTo>
                  <a:cubicBezTo>
                    <a:pt x="469" y="834"/>
                    <a:pt x="482" y="843"/>
                    <a:pt x="487" y="846"/>
                  </a:cubicBezTo>
                  <a:cubicBezTo>
                    <a:pt x="482" y="840"/>
                    <a:pt x="473" y="832"/>
                    <a:pt x="470" y="827"/>
                  </a:cubicBezTo>
                  <a:cubicBezTo>
                    <a:pt x="478" y="833"/>
                    <a:pt x="485" y="840"/>
                    <a:pt x="494" y="844"/>
                  </a:cubicBezTo>
                  <a:cubicBezTo>
                    <a:pt x="493" y="839"/>
                    <a:pt x="499" y="842"/>
                    <a:pt x="500" y="843"/>
                  </a:cubicBezTo>
                  <a:cubicBezTo>
                    <a:pt x="488" y="834"/>
                    <a:pt x="481" y="821"/>
                    <a:pt x="466" y="816"/>
                  </a:cubicBezTo>
                  <a:cubicBezTo>
                    <a:pt x="465" y="823"/>
                    <a:pt x="457" y="820"/>
                    <a:pt x="453" y="817"/>
                  </a:cubicBezTo>
                  <a:cubicBezTo>
                    <a:pt x="453" y="816"/>
                    <a:pt x="456" y="816"/>
                    <a:pt x="455" y="814"/>
                  </a:cubicBezTo>
                  <a:cubicBezTo>
                    <a:pt x="452" y="812"/>
                    <a:pt x="446" y="809"/>
                    <a:pt x="447" y="805"/>
                  </a:cubicBezTo>
                  <a:cubicBezTo>
                    <a:pt x="449" y="806"/>
                    <a:pt x="450" y="809"/>
                    <a:pt x="453" y="809"/>
                  </a:cubicBezTo>
                  <a:cubicBezTo>
                    <a:pt x="453" y="805"/>
                    <a:pt x="453" y="805"/>
                    <a:pt x="453" y="805"/>
                  </a:cubicBezTo>
                  <a:cubicBezTo>
                    <a:pt x="448" y="803"/>
                    <a:pt x="444" y="801"/>
                    <a:pt x="442" y="795"/>
                  </a:cubicBezTo>
                  <a:cubicBezTo>
                    <a:pt x="440" y="795"/>
                    <a:pt x="436" y="796"/>
                    <a:pt x="435" y="794"/>
                  </a:cubicBezTo>
                  <a:cubicBezTo>
                    <a:pt x="440" y="788"/>
                    <a:pt x="430" y="786"/>
                    <a:pt x="431" y="780"/>
                  </a:cubicBezTo>
                  <a:cubicBezTo>
                    <a:pt x="431" y="780"/>
                    <a:pt x="432" y="780"/>
                    <a:pt x="432" y="780"/>
                  </a:cubicBezTo>
                  <a:cubicBezTo>
                    <a:pt x="432" y="774"/>
                    <a:pt x="426" y="773"/>
                    <a:pt x="423" y="769"/>
                  </a:cubicBezTo>
                  <a:cubicBezTo>
                    <a:pt x="419" y="763"/>
                    <a:pt x="419" y="754"/>
                    <a:pt x="414" y="749"/>
                  </a:cubicBezTo>
                  <a:cubicBezTo>
                    <a:pt x="419" y="746"/>
                    <a:pt x="415" y="740"/>
                    <a:pt x="414" y="736"/>
                  </a:cubicBezTo>
                  <a:cubicBezTo>
                    <a:pt x="416" y="734"/>
                    <a:pt x="415" y="731"/>
                    <a:pt x="419" y="732"/>
                  </a:cubicBezTo>
                  <a:cubicBezTo>
                    <a:pt x="419" y="730"/>
                    <a:pt x="419" y="727"/>
                    <a:pt x="421" y="727"/>
                  </a:cubicBezTo>
                  <a:cubicBezTo>
                    <a:pt x="422" y="729"/>
                    <a:pt x="424" y="731"/>
                    <a:pt x="427" y="730"/>
                  </a:cubicBezTo>
                  <a:cubicBezTo>
                    <a:pt x="427" y="726"/>
                    <a:pt x="424" y="721"/>
                    <a:pt x="427" y="720"/>
                  </a:cubicBezTo>
                  <a:cubicBezTo>
                    <a:pt x="431" y="725"/>
                    <a:pt x="432" y="732"/>
                    <a:pt x="436" y="736"/>
                  </a:cubicBezTo>
                  <a:cubicBezTo>
                    <a:pt x="437" y="735"/>
                    <a:pt x="435" y="731"/>
                    <a:pt x="437" y="731"/>
                  </a:cubicBezTo>
                  <a:cubicBezTo>
                    <a:pt x="439" y="735"/>
                    <a:pt x="440" y="740"/>
                    <a:pt x="445" y="740"/>
                  </a:cubicBezTo>
                  <a:cubicBezTo>
                    <a:pt x="447" y="740"/>
                    <a:pt x="446" y="738"/>
                    <a:pt x="447" y="738"/>
                  </a:cubicBezTo>
                  <a:cubicBezTo>
                    <a:pt x="449" y="737"/>
                    <a:pt x="450" y="743"/>
                    <a:pt x="452" y="739"/>
                  </a:cubicBezTo>
                  <a:cubicBezTo>
                    <a:pt x="451" y="738"/>
                    <a:pt x="449" y="738"/>
                    <a:pt x="449" y="737"/>
                  </a:cubicBezTo>
                  <a:cubicBezTo>
                    <a:pt x="453" y="735"/>
                    <a:pt x="449" y="729"/>
                    <a:pt x="453" y="728"/>
                  </a:cubicBezTo>
                  <a:cubicBezTo>
                    <a:pt x="456" y="733"/>
                    <a:pt x="460" y="733"/>
                    <a:pt x="462" y="734"/>
                  </a:cubicBezTo>
                  <a:cubicBezTo>
                    <a:pt x="464" y="728"/>
                    <a:pt x="469" y="730"/>
                    <a:pt x="472" y="726"/>
                  </a:cubicBezTo>
                  <a:cubicBezTo>
                    <a:pt x="474" y="729"/>
                    <a:pt x="473" y="733"/>
                    <a:pt x="479" y="731"/>
                  </a:cubicBezTo>
                  <a:cubicBezTo>
                    <a:pt x="480" y="732"/>
                    <a:pt x="481" y="738"/>
                    <a:pt x="483" y="737"/>
                  </a:cubicBezTo>
                  <a:cubicBezTo>
                    <a:pt x="482" y="735"/>
                    <a:pt x="479" y="731"/>
                    <a:pt x="481" y="729"/>
                  </a:cubicBezTo>
                  <a:cubicBezTo>
                    <a:pt x="485" y="731"/>
                    <a:pt x="488" y="731"/>
                    <a:pt x="492" y="733"/>
                  </a:cubicBezTo>
                  <a:cubicBezTo>
                    <a:pt x="493" y="731"/>
                    <a:pt x="488" y="724"/>
                    <a:pt x="492" y="720"/>
                  </a:cubicBezTo>
                  <a:cubicBezTo>
                    <a:pt x="493" y="722"/>
                    <a:pt x="495" y="723"/>
                    <a:pt x="498" y="723"/>
                  </a:cubicBezTo>
                  <a:cubicBezTo>
                    <a:pt x="497" y="720"/>
                    <a:pt x="499" y="720"/>
                    <a:pt x="500" y="718"/>
                  </a:cubicBezTo>
                  <a:cubicBezTo>
                    <a:pt x="498" y="719"/>
                    <a:pt x="496" y="714"/>
                    <a:pt x="497" y="714"/>
                  </a:cubicBezTo>
                  <a:cubicBezTo>
                    <a:pt x="502" y="716"/>
                    <a:pt x="502" y="722"/>
                    <a:pt x="504" y="726"/>
                  </a:cubicBezTo>
                  <a:cubicBezTo>
                    <a:pt x="504" y="725"/>
                    <a:pt x="506" y="725"/>
                    <a:pt x="507" y="725"/>
                  </a:cubicBezTo>
                  <a:cubicBezTo>
                    <a:pt x="507" y="719"/>
                    <a:pt x="506" y="718"/>
                    <a:pt x="510" y="714"/>
                  </a:cubicBezTo>
                  <a:cubicBezTo>
                    <a:pt x="511" y="717"/>
                    <a:pt x="511" y="722"/>
                    <a:pt x="515" y="722"/>
                  </a:cubicBezTo>
                  <a:cubicBezTo>
                    <a:pt x="517" y="718"/>
                    <a:pt x="514" y="709"/>
                    <a:pt x="518" y="708"/>
                  </a:cubicBezTo>
                  <a:cubicBezTo>
                    <a:pt x="519" y="711"/>
                    <a:pt x="521" y="708"/>
                    <a:pt x="523" y="709"/>
                  </a:cubicBezTo>
                  <a:cubicBezTo>
                    <a:pt x="522" y="704"/>
                    <a:pt x="524" y="707"/>
                    <a:pt x="527" y="706"/>
                  </a:cubicBezTo>
                  <a:cubicBezTo>
                    <a:pt x="527" y="700"/>
                    <a:pt x="527" y="700"/>
                    <a:pt x="527" y="700"/>
                  </a:cubicBezTo>
                  <a:cubicBezTo>
                    <a:pt x="529" y="698"/>
                    <a:pt x="531" y="701"/>
                    <a:pt x="532" y="699"/>
                  </a:cubicBezTo>
                  <a:cubicBezTo>
                    <a:pt x="533" y="694"/>
                    <a:pt x="527" y="693"/>
                    <a:pt x="531" y="690"/>
                  </a:cubicBezTo>
                  <a:cubicBezTo>
                    <a:pt x="532" y="692"/>
                    <a:pt x="534" y="692"/>
                    <a:pt x="536" y="694"/>
                  </a:cubicBezTo>
                  <a:cubicBezTo>
                    <a:pt x="536" y="692"/>
                    <a:pt x="536" y="689"/>
                    <a:pt x="536" y="685"/>
                  </a:cubicBezTo>
                  <a:cubicBezTo>
                    <a:pt x="537" y="685"/>
                    <a:pt x="541" y="683"/>
                    <a:pt x="541" y="684"/>
                  </a:cubicBezTo>
                  <a:cubicBezTo>
                    <a:pt x="542" y="687"/>
                    <a:pt x="540" y="687"/>
                    <a:pt x="540" y="689"/>
                  </a:cubicBezTo>
                  <a:cubicBezTo>
                    <a:pt x="546" y="689"/>
                    <a:pt x="545" y="697"/>
                    <a:pt x="542" y="699"/>
                  </a:cubicBezTo>
                  <a:cubicBezTo>
                    <a:pt x="546" y="698"/>
                    <a:pt x="548" y="699"/>
                    <a:pt x="550" y="702"/>
                  </a:cubicBezTo>
                  <a:cubicBezTo>
                    <a:pt x="550" y="703"/>
                    <a:pt x="549" y="703"/>
                    <a:pt x="549" y="705"/>
                  </a:cubicBezTo>
                  <a:cubicBezTo>
                    <a:pt x="547" y="703"/>
                    <a:pt x="545" y="706"/>
                    <a:pt x="543" y="707"/>
                  </a:cubicBezTo>
                  <a:cubicBezTo>
                    <a:pt x="547" y="707"/>
                    <a:pt x="551" y="708"/>
                    <a:pt x="553" y="710"/>
                  </a:cubicBezTo>
                  <a:cubicBezTo>
                    <a:pt x="549" y="724"/>
                    <a:pt x="554" y="728"/>
                    <a:pt x="556" y="740"/>
                  </a:cubicBezTo>
                  <a:cubicBezTo>
                    <a:pt x="552" y="740"/>
                    <a:pt x="554" y="737"/>
                    <a:pt x="551" y="740"/>
                  </a:cubicBezTo>
                  <a:cubicBezTo>
                    <a:pt x="549" y="736"/>
                    <a:pt x="546" y="731"/>
                    <a:pt x="549" y="726"/>
                  </a:cubicBezTo>
                  <a:cubicBezTo>
                    <a:pt x="548" y="726"/>
                    <a:pt x="547" y="726"/>
                    <a:pt x="547" y="725"/>
                  </a:cubicBezTo>
                  <a:cubicBezTo>
                    <a:pt x="547" y="724"/>
                    <a:pt x="548" y="723"/>
                    <a:pt x="549" y="724"/>
                  </a:cubicBezTo>
                  <a:cubicBezTo>
                    <a:pt x="547" y="720"/>
                    <a:pt x="552" y="709"/>
                    <a:pt x="545" y="710"/>
                  </a:cubicBezTo>
                  <a:cubicBezTo>
                    <a:pt x="544" y="716"/>
                    <a:pt x="547" y="713"/>
                    <a:pt x="548" y="714"/>
                  </a:cubicBezTo>
                  <a:cubicBezTo>
                    <a:pt x="546" y="716"/>
                    <a:pt x="548" y="719"/>
                    <a:pt x="548" y="721"/>
                  </a:cubicBezTo>
                  <a:cubicBezTo>
                    <a:pt x="545" y="723"/>
                    <a:pt x="543" y="721"/>
                    <a:pt x="542" y="724"/>
                  </a:cubicBezTo>
                  <a:cubicBezTo>
                    <a:pt x="543" y="730"/>
                    <a:pt x="545" y="740"/>
                    <a:pt x="541" y="743"/>
                  </a:cubicBezTo>
                  <a:cubicBezTo>
                    <a:pt x="540" y="737"/>
                    <a:pt x="538" y="743"/>
                    <a:pt x="536" y="738"/>
                  </a:cubicBezTo>
                  <a:cubicBezTo>
                    <a:pt x="535" y="739"/>
                    <a:pt x="537" y="743"/>
                    <a:pt x="535" y="743"/>
                  </a:cubicBezTo>
                  <a:cubicBezTo>
                    <a:pt x="532" y="742"/>
                    <a:pt x="531" y="739"/>
                    <a:pt x="529" y="737"/>
                  </a:cubicBezTo>
                  <a:cubicBezTo>
                    <a:pt x="530" y="754"/>
                    <a:pt x="550" y="758"/>
                    <a:pt x="549" y="772"/>
                  </a:cubicBezTo>
                  <a:cubicBezTo>
                    <a:pt x="547" y="771"/>
                    <a:pt x="547" y="769"/>
                    <a:pt x="545" y="768"/>
                  </a:cubicBezTo>
                  <a:cubicBezTo>
                    <a:pt x="547" y="772"/>
                    <a:pt x="547" y="778"/>
                    <a:pt x="551" y="780"/>
                  </a:cubicBezTo>
                  <a:cubicBezTo>
                    <a:pt x="552" y="776"/>
                    <a:pt x="547" y="775"/>
                    <a:pt x="550" y="773"/>
                  </a:cubicBezTo>
                  <a:cubicBezTo>
                    <a:pt x="554" y="775"/>
                    <a:pt x="558" y="781"/>
                    <a:pt x="553" y="785"/>
                  </a:cubicBezTo>
                  <a:cubicBezTo>
                    <a:pt x="556" y="791"/>
                    <a:pt x="557" y="788"/>
                    <a:pt x="561" y="793"/>
                  </a:cubicBezTo>
                  <a:cubicBezTo>
                    <a:pt x="560" y="793"/>
                    <a:pt x="561" y="796"/>
                    <a:pt x="559" y="796"/>
                  </a:cubicBezTo>
                  <a:cubicBezTo>
                    <a:pt x="549" y="797"/>
                    <a:pt x="547" y="792"/>
                    <a:pt x="540" y="793"/>
                  </a:cubicBezTo>
                  <a:cubicBezTo>
                    <a:pt x="539" y="785"/>
                    <a:pt x="531" y="784"/>
                    <a:pt x="529" y="777"/>
                  </a:cubicBezTo>
                  <a:cubicBezTo>
                    <a:pt x="526" y="790"/>
                    <a:pt x="541" y="801"/>
                    <a:pt x="544" y="809"/>
                  </a:cubicBezTo>
                  <a:cubicBezTo>
                    <a:pt x="541" y="809"/>
                    <a:pt x="537" y="805"/>
                    <a:pt x="536" y="802"/>
                  </a:cubicBezTo>
                  <a:cubicBezTo>
                    <a:pt x="525" y="803"/>
                    <a:pt x="530" y="784"/>
                    <a:pt x="518" y="791"/>
                  </a:cubicBezTo>
                  <a:cubicBezTo>
                    <a:pt x="521" y="791"/>
                    <a:pt x="520" y="795"/>
                    <a:pt x="520" y="797"/>
                  </a:cubicBezTo>
                  <a:cubicBezTo>
                    <a:pt x="519" y="797"/>
                    <a:pt x="519" y="796"/>
                    <a:pt x="518" y="797"/>
                  </a:cubicBezTo>
                  <a:cubicBezTo>
                    <a:pt x="520" y="800"/>
                    <a:pt x="519" y="802"/>
                    <a:pt x="518" y="805"/>
                  </a:cubicBezTo>
                  <a:cubicBezTo>
                    <a:pt x="519" y="808"/>
                    <a:pt x="522" y="810"/>
                    <a:pt x="525" y="811"/>
                  </a:cubicBezTo>
                  <a:cubicBezTo>
                    <a:pt x="531" y="826"/>
                    <a:pt x="544" y="830"/>
                    <a:pt x="550" y="844"/>
                  </a:cubicBezTo>
                  <a:cubicBezTo>
                    <a:pt x="550" y="844"/>
                    <a:pt x="549" y="844"/>
                    <a:pt x="549" y="844"/>
                  </a:cubicBezTo>
                  <a:cubicBezTo>
                    <a:pt x="553" y="848"/>
                    <a:pt x="558" y="853"/>
                    <a:pt x="566" y="853"/>
                  </a:cubicBezTo>
                  <a:cubicBezTo>
                    <a:pt x="572" y="864"/>
                    <a:pt x="587" y="860"/>
                    <a:pt x="597" y="866"/>
                  </a:cubicBezTo>
                  <a:cubicBezTo>
                    <a:pt x="598" y="865"/>
                    <a:pt x="599" y="864"/>
                    <a:pt x="601" y="865"/>
                  </a:cubicBezTo>
                  <a:cubicBezTo>
                    <a:pt x="610" y="871"/>
                    <a:pt x="626" y="866"/>
                    <a:pt x="636" y="859"/>
                  </a:cubicBezTo>
                  <a:cubicBezTo>
                    <a:pt x="636" y="858"/>
                    <a:pt x="636" y="858"/>
                    <a:pt x="636" y="858"/>
                  </a:cubicBezTo>
                  <a:cubicBezTo>
                    <a:pt x="634" y="856"/>
                    <a:pt x="627" y="856"/>
                    <a:pt x="626" y="859"/>
                  </a:cubicBezTo>
                  <a:cubicBezTo>
                    <a:pt x="625" y="858"/>
                    <a:pt x="623" y="858"/>
                    <a:pt x="623" y="855"/>
                  </a:cubicBezTo>
                  <a:cubicBezTo>
                    <a:pt x="613" y="857"/>
                    <a:pt x="615" y="848"/>
                    <a:pt x="604" y="848"/>
                  </a:cubicBezTo>
                  <a:cubicBezTo>
                    <a:pt x="605" y="845"/>
                    <a:pt x="601" y="846"/>
                    <a:pt x="601" y="844"/>
                  </a:cubicBezTo>
                  <a:cubicBezTo>
                    <a:pt x="605" y="844"/>
                    <a:pt x="612" y="845"/>
                    <a:pt x="614" y="844"/>
                  </a:cubicBezTo>
                  <a:cubicBezTo>
                    <a:pt x="612" y="843"/>
                    <a:pt x="609" y="843"/>
                    <a:pt x="608" y="841"/>
                  </a:cubicBezTo>
                  <a:cubicBezTo>
                    <a:pt x="611" y="841"/>
                    <a:pt x="615" y="845"/>
                    <a:pt x="618" y="843"/>
                  </a:cubicBezTo>
                  <a:cubicBezTo>
                    <a:pt x="616" y="841"/>
                    <a:pt x="625" y="840"/>
                    <a:pt x="625" y="837"/>
                  </a:cubicBezTo>
                  <a:cubicBezTo>
                    <a:pt x="619" y="831"/>
                    <a:pt x="605" y="833"/>
                    <a:pt x="602" y="824"/>
                  </a:cubicBezTo>
                  <a:cubicBezTo>
                    <a:pt x="608" y="823"/>
                    <a:pt x="612" y="827"/>
                    <a:pt x="616" y="825"/>
                  </a:cubicBezTo>
                  <a:cubicBezTo>
                    <a:pt x="614" y="825"/>
                    <a:pt x="614" y="825"/>
                    <a:pt x="614" y="825"/>
                  </a:cubicBezTo>
                  <a:cubicBezTo>
                    <a:pt x="614" y="821"/>
                    <a:pt x="614" y="821"/>
                    <a:pt x="614" y="821"/>
                  </a:cubicBezTo>
                  <a:cubicBezTo>
                    <a:pt x="608" y="818"/>
                    <a:pt x="604" y="816"/>
                    <a:pt x="602" y="811"/>
                  </a:cubicBezTo>
                  <a:cubicBezTo>
                    <a:pt x="605" y="811"/>
                    <a:pt x="606" y="813"/>
                    <a:pt x="609" y="811"/>
                  </a:cubicBezTo>
                  <a:cubicBezTo>
                    <a:pt x="609" y="808"/>
                    <a:pt x="607" y="808"/>
                    <a:pt x="606" y="806"/>
                  </a:cubicBezTo>
                  <a:cubicBezTo>
                    <a:pt x="609" y="802"/>
                    <a:pt x="611" y="803"/>
                    <a:pt x="614" y="800"/>
                  </a:cubicBezTo>
                  <a:cubicBezTo>
                    <a:pt x="614" y="803"/>
                    <a:pt x="614" y="803"/>
                    <a:pt x="614" y="803"/>
                  </a:cubicBezTo>
                  <a:cubicBezTo>
                    <a:pt x="619" y="802"/>
                    <a:pt x="624" y="807"/>
                    <a:pt x="632" y="803"/>
                  </a:cubicBezTo>
                  <a:cubicBezTo>
                    <a:pt x="632" y="797"/>
                    <a:pt x="637" y="802"/>
                    <a:pt x="641" y="803"/>
                  </a:cubicBezTo>
                  <a:cubicBezTo>
                    <a:pt x="642" y="800"/>
                    <a:pt x="638" y="801"/>
                    <a:pt x="639" y="798"/>
                  </a:cubicBezTo>
                  <a:cubicBezTo>
                    <a:pt x="646" y="794"/>
                    <a:pt x="660" y="804"/>
                    <a:pt x="659" y="791"/>
                  </a:cubicBezTo>
                  <a:cubicBezTo>
                    <a:pt x="665" y="789"/>
                    <a:pt x="666" y="786"/>
                    <a:pt x="671" y="785"/>
                  </a:cubicBezTo>
                  <a:cubicBezTo>
                    <a:pt x="673" y="787"/>
                    <a:pt x="668" y="788"/>
                    <a:pt x="671" y="790"/>
                  </a:cubicBezTo>
                  <a:cubicBezTo>
                    <a:pt x="677" y="790"/>
                    <a:pt x="676" y="781"/>
                    <a:pt x="680" y="778"/>
                  </a:cubicBezTo>
                  <a:cubicBezTo>
                    <a:pt x="684" y="777"/>
                    <a:pt x="686" y="778"/>
                    <a:pt x="688" y="780"/>
                  </a:cubicBezTo>
                  <a:cubicBezTo>
                    <a:pt x="695" y="776"/>
                    <a:pt x="699" y="766"/>
                    <a:pt x="708" y="767"/>
                  </a:cubicBezTo>
                  <a:cubicBezTo>
                    <a:pt x="708" y="765"/>
                    <a:pt x="708" y="762"/>
                    <a:pt x="710" y="761"/>
                  </a:cubicBezTo>
                  <a:cubicBezTo>
                    <a:pt x="708" y="765"/>
                    <a:pt x="713" y="763"/>
                    <a:pt x="714" y="765"/>
                  </a:cubicBezTo>
                  <a:cubicBezTo>
                    <a:pt x="714" y="762"/>
                    <a:pt x="715" y="760"/>
                    <a:pt x="716" y="758"/>
                  </a:cubicBezTo>
                  <a:cubicBezTo>
                    <a:pt x="720" y="758"/>
                    <a:pt x="720" y="758"/>
                    <a:pt x="720" y="758"/>
                  </a:cubicBezTo>
                  <a:cubicBezTo>
                    <a:pt x="726" y="765"/>
                    <a:pt x="718" y="771"/>
                    <a:pt x="718" y="775"/>
                  </a:cubicBezTo>
                  <a:cubicBezTo>
                    <a:pt x="721" y="774"/>
                    <a:pt x="720" y="769"/>
                    <a:pt x="725" y="769"/>
                  </a:cubicBezTo>
                  <a:cubicBezTo>
                    <a:pt x="725" y="775"/>
                    <a:pt x="718" y="780"/>
                    <a:pt x="713" y="783"/>
                  </a:cubicBezTo>
                  <a:cubicBezTo>
                    <a:pt x="718" y="785"/>
                    <a:pt x="720" y="777"/>
                    <a:pt x="725" y="777"/>
                  </a:cubicBezTo>
                  <a:cubicBezTo>
                    <a:pt x="725" y="779"/>
                    <a:pt x="724" y="780"/>
                    <a:pt x="726" y="781"/>
                  </a:cubicBezTo>
                  <a:cubicBezTo>
                    <a:pt x="726" y="777"/>
                    <a:pt x="728" y="776"/>
                    <a:pt x="732" y="775"/>
                  </a:cubicBezTo>
                  <a:cubicBezTo>
                    <a:pt x="740" y="784"/>
                    <a:pt x="740" y="762"/>
                    <a:pt x="744" y="759"/>
                  </a:cubicBezTo>
                  <a:cubicBezTo>
                    <a:pt x="743" y="762"/>
                    <a:pt x="747" y="760"/>
                    <a:pt x="746" y="763"/>
                  </a:cubicBezTo>
                  <a:cubicBezTo>
                    <a:pt x="746" y="767"/>
                    <a:pt x="742" y="768"/>
                    <a:pt x="741" y="771"/>
                  </a:cubicBezTo>
                  <a:cubicBezTo>
                    <a:pt x="744" y="775"/>
                    <a:pt x="745" y="775"/>
                    <a:pt x="745" y="780"/>
                  </a:cubicBezTo>
                  <a:cubicBezTo>
                    <a:pt x="746" y="780"/>
                    <a:pt x="748" y="776"/>
                    <a:pt x="750" y="778"/>
                  </a:cubicBezTo>
                  <a:cubicBezTo>
                    <a:pt x="747" y="780"/>
                    <a:pt x="744" y="785"/>
                    <a:pt x="744" y="787"/>
                  </a:cubicBezTo>
                  <a:cubicBezTo>
                    <a:pt x="744" y="786"/>
                    <a:pt x="746" y="785"/>
                    <a:pt x="746" y="787"/>
                  </a:cubicBezTo>
                  <a:cubicBezTo>
                    <a:pt x="745" y="790"/>
                    <a:pt x="743" y="790"/>
                    <a:pt x="741" y="788"/>
                  </a:cubicBezTo>
                  <a:cubicBezTo>
                    <a:pt x="742" y="792"/>
                    <a:pt x="742" y="789"/>
                    <a:pt x="740" y="791"/>
                  </a:cubicBezTo>
                  <a:cubicBezTo>
                    <a:pt x="741" y="791"/>
                    <a:pt x="740" y="793"/>
                    <a:pt x="741" y="795"/>
                  </a:cubicBezTo>
                  <a:cubicBezTo>
                    <a:pt x="739" y="795"/>
                    <a:pt x="737" y="796"/>
                    <a:pt x="736" y="798"/>
                  </a:cubicBezTo>
                  <a:cubicBezTo>
                    <a:pt x="737" y="798"/>
                    <a:pt x="736" y="801"/>
                    <a:pt x="738" y="801"/>
                  </a:cubicBezTo>
                  <a:cubicBezTo>
                    <a:pt x="741" y="794"/>
                    <a:pt x="747" y="784"/>
                    <a:pt x="753" y="788"/>
                  </a:cubicBezTo>
                  <a:cubicBezTo>
                    <a:pt x="753" y="785"/>
                    <a:pt x="756" y="785"/>
                    <a:pt x="759" y="785"/>
                  </a:cubicBezTo>
                  <a:cubicBezTo>
                    <a:pt x="761" y="794"/>
                    <a:pt x="757" y="796"/>
                    <a:pt x="760" y="804"/>
                  </a:cubicBezTo>
                  <a:cubicBezTo>
                    <a:pt x="764" y="798"/>
                    <a:pt x="772" y="797"/>
                    <a:pt x="774" y="789"/>
                  </a:cubicBezTo>
                  <a:cubicBezTo>
                    <a:pt x="779" y="790"/>
                    <a:pt x="781" y="783"/>
                    <a:pt x="783" y="784"/>
                  </a:cubicBezTo>
                  <a:cubicBezTo>
                    <a:pt x="782" y="788"/>
                    <a:pt x="775" y="790"/>
                    <a:pt x="778" y="795"/>
                  </a:cubicBezTo>
                  <a:cubicBezTo>
                    <a:pt x="782" y="796"/>
                    <a:pt x="782" y="791"/>
                    <a:pt x="784" y="790"/>
                  </a:cubicBezTo>
                  <a:cubicBezTo>
                    <a:pt x="788" y="791"/>
                    <a:pt x="787" y="788"/>
                    <a:pt x="789" y="788"/>
                  </a:cubicBezTo>
                  <a:cubicBezTo>
                    <a:pt x="798" y="772"/>
                    <a:pt x="812" y="763"/>
                    <a:pt x="820" y="746"/>
                  </a:cubicBezTo>
                  <a:cubicBezTo>
                    <a:pt x="819" y="746"/>
                    <a:pt x="819" y="745"/>
                    <a:pt x="819" y="744"/>
                  </a:cubicBezTo>
                  <a:cubicBezTo>
                    <a:pt x="826" y="737"/>
                    <a:pt x="828" y="726"/>
                    <a:pt x="834" y="719"/>
                  </a:cubicBezTo>
                  <a:cubicBezTo>
                    <a:pt x="834" y="715"/>
                    <a:pt x="836" y="714"/>
                    <a:pt x="835" y="710"/>
                  </a:cubicBezTo>
                  <a:cubicBezTo>
                    <a:pt x="844" y="701"/>
                    <a:pt x="843" y="680"/>
                    <a:pt x="853" y="673"/>
                  </a:cubicBezTo>
                  <a:cubicBezTo>
                    <a:pt x="852" y="669"/>
                    <a:pt x="854" y="668"/>
                    <a:pt x="854" y="665"/>
                  </a:cubicBezTo>
                  <a:cubicBezTo>
                    <a:pt x="857" y="661"/>
                    <a:pt x="859" y="657"/>
                    <a:pt x="860" y="651"/>
                  </a:cubicBezTo>
                  <a:cubicBezTo>
                    <a:pt x="861" y="651"/>
                    <a:pt x="862" y="651"/>
                    <a:pt x="863" y="650"/>
                  </a:cubicBezTo>
                  <a:cubicBezTo>
                    <a:pt x="864" y="642"/>
                    <a:pt x="863" y="622"/>
                    <a:pt x="872" y="618"/>
                  </a:cubicBezTo>
                  <a:cubicBezTo>
                    <a:pt x="874" y="619"/>
                    <a:pt x="875" y="621"/>
                    <a:pt x="876" y="623"/>
                  </a:cubicBezTo>
                  <a:cubicBezTo>
                    <a:pt x="879" y="621"/>
                    <a:pt x="876" y="617"/>
                    <a:pt x="879" y="617"/>
                  </a:cubicBezTo>
                  <a:cubicBezTo>
                    <a:pt x="881" y="618"/>
                    <a:pt x="877" y="623"/>
                    <a:pt x="880" y="625"/>
                  </a:cubicBezTo>
                  <a:cubicBezTo>
                    <a:pt x="883" y="620"/>
                    <a:pt x="882" y="613"/>
                    <a:pt x="887" y="610"/>
                  </a:cubicBezTo>
                  <a:cubicBezTo>
                    <a:pt x="887" y="612"/>
                    <a:pt x="888" y="612"/>
                    <a:pt x="890" y="612"/>
                  </a:cubicBezTo>
                  <a:cubicBezTo>
                    <a:pt x="893" y="608"/>
                    <a:pt x="897" y="605"/>
                    <a:pt x="894" y="597"/>
                  </a:cubicBezTo>
                  <a:cubicBezTo>
                    <a:pt x="896" y="598"/>
                    <a:pt x="899" y="599"/>
                    <a:pt x="899" y="596"/>
                  </a:cubicBezTo>
                  <a:cubicBezTo>
                    <a:pt x="897" y="593"/>
                    <a:pt x="894" y="591"/>
                    <a:pt x="891" y="589"/>
                  </a:cubicBezTo>
                  <a:cubicBezTo>
                    <a:pt x="891" y="582"/>
                    <a:pt x="892" y="577"/>
                    <a:pt x="896" y="575"/>
                  </a:cubicBezTo>
                  <a:cubicBezTo>
                    <a:pt x="896" y="567"/>
                    <a:pt x="896" y="567"/>
                    <a:pt x="896" y="567"/>
                  </a:cubicBezTo>
                  <a:cubicBezTo>
                    <a:pt x="904" y="565"/>
                    <a:pt x="897" y="548"/>
                    <a:pt x="906" y="547"/>
                  </a:cubicBezTo>
                  <a:cubicBezTo>
                    <a:pt x="903" y="547"/>
                    <a:pt x="904" y="541"/>
                    <a:pt x="906" y="540"/>
                  </a:cubicBezTo>
                  <a:cubicBezTo>
                    <a:pt x="907" y="541"/>
                    <a:pt x="907" y="544"/>
                    <a:pt x="909" y="544"/>
                  </a:cubicBezTo>
                  <a:cubicBezTo>
                    <a:pt x="911" y="542"/>
                    <a:pt x="907" y="542"/>
                    <a:pt x="907" y="539"/>
                  </a:cubicBezTo>
                  <a:cubicBezTo>
                    <a:pt x="908" y="539"/>
                    <a:pt x="910" y="538"/>
                    <a:pt x="911" y="539"/>
                  </a:cubicBezTo>
                  <a:cubicBezTo>
                    <a:pt x="910" y="543"/>
                    <a:pt x="915" y="548"/>
                    <a:pt x="916" y="545"/>
                  </a:cubicBezTo>
                  <a:cubicBezTo>
                    <a:pt x="910" y="536"/>
                    <a:pt x="903" y="520"/>
                    <a:pt x="905" y="509"/>
                  </a:cubicBezTo>
                  <a:cubicBezTo>
                    <a:pt x="907" y="511"/>
                    <a:pt x="909" y="512"/>
                    <a:pt x="910" y="515"/>
                  </a:cubicBezTo>
                  <a:cubicBezTo>
                    <a:pt x="910" y="516"/>
                    <a:pt x="908" y="516"/>
                    <a:pt x="908" y="518"/>
                  </a:cubicBezTo>
                  <a:cubicBezTo>
                    <a:pt x="916" y="531"/>
                    <a:pt x="919" y="555"/>
                    <a:pt x="924" y="574"/>
                  </a:cubicBezTo>
                  <a:cubicBezTo>
                    <a:pt x="926" y="568"/>
                    <a:pt x="921" y="561"/>
                    <a:pt x="926" y="559"/>
                  </a:cubicBezTo>
                  <a:cubicBezTo>
                    <a:pt x="926" y="563"/>
                    <a:pt x="926" y="568"/>
                    <a:pt x="928" y="571"/>
                  </a:cubicBezTo>
                  <a:cubicBezTo>
                    <a:pt x="932" y="564"/>
                    <a:pt x="923" y="556"/>
                    <a:pt x="929" y="549"/>
                  </a:cubicBezTo>
                  <a:cubicBezTo>
                    <a:pt x="929" y="546"/>
                    <a:pt x="928" y="544"/>
                    <a:pt x="927" y="541"/>
                  </a:cubicBezTo>
                  <a:cubicBezTo>
                    <a:pt x="934" y="519"/>
                    <a:pt x="917" y="500"/>
                    <a:pt x="918" y="478"/>
                  </a:cubicBezTo>
                  <a:cubicBezTo>
                    <a:pt x="920" y="479"/>
                    <a:pt x="922" y="480"/>
                    <a:pt x="924" y="479"/>
                  </a:cubicBezTo>
                  <a:cubicBezTo>
                    <a:pt x="925" y="484"/>
                    <a:pt x="926" y="484"/>
                    <a:pt x="928" y="487"/>
                  </a:cubicBezTo>
                  <a:cubicBezTo>
                    <a:pt x="925" y="491"/>
                    <a:pt x="931" y="498"/>
                    <a:pt x="932" y="504"/>
                  </a:cubicBezTo>
                  <a:cubicBezTo>
                    <a:pt x="932" y="503"/>
                    <a:pt x="933" y="502"/>
                    <a:pt x="933" y="501"/>
                  </a:cubicBezTo>
                  <a:cubicBezTo>
                    <a:pt x="939" y="506"/>
                    <a:pt x="937" y="519"/>
                    <a:pt x="942" y="525"/>
                  </a:cubicBezTo>
                  <a:cubicBezTo>
                    <a:pt x="944" y="523"/>
                    <a:pt x="942" y="518"/>
                    <a:pt x="946" y="518"/>
                  </a:cubicBezTo>
                  <a:cubicBezTo>
                    <a:pt x="949" y="526"/>
                    <a:pt x="946" y="535"/>
                    <a:pt x="950" y="542"/>
                  </a:cubicBezTo>
                  <a:cubicBezTo>
                    <a:pt x="948" y="542"/>
                    <a:pt x="948" y="542"/>
                    <a:pt x="948" y="542"/>
                  </a:cubicBezTo>
                  <a:cubicBezTo>
                    <a:pt x="950" y="554"/>
                    <a:pt x="953" y="564"/>
                    <a:pt x="950" y="575"/>
                  </a:cubicBezTo>
                  <a:cubicBezTo>
                    <a:pt x="952" y="576"/>
                    <a:pt x="954" y="572"/>
                    <a:pt x="955" y="575"/>
                  </a:cubicBezTo>
                  <a:cubicBezTo>
                    <a:pt x="954" y="587"/>
                    <a:pt x="952" y="595"/>
                    <a:pt x="952" y="607"/>
                  </a:cubicBezTo>
                  <a:cubicBezTo>
                    <a:pt x="948" y="608"/>
                    <a:pt x="948" y="616"/>
                    <a:pt x="951" y="620"/>
                  </a:cubicBezTo>
                  <a:cubicBezTo>
                    <a:pt x="954" y="609"/>
                    <a:pt x="956" y="596"/>
                    <a:pt x="956" y="581"/>
                  </a:cubicBezTo>
                  <a:cubicBezTo>
                    <a:pt x="956" y="561"/>
                    <a:pt x="953" y="541"/>
                    <a:pt x="955" y="524"/>
                  </a:cubicBezTo>
                  <a:cubicBezTo>
                    <a:pt x="957" y="531"/>
                    <a:pt x="957" y="541"/>
                    <a:pt x="962" y="546"/>
                  </a:cubicBezTo>
                  <a:cubicBezTo>
                    <a:pt x="967" y="530"/>
                    <a:pt x="961" y="508"/>
                    <a:pt x="957" y="493"/>
                  </a:cubicBezTo>
                  <a:cubicBezTo>
                    <a:pt x="958" y="492"/>
                    <a:pt x="958" y="490"/>
                    <a:pt x="960" y="490"/>
                  </a:cubicBezTo>
                  <a:cubicBezTo>
                    <a:pt x="962" y="496"/>
                    <a:pt x="961" y="504"/>
                    <a:pt x="965" y="508"/>
                  </a:cubicBezTo>
                  <a:cubicBezTo>
                    <a:pt x="968" y="506"/>
                    <a:pt x="963" y="503"/>
                    <a:pt x="966" y="502"/>
                  </a:cubicBezTo>
                  <a:cubicBezTo>
                    <a:pt x="970" y="507"/>
                    <a:pt x="968" y="515"/>
                    <a:pt x="971" y="520"/>
                  </a:cubicBezTo>
                  <a:cubicBezTo>
                    <a:pt x="973" y="513"/>
                    <a:pt x="969" y="501"/>
                    <a:pt x="972" y="497"/>
                  </a:cubicBezTo>
                  <a:cubicBezTo>
                    <a:pt x="978" y="509"/>
                    <a:pt x="980" y="518"/>
                    <a:pt x="977" y="533"/>
                  </a:cubicBezTo>
                  <a:cubicBezTo>
                    <a:pt x="975" y="535"/>
                    <a:pt x="972" y="534"/>
                    <a:pt x="972" y="536"/>
                  </a:cubicBezTo>
                  <a:cubicBezTo>
                    <a:pt x="970" y="533"/>
                    <a:pt x="976" y="532"/>
                    <a:pt x="976" y="529"/>
                  </a:cubicBezTo>
                  <a:cubicBezTo>
                    <a:pt x="973" y="527"/>
                    <a:pt x="971" y="523"/>
                    <a:pt x="967" y="523"/>
                  </a:cubicBezTo>
                  <a:cubicBezTo>
                    <a:pt x="966" y="529"/>
                    <a:pt x="969" y="534"/>
                    <a:pt x="969" y="539"/>
                  </a:cubicBezTo>
                  <a:cubicBezTo>
                    <a:pt x="970" y="545"/>
                    <a:pt x="968" y="552"/>
                    <a:pt x="971" y="552"/>
                  </a:cubicBezTo>
                  <a:cubicBezTo>
                    <a:pt x="972" y="552"/>
                    <a:pt x="971" y="542"/>
                    <a:pt x="973" y="539"/>
                  </a:cubicBezTo>
                  <a:cubicBezTo>
                    <a:pt x="975" y="543"/>
                    <a:pt x="973" y="547"/>
                    <a:pt x="976" y="548"/>
                  </a:cubicBezTo>
                  <a:cubicBezTo>
                    <a:pt x="975" y="544"/>
                    <a:pt x="976" y="542"/>
                    <a:pt x="975" y="539"/>
                  </a:cubicBezTo>
                  <a:cubicBezTo>
                    <a:pt x="977" y="539"/>
                    <a:pt x="977" y="537"/>
                    <a:pt x="979" y="537"/>
                  </a:cubicBezTo>
                  <a:cubicBezTo>
                    <a:pt x="982" y="538"/>
                    <a:pt x="983" y="541"/>
                    <a:pt x="984" y="544"/>
                  </a:cubicBezTo>
                  <a:cubicBezTo>
                    <a:pt x="984" y="543"/>
                    <a:pt x="985" y="542"/>
                    <a:pt x="986" y="542"/>
                  </a:cubicBezTo>
                  <a:cubicBezTo>
                    <a:pt x="990" y="567"/>
                    <a:pt x="996" y="597"/>
                    <a:pt x="985" y="619"/>
                  </a:cubicBezTo>
                  <a:cubicBezTo>
                    <a:pt x="986" y="618"/>
                    <a:pt x="987" y="618"/>
                    <a:pt x="986" y="616"/>
                  </a:cubicBezTo>
                  <a:cubicBezTo>
                    <a:pt x="981" y="616"/>
                    <a:pt x="987" y="629"/>
                    <a:pt x="981" y="628"/>
                  </a:cubicBezTo>
                  <a:cubicBezTo>
                    <a:pt x="979" y="609"/>
                    <a:pt x="985" y="592"/>
                    <a:pt x="982" y="576"/>
                  </a:cubicBezTo>
                  <a:cubicBezTo>
                    <a:pt x="978" y="576"/>
                    <a:pt x="981" y="568"/>
                    <a:pt x="978" y="567"/>
                  </a:cubicBezTo>
                  <a:cubicBezTo>
                    <a:pt x="968" y="570"/>
                    <a:pt x="974" y="586"/>
                    <a:pt x="966" y="593"/>
                  </a:cubicBezTo>
                  <a:cubicBezTo>
                    <a:pt x="963" y="589"/>
                    <a:pt x="966" y="582"/>
                    <a:pt x="968" y="576"/>
                  </a:cubicBezTo>
                  <a:cubicBezTo>
                    <a:pt x="965" y="575"/>
                    <a:pt x="966" y="571"/>
                    <a:pt x="963" y="569"/>
                  </a:cubicBezTo>
                  <a:cubicBezTo>
                    <a:pt x="961" y="582"/>
                    <a:pt x="968" y="600"/>
                    <a:pt x="956" y="600"/>
                  </a:cubicBezTo>
                  <a:cubicBezTo>
                    <a:pt x="959" y="614"/>
                    <a:pt x="958" y="622"/>
                    <a:pt x="958" y="636"/>
                  </a:cubicBezTo>
                  <a:cubicBezTo>
                    <a:pt x="959" y="634"/>
                    <a:pt x="958" y="633"/>
                    <a:pt x="961" y="634"/>
                  </a:cubicBezTo>
                  <a:cubicBezTo>
                    <a:pt x="965" y="623"/>
                    <a:pt x="967" y="608"/>
                    <a:pt x="967" y="598"/>
                  </a:cubicBezTo>
                  <a:cubicBezTo>
                    <a:pt x="970" y="600"/>
                    <a:pt x="976" y="613"/>
                    <a:pt x="968" y="612"/>
                  </a:cubicBezTo>
                  <a:cubicBezTo>
                    <a:pt x="969" y="618"/>
                    <a:pt x="971" y="622"/>
                    <a:pt x="973" y="625"/>
                  </a:cubicBezTo>
                  <a:cubicBezTo>
                    <a:pt x="974" y="629"/>
                    <a:pt x="970" y="627"/>
                    <a:pt x="971" y="630"/>
                  </a:cubicBezTo>
                  <a:cubicBezTo>
                    <a:pt x="969" y="649"/>
                    <a:pt x="963" y="669"/>
                    <a:pt x="960" y="685"/>
                  </a:cubicBezTo>
                  <a:cubicBezTo>
                    <a:pt x="954" y="687"/>
                    <a:pt x="954" y="696"/>
                    <a:pt x="953" y="703"/>
                  </a:cubicBezTo>
                  <a:cubicBezTo>
                    <a:pt x="941" y="713"/>
                    <a:pt x="936" y="731"/>
                    <a:pt x="937" y="751"/>
                  </a:cubicBezTo>
                  <a:cubicBezTo>
                    <a:pt x="933" y="753"/>
                    <a:pt x="932" y="757"/>
                    <a:pt x="928" y="759"/>
                  </a:cubicBezTo>
                  <a:cubicBezTo>
                    <a:pt x="927" y="757"/>
                    <a:pt x="925" y="760"/>
                    <a:pt x="925" y="759"/>
                  </a:cubicBezTo>
                  <a:cubicBezTo>
                    <a:pt x="926" y="750"/>
                    <a:pt x="931" y="748"/>
                    <a:pt x="933" y="739"/>
                  </a:cubicBezTo>
                  <a:cubicBezTo>
                    <a:pt x="931" y="738"/>
                    <a:pt x="930" y="738"/>
                    <a:pt x="928" y="738"/>
                  </a:cubicBezTo>
                  <a:cubicBezTo>
                    <a:pt x="926" y="746"/>
                    <a:pt x="922" y="753"/>
                    <a:pt x="919" y="760"/>
                  </a:cubicBezTo>
                  <a:cubicBezTo>
                    <a:pt x="920" y="761"/>
                    <a:pt x="922" y="761"/>
                    <a:pt x="923" y="763"/>
                  </a:cubicBezTo>
                  <a:cubicBezTo>
                    <a:pt x="921" y="769"/>
                    <a:pt x="918" y="771"/>
                    <a:pt x="918" y="779"/>
                  </a:cubicBezTo>
                  <a:cubicBezTo>
                    <a:pt x="909" y="780"/>
                    <a:pt x="910" y="796"/>
                    <a:pt x="903" y="796"/>
                  </a:cubicBezTo>
                  <a:cubicBezTo>
                    <a:pt x="904" y="793"/>
                    <a:pt x="905" y="792"/>
                    <a:pt x="902" y="790"/>
                  </a:cubicBezTo>
                  <a:cubicBezTo>
                    <a:pt x="903" y="789"/>
                    <a:pt x="903" y="787"/>
                    <a:pt x="903" y="784"/>
                  </a:cubicBezTo>
                  <a:cubicBezTo>
                    <a:pt x="898" y="784"/>
                    <a:pt x="897" y="789"/>
                    <a:pt x="894" y="792"/>
                  </a:cubicBezTo>
                  <a:cubicBezTo>
                    <a:pt x="893" y="788"/>
                    <a:pt x="891" y="786"/>
                    <a:pt x="888" y="785"/>
                  </a:cubicBezTo>
                  <a:cubicBezTo>
                    <a:pt x="883" y="794"/>
                    <a:pt x="878" y="798"/>
                    <a:pt x="872" y="804"/>
                  </a:cubicBezTo>
                  <a:cubicBezTo>
                    <a:pt x="868" y="803"/>
                    <a:pt x="863" y="809"/>
                    <a:pt x="864" y="814"/>
                  </a:cubicBezTo>
                  <a:cubicBezTo>
                    <a:pt x="868" y="814"/>
                    <a:pt x="870" y="815"/>
                    <a:pt x="872" y="816"/>
                  </a:cubicBezTo>
                  <a:cubicBezTo>
                    <a:pt x="873" y="824"/>
                    <a:pt x="867" y="825"/>
                    <a:pt x="863" y="828"/>
                  </a:cubicBezTo>
                  <a:cubicBezTo>
                    <a:pt x="862" y="823"/>
                    <a:pt x="864" y="820"/>
                    <a:pt x="863" y="817"/>
                  </a:cubicBezTo>
                  <a:cubicBezTo>
                    <a:pt x="854" y="824"/>
                    <a:pt x="846" y="834"/>
                    <a:pt x="836" y="834"/>
                  </a:cubicBezTo>
                  <a:cubicBezTo>
                    <a:pt x="834" y="839"/>
                    <a:pt x="837" y="840"/>
                    <a:pt x="836" y="843"/>
                  </a:cubicBezTo>
                  <a:cubicBezTo>
                    <a:pt x="841" y="841"/>
                    <a:pt x="842" y="835"/>
                    <a:pt x="847" y="833"/>
                  </a:cubicBezTo>
                  <a:cubicBezTo>
                    <a:pt x="851" y="838"/>
                    <a:pt x="851" y="846"/>
                    <a:pt x="852" y="852"/>
                  </a:cubicBezTo>
                  <a:cubicBezTo>
                    <a:pt x="858" y="843"/>
                    <a:pt x="864" y="835"/>
                    <a:pt x="874" y="831"/>
                  </a:cubicBezTo>
                  <a:cubicBezTo>
                    <a:pt x="877" y="835"/>
                    <a:pt x="875" y="840"/>
                    <a:pt x="873" y="844"/>
                  </a:cubicBezTo>
                  <a:cubicBezTo>
                    <a:pt x="880" y="841"/>
                    <a:pt x="880" y="833"/>
                    <a:pt x="885" y="828"/>
                  </a:cubicBezTo>
                  <a:cubicBezTo>
                    <a:pt x="881" y="827"/>
                    <a:pt x="880" y="832"/>
                    <a:pt x="878" y="830"/>
                  </a:cubicBezTo>
                  <a:cubicBezTo>
                    <a:pt x="882" y="826"/>
                    <a:pt x="879" y="816"/>
                    <a:pt x="886" y="817"/>
                  </a:cubicBezTo>
                  <a:cubicBezTo>
                    <a:pt x="886" y="821"/>
                    <a:pt x="883" y="820"/>
                    <a:pt x="883" y="823"/>
                  </a:cubicBezTo>
                  <a:cubicBezTo>
                    <a:pt x="886" y="824"/>
                    <a:pt x="885" y="820"/>
                    <a:pt x="888" y="821"/>
                  </a:cubicBezTo>
                  <a:cubicBezTo>
                    <a:pt x="893" y="826"/>
                    <a:pt x="900" y="813"/>
                    <a:pt x="907" y="816"/>
                  </a:cubicBezTo>
                  <a:cubicBezTo>
                    <a:pt x="906" y="820"/>
                    <a:pt x="901" y="820"/>
                    <a:pt x="902" y="827"/>
                  </a:cubicBezTo>
                  <a:cubicBezTo>
                    <a:pt x="899" y="827"/>
                    <a:pt x="899" y="830"/>
                    <a:pt x="898" y="832"/>
                  </a:cubicBezTo>
                  <a:cubicBezTo>
                    <a:pt x="900" y="833"/>
                    <a:pt x="899" y="838"/>
                    <a:pt x="902" y="839"/>
                  </a:cubicBezTo>
                  <a:cubicBezTo>
                    <a:pt x="901" y="840"/>
                    <a:pt x="899" y="840"/>
                    <a:pt x="898" y="842"/>
                  </a:cubicBezTo>
                  <a:cubicBezTo>
                    <a:pt x="903" y="844"/>
                    <a:pt x="906" y="838"/>
                    <a:pt x="909" y="836"/>
                  </a:cubicBezTo>
                  <a:cubicBezTo>
                    <a:pt x="909" y="837"/>
                    <a:pt x="910" y="837"/>
                    <a:pt x="911" y="837"/>
                  </a:cubicBezTo>
                  <a:cubicBezTo>
                    <a:pt x="905" y="844"/>
                    <a:pt x="895" y="849"/>
                    <a:pt x="889" y="858"/>
                  </a:cubicBezTo>
                  <a:cubicBezTo>
                    <a:pt x="888" y="861"/>
                    <a:pt x="891" y="860"/>
                    <a:pt x="890" y="863"/>
                  </a:cubicBezTo>
                  <a:cubicBezTo>
                    <a:pt x="888" y="864"/>
                    <a:pt x="889" y="868"/>
                    <a:pt x="886" y="867"/>
                  </a:cubicBezTo>
                  <a:cubicBezTo>
                    <a:pt x="883" y="867"/>
                    <a:pt x="882" y="864"/>
                    <a:pt x="880" y="861"/>
                  </a:cubicBezTo>
                  <a:cubicBezTo>
                    <a:pt x="869" y="861"/>
                    <a:pt x="873" y="871"/>
                    <a:pt x="863" y="872"/>
                  </a:cubicBezTo>
                  <a:cubicBezTo>
                    <a:pt x="863" y="876"/>
                    <a:pt x="860" y="877"/>
                    <a:pt x="859" y="880"/>
                  </a:cubicBezTo>
                  <a:cubicBezTo>
                    <a:pt x="853" y="876"/>
                    <a:pt x="850" y="883"/>
                    <a:pt x="847" y="885"/>
                  </a:cubicBezTo>
                  <a:cubicBezTo>
                    <a:pt x="847" y="888"/>
                    <a:pt x="847" y="891"/>
                    <a:pt x="848" y="894"/>
                  </a:cubicBezTo>
                  <a:cubicBezTo>
                    <a:pt x="847" y="895"/>
                    <a:pt x="841" y="895"/>
                    <a:pt x="840" y="894"/>
                  </a:cubicBezTo>
                  <a:cubicBezTo>
                    <a:pt x="839" y="891"/>
                    <a:pt x="841" y="891"/>
                    <a:pt x="841" y="889"/>
                  </a:cubicBezTo>
                  <a:cubicBezTo>
                    <a:pt x="835" y="893"/>
                    <a:pt x="831" y="896"/>
                    <a:pt x="826" y="899"/>
                  </a:cubicBezTo>
                  <a:cubicBezTo>
                    <a:pt x="820" y="902"/>
                    <a:pt x="815" y="907"/>
                    <a:pt x="811" y="908"/>
                  </a:cubicBezTo>
                  <a:cubicBezTo>
                    <a:pt x="808" y="909"/>
                    <a:pt x="805" y="907"/>
                    <a:pt x="802" y="908"/>
                  </a:cubicBezTo>
                  <a:cubicBezTo>
                    <a:pt x="796" y="909"/>
                    <a:pt x="793" y="915"/>
                    <a:pt x="786" y="915"/>
                  </a:cubicBezTo>
                  <a:cubicBezTo>
                    <a:pt x="791" y="911"/>
                    <a:pt x="797" y="907"/>
                    <a:pt x="802" y="904"/>
                  </a:cubicBezTo>
                  <a:cubicBezTo>
                    <a:pt x="802" y="900"/>
                    <a:pt x="802" y="900"/>
                    <a:pt x="802" y="900"/>
                  </a:cubicBezTo>
                  <a:cubicBezTo>
                    <a:pt x="792" y="903"/>
                    <a:pt x="791" y="911"/>
                    <a:pt x="778" y="911"/>
                  </a:cubicBezTo>
                  <a:cubicBezTo>
                    <a:pt x="777" y="917"/>
                    <a:pt x="770" y="916"/>
                    <a:pt x="771" y="924"/>
                  </a:cubicBezTo>
                  <a:cubicBezTo>
                    <a:pt x="773" y="927"/>
                    <a:pt x="775" y="924"/>
                    <a:pt x="777" y="927"/>
                  </a:cubicBezTo>
                  <a:cubicBezTo>
                    <a:pt x="775" y="933"/>
                    <a:pt x="768" y="934"/>
                    <a:pt x="763" y="938"/>
                  </a:cubicBezTo>
                  <a:cubicBezTo>
                    <a:pt x="764" y="938"/>
                    <a:pt x="766" y="938"/>
                    <a:pt x="766" y="939"/>
                  </a:cubicBezTo>
                  <a:cubicBezTo>
                    <a:pt x="765" y="941"/>
                    <a:pt x="760" y="944"/>
                    <a:pt x="759" y="941"/>
                  </a:cubicBezTo>
                  <a:cubicBezTo>
                    <a:pt x="759" y="939"/>
                    <a:pt x="762" y="940"/>
                    <a:pt x="762" y="938"/>
                  </a:cubicBezTo>
                  <a:cubicBezTo>
                    <a:pt x="757" y="938"/>
                    <a:pt x="756" y="942"/>
                    <a:pt x="751" y="942"/>
                  </a:cubicBezTo>
                  <a:cubicBezTo>
                    <a:pt x="752" y="944"/>
                    <a:pt x="752" y="944"/>
                    <a:pt x="751" y="947"/>
                  </a:cubicBezTo>
                  <a:cubicBezTo>
                    <a:pt x="755" y="947"/>
                    <a:pt x="757" y="944"/>
                    <a:pt x="758" y="943"/>
                  </a:cubicBezTo>
                  <a:cubicBezTo>
                    <a:pt x="759" y="944"/>
                    <a:pt x="760" y="941"/>
                    <a:pt x="761" y="944"/>
                  </a:cubicBezTo>
                  <a:cubicBezTo>
                    <a:pt x="759" y="946"/>
                    <a:pt x="757" y="947"/>
                    <a:pt x="755" y="949"/>
                  </a:cubicBezTo>
                  <a:cubicBezTo>
                    <a:pt x="760" y="947"/>
                    <a:pt x="763" y="943"/>
                    <a:pt x="769" y="943"/>
                  </a:cubicBezTo>
                  <a:cubicBezTo>
                    <a:pt x="770" y="945"/>
                    <a:pt x="769" y="947"/>
                    <a:pt x="771" y="949"/>
                  </a:cubicBezTo>
                  <a:cubicBezTo>
                    <a:pt x="768" y="949"/>
                    <a:pt x="764" y="951"/>
                    <a:pt x="765" y="953"/>
                  </a:cubicBezTo>
                  <a:cubicBezTo>
                    <a:pt x="761" y="954"/>
                    <a:pt x="766" y="951"/>
                    <a:pt x="763" y="951"/>
                  </a:cubicBezTo>
                  <a:cubicBezTo>
                    <a:pt x="763" y="952"/>
                    <a:pt x="762" y="953"/>
                    <a:pt x="762" y="954"/>
                  </a:cubicBezTo>
                  <a:cubicBezTo>
                    <a:pt x="761" y="952"/>
                    <a:pt x="758" y="952"/>
                    <a:pt x="757" y="954"/>
                  </a:cubicBezTo>
                  <a:cubicBezTo>
                    <a:pt x="760" y="955"/>
                    <a:pt x="756" y="956"/>
                    <a:pt x="756" y="957"/>
                  </a:cubicBezTo>
                  <a:cubicBezTo>
                    <a:pt x="762" y="958"/>
                    <a:pt x="771" y="955"/>
                    <a:pt x="774" y="951"/>
                  </a:cubicBezTo>
                  <a:cubicBezTo>
                    <a:pt x="774" y="952"/>
                    <a:pt x="776" y="951"/>
                    <a:pt x="776" y="953"/>
                  </a:cubicBezTo>
                  <a:cubicBezTo>
                    <a:pt x="784" y="949"/>
                    <a:pt x="789" y="942"/>
                    <a:pt x="798" y="939"/>
                  </a:cubicBezTo>
                  <a:cubicBezTo>
                    <a:pt x="798" y="941"/>
                    <a:pt x="798" y="943"/>
                    <a:pt x="798" y="944"/>
                  </a:cubicBezTo>
                  <a:cubicBezTo>
                    <a:pt x="803" y="949"/>
                    <a:pt x="814" y="940"/>
                    <a:pt x="810" y="934"/>
                  </a:cubicBezTo>
                  <a:cubicBezTo>
                    <a:pt x="813" y="934"/>
                    <a:pt x="811" y="928"/>
                    <a:pt x="816" y="929"/>
                  </a:cubicBezTo>
                  <a:cubicBezTo>
                    <a:pt x="816" y="932"/>
                    <a:pt x="816" y="933"/>
                    <a:pt x="817" y="934"/>
                  </a:cubicBezTo>
                  <a:cubicBezTo>
                    <a:pt x="826" y="929"/>
                    <a:pt x="832" y="929"/>
                    <a:pt x="837" y="918"/>
                  </a:cubicBezTo>
                  <a:cubicBezTo>
                    <a:pt x="845" y="917"/>
                    <a:pt x="852" y="905"/>
                    <a:pt x="860" y="905"/>
                  </a:cubicBezTo>
                  <a:cubicBezTo>
                    <a:pt x="864" y="905"/>
                    <a:pt x="861" y="906"/>
                    <a:pt x="863" y="904"/>
                  </a:cubicBezTo>
                  <a:cubicBezTo>
                    <a:pt x="869" y="898"/>
                    <a:pt x="880" y="892"/>
                    <a:pt x="889" y="887"/>
                  </a:cubicBezTo>
                  <a:cubicBezTo>
                    <a:pt x="889" y="888"/>
                    <a:pt x="887" y="887"/>
                    <a:pt x="887" y="889"/>
                  </a:cubicBezTo>
                  <a:cubicBezTo>
                    <a:pt x="889" y="891"/>
                    <a:pt x="892" y="891"/>
                    <a:pt x="894" y="890"/>
                  </a:cubicBezTo>
                  <a:cubicBezTo>
                    <a:pt x="894" y="886"/>
                    <a:pt x="895" y="887"/>
                    <a:pt x="894" y="884"/>
                  </a:cubicBezTo>
                  <a:cubicBezTo>
                    <a:pt x="896" y="884"/>
                    <a:pt x="896" y="882"/>
                    <a:pt x="898" y="883"/>
                  </a:cubicBezTo>
                  <a:cubicBezTo>
                    <a:pt x="899" y="878"/>
                    <a:pt x="900" y="875"/>
                    <a:pt x="907" y="875"/>
                  </a:cubicBezTo>
                  <a:cubicBezTo>
                    <a:pt x="907" y="880"/>
                    <a:pt x="918" y="877"/>
                    <a:pt x="921" y="875"/>
                  </a:cubicBezTo>
                  <a:cubicBezTo>
                    <a:pt x="920" y="878"/>
                    <a:pt x="922" y="877"/>
                    <a:pt x="922" y="880"/>
                  </a:cubicBezTo>
                  <a:cubicBezTo>
                    <a:pt x="917" y="882"/>
                    <a:pt x="911" y="884"/>
                    <a:pt x="907" y="887"/>
                  </a:cubicBezTo>
                  <a:cubicBezTo>
                    <a:pt x="910" y="892"/>
                    <a:pt x="901" y="894"/>
                    <a:pt x="905" y="895"/>
                  </a:cubicBezTo>
                  <a:cubicBezTo>
                    <a:pt x="908" y="897"/>
                    <a:pt x="912" y="888"/>
                    <a:pt x="915" y="891"/>
                  </a:cubicBezTo>
                  <a:cubicBezTo>
                    <a:pt x="914" y="892"/>
                    <a:pt x="914" y="895"/>
                    <a:pt x="910" y="894"/>
                  </a:cubicBezTo>
                  <a:cubicBezTo>
                    <a:pt x="910" y="899"/>
                    <a:pt x="907" y="900"/>
                    <a:pt x="905" y="902"/>
                  </a:cubicBezTo>
                  <a:cubicBezTo>
                    <a:pt x="890" y="902"/>
                    <a:pt x="885" y="920"/>
                    <a:pt x="867" y="920"/>
                  </a:cubicBezTo>
                  <a:cubicBezTo>
                    <a:pt x="862" y="931"/>
                    <a:pt x="850" y="930"/>
                    <a:pt x="842" y="938"/>
                  </a:cubicBezTo>
                  <a:cubicBezTo>
                    <a:pt x="840" y="935"/>
                    <a:pt x="842" y="932"/>
                    <a:pt x="841" y="931"/>
                  </a:cubicBezTo>
                  <a:cubicBezTo>
                    <a:pt x="839" y="932"/>
                    <a:pt x="836" y="932"/>
                    <a:pt x="834" y="934"/>
                  </a:cubicBezTo>
                  <a:cubicBezTo>
                    <a:pt x="834" y="932"/>
                    <a:pt x="834" y="931"/>
                    <a:pt x="835" y="930"/>
                  </a:cubicBezTo>
                  <a:cubicBezTo>
                    <a:pt x="817" y="937"/>
                    <a:pt x="804" y="949"/>
                    <a:pt x="786" y="956"/>
                  </a:cubicBezTo>
                  <a:cubicBezTo>
                    <a:pt x="784" y="961"/>
                    <a:pt x="780" y="961"/>
                    <a:pt x="780" y="970"/>
                  </a:cubicBezTo>
                  <a:cubicBezTo>
                    <a:pt x="772" y="973"/>
                    <a:pt x="770" y="981"/>
                    <a:pt x="758" y="980"/>
                  </a:cubicBezTo>
                  <a:cubicBezTo>
                    <a:pt x="758" y="979"/>
                    <a:pt x="759" y="979"/>
                    <a:pt x="758" y="978"/>
                  </a:cubicBezTo>
                  <a:cubicBezTo>
                    <a:pt x="752" y="979"/>
                    <a:pt x="747" y="981"/>
                    <a:pt x="745" y="986"/>
                  </a:cubicBezTo>
                  <a:cubicBezTo>
                    <a:pt x="757" y="988"/>
                    <a:pt x="766" y="979"/>
                    <a:pt x="775" y="982"/>
                  </a:cubicBezTo>
                  <a:cubicBezTo>
                    <a:pt x="763" y="989"/>
                    <a:pt x="745" y="993"/>
                    <a:pt x="732" y="996"/>
                  </a:cubicBezTo>
                  <a:cubicBezTo>
                    <a:pt x="733" y="1004"/>
                    <a:pt x="741" y="997"/>
                    <a:pt x="744" y="1003"/>
                  </a:cubicBezTo>
                  <a:cubicBezTo>
                    <a:pt x="743" y="1006"/>
                    <a:pt x="740" y="1005"/>
                    <a:pt x="740" y="1007"/>
                  </a:cubicBezTo>
                  <a:cubicBezTo>
                    <a:pt x="749" y="1008"/>
                    <a:pt x="755" y="1006"/>
                    <a:pt x="763" y="1002"/>
                  </a:cubicBezTo>
                  <a:cubicBezTo>
                    <a:pt x="760" y="1001"/>
                    <a:pt x="753" y="1005"/>
                    <a:pt x="750" y="1004"/>
                  </a:cubicBezTo>
                  <a:cubicBezTo>
                    <a:pt x="756" y="999"/>
                    <a:pt x="766" y="991"/>
                    <a:pt x="779" y="993"/>
                  </a:cubicBezTo>
                  <a:cubicBezTo>
                    <a:pt x="775" y="998"/>
                    <a:pt x="768" y="999"/>
                    <a:pt x="763" y="1002"/>
                  </a:cubicBezTo>
                  <a:cubicBezTo>
                    <a:pt x="772" y="1003"/>
                    <a:pt x="779" y="997"/>
                    <a:pt x="786" y="1000"/>
                  </a:cubicBezTo>
                  <a:cubicBezTo>
                    <a:pt x="785" y="1001"/>
                    <a:pt x="782" y="1000"/>
                    <a:pt x="783" y="1003"/>
                  </a:cubicBezTo>
                  <a:cubicBezTo>
                    <a:pt x="788" y="1006"/>
                    <a:pt x="793" y="1003"/>
                    <a:pt x="796" y="1000"/>
                  </a:cubicBezTo>
                  <a:cubicBezTo>
                    <a:pt x="805" y="1002"/>
                    <a:pt x="811" y="993"/>
                    <a:pt x="819" y="992"/>
                  </a:cubicBezTo>
                  <a:cubicBezTo>
                    <a:pt x="820" y="993"/>
                    <a:pt x="815" y="995"/>
                    <a:pt x="819" y="995"/>
                  </a:cubicBezTo>
                  <a:cubicBezTo>
                    <a:pt x="826" y="990"/>
                    <a:pt x="837" y="988"/>
                    <a:pt x="842" y="980"/>
                  </a:cubicBezTo>
                  <a:cubicBezTo>
                    <a:pt x="850" y="982"/>
                    <a:pt x="856" y="974"/>
                    <a:pt x="865" y="973"/>
                  </a:cubicBezTo>
                  <a:cubicBezTo>
                    <a:pt x="865" y="968"/>
                    <a:pt x="869" y="966"/>
                    <a:pt x="873" y="968"/>
                  </a:cubicBezTo>
                  <a:cubicBezTo>
                    <a:pt x="883" y="961"/>
                    <a:pt x="891" y="949"/>
                    <a:pt x="902" y="951"/>
                  </a:cubicBezTo>
                  <a:cubicBezTo>
                    <a:pt x="903" y="949"/>
                    <a:pt x="901" y="949"/>
                    <a:pt x="902" y="946"/>
                  </a:cubicBezTo>
                  <a:cubicBezTo>
                    <a:pt x="907" y="945"/>
                    <a:pt x="912" y="942"/>
                    <a:pt x="915" y="937"/>
                  </a:cubicBezTo>
                  <a:cubicBezTo>
                    <a:pt x="912" y="934"/>
                    <a:pt x="916" y="932"/>
                    <a:pt x="913" y="930"/>
                  </a:cubicBezTo>
                  <a:cubicBezTo>
                    <a:pt x="916" y="928"/>
                    <a:pt x="921" y="930"/>
                    <a:pt x="924" y="929"/>
                  </a:cubicBezTo>
                  <a:cubicBezTo>
                    <a:pt x="926" y="926"/>
                    <a:pt x="928" y="926"/>
                    <a:pt x="930" y="928"/>
                  </a:cubicBezTo>
                  <a:cubicBezTo>
                    <a:pt x="932" y="927"/>
                    <a:pt x="930" y="922"/>
                    <a:pt x="933" y="922"/>
                  </a:cubicBezTo>
                  <a:cubicBezTo>
                    <a:pt x="937" y="926"/>
                    <a:pt x="945" y="919"/>
                    <a:pt x="950" y="922"/>
                  </a:cubicBezTo>
                  <a:cubicBezTo>
                    <a:pt x="948" y="924"/>
                    <a:pt x="950" y="925"/>
                    <a:pt x="950" y="928"/>
                  </a:cubicBezTo>
                  <a:cubicBezTo>
                    <a:pt x="934" y="942"/>
                    <a:pt x="916" y="951"/>
                    <a:pt x="897" y="965"/>
                  </a:cubicBezTo>
                  <a:cubicBezTo>
                    <a:pt x="897" y="966"/>
                    <a:pt x="897" y="966"/>
                    <a:pt x="897" y="967"/>
                  </a:cubicBezTo>
                  <a:cubicBezTo>
                    <a:pt x="892" y="974"/>
                    <a:pt x="883" y="986"/>
                    <a:pt x="872" y="989"/>
                  </a:cubicBezTo>
                  <a:cubicBezTo>
                    <a:pt x="870" y="988"/>
                    <a:pt x="870" y="986"/>
                    <a:pt x="869" y="985"/>
                  </a:cubicBezTo>
                  <a:cubicBezTo>
                    <a:pt x="864" y="985"/>
                    <a:pt x="860" y="993"/>
                    <a:pt x="856" y="992"/>
                  </a:cubicBezTo>
                  <a:cubicBezTo>
                    <a:pt x="857" y="989"/>
                    <a:pt x="856" y="988"/>
                    <a:pt x="857" y="986"/>
                  </a:cubicBezTo>
                  <a:cubicBezTo>
                    <a:pt x="860" y="985"/>
                    <a:pt x="865" y="982"/>
                    <a:pt x="864" y="979"/>
                  </a:cubicBezTo>
                  <a:cubicBezTo>
                    <a:pt x="859" y="984"/>
                    <a:pt x="851" y="986"/>
                    <a:pt x="848" y="993"/>
                  </a:cubicBezTo>
                  <a:cubicBezTo>
                    <a:pt x="849" y="993"/>
                    <a:pt x="850" y="993"/>
                    <a:pt x="850" y="994"/>
                  </a:cubicBezTo>
                  <a:cubicBezTo>
                    <a:pt x="847" y="998"/>
                    <a:pt x="841" y="1002"/>
                    <a:pt x="837" y="998"/>
                  </a:cubicBezTo>
                  <a:cubicBezTo>
                    <a:pt x="831" y="1003"/>
                    <a:pt x="830" y="1011"/>
                    <a:pt x="820" y="1013"/>
                  </a:cubicBezTo>
                  <a:cubicBezTo>
                    <a:pt x="822" y="1009"/>
                    <a:pt x="818" y="1008"/>
                    <a:pt x="817" y="1005"/>
                  </a:cubicBezTo>
                  <a:cubicBezTo>
                    <a:pt x="819" y="1002"/>
                    <a:pt x="822" y="1003"/>
                    <a:pt x="824" y="1000"/>
                  </a:cubicBezTo>
                  <a:cubicBezTo>
                    <a:pt x="812" y="1004"/>
                    <a:pt x="801" y="1008"/>
                    <a:pt x="792" y="1014"/>
                  </a:cubicBezTo>
                  <a:cubicBezTo>
                    <a:pt x="792" y="1015"/>
                    <a:pt x="793" y="1014"/>
                    <a:pt x="793" y="1015"/>
                  </a:cubicBezTo>
                  <a:cubicBezTo>
                    <a:pt x="792" y="1017"/>
                    <a:pt x="790" y="1015"/>
                    <a:pt x="789" y="1017"/>
                  </a:cubicBezTo>
                  <a:cubicBezTo>
                    <a:pt x="790" y="1019"/>
                    <a:pt x="792" y="1016"/>
                    <a:pt x="792" y="1018"/>
                  </a:cubicBezTo>
                  <a:cubicBezTo>
                    <a:pt x="783" y="1025"/>
                    <a:pt x="767" y="1026"/>
                    <a:pt x="761" y="1036"/>
                  </a:cubicBezTo>
                  <a:cubicBezTo>
                    <a:pt x="763" y="1038"/>
                    <a:pt x="769" y="1037"/>
                    <a:pt x="768" y="1042"/>
                  </a:cubicBezTo>
                  <a:cubicBezTo>
                    <a:pt x="779" y="1041"/>
                    <a:pt x="788" y="1040"/>
                    <a:pt x="794" y="1035"/>
                  </a:cubicBezTo>
                  <a:cubicBezTo>
                    <a:pt x="798" y="1035"/>
                    <a:pt x="799" y="1037"/>
                    <a:pt x="802" y="1037"/>
                  </a:cubicBezTo>
                  <a:cubicBezTo>
                    <a:pt x="802" y="1034"/>
                    <a:pt x="804" y="1033"/>
                    <a:pt x="806" y="1032"/>
                  </a:cubicBezTo>
                  <a:cubicBezTo>
                    <a:pt x="824" y="1025"/>
                    <a:pt x="848" y="1021"/>
                    <a:pt x="863" y="1014"/>
                  </a:cubicBezTo>
                  <a:cubicBezTo>
                    <a:pt x="860" y="1017"/>
                    <a:pt x="862" y="1026"/>
                    <a:pt x="863" y="1029"/>
                  </a:cubicBezTo>
                  <a:cubicBezTo>
                    <a:pt x="866" y="1029"/>
                    <a:pt x="869" y="1028"/>
                    <a:pt x="871" y="1030"/>
                  </a:cubicBezTo>
                  <a:cubicBezTo>
                    <a:pt x="868" y="1041"/>
                    <a:pt x="855" y="1041"/>
                    <a:pt x="850" y="1049"/>
                  </a:cubicBezTo>
                  <a:cubicBezTo>
                    <a:pt x="845" y="1047"/>
                    <a:pt x="843" y="1048"/>
                    <a:pt x="836" y="1048"/>
                  </a:cubicBezTo>
                  <a:cubicBezTo>
                    <a:pt x="836" y="1050"/>
                    <a:pt x="834" y="1050"/>
                    <a:pt x="836" y="1052"/>
                  </a:cubicBezTo>
                  <a:cubicBezTo>
                    <a:pt x="830" y="1054"/>
                    <a:pt x="827" y="1059"/>
                    <a:pt x="823" y="1062"/>
                  </a:cubicBezTo>
                  <a:cubicBezTo>
                    <a:pt x="822" y="1061"/>
                    <a:pt x="822" y="1060"/>
                    <a:pt x="821" y="1059"/>
                  </a:cubicBezTo>
                  <a:cubicBezTo>
                    <a:pt x="818" y="1061"/>
                    <a:pt x="814" y="1063"/>
                    <a:pt x="810" y="1064"/>
                  </a:cubicBezTo>
                  <a:cubicBezTo>
                    <a:pt x="809" y="1063"/>
                    <a:pt x="807" y="1062"/>
                    <a:pt x="807" y="1060"/>
                  </a:cubicBezTo>
                  <a:cubicBezTo>
                    <a:pt x="805" y="1062"/>
                    <a:pt x="799" y="1060"/>
                    <a:pt x="798" y="1064"/>
                  </a:cubicBezTo>
                  <a:cubicBezTo>
                    <a:pt x="802" y="1065"/>
                    <a:pt x="806" y="1058"/>
                    <a:pt x="807" y="1064"/>
                  </a:cubicBezTo>
                  <a:cubicBezTo>
                    <a:pt x="803" y="1066"/>
                    <a:pt x="796" y="1067"/>
                    <a:pt x="798" y="1071"/>
                  </a:cubicBezTo>
                  <a:cubicBezTo>
                    <a:pt x="819" y="1063"/>
                    <a:pt x="838" y="1060"/>
                    <a:pt x="856" y="1058"/>
                  </a:cubicBezTo>
                  <a:cubicBezTo>
                    <a:pt x="856" y="1061"/>
                    <a:pt x="852" y="1061"/>
                    <a:pt x="851" y="1063"/>
                  </a:cubicBezTo>
                  <a:cubicBezTo>
                    <a:pt x="856" y="1062"/>
                    <a:pt x="859" y="1060"/>
                    <a:pt x="862" y="1057"/>
                  </a:cubicBezTo>
                  <a:cubicBezTo>
                    <a:pt x="867" y="1060"/>
                    <a:pt x="875" y="1055"/>
                    <a:pt x="880" y="1051"/>
                  </a:cubicBezTo>
                  <a:cubicBezTo>
                    <a:pt x="878" y="1052"/>
                    <a:pt x="877" y="1052"/>
                    <a:pt x="876" y="1050"/>
                  </a:cubicBezTo>
                  <a:cubicBezTo>
                    <a:pt x="881" y="1049"/>
                    <a:pt x="884" y="1042"/>
                    <a:pt x="890" y="1046"/>
                  </a:cubicBezTo>
                  <a:cubicBezTo>
                    <a:pt x="888" y="1050"/>
                    <a:pt x="890" y="1049"/>
                    <a:pt x="889" y="1055"/>
                  </a:cubicBezTo>
                  <a:cubicBezTo>
                    <a:pt x="877" y="1057"/>
                    <a:pt x="865" y="1068"/>
                    <a:pt x="852" y="1068"/>
                  </a:cubicBezTo>
                  <a:cubicBezTo>
                    <a:pt x="842" y="1068"/>
                    <a:pt x="838" y="1076"/>
                    <a:pt x="831" y="1077"/>
                  </a:cubicBezTo>
                  <a:cubicBezTo>
                    <a:pt x="831" y="1077"/>
                    <a:pt x="830" y="1074"/>
                    <a:pt x="828" y="1074"/>
                  </a:cubicBezTo>
                  <a:cubicBezTo>
                    <a:pt x="824" y="1074"/>
                    <a:pt x="822" y="1077"/>
                    <a:pt x="819" y="1076"/>
                  </a:cubicBezTo>
                  <a:cubicBezTo>
                    <a:pt x="819" y="1079"/>
                    <a:pt x="817" y="1081"/>
                    <a:pt x="815" y="1081"/>
                  </a:cubicBezTo>
                  <a:cubicBezTo>
                    <a:pt x="814" y="1085"/>
                    <a:pt x="814" y="1085"/>
                    <a:pt x="815" y="1089"/>
                  </a:cubicBezTo>
                  <a:cubicBezTo>
                    <a:pt x="823" y="1091"/>
                    <a:pt x="832" y="1087"/>
                    <a:pt x="834" y="1079"/>
                  </a:cubicBezTo>
                  <a:cubicBezTo>
                    <a:pt x="861" y="1083"/>
                    <a:pt x="884" y="1069"/>
                    <a:pt x="907" y="1060"/>
                  </a:cubicBezTo>
                  <a:cubicBezTo>
                    <a:pt x="928" y="1059"/>
                    <a:pt x="939" y="1037"/>
                    <a:pt x="957" y="1031"/>
                  </a:cubicBezTo>
                  <a:cubicBezTo>
                    <a:pt x="948" y="1043"/>
                    <a:pt x="933" y="1049"/>
                    <a:pt x="923" y="1060"/>
                  </a:cubicBezTo>
                  <a:cubicBezTo>
                    <a:pt x="917" y="1059"/>
                    <a:pt x="907" y="1067"/>
                    <a:pt x="907" y="1071"/>
                  </a:cubicBezTo>
                  <a:cubicBezTo>
                    <a:pt x="907" y="1071"/>
                    <a:pt x="908" y="1070"/>
                    <a:pt x="908" y="1071"/>
                  </a:cubicBezTo>
                  <a:cubicBezTo>
                    <a:pt x="908" y="1074"/>
                    <a:pt x="907" y="1075"/>
                    <a:pt x="905" y="1075"/>
                  </a:cubicBezTo>
                  <a:cubicBezTo>
                    <a:pt x="903" y="1074"/>
                    <a:pt x="900" y="1072"/>
                    <a:pt x="898" y="1073"/>
                  </a:cubicBezTo>
                  <a:cubicBezTo>
                    <a:pt x="897" y="1075"/>
                    <a:pt x="896" y="1077"/>
                    <a:pt x="895" y="1079"/>
                  </a:cubicBezTo>
                  <a:cubicBezTo>
                    <a:pt x="896" y="1079"/>
                    <a:pt x="897" y="1079"/>
                    <a:pt x="898" y="1080"/>
                  </a:cubicBezTo>
                  <a:cubicBezTo>
                    <a:pt x="894" y="1083"/>
                    <a:pt x="888" y="1085"/>
                    <a:pt x="886" y="1090"/>
                  </a:cubicBezTo>
                  <a:cubicBezTo>
                    <a:pt x="896" y="1098"/>
                    <a:pt x="911" y="1088"/>
                    <a:pt x="919" y="1081"/>
                  </a:cubicBezTo>
                  <a:cubicBezTo>
                    <a:pt x="915" y="1080"/>
                    <a:pt x="912" y="1084"/>
                    <a:pt x="911" y="1081"/>
                  </a:cubicBezTo>
                  <a:cubicBezTo>
                    <a:pt x="916" y="1069"/>
                    <a:pt x="924" y="1058"/>
                    <a:pt x="938" y="1055"/>
                  </a:cubicBezTo>
                  <a:cubicBezTo>
                    <a:pt x="938" y="1060"/>
                    <a:pt x="943" y="1058"/>
                    <a:pt x="942" y="1062"/>
                  </a:cubicBezTo>
                  <a:cubicBezTo>
                    <a:pt x="944" y="1062"/>
                    <a:pt x="945" y="1060"/>
                    <a:pt x="946" y="1059"/>
                  </a:cubicBezTo>
                  <a:cubicBezTo>
                    <a:pt x="947" y="1062"/>
                    <a:pt x="949" y="1062"/>
                    <a:pt x="952" y="1062"/>
                  </a:cubicBezTo>
                  <a:cubicBezTo>
                    <a:pt x="953" y="1049"/>
                    <a:pt x="969" y="1052"/>
                    <a:pt x="975" y="1043"/>
                  </a:cubicBezTo>
                  <a:cubicBezTo>
                    <a:pt x="975" y="1042"/>
                    <a:pt x="974" y="1041"/>
                    <a:pt x="974" y="1040"/>
                  </a:cubicBezTo>
                  <a:cubicBezTo>
                    <a:pt x="978" y="1037"/>
                    <a:pt x="983" y="1036"/>
                    <a:pt x="986" y="1034"/>
                  </a:cubicBezTo>
                  <a:cubicBezTo>
                    <a:pt x="983" y="1034"/>
                    <a:pt x="986" y="1031"/>
                    <a:pt x="985" y="1031"/>
                  </a:cubicBezTo>
                  <a:cubicBezTo>
                    <a:pt x="981" y="1035"/>
                    <a:pt x="976" y="1038"/>
                    <a:pt x="972" y="1041"/>
                  </a:cubicBezTo>
                  <a:cubicBezTo>
                    <a:pt x="970" y="1041"/>
                    <a:pt x="970" y="1039"/>
                    <a:pt x="970" y="1037"/>
                  </a:cubicBezTo>
                  <a:cubicBezTo>
                    <a:pt x="980" y="1033"/>
                    <a:pt x="986" y="1021"/>
                    <a:pt x="994" y="1016"/>
                  </a:cubicBezTo>
                  <a:cubicBezTo>
                    <a:pt x="994" y="1021"/>
                    <a:pt x="993" y="1021"/>
                    <a:pt x="993" y="1024"/>
                  </a:cubicBezTo>
                  <a:cubicBezTo>
                    <a:pt x="996" y="1026"/>
                    <a:pt x="999" y="1026"/>
                    <a:pt x="1003" y="1024"/>
                  </a:cubicBezTo>
                  <a:cubicBezTo>
                    <a:pt x="1003" y="1025"/>
                    <a:pt x="1002" y="1027"/>
                    <a:pt x="1003" y="1027"/>
                  </a:cubicBezTo>
                  <a:cubicBezTo>
                    <a:pt x="1007" y="1024"/>
                    <a:pt x="1010" y="1020"/>
                    <a:pt x="1016" y="1020"/>
                  </a:cubicBezTo>
                  <a:cubicBezTo>
                    <a:pt x="1016" y="1017"/>
                    <a:pt x="1015" y="1017"/>
                    <a:pt x="1015" y="1014"/>
                  </a:cubicBezTo>
                  <a:cubicBezTo>
                    <a:pt x="1016" y="1013"/>
                    <a:pt x="1022" y="1015"/>
                    <a:pt x="1020" y="1013"/>
                  </a:cubicBezTo>
                  <a:cubicBezTo>
                    <a:pt x="1019" y="1013"/>
                    <a:pt x="1019" y="1013"/>
                    <a:pt x="1018" y="1014"/>
                  </a:cubicBezTo>
                  <a:cubicBezTo>
                    <a:pt x="1018" y="1012"/>
                    <a:pt x="1018" y="1010"/>
                    <a:pt x="1017" y="1009"/>
                  </a:cubicBezTo>
                  <a:cubicBezTo>
                    <a:pt x="1023" y="1007"/>
                    <a:pt x="1026" y="998"/>
                    <a:pt x="1033" y="1000"/>
                  </a:cubicBezTo>
                  <a:cubicBezTo>
                    <a:pt x="1038" y="990"/>
                    <a:pt x="1044" y="979"/>
                    <a:pt x="1052" y="972"/>
                  </a:cubicBezTo>
                  <a:cubicBezTo>
                    <a:pt x="1051" y="979"/>
                    <a:pt x="1048" y="982"/>
                    <a:pt x="1047" y="989"/>
                  </a:cubicBezTo>
                  <a:cubicBezTo>
                    <a:pt x="1051" y="988"/>
                    <a:pt x="1052" y="985"/>
                    <a:pt x="1052" y="989"/>
                  </a:cubicBezTo>
                  <a:cubicBezTo>
                    <a:pt x="1053" y="988"/>
                    <a:pt x="1053" y="986"/>
                    <a:pt x="1052" y="985"/>
                  </a:cubicBezTo>
                  <a:cubicBezTo>
                    <a:pt x="1055" y="984"/>
                    <a:pt x="1055" y="983"/>
                    <a:pt x="1056" y="983"/>
                  </a:cubicBezTo>
                  <a:cubicBezTo>
                    <a:pt x="1055" y="980"/>
                    <a:pt x="1059" y="975"/>
                    <a:pt x="1060" y="972"/>
                  </a:cubicBezTo>
                  <a:cubicBezTo>
                    <a:pt x="1061" y="972"/>
                    <a:pt x="1063" y="973"/>
                    <a:pt x="1063" y="975"/>
                  </a:cubicBezTo>
                  <a:cubicBezTo>
                    <a:pt x="1061" y="975"/>
                    <a:pt x="1062" y="973"/>
                    <a:pt x="1060" y="972"/>
                  </a:cubicBezTo>
                  <a:cubicBezTo>
                    <a:pt x="1061" y="977"/>
                    <a:pt x="1059" y="979"/>
                    <a:pt x="1059" y="982"/>
                  </a:cubicBezTo>
                  <a:cubicBezTo>
                    <a:pt x="1059" y="981"/>
                    <a:pt x="1060" y="980"/>
                    <a:pt x="1061" y="979"/>
                  </a:cubicBezTo>
                  <a:cubicBezTo>
                    <a:pt x="1061" y="981"/>
                    <a:pt x="1063" y="980"/>
                    <a:pt x="1063" y="981"/>
                  </a:cubicBezTo>
                  <a:cubicBezTo>
                    <a:pt x="1063" y="986"/>
                    <a:pt x="1059" y="985"/>
                    <a:pt x="1059" y="990"/>
                  </a:cubicBezTo>
                  <a:cubicBezTo>
                    <a:pt x="1063" y="989"/>
                    <a:pt x="1063" y="994"/>
                    <a:pt x="1064" y="990"/>
                  </a:cubicBezTo>
                  <a:cubicBezTo>
                    <a:pt x="1062" y="990"/>
                    <a:pt x="1066" y="984"/>
                    <a:pt x="1068" y="982"/>
                  </a:cubicBezTo>
                  <a:cubicBezTo>
                    <a:pt x="1065" y="975"/>
                    <a:pt x="1077" y="965"/>
                    <a:pt x="1070" y="958"/>
                  </a:cubicBezTo>
                  <a:cubicBezTo>
                    <a:pt x="1073" y="958"/>
                    <a:pt x="1074" y="956"/>
                    <a:pt x="1076" y="955"/>
                  </a:cubicBezTo>
                  <a:cubicBezTo>
                    <a:pt x="1078" y="958"/>
                    <a:pt x="1073" y="959"/>
                    <a:pt x="1076" y="961"/>
                  </a:cubicBezTo>
                  <a:cubicBezTo>
                    <a:pt x="1078" y="958"/>
                    <a:pt x="1084" y="947"/>
                    <a:pt x="1078" y="949"/>
                  </a:cubicBezTo>
                  <a:cubicBezTo>
                    <a:pt x="1083" y="940"/>
                    <a:pt x="1093" y="930"/>
                    <a:pt x="1096" y="919"/>
                  </a:cubicBezTo>
                  <a:cubicBezTo>
                    <a:pt x="1096" y="917"/>
                    <a:pt x="1093" y="918"/>
                    <a:pt x="1094" y="915"/>
                  </a:cubicBezTo>
                  <a:cubicBezTo>
                    <a:pt x="1096" y="914"/>
                    <a:pt x="1096" y="915"/>
                    <a:pt x="1098" y="916"/>
                  </a:cubicBezTo>
                  <a:cubicBezTo>
                    <a:pt x="1103" y="908"/>
                    <a:pt x="1105" y="898"/>
                    <a:pt x="1112" y="890"/>
                  </a:cubicBezTo>
                  <a:cubicBezTo>
                    <a:pt x="1115" y="886"/>
                    <a:pt x="1120" y="884"/>
                    <a:pt x="1123" y="880"/>
                  </a:cubicBezTo>
                  <a:cubicBezTo>
                    <a:pt x="1126" y="875"/>
                    <a:pt x="1127" y="869"/>
                    <a:pt x="1130" y="863"/>
                  </a:cubicBezTo>
                  <a:cubicBezTo>
                    <a:pt x="1130" y="860"/>
                    <a:pt x="1129" y="861"/>
                    <a:pt x="1129" y="857"/>
                  </a:cubicBezTo>
                  <a:cubicBezTo>
                    <a:pt x="1133" y="851"/>
                    <a:pt x="1132" y="840"/>
                    <a:pt x="1138" y="837"/>
                  </a:cubicBezTo>
                  <a:cubicBezTo>
                    <a:pt x="1141" y="838"/>
                    <a:pt x="1142" y="839"/>
                    <a:pt x="1145" y="840"/>
                  </a:cubicBezTo>
                  <a:cubicBezTo>
                    <a:pt x="1149" y="837"/>
                    <a:pt x="1150" y="832"/>
                    <a:pt x="1151" y="825"/>
                  </a:cubicBezTo>
                  <a:cubicBezTo>
                    <a:pt x="1160" y="821"/>
                    <a:pt x="1164" y="803"/>
                    <a:pt x="1162" y="793"/>
                  </a:cubicBezTo>
                  <a:cubicBezTo>
                    <a:pt x="1172" y="758"/>
                    <a:pt x="1190" y="721"/>
                    <a:pt x="1198" y="684"/>
                  </a:cubicBezTo>
                  <a:cubicBezTo>
                    <a:pt x="1198" y="684"/>
                    <a:pt x="1198" y="684"/>
                    <a:pt x="1198" y="684"/>
                  </a:cubicBezTo>
                  <a:cubicBezTo>
                    <a:pt x="1195" y="673"/>
                    <a:pt x="1199" y="661"/>
                    <a:pt x="1199" y="650"/>
                  </a:cubicBezTo>
                  <a:cubicBezTo>
                    <a:pt x="1205" y="641"/>
                    <a:pt x="1206" y="626"/>
                    <a:pt x="1207" y="611"/>
                  </a:cubicBezTo>
                  <a:cubicBezTo>
                    <a:pt x="1208" y="590"/>
                    <a:pt x="1216" y="561"/>
                    <a:pt x="1210" y="547"/>
                  </a:cubicBezTo>
                  <a:close/>
                  <a:moveTo>
                    <a:pt x="333" y="143"/>
                  </a:moveTo>
                  <a:cubicBezTo>
                    <a:pt x="333" y="140"/>
                    <a:pt x="333" y="139"/>
                    <a:pt x="334" y="138"/>
                  </a:cubicBezTo>
                  <a:cubicBezTo>
                    <a:pt x="335" y="138"/>
                    <a:pt x="335" y="139"/>
                    <a:pt x="336" y="139"/>
                  </a:cubicBezTo>
                  <a:cubicBezTo>
                    <a:pt x="336" y="141"/>
                    <a:pt x="336" y="143"/>
                    <a:pt x="333" y="143"/>
                  </a:cubicBezTo>
                  <a:close/>
                  <a:moveTo>
                    <a:pt x="338" y="89"/>
                  </a:moveTo>
                  <a:cubicBezTo>
                    <a:pt x="336" y="97"/>
                    <a:pt x="326" y="96"/>
                    <a:pt x="324" y="104"/>
                  </a:cubicBezTo>
                  <a:cubicBezTo>
                    <a:pt x="320" y="105"/>
                    <a:pt x="321" y="100"/>
                    <a:pt x="319" y="99"/>
                  </a:cubicBezTo>
                  <a:cubicBezTo>
                    <a:pt x="324" y="94"/>
                    <a:pt x="330" y="91"/>
                    <a:pt x="338" y="89"/>
                  </a:cubicBezTo>
                  <a:close/>
                  <a:moveTo>
                    <a:pt x="317" y="100"/>
                  </a:moveTo>
                  <a:cubicBezTo>
                    <a:pt x="315" y="104"/>
                    <a:pt x="312" y="107"/>
                    <a:pt x="307" y="107"/>
                  </a:cubicBezTo>
                  <a:cubicBezTo>
                    <a:pt x="307" y="102"/>
                    <a:pt x="313" y="102"/>
                    <a:pt x="317" y="100"/>
                  </a:cubicBezTo>
                  <a:close/>
                  <a:moveTo>
                    <a:pt x="288" y="149"/>
                  </a:moveTo>
                  <a:cubicBezTo>
                    <a:pt x="287" y="151"/>
                    <a:pt x="286" y="153"/>
                    <a:pt x="284" y="155"/>
                  </a:cubicBezTo>
                  <a:cubicBezTo>
                    <a:pt x="282" y="152"/>
                    <a:pt x="286" y="149"/>
                    <a:pt x="288" y="149"/>
                  </a:cubicBezTo>
                  <a:close/>
                  <a:moveTo>
                    <a:pt x="283" y="85"/>
                  </a:moveTo>
                  <a:cubicBezTo>
                    <a:pt x="285" y="85"/>
                    <a:pt x="286" y="85"/>
                    <a:pt x="287" y="86"/>
                  </a:cubicBezTo>
                  <a:cubicBezTo>
                    <a:pt x="287" y="88"/>
                    <a:pt x="285" y="89"/>
                    <a:pt x="283" y="89"/>
                  </a:cubicBezTo>
                  <a:cubicBezTo>
                    <a:pt x="281" y="87"/>
                    <a:pt x="283" y="87"/>
                    <a:pt x="283" y="85"/>
                  </a:cubicBezTo>
                  <a:close/>
                  <a:moveTo>
                    <a:pt x="266" y="149"/>
                  </a:moveTo>
                  <a:cubicBezTo>
                    <a:pt x="261" y="156"/>
                    <a:pt x="256" y="162"/>
                    <a:pt x="248" y="167"/>
                  </a:cubicBezTo>
                  <a:cubicBezTo>
                    <a:pt x="252" y="159"/>
                    <a:pt x="258" y="148"/>
                    <a:pt x="266" y="149"/>
                  </a:cubicBezTo>
                  <a:close/>
                  <a:moveTo>
                    <a:pt x="239" y="138"/>
                  </a:moveTo>
                  <a:cubicBezTo>
                    <a:pt x="238" y="139"/>
                    <a:pt x="238" y="141"/>
                    <a:pt x="235" y="142"/>
                  </a:cubicBezTo>
                  <a:cubicBezTo>
                    <a:pt x="236" y="139"/>
                    <a:pt x="237" y="136"/>
                    <a:pt x="239" y="138"/>
                  </a:cubicBezTo>
                  <a:close/>
                  <a:moveTo>
                    <a:pt x="235" y="142"/>
                  </a:moveTo>
                  <a:cubicBezTo>
                    <a:pt x="235" y="145"/>
                    <a:pt x="233" y="145"/>
                    <a:pt x="230" y="146"/>
                  </a:cubicBezTo>
                  <a:cubicBezTo>
                    <a:pt x="231" y="143"/>
                    <a:pt x="232" y="142"/>
                    <a:pt x="235" y="142"/>
                  </a:cubicBezTo>
                  <a:close/>
                  <a:moveTo>
                    <a:pt x="94" y="318"/>
                  </a:moveTo>
                  <a:cubicBezTo>
                    <a:pt x="92" y="310"/>
                    <a:pt x="97" y="308"/>
                    <a:pt x="94" y="318"/>
                  </a:cubicBezTo>
                  <a:close/>
                  <a:moveTo>
                    <a:pt x="60" y="460"/>
                  </a:moveTo>
                  <a:cubicBezTo>
                    <a:pt x="57" y="459"/>
                    <a:pt x="58" y="456"/>
                    <a:pt x="59" y="454"/>
                  </a:cubicBezTo>
                  <a:cubicBezTo>
                    <a:pt x="61" y="454"/>
                    <a:pt x="60" y="458"/>
                    <a:pt x="60" y="460"/>
                  </a:cubicBezTo>
                  <a:close/>
                  <a:moveTo>
                    <a:pt x="83" y="370"/>
                  </a:moveTo>
                  <a:cubicBezTo>
                    <a:pt x="74" y="366"/>
                    <a:pt x="87" y="358"/>
                    <a:pt x="87" y="352"/>
                  </a:cubicBezTo>
                  <a:cubicBezTo>
                    <a:pt x="88" y="357"/>
                    <a:pt x="85" y="366"/>
                    <a:pt x="83" y="370"/>
                  </a:cubicBezTo>
                  <a:close/>
                  <a:moveTo>
                    <a:pt x="131" y="236"/>
                  </a:moveTo>
                  <a:cubicBezTo>
                    <a:pt x="131" y="239"/>
                    <a:pt x="128" y="240"/>
                    <a:pt x="126" y="242"/>
                  </a:cubicBezTo>
                  <a:cubicBezTo>
                    <a:pt x="124" y="239"/>
                    <a:pt x="128" y="236"/>
                    <a:pt x="131" y="236"/>
                  </a:cubicBezTo>
                  <a:close/>
                  <a:moveTo>
                    <a:pt x="138" y="242"/>
                  </a:moveTo>
                  <a:cubicBezTo>
                    <a:pt x="140" y="246"/>
                    <a:pt x="134" y="248"/>
                    <a:pt x="134" y="253"/>
                  </a:cubicBezTo>
                  <a:cubicBezTo>
                    <a:pt x="132" y="252"/>
                    <a:pt x="132" y="254"/>
                    <a:pt x="130" y="254"/>
                  </a:cubicBezTo>
                  <a:cubicBezTo>
                    <a:pt x="132" y="260"/>
                    <a:pt x="127" y="265"/>
                    <a:pt x="123" y="269"/>
                  </a:cubicBezTo>
                  <a:cubicBezTo>
                    <a:pt x="124" y="260"/>
                    <a:pt x="126" y="262"/>
                    <a:pt x="126" y="256"/>
                  </a:cubicBezTo>
                  <a:cubicBezTo>
                    <a:pt x="124" y="255"/>
                    <a:pt x="125" y="258"/>
                    <a:pt x="123" y="258"/>
                  </a:cubicBezTo>
                  <a:cubicBezTo>
                    <a:pt x="120" y="259"/>
                    <a:pt x="121" y="256"/>
                    <a:pt x="118" y="256"/>
                  </a:cubicBezTo>
                  <a:cubicBezTo>
                    <a:pt x="121" y="245"/>
                    <a:pt x="130" y="247"/>
                    <a:pt x="138" y="242"/>
                  </a:cubicBezTo>
                  <a:close/>
                  <a:moveTo>
                    <a:pt x="119" y="283"/>
                  </a:moveTo>
                  <a:cubicBezTo>
                    <a:pt x="118" y="278"/>
                    <a:pt x="125" y="274"/>
                    <a:pt x="127" y="270"/>
                  </a:cubicBezTo>
                  <a:cubicBezTo>
                    <a:pt x="128" y="274"/>
                    <a:pt x="123" y="281"/>
                    <a:pt x="119" y="283"/>
                  </a:cubicBezTo>
                  <a:close/>
                  <a:moveTo>
                    <a:pt x="114" y="287"/>
                  </a:moveTo>
                  <a:cubicBezTo>
                    <a:pt x="116" y="288"/>
                    <a:pt x="115" y="293"/>
                    <a:pt x="113" y="291"/>
                  </a:cubicBezTo>
                  <a:cubicBezTo>
                    <a:pt x="112" y="289"/>
                    <a:pt x="114" y="289"/>
                    <a:pt x="114" y="287"/>
                  </a:cubicBezTo>
                  <a:close/>
                  <a:moveTo>
                    <a:pt x="101" y="389"/>
                  </a:moveTo>
                  <a:cubicBezTo>
                    <a:pt x="103" y="390"/>
                    <a:pt x="102" y="395"/>
                    <a:pt x="100" y="395"/>
                  </a:cubicBezTo>
                  <a:cubicBezTo>
                    <a:pt x="99" y="392"/>
                    <a:pt x="100" y="391"/>
                    <a:pt x="101" y="389"/>
                  </a:cubicBezTo>
                  <a:close/>
                  <a:moveTo>
                    <a:pt x="93" y="334"/>
                  </a:moveTo>
                  <a:cubicBezTo>
                    <a:pt x="94" y="334"/>
                    <a:pt x="94" y="335"/>
                    <a:pt x="95" y="335"/>
                  </a:cubicBezTo>
                  <a:cubicBezTo>
                    <a:pt x="96" y="338"/>
                    <a:pt x="94" y="337"/>
                    <a:pt x="94" y="339"/>
                  </a:cubicBezTo>
                  <a:cubicBezTo>
                    <a:pt x="92" y="339"/>
                    <a:pt x="92" y="336"/>
                    <a:pt x="93" y="334"/>
                  </a:cubicBezTo>
                  <a:close/>
                  <a:moveTo>
                    <a:pt x="100" y="417"/>
                  </a:moveTo>
                  <a:cubicBezTo>
                    <a:pt x="95" y="413"/>
                    <a:pt x="101" y="405"/>
                    <a:pt x="104" y="412"/>
                  </a:cubicBezTo>
                  <a:cubicBezTo>
                    <a:pt x="104" y="415"/>
                    <a:pt x="101" y="415"/>
                    <a:pt x="100" y="417"/>
                  </a:cubicBezTo>
                  <a:close/>
                  <a:moveTo>
                    <a:pt x="96" y="414"/>
                  </a:moveTo>
                  <a:cubicBezTo>
                    <a:pt x="93" y="413"/>
                    <a:pt x="96" y="410"/>
                    <a:pt x="95" y="406"/>
                  </a:cubicBezTo>
                  <a:cubicBezTo>
                    <a:pt x="95" y="403"/>
                    <a:pt x="91" y="408"/>
                    <a:pt x="91" y="403"/>
                  </a:cubicBezTo>
                  <a:cubicBezTo>
                    <a:pt x="96" y="403"/>
                    <a:pt x="104" y="400"/>
                    <a:pt x="109" y="398"/>
                  </a:cubicBezTo>
                  <a:cubicBezTo>
                    <a:pt x="109" y="403"/>
                    <a:pt x="106" y="404"/>
                    <a:pt x="105" y="407"/>
                  </a:cubicBezTo>
                  <a:cubicBezTo>
                    <a:pt x="99" y="405"/>
                    <a:pt x="98" y="410"/>
                    <a:pt x="96" y="414"/>
                  </a:cubicBezTo>
                  <a:close/>
                  <a:moveTo>
                    <a:pt x="112" y="482"/>
                  </a:moveTo>
                  <a:cubicBezTo>
                    <a:pt x="111" y="478"/>
                    <a:pt x="110" y="473"/>
                    <a:pt x="105" y="473"/>
                  </a:cubicBezTo>
                  <a:cubicBezTo>
                    <a:pt x="105" y="470"/>
                    <a:pt x="105" y="466"/>
                    <a:pt x="108" y="467"/>
                  </a:cubicBezTo>
                  <a:cubicBezTo>
                    <a:pt x="108" y="464"/>
                    <a:pt x="108" y="462"/>
                    <a:pt x="108" y="457"/>
                  </a:cubicBezTo>
                  <a:cubicBezTo>
                    <a:pt x="111" y="458"/>
                    <a:pt x="112" y="456"/>
                    <a:pt x="113" y="454"/>
                  </a:cubicBezTo>
                  <a:cubicBezTo>
                    <a:pt x="116" y="454"/>
                    <a:pt x="115" y="459"/>
                    <a:pt x="114" y="462"/>
                  </a:cubicBezTo>
                  <a:cubicBezTo>
                    <a:pt x="122" y="464"/>
                    <a:pt x="117" y="476"/>
                    <a:pt x="116" y="483"/>
                  </a:cubicBezTo>
                  <a:cubicBezTo>
                    <a:pt x="114" y="481"/>
                    <a:pt x="114" y="481"/>
                    <a:pt x="112" y="482"/>
                  </a:cubicBezTo>
                  <a:close/>
                  <a:moveTo>
                    <a:pt x="117" y="492"/>
                  </a:moveTo>
                  <a:cubicBezTo>
                    <a:pt x="116" y="491"/>
                    <a:pt x="117" y="486"/>
                    <a:pt x="120" y="487"/>
                  </a:cubicBezTo>
                  <a:cubicBezTo>
                    <a:pt x="120" y="490"/>
                    <a:pt x="118" y="490"/>
                    <a:pt x="117" y="492"/>
                  </a:cubicBezTo>
                  <a:close/>
                  <a:moveTo>
                    <a:pt x="121" y="484"/>
                  </a:moveTo>
                  <a:cubicBezTo>
                    <a:pt x="120" y="477"/>
                    <a:pt x="127" y="472"/>
                    <a:pt x="128" y="465"/>
                  </a:cubicBezTo>
                  <a:cubicBezTo>
                    <a:pt x="132" y="473"/>
                    <a:pt x="124" y="478"/>
                    <a:pt x="121" y="484"/>
                  </a:cubicBezTo>
                  <a:close/>
                  <a:moveTo>
                    <a:pt x="116" y="427"/>
                  </a:moveTo>
                  <a:cubicBezTo>
                    <a:pt x="108" y="432"/>
                    <a:pt x="111" y="446"/>
                    <a:pt x="104" y="450"/>
                  </a:cubicBezTo>
                  <a:cubicBezTo>
                    <a:pt x="104" y="434"/>
                    <a:pt x="110" y="421"/>
                    <a:pt x="105" y="409"/>
                  </a:cubicBezTo>
                  <a:cubicBezTo>
                    <a:pt x="108" y="408"/>
                    <a:pt x="108" y="410"/>
                    <a:pt x="111" y="410"/>
                  </a:cubicBezTo>
                  <a:cubicBezTo>
                    <a:pt x="111" y="404"/>
                    <a:pt x="112" y="394"/>
                    <a:pt x="118" y="391"/>
                  </a:cubicBezTo>
                  <a:cubicBezTo>
                    <a:pt x="119" y="390"/>
                    <a:pt x="117" y="401"/>
                    <a:pt x="114" y="403"/>
                  </a:cubicBezTo>
                  <a:cubicBezTo>
                    <a:pt x="117" y="406"/>
                    <a:pt x="118" y="403"/>
                    <a:pt x="122" y="403"/>
                  </a:cubicBezTo>
                  <a:cubicBezTo>
                    <a:pt x="124" y="398"/>
                    <a:pt x="125" y="394"/>
                    <a:pt x="126" y="389"/>
                  </a:cubicBezTo>
                  <a:cubicBezTo>
                    <a:pt x="128" y="389"/>
                    <a:pt x="128" y="388"/>
                    <a:pt x="130" y="388"/>
                  </a:cubicBezTo>
                  <a:cubicBezTo>
                    <a:pt x="131" y="389"/>
                    <a:pt x="132" y="391"/>
                    <a:pt x="130" y="392"/>
                  </a:cubicBezTo>
                  <a:cubicBezTo>
                    <a:pt x="133" y="391"/>
                    <a:pt x="134" y="389"/>
                    <a:pt x="134" y="384"/>
                  </a:cubicBezTo>
                  <a:cubicBezTo>
                    <a:pt x="137" y="384"/>
                    <a:pt x="135" y="388"/>
                    <a:pt x="137" y="390"/>
                  </a:cubicBezTo>
                  <a:cubicBezTo>
                    <a:pt x="139" y="389"/>
                    <a:pt x="141" y="385"/>
                    <a:pt x="143" y="387"/>
                  </a:cubicBezTo>
                  <a:cubicBezTo>
                    <a:pt x="136" y="403"/>
                    <a:pt x="127" y="417"/>
                    <a:pt x="116" y="427"/>
                  </a:cubicBezTo>
                  <a:close/>
                  <a:moveTo>
                    <a:pt x="136" y="234"/>
                  </a:moveTo>
                  <a:cubicBezTo>
                    <a:pt x="137" y="230"/>
                    <a:pt x="140" y="230"/>
                    <a:pt x="143" y="230"/>
                  </a:cubicBezTo>
                  <a:cubicBezTo>
                    <a:pt x="143" y="233"/>
                    <a:pt x="139" y="236"/>
                    <a:pt x="136" y="234"/>
                  </a:cubicBezTo>
                  <a:close/>
                  <a:moveTo>
                    <a:pt x="134" y="568"/>
                  </a:moveTo>
                  <a:cubicBezTo>
                    <a:pt x="132" y="568"/>
                    <a:pt x="134" y="563"/>
                    <a:pt x="134" y="561"/>
                  </a:cubicBezTo>
                  <a:cubicBezTo>
                    <a:pt x="138" y="561"/>
                    <a:pt x="135" y="567"/>
                    <a:pt x="134" y="568"/>
                  </a:cubicBezTo>
                  <a:close/>
                  <a:moveTo>
                    <a:pt x="151" y="219"/>
                  </a:moveTo>
                  <a:cubicBezTo>
                    <a:pt x="149" y="218"/>
                    <a:pt x="151" y="217"/>
                    <a:pt x="151" y="216"/>
                  </a:cubicBezTo>
                  <a:cubicBezTo>
                    <a:pt x="149" y="215"/>
                    <a:pt x="149" y="213"/>
                    <a:pt x="148" y="213"/>
                  </a:cubicBezTo>
                  <a:cubicBezTo>
                    <a:pt x="152" y="207"/>
                    <a:pt x="155" y="214"/>
                    <a:pt x="151" y="219"/>
                  </a:cubicBezTo>
                  <a:close/>
                  <a:moveTo>
                    <a:pt x="144" y="225"/>
                  </a:moveTo>
                  <a:cubicBezTo>
                    <a:pt x="144" y="222"/>
                    <a:pt x="145" y="219"/>
                    <a:pt x="148" y="220"/>
                  </a:cubicBezTo>
                  <a:cubicBezTo>
                    <a:pt x="147" y="221"/>
                    <a:pt x="147" y="225"/>
                    <a:pt x="144" y="225"/>
                  </a:cubicBezTo>
                  <a:close/>
                  <a:moveTo>
                    <a:pt x="149" y="482"/>
                  </a:moveTo>
                  <a:cubicBezTo>
                    <a:pt x="146" y="477"/>
                    <a:pt x="152" y="477"/>
                    <a:pt x="152" y="472"/>
                  </a:cubicBezTo>
                  <a:cubicBezTo>
                    <a:pt x="153" y="475"/>
                    <a:pt x="155" y="483"/>
                    <a:pt x="149" y="482"/>
                  </a:cubicBezTo>
                  <a:close/>
                  <a:moveTo>
                    <a:pt x="152" y="236"/>
                  </a:moveTo>
                  <a:cubicBezTo>
                    <a:pt x="149" y="236"/>
                    <a:pt x="151" y="231"/>
                    <a:pt x="154" y="231"/>
                  </a:cubicBezTo>
                  <a:cubicBezTo>
                    <a:pt x="154" y="234"/>
                    <a:pt x="152" y="234"/>
                    <a:pt x="152" y="236"/>
                  </a:cubicBezTo>
                  <a:close/>
                  <a:moveTo>
                    <a:pt x="192" y="197"/>
                  </a:moveTo>
                  <a:cubicBezTo>
                    <a:pt x="192" y="194"/>
                    <a:pt x="194" y="195"/>
                    <a:pt x="194" y="192"/>
                  </a:cubicBezTo>
                  <a:cubicBezTo>
                    <a:pt x="196" y="192"/>
                    <a:pt x="196" y="192"/>
                    <a:pt x="196" y="192"/>
                  </a:cubicBezTo>
                  <a:cubicBezTo>
                    <a:pt x="195" y="193"/>
                    <a:pt x="196" y="193"/>
                    <a:pt x="196" y="193"/>
                  </a:cubicBezTo>
                  <a:cubicBezTo>
                    <a:pt x="195" y="195"/>
                    <a:pt x="195" y="198"/>
                    <a:pt x="192" y="197"/>
                  </a:cubicBezTo>
                  <a:close/>
                  <a:moveTo>
                    <a:pt x="192" y="191"/>
                  </a:moveTo>
                  <a:cubicBezTo>
                    <a:pt x="192" y="189"/>
                    <a:pt x="193" y="189"/>
                    <a:pt x="193" y="187"/>
                  </a:cubicBezTo>
                  <a:cubicBezTo>
                    <a:pt x="197" y="187"/>
                    <a:pt x="196" y="189"/>
                    <a:pt x="196" y="192"/>
                  </a:cubicBezTo>
                  <a:cubicBezTo>
                    <a:pt x="195" y="191"/>
                    <a:pt x="194" y="191"/>
                    <a:pt x="192" y="191"/>
                  </a:cubicBezTo>
                  <a:close/>
                  <a:moveTo>
                    <a:pt x="217" y="156"/>
                  </a:moveTo>
                  <a:cubicBezTo>
                    <a:pt x="219" y="153"/>
                    <a:pt x="221" y="151"/>
                    <a:pt x="223" y="150"/>
                  </a:cubicBezTo>
                  <a:cubicBezTo>
                    <a:pt x="224" y="153"/>
                    <a:pt x="221" y="157"/>
                    <a:pt x="223" y="160"/>
                  </a:cubicBezTo>
                  <a:cubicBezTo>
                    <a:pt x="216" y="160"/>
                    <a:pt x="218" y="174"/>
                    <a:pt x="210" y="171"/>
                  </a:cubicBezTo>
                  <a:cubicBezTo>
                    <a:pt x="212" y="166"/>
                    <a:pt x="216" y="163"/>
                    <a:pt x="219" y="160"/>
                  </a:cubicBezTo>
                  <a:cubicBezTo>
                    <a:pt x="220" y="157"/>
                    <a:pt x="217" y="158"/>
                    <a:pt x="217" y="156"/>
                  </a:cubicBezTo>
                  <a:close/>
                  <a:moveTo>
                    <a:pt x="214" y="136"/>
                  </a:moveTo>
                  <a:cubicBezTo>
                    <a:pt x="213" y="139"/>
                    <a:pt x="210" y="142"/>
                    <a:pt x="209" y="141"/>
                  </a:cubicBezTo>
                  <a:cubicBezTo>
                    <a:pt x="210" y="138"/>
                    <a:pt x="210" y="136"/>
                    <a:pt x="214" y="136"/>
                  </a:cubicBezTo>
                  <a:close/>
                  <a:moveTo>
                    <a:pt x="206" y="179"/>
                  </a:moveTo>
                  <a:cubicBezTo>
                    <a:pt x="205" y="177"/>
                    <a:pt x="207" y="177"/>
                    <a:pt x="207" y="175"/>
                  </a:cubicBezTo>
                  <a:cubicBezTo>
                    <a:pt x="210" y="174"/>
                    <a:pt x="209" y="181"/>
                    <a:pt x="206" y="179"/>
                  </a:cubicBezTo>
                  <a:close/>
                  <a:moveTo>
                    <a:pt x="207" y="132"/>
                  </a:moveTo>
                  <a:cubicBezTo>
                    <a:pt x="209" y="133"/>
                    <a:pt x="205" y="135"/>
                    <a:pt x="205" y="137"/>
                  </a:cubicBezTo>
                  <a:cubicBezTo>
                    <a:pt x="202" y="136"/>
                    <a:pt x="206" y="133"/>
                    <a:pt x="207" y="132"/>
                  </a:cubicBezTo>
                  <a:close/>
                  <a:moveTo>
                    <a:pt x="208" y="143"/>
                  </a:moveTo>
                  <a:cubicBezTo>
                    <a:pt x="207" y="145"/>
                    <a:pt x="206" y="147"/>
                    <a:pt x="204" y="148"/>
                  </a:cubicBezTo>
                  <a:cubicBezTo>
                    <a:pt x="204" y="144"/>
                    <a:pt x="205" y="143"/>
                    <a:pt x="208" y="143"/>
                  </a:cubicBezTo>
                  <a:close/>
                  <a:moveTo>
                    <a:pt x="196" y="156"/>
                  </a:moveTo>
                  <a:cubicBezTo>
                    <a:pt x="195" y="162"/>
                    <a:pt x="190" y="165"/>
                    <a:pt x="185" y="167"/>
                  </a:cubicBezTo>
                  <a:cubicBezTo>
                    <a:pt x="184" y="166"/>
                    <a:pt x="184" y="165"/>
                    <a:pt x="183" y="164"/>
                  </a:cubicBezTo>
                  <a:cubicBezTo>
                    <a:pt x="185" y="163"/>
                    <a:pt x="186" y="162"/>
                    <a:pt x="189" y="162"/>
                  </a:cubicBezTo>
                  <a:cubicBezTo>
                    <a:pt x="187" y="158"/>
                    <a:pt x="191" y="157"/>
                    <a:pt x="196" y="156"/>
                  </a:cubicBezTo>
                  <a:close/>
                  <a:moveTo>
                    <a:pt x="156" y="225"/>
                  </a:moveTo>
                  <a:cubicBezTo>
                    <a:pt x="156" y="222"/>
                    <a:pt x="157" y="221"/>
                    <a:pt x="160" y="221"/>
                  </a:cubicBezTo>
                  <a:cubicBezTo>
                    <a:pt x="160" y="225"/>
                    <a:pt x="158" y="225"/>
                    <a:pt x="156" y="225"/>
                  </a:cubicBezTo>
                  <a:close/>
                  <a:moveTo>
                    <a:pt x="165" y="786"/>
                  </a:moveTo>
                  <a:cubicBezTo>
                    <a:pt x="162" y="785"/>
                    <a:pt x="160" y="782"/>
                    <a:pt x="162" y="780"/>
                  </a:cubicBezTo>
                  <a:cubicBezTo>
                    <a:pt x="164" y="780"/>
                    <a:pt x="165" y="782"/>
                    <a:pt x="165" y="786"/>
                  </a:cubicBezTo>
                  <a:close/>
                  <a:moveTo>
                    <a:pt x="165" y="253"/>
                  </a:moveTo>
                  <a:cubicBezTo>
                    <a:pt x="164" y="251"/>
                    <a:pt x="166" y="251"/>
                    <a:pt x="165" y="249"/>
                  </a:cubicBezTo>
                  <a:cubicBezTo>
                    <a:pt x="169" y="251"/>
                    <a:pt x="170" y="247"/>
                    <a:pt x="173" y="250"/>
                  </a:cubicBezTo>
                  <a:cubicBezTo>
                    <a:pt x="173" y="247"/>
                    <a:pt x="169" y="246"/>
                    <a:pt x="171" y="243"/>
                  </a:cubicBezTo>
                  <a:cubicBezTo>
                    <a:pt x="175" y="245"/>
                    <a:pt x="175" y="246"/>
                    <a:pt x="179" y="247"/>
                  </a:cubicBezTo>
                  <a:cubicBezTo>
                    <a:pt x="177" y="251"/>
                    <a:pt x="174" y="249"/>
                    <a:pt x="172" y="252"/>
                  </a:cubicBezTo>
                  <a:cubicBezTo>
                    <a:pt x="172" y="254"/>
                    <a:pt x="174" y="253"/>
                    <a:pt x="174" y="256"/>
                  </a:cubicBezTo>
                  <a:cubicBezTo>
                    <a:pt x="171" y="257"/>
                    <a:pt x="168" y="253"/>
                    <a:pt x="165" y="253"/>
                  </a:cubicBezTo>
                  <a:close/>
                  <a:moveTo>
                    <a:pt x="168" y="219"/>
                  </a:moveTo>
                  <a:cubicBezTo>
                    <a:pt x="168" y="222"/>
                    <a:pt x="166" y="222"/>
                    <a:pt x="165" y="222"/>
                  </a:cubicBezTo>
                  <a:cubicBezTo>
                    <a:pt x="165" y="220"/>
                    <a:pt x="166" y="219"/>
                    <a:pt x="168" y="219"/>
                  </a:cubicBezTo>
                  <a:close/>
                  <a:moveTo>
                    <a:pt x="165" y="209"/>
                  </a:moveTo>
                  <a:cubicBezTo>
                    <a:pt x="166" y="207"/>
                    <a:pt x="167" y="206"/>
                    <a:pt x="169" y="206"/>
                  </a:cubicBezTo>
                  <a:cubicBezTo>
                    <a:pt x="169" y="208"/>
                    <a:pt x="168" y="210"/>
                    <a:pt x="165" y="209"/>
                  </a:cubicBezTo>
                  <a:close/>
                  <a:moveTo>
                    <a:pt x="182" y="229"/>
                  </a:moveTo>
                  <a:cubicBezTo>
                    <a:pt x="183" y="233"/>
                    <a:pt x="182" y="235"/>
                    <a:pt x="180" y="237"/>
                  </a:cubicBezTo>
                  <a:cubicBezTo>
                    <a:pt x="176" y="236"/>
                    <a:pt x="178" y="229"/>
                    <a:pt x="182" y="229"/>
                  </a:cubicBezTo>
                  <a:close/>
                  <a:moveTo>
                    <a:pt x="168" y="819"/>
                  </a:moveTo>
                  <a:cubicBezTo>
                    <a:pt x="170" y="822"/>
                    <a:pt x="171" y="827"/>
                    <a:pt x="172" y="831"/>
                  </a:cubicBezTo>
                  <a:cubicBezTo>
                    <a:pt x="166" y="830"/>
                    <a:pt x="167" y="824"/>
                    <a:pt x="168" y="819"/>
                  </a:cubicBezTo>
                  <a:close/>
                  <a:moveTo>
                    <a:pt x="168" y="286"/>
                  </a:moveTo>
                  <a:cubicBezTo>
                    <a:pt x="168" y="284"/>
                    <a:pt x="166" y="285"/>
                    <a:pt x="166" y="283"/>
                  </a:cubicBezTo>
                  <a:cubicBezTo>
                    <a:pt x="172" y="278"/>
                    <a:pt x="174" y="271"/>
                    <a:pt x="179" y="266"/>
                  </a:cubicBezTo>
                  <a:cubicBezTo>
                    <a:pt x="178" y="263"/>
                    <a:pt x="177" y="263"/>
                    <a:pt x="179" y="261"/>
                  </a:cubicBezTo>
                  <a:cubicBezTo>
                    <a:pt x="182" y="263"/>
                    <a:pt x="179" y="264"/>
                    <a:pt x="183" y="265"/>
                  </a:cubicBezTo>
                  <a:cubicBezTo>
                    <a:pt x="175" y="268"/>
                    <a:pt x="180" y="287"/>
                    <a:pt x="168" y="286"/>
                  </a:cubicBezTo>
                  <a:close/>
                  <a:moveTo>
                    <a:pt x="179" y="209"/>
                  </a:moveTo>
                  <a:cubicBezTo>
                    <a:pt x="180" y="207"/>
                    <a:pt x="179" y="203"/>
                    <a:pt x="178" y="206"/>
                  </a:cubicBezTo>
                  <a:cubicBezTo>
                    <a:pt x="175" y="204"/>
                    <a:pt x="178" y="200"/>
                    <a:pt x="181" y="201"/>
                  </a:cubicBezTo>
                  <a:cubicBezTo>
                    <a:pt x="181" y="199"/>
                    <a:pt x="179" y="199"/>
                    <a:pt x="181" y="197"/>
                  </a:cubicBezTo>
                  <a:cubicBezTo>
                    <a:pt x="175" y="195"/>
                    <a:pt x="172" y="197"/>
                    <a:pt x="167" y="196"/>
                  </a:cubicBezTo>
                  <a:cubicBezTo>
                    <a:pt x="167" y="192"/>
                    <a:pt x="169" y="192"/>
                    <a:pt x="169" y="188"/>
                  </a:cubicBezTo>
                  <a:cubicBezTo>
                    <a:pt x="167" y="187"/>
                    <a:pt x="164" y="192"/>
                    <a:pt x="165" y="188"/>
                  </a:cubicBezTo>
                  <a:cubicBezTo>
                    <a:pt x="162" y="188"/>
                    <a:pt x="163" y="191"/>
                    <a:pt x="160" y="191"/>
                  </a:cubicBezTo>
                  <a:cubicBezTo>
                    <a:pt x="162" y="184"/>
                    <a:pt x="163" y="179"/>
                    <a:pt x="169" y="178"/>
                  </a:cubicBezTo>
                  <a:cubicBezTo>
                    <a:pt x="170" y="175"/>
                    <a:pt x="172" y="170"/>
                    <a:pt x="177" y="170"/>
                  </a:cubicBezTo>
                  <a:cubicBezTo>
                    <a:pt x="177" y="172"/>
                    <a:pt x="178" y="172"/>
                    <a:pt x="178" y="175"/>
                  </a:cubicBezTo>
                  <a:cubicBezTo>
                    <a:pt x="180" y="175"/>
                    <a:pt x="180" y="173"/>
                    <a:pt x="179" y="176"/>
                  </a:cubicBezTo>
                  <a:cubicBezTo>
                    <a:pt x="183" y="175"/>
                    <a:pt x="184" y="171"/>
                    <a:pt x="187" y="169"/>
                  </a:cubicBezTo>
                  <a:cubicBezTo>
                    <a:pt x="186" y="174"/>
                    <a:pt x="180" y="180"/>
                    <a:pt x="178" y="186"/>
                  </a:cubicBezTo>
                  <a:cubicBezTo>
                    <a:pt x="178" y="188"/>
                    <a:pt x="183" y="190"/>
                    <a:pt x="180" y="192"/>
                  </a:cubicBezTo>
                  <a:cubicBezTo>
                    <a:pt x="182" y="192"/>
                    <a:pt x="182" y="194"/>
                    <a:pt x="185" y="194"/>
                  </a:cubicBezTo>
                  <a:cubicBezTo>
                    <a:pt x="185" y="196"/>
                    <a:pt x="184" y="197"/>
                    <a:pt x="182" y="198"/>
                  </a:cubicBezTo>
                  <a:cubicBezTo>
                    <a:pt x="183" y="199"/>
                    <a:pt x="185" y="199"/>
                    <a:pt x="184" y="201"/>
                  </a:cubicBezTo>
                  <a:cubicBezTo>
                    <a:pt x="185" y="201"/>
                    <a:pt x="186" y="200"/>
                    <a:pt x="187" y="200"/>
                  </a:cubicBezTo>
                  <a:cubicBezTo>
                    <a:pt x="187" y="208"/>
                    <a:pt x="184" y="207"/>
                    <a:pt x="179" y="209"/>
                  </a:cubicBezTo>
                  <a:close/>
                  <a:moveTo>
                    <a:pt x="197" y="327"/>
                  </a:moveTo>
                  <a:cubicBezTo>
                    <a:pt x="192" y="327"/>
                    <a:pt x="193" y="322"/>
                    <a:pt x="190" y="320"/>
                  </a:cubicBezTo>
                  <a:cubicBezTo>
                    <a:pt x="193" y="312"/>
                    <a:pt x="198" y="306"/>
                    <a:pt x="204" y="300"/>
                  </a:cubicBezTo>
                  <a:cubicBezTo>
                    <a:pt x="205" y="309"/>
                    <a:pt x="198" y="309"/>
                    <a:pt x="198" y="317"/>
                  </a:cubicBezTo>
                  <a:cubicBezTo>
                    <a:pt x="198" y="319"/>
                    <a:pt x="199" y="316"/>
                    <a:pt x="200" y="318"/>
                  </a:cubicBezTo>
                  <a:cubicBezTo>
                    <a:pt x="205" y="317"/>
                    <a:pt x="205" y="310"/>
                    <a:pt x="209" y="309"/>
                  </a:cubicBezTo>
                  <a:cubicBezTo>
                    <a:pt x="205" y="315"/>
                    <a:pt x="202" y="322"/>
                    <a:pt x="197" y="327"/>
                  </a:cubicBezTo>
                  <a:close/>
                  <a:moveTo>
                    <a:pt x="212" y="255"/>
                  </a:moveTo>
                  <a:cubicBezTo>
                    <a:pt x="211" y="252"/>
                    <a:pt x="214" y="252"/>
                    <a:pt x="216" y="252"/>
                  </a:cubicBezTo>
                  <a:cubicBezTo>
                    <a:pt x="216" y="255"/>
                    <a:pt x="214" y="255"/>
                    <a:pt x="212" y="255"/>
                  </a:cubicBezTo>
                  <a:close/>
                  <a:moveTo>
                    <a:pt x="239" y="232"/>
                  </a:moveTo>
                  <a:cubicBezTo>
                    <a:pt x="237" y="231"/>
                    <a:pt x="237" y="230"/>
                    <a:pt x="237" y="228"/>
                  </a:cubicBezTo>
                  <a:cubicBezTo>
                    <a:pt x="238" y="228"/>
                    <a:pt x="239" y="226"/>
                    <a:pt x="240" y="227"/>
                  </a:cubicBezTo>
                  <a:cubicBezTo>
                    <a:pt x="241" y="230"/>
                    <a:pt x="241" y="230"/>
                    <a:pt x="239" y="232"/>
                  </a:cubicBezTo>
                  <a:close/>
                  <a:moveTo>
                    <a:pt x="250" y="954"/>
                  </a:moveTo>
                  <a:cubicBezTo>
                    <a:pt x="252" y="954"/>
                    <a:pt x="252" y="956"/>
                    <a:pt x="253" y="957"/>
                  </a:cubicBezTo>
                  <a:cubicBezTo>
                    <a:pt x="252" y="960"/>
                    <a:pt x="248" y="955"/>
                    <a:pt x="250" y="954"/>
                  </a:cubicBezTo>
                  <a:close/>
                  <a:moveTo>
                    <a:pt x="252" y="976"/>
                  </a:moveTo>
                  <a:cubicBezTo>
                    <a:pt x="254" y="978"/>
                    <a:pt x="257" y="978"/>
                    <a:pt x="257" y="983"/>
                  </a:cubicBezTo>
                  <a:cubicBezTo>
                    <a:pt x="254" y="981"/>
                    <a:pt x="252" y="980"/>
                    <a:pt x="252" y="976"/>
                  </a:cubicBezTo>
                  <a:close/>
                  <a:moveTo>
                    <a:pt x="278" y="974"/>
                  </a:moveTo>
                  <a:cubicBezTo>
                    <a:pt x="273" y="968"/>
                    <a:pt x="257" y="974"/>
                    <a:pt x="258" y="960"/>
                  </a:cubicBezTo>
                  <a:cubicBezTo>
                    <a:pt x="262" y="958"/>
                    <a:pt x="266" y="963"/>
                    <a:pt x="266" y="957"/>
                  </a:cubicBezTo>
                  <a:cubicBezTo>
                    <a:pt x="269" y="956"/>
                    <a:pt x="270" y="957"/>
                    <a:pt x="272" y="958"/>
                  </a:cubicBezTo>
                  <a:cubicBezTo>
                    <a:pt x="273" y="966"/>
                    <a:pt x="281" y="962"/>
                    <a:pt x="284" y="968"/>
                  </a:cubicBezTo>
                  <a:cubicBezTo>
                    <a:pt x="281" y="969"/>
                    <a:pt x="281" y="973"/>
                    <a:pt x="278" y="974"/>
                  </a:cubicBezTo>
                  <a:close/>
                  <a:moveTo>
                    <a:pt x="286" y="985"/>
                  </a:moveTo>
                  <a:cubicBezTo>
                    <a:pt x="288" y="985"/>
                    <a:pt x="289" y="986"/>
                    <a:pt x="289" y="989"/>
                  </a:cubicBezTo>
                  <a:cubicBezTo>
                    <a:pt x="287" y="989"/>
                    <a:pt x="286" y="987"/>
                    <a:pt x="286" y="985"/>
                  </a:cubicBezTo>
                  <a:close/>
                  <a:moveTo>
                    <a:pt x="290" y="977"/>
                  </a:moveTo>
                  <a:cubicBezTo>
                    <a:pt x="288" y="977"/>
                    <a:pt x="286" y="975"/>
                    <a:pt x="287" y="972"/>
                  </a:cubicBezTo>
                  <a:cubicBezTo>
                    <a:pt x="289" y="973"/>
                    <a:pt x="291" y="975"/>
                    <a:pt x="290" y="977"/>
                  </a:cubicBezTo>
                  <a:close/>
                  <a:moveTo>
                    <a:pt x="345" y="182"/>
                  </a:moveTo>
                  <a:cubicBezTo>
                    <a:pt x="345" y="184"/>
                    <a:pt x="348" y="183"/>
                    <a:pt x="348" y="185"/>
                  </a:cubicBezTo>
                  <a:cubicBezTo>
                    <a:pt x="345" y="186"/>
                    <a:pt x="344" y="192"/>
                    <a:pt x="345" y="196"/>
                  </a:cubicBezTo>
                  <a:cubicBezTo>
                    <a:pt x="344" y="197"/>
                    <a:pt x="343" y="198"/>
                    <a:pt x="341" y="199"/>
                  </a:cubicBezTo>
                  <a:cubicBezTo>
                    <a:pt x="345" y="208"/>
                    <a:pt x="330" y="212"/>
                    <a:pt x="320" y="213"/>
                  </a:cubicBezTo>
                  <a:cubicBezTo>
                    <a:pt x="322" y="211"/>
                    <a:pt x="320" y="209"/>
                    <a:pt x="321" y="205"/>
                  </a:cubicBezTo>
                  <a:cubicBezTo>
                    <a:pt x="325" y="202"/>
                    <a:pt x="327" y="198"/>
                    <a:pt x="330" y="194"/>
                  </a:cubicBezTo>
                  <a:cubicBezTo>
                    <a:pt x="331" y="195"/>
                    <a:pt x="334" y="193"/>
                    <a:pt x="334" y="195"/>
                  </a:cubicBezTo>
                  <a:cubicBezTo>
                    <a:pt x="337" y="191"/>
                    <a:pt x="340" y="187"/>
                    <a:pt x="344" y="184"/>
                  </a:cubicBezTo>
                  <a:cubicBezTo>
                    <a:pt x="340" y="183"/>
                    <a:pt x="341" y="187"/>
                    <a:pt x="339" y="185"/>
                  </a:cubicBezTo>
                  <a:cubicBezTo>
                    <a:pt x="343" y="182"/>
                    <a:pt x="349" y="172"/>
                    <a:pt x="357" y="173"/>
                  </a:cubicBezTo>
                  <a:cubicBezTo>
                    <a:pt x="356" y="180"/>
                    <a:pt x="349" y="179"/>
                    <a:pt x="345" y="182"/>
                  </a:cubicBezTo>
                  <a:close/>
                  <a:moveTo>
                    <a:pt x="357" y="996"/>
                  </a:moveTo>
                  <a:cubicBezTo>
                    <a:pt x="363" y="1001"/>
                    <a:pt x="368" y="1007"/>
                    <a:pt x="373" y="1010"/>
                  </a:cubicBezTo>
                  <a:cubicBezTo>
                    <a:pt x="368" y="1009"/>
                    <a:pt x="356" y="1004"/>
                    <a:pt x="357" y="996"/>
                  </a:cubicBezTo>
                  <a:close/>
                  <a:moveTo>
                    <a:pt x="414" y="1044"/>
                  </a:moveTo>
                  <a:cubicBezTo>
                    <a:pt x="416" y="1044"/>
                    <a:pt x="417" y="1045"/>
                    <a:pt x="417" y="1047"/>
                  </a:cubicBezTo>
                  <a:cubicBezTo>
                    <a:pt x="416" y="1048"/>
                    <a:pt x="413" y="1047"/>
                    <a:pt x="414" y="1044"/>
                  </a:cubicBezTo>
                  <a:close/>
                  <a:moveTo>
                    <a:pt x="614" y="1007"/>
                  </a:moveTo>
                  <a:cubicBezTo>
                    <a:pt x="618" y="1008"/>
                    <a:pt x="619" y="1006"/>
                    <a:pt x="622" y="1007"/>
                  </a:cubicBezTo>
                  <a:cubicBezTo>
                    <a:pt x="624" y="1011"/>
                    <a:pt x="614" y="1012"/>
                    <a:pt x="614" y="1007"/>
                  </a:cubicBezTo>
                  <a:close/>
                  <a:moveTo>
                    <a:pt x="617" y="966"/>
                  </a:moveTo>
                  <a:cubicBezTo>
                    <a:pt x="611" y="969"/>
                    <a:pt x="605" y="969"/>
                    <a:pt x="601" y="966"/>
                  </a:cubicBezTo>
                  <a:cubicBezTo>
                    <a:pt x="604" y="963"/>
                    <a:pt x="615" y="961"/>
                    <a:pt x="617" y="966"/>
                  </a:cubicBezTo>
                  <a:close/>
                  <a:moveTo>
                    <a:pt x="491" y="881"/>
                  </a:moveTo>
                  <a:cubicBezTo>
                    <a:pt x="489" y="881"/>
                    <a:pt x="489" y="878"/>
                    <a:pt x="487" y="878"/>
                  </a:cubicBezTo>
                  <a:cubicBezTo>
                    <a:pt x="489" y="875"/>
                    <a:pt x="491" y="879"/>
                    <a:pt x="491" y="881"/>
                  </a:cubicBezTo>
                  <a:close/>
                  <a:moveTo>
                    <a:pt x="487" y="873"/>
                  </a:moveTo>
                  <a:cubicBezTo>
                    <a:pt x="485" y="873"/>
                    <a:pt x="483" y="872"/>
                    <a:pt x="483" y="870"/>
                  </a:cubicBezTo>
                  <a:cubicBezTo>
                    <a:pt x="485" y="868"/>
                    <a:pt x="487" y="870"/>
                    <a:pt x="487" y="873"/>
                  </a:cubicBezTo>
                  <a:close/>
                  <a:moveTo>
                    <a:pt x="480" y="877"/>
                  </a:moveTo>
                  <a:cubicBezTo>
                    <a:pt x="477" y="876"/>
                    <a:pt x="474" y="874"/>
                    <a:pt x="473" y="871"/>
                  </a:cubicBezTo>
                  <a:cubicBezTo>
                    <a:pt x="476" y="872"/>
                    <a:pt x="483" y="872"/>
                    <a:pt x="480" y="877"/>
                  </a:cubicBezTo>
                  <a:close/>
                  <a:moveTo>
                    <a:pt x="460" y="828"/>
                  </a:moveTo>
                  <a:cubicBezTo>
                    <a:pt x="458" y="830"/>
                    <a:pt x="455" y="826"/>
                    <a:pt x="454" y="823"/>
                  </a:cubicBezTo>
                  <a:cubicBezTo>
                    <a:pt x="456" y="825"/>
                    <a:pt x="458" y="826"/>
                    <a:pt x="460" y="828"/>
                  </a:cubicBezTo>
                  <a:close/>
                  <a:moveTo>
                    <a:pt x="457" y="1075"/>
                  </a:moveTo>
                  <a:cubicBezTo>
                    <a:pt x="455" y="1074"/>
                    <a:pt x="452" y="1075"/>
                    <a:pt x="453" y="1072"/>
                  </a:cubicBezTo>
                  <a:cubicBezTo>
                    <a:pt x="455" y="1072"/>
                    <a:pt x="457" y="1072"/>
                    <a:pt x="457" y="1075"/>
                  </a:cubicBezTo>
                  <a:close/>
                  <a:moveTo>
                    <a:pt x="447" y="831"/>
                  </a:moveTo>
                  <a:cubicBezTo>
                    <a:pt x="449" y="833"/>
                    <a:pt x="452" y="834"/>
                    <a:pt x="452" y="838"/>
                  </a:cubicBezTo>
                  <a:cubicBezTo>
                    <a:pt x="449" y="837"/>
                    <a:pt x="448" y="836"/>
                    <a:pt x="445" y="836"/>
                  </a:cubicBezTo>
                  <a:cubicBezTo>
                    <a:pt x="445" y="834"/>
                    <a:pt x="447" y="833"/>
                    <a:pt x="447" y="831"/>
                  </a:cubicBezTo>
                  <a:close/>
                  <a:moveTo>
                    <a:pt x="451" y="1070"/>
                  </a:moveTo>
                  <a:cubicBezTo>
                    <a:pt x="448" y="1072"/>
                    <a:pt x="443" y="1069"/>
                    <a:pt x="441" y="1066"/>
                  </a:cubicBezTo>
                  <a:cubicBezTo>
                    <a:pt x="444" y="1065"/>
                    <a:pt x="447" y="1070"/>
                    <a:pt x="451" y="1070"/>
                  </a:cubicBezTo>
                  <a:close/>
                  <a:moveTo>
                    <a:pt x="412" y="92"/>
                  </a:moveTo>
                  <a:cubicBezTo>
                    <a:pt x="413" y="90"/>
                    <a:pt x="414" y="89"/>
                    <a:pt x="417" y="89"/>
                  </a:cubicBezTo>
                  <a:cubicBezTo>
                    <a:pt x="416" y="91"/>
                    <a:pt x="414" y="92"/>
                    <a:pt x="412" y="92"/>
                  </a:cubicBezTo>
                  <a:close/>
                  <a:moveTo>
                    <a:pt x="440" y="680"/>
                  </a:moveTo>
                  <a:cubicBezTo>
                    <a:pt x="436" y="680"/>
                    <a:pt x="437" y="676"/>
                    <a:pt x="439" y="674"/>
                  </a:cubicBezTo>
                  <a:cubicBezTo>
                    <a:pt x="441" y="676"/>
                    <a:pt x="441" y="677"/>
                    <a:pt x="440" y="680"/>
                  </a:cubicBezTo>
                  <a:close/>
                  <a:moveTo>
                    <a:pt x="440" y="673"/>
                  </a:moveTo>
                  <a:cubicBezTo>
                    <a:pt x="438" y="671"/>
                    <a:pt x="438" y="667"/>
                    <a:pt x="438" y="664"/>
                  </a:cubicBezTo>
                  <a:cubicBezTo>
                    <a:pt x="439" y="665"/>
                    <a:pt x="440" y="666"/>
                    <a:pt x="441" y="667"/>
                  </a:cubicBezTo>
                  <a:cubicBezTo>
                    <a:pt x="441" y="669"/>
                    <a:pt x="440" y="671"/>
                    <a:pt x="440" y="673"/>
                  </a:cubicBezTo>
                  <a:close/>
                  <a:moveTo>
                    <a:pt x="444" y="687"/>
                  </a:moveTo>
                  <a:cubicBezTo>
                    <a:pt x="441" y="684"/>
                    <a:pt x="442" y="680"/>
                    <a:pt x="443" y="676"/>
                  </a:cubicBezTo>
                  <a:cubicBezTo>
                    <a:pt x="444" y="676"/>
                    <a:pt x="444" y="676"/>
                    <a:pt x="444" y="676"/>
                  </a:cubicBezTo>
                  <a:cubicBezTo>
                    <a:pt x="446" y="678"/>
                    <a:pt x="447" y="682"/>
                    <a:pt x="449" y="684"/>
                  </a:cubicBezTo>
                  <a:cubicBezTo>
                    <a:pt x="448" y="686"/>
                    <a:pt x="447" y="687"/>
                    <a:pt x="444" y="687"/>
                  </a:cubicBezTo>
                  <a:close/>
                  <a:moveTo>
                    <a:pt x="466" y="689"/>
                  </a:moveTo>
                  <a:cubicBezTo>
                    <a:pt x="466" y="685"/>
                    <a:pt x="466" y="685"/>
                    <a:pt x="466" y="685"/>
                  </a:cubicBezTo>
                  <a:cubicBezTo>
                    <a:pt x="470" y="685"/>
                    <a:pt x="470" y="685"/>
                    <a:pt x="470" y="685"/>
                  </a:cubicBezTo>
                  <a:cubicBezTo>
                    <a:pt x="470" y="688"/>
                    <a:pt x="469" y="689"/>
                    <a:pt x="466" y="689"/>
                  </a:cubicBezTo>
                  <a:close/>
                  <a:moveTo>
                    <a:pt x="817" y="538"/>
                  </a:moveTo>
                  <a:cubicBezTo>
                    <a:pt x="815" y="537"/>
                    <a:pt x="813" y="537"/>
                    <a:pt x="813" y="534"/>
                  </a:cubicBezTo>
                  <a:cubicBezTo>
                    <a:pt x="815" y="532"/>
                    <a:pt x="818" y="534"/>
                    <a:pt x="817" y="538"/>
                  </a:cubicBezTo>
                  <a:close/>
                  <a:moveTo>
                    <a:pt x="786" y="244"/>
                  </a:moveTo>
                  <a:cubicBezTo>
                    <a:pt x="788" y="244"/>
                    <a:pt x="791" y="244"/>
                    <a:pt x="790" y="247"/>
                  </a:cubicBezTo>
                  <a:cubicBezTo>
                    <a:pt x="788" y="247"/>
                    <a:pt x="786" y="247"/>
                    <a:pt x="786" y="244"/>
                  </a:cubicBezTo>
                  <a:close/>
                  <a:moveTo>
                    <a:pt x="788" y="294"/>
                  </a:moveTo>
                  <a:cubicBezTo>
                    <a:pt x="787" y="295"/>
                    <a:pt x="782" y="294"/>
                    <a:pt x="783" y="291"/>
                  </a:cubicBezTo>
                  <a:cubicBezTo>
                    <a:pt x="786" y="290"/>
                    <a:pt x="786" y="294"/>
                    <a:pt x="788" y="294"/>
                  </a:cubicBezTo>
                  <a:close/>
                  <a:moveTo>
                    <a:pt x="776" y="252"/>
                  </a:moveTo>
                  <a:cubicBezTo>
                    <a:pt x="775" y="253"/>
                    <a:pt x="775" y="253"/>
                    <a:pt x="775" y="255"/>
                  </a:cubicBezTo>
                  <a:cubicBezTo>
                    <a:pt x="772" y="255"/>
                    <a:pt x="772" y="253"/>
                    <a:pt x="771" y="251"/>
                  </a:cubicBezTo>
                  <a:cubicBezTo>
                    <a:pt x="773" y="251"/>
                    <a:pt x="775" y="251"/>
                    <a:pt x="776" y="252"/>
                  </a:cubicBezTo>
                  <a:close/>
                  <a:moveTo>
                    <a:pt x="736" y="566"/>
                  </a:moveTo>
                  <a:cubicBezTo>
                    <a:pt x="734" y="568"/>
                    <a:pt x="731" y="564"/>
                    <a:pt x="729" y="562"/>
                  </a:cubicBezTo>
                  <a:cubicBezTo>
                    <a:pt x="733" y="561"/>
                    <a:pt x="736" y="562"/>
                    <a:pt x="736" y="566"/>
                  </a:cubicBezTo>
                  <a:close/>
                  <a:moveTo>
                    <a:pt x="735" y="623"/>
                  </a:moveTo>
                  <a:cubicBezTo>
                    <a:pt x="734" y="623"/>
                    <a:pt x="734" y="624"/>
                    <a:pt x="734" y="625"/>
                  </a:cubicBezTo>
                  <a:cubicBezTo>
                    <a:pt x="731" y="626"/>
                    <a:pt x="731" y="624"/>
                    <a:pt x="728" y="625"/>
                  </a:cubicBezTo>
                  <a:cubicBezTo>
                    <a:pt x="728" y="621"/>
                    <a:pt x="734" y="622"/>
                    <a:pt x="735" y="623"/>
                  </a:cubicBezTo>
                  <a:close/>
                  <a:moveTo>
                    <a:pt x="725" y="569"/>
                  </a:moveTo>
                  <a:cubicBezTo>
                    <a:pt x="727" y="572"/>
                    <a:pt x="727" y="576"/>
                    <a:pt x="725" y="580"/>
                  </a:cubicBezTo>
                  <a:cubicBezTo>
                    <a:pt x="720" y="580"/>
                    <a:pt x="720" y="580"/>
                    <a:pt x="720" y="580"/>
                  </a:cubicBezTo>
                  <a:cubicBezTo>
                    <a:pt x="721" y="574"/>
                    <a:pt x="718" y="576"/>
                    <a:pt x="715" y="575"/>
                  </a:cubicBezTo>
                  <a:cubicBezTo>
                    <a:pt x="715" y="573"/>
                    <a:pt x="717" y="572"/>
                    <a:pt x="717" y="570"/>
                  </a:cubicBezTo>
                  <a:cubicBezTo>
                    <a:pt x="719" y="570"/>
                    <a:pt x="718" y="573"/>
                    <a:pt x="720" y="572"/>
                  </a:cubicBezTo>
                  <a:cubicBezTo>
                    <a:pt x="718" y="570"/>
                    <a:pt x="723" y="571"/>
                    <a:pt x="725" y="569"/>
                  </a:cubicBezTo>
                  <a:close/>
                  <a:moveTo>
                    <a:pt x="728" y="583"/>
                  </a:moveTo>
                  <a:cubicBezTo>
                    <a:pt x="726" y="585"/>
                    <a:pt x="718" y="588"/>
                    <a:pt x="718" y="583"/>
                  </a:cubicBezTo>
                  <a:lnTo>
                    <a:pt x="728" y="583"/>
                  </a:lnTo>
                  <a:close/>
                  <a:moveTo>
                    <a:pt x="731" y="638"/>
                  </a:moveTo>
                  <a:cubicBezTo>
                    <a:pt x="731" y="640"/>
                    <a:pt x="725" y="642"/>
                    <a:pt x="723" y="646"/>
                  </a:cubicBezTo>
                  <a:cubicBezTo>
                    <a:pt x="720" y="645"/>
                    <a:pt x="716" y="644"/>
                    <a:pt x="716" y="639"/>
                  </a:cubicBezTo>
                  <a:cubicBezTo>
                    <a:pt x="723" y="637"/>
                    <a:pt x="725" y="638"/>
                    <a:pt x="731" y="638"/>
                  </a:cubicBezTo>
                  <a:close/>
                  <a:moveTo>
                    <a:pt x="720" y="629"/>
                  </a:moveTo>
                  <a:cubicBezTo>
                    <a:pt x="723" y="624"/>
                    <a:pt x="730" y="628"/>
                    <a:pt x="732" y="628"/>
                  </a:cubicBezTo>
                  <a:cubicBezTo>
                    <a:pt x="732" y="629"/>
                    <a:pt x="731" y="632"/>
                    <a:pt x="732" y="632"/>
                  </a:cubicBezTo>
                  <a:cubicBezTo>
                    <a:pt x="729" y="631"/>
                    <a:pt x="724" y="633"/>
                    <a:pt x="720" y="629"/>
                  </a:cubicBezTo>
                  <a:close/>
                  <a:moveTo>
                    <a:pt x="728" y="616"/>
                  </a:moveTo>
                  <a:cubicBezTo>
                    <a:pt x="728" y="620"/>
                    <a:pt x="722" y="619"/>
                    <a:pt x="721" y="620"/>
                  </a:cubicBezTo>
                  <a:cubicBezTo>
                    <a:pt x="719" y="617"/>
                    <a:pt x="723" y="615"/>
                    <a:pt x="723" y="612"/>
                  </a:cubicBezTo>
                  <a:cubicBezTo>
                    <a:pt x="728" y="612"/>
                    <a:pt x="728" y="612"/>
                    <a:pt x="728" y="612"/>
                  </a:cubicBezTo>
                  <a:cubicBezTo>
                    <a:pt x="726" y="614"/>
                    <a:pt x="726" y="614"/>
                    <a:pt x="728" y="616"/>
                  </a:cubicBezTo>
                  <a:close/>
                  <a:moveTo>
                    <a:pt x="728" y="563"/>
                  </a:moveTo>
                  <a:cubicBezTo>
                    <a:pt x="723" y="568"/>
                    <a:pt x="719" y="564"/>
                    <a:pt x="713" y="565"/>
                  </a:cubicBezTo>
                  <a:cubicBezTo>
                    <a:pt x="714" y="560"/>
                    <a:pt x="725" y="560"/>
                    <a:pt x="728" y="563"/>
                  </a:cubicBezTo>
                  <a:close/>
                  <a:moveTo>
                    <a:pt x="709" y="587"/>
                  </a:moveTo>
                  <a:cubicBezTo>
                    <a:pt x="706" y="587"/>
                    <a:pt x="707" y="584"/>
                    <a:pt x="704" y="584"/>
                  </a:cubicBezTo>
                  <a:cubicBezTo>
                    <a:pt x="705" y="581"/>
                    <a:pt x="712" y="583"/>
                    <a:pt x="709" y="587"/>
                  </a:cubicBezTo>
                  <a:close/>
                  <a:moveTo>
                    <a:pt x="696" y="664"/>
                  </a:moveTo>
                  <a:cubicBezTo>
                    <a:pt x="699" y="664"/>
                    <a:pt x="699" y="664"/>
                    <a:pt x="699" y="664"/>
                  </a:cubicBezTo>
                  <a:cubicBezTo>
                    <a:pt x="699" y="667"/>
                    <a:pt x="698" y="669"/>
                    <a:pt x="697" y="671"/>
                  </a:cubicBezTo>
                  <a:cubicBezTo>
                    <a:pt x="695" y="671"/>
                    <a:pt x="696" y="667"/>
                    <a:pt x="696" y="664"/>
                  </a:cubicBezTo>
                  <a:close/>
                  <a:moveTo>
                    <a:pt x="696" y="672"/>
                  </a:moveTo>
                  <a:cubicBezTo>
                    <a:pt x="697" y="672"/>
                    <a:pt x="698" y="673"/>
                    <a:pt x="699" y="673"/>
                  </a:cubicBezTo>
                  <a:cubicBezTo>
                    <a:pt x="699" y="678"/>
                    <a:pt x="695" y="678"/>
                    <a:pt x="693" y="682"/>
                  </a:cubicBezTo>
                  <a:cubicBezTo>
                    <a:pt x="690" y="681"/>
                    <a:pt x="695" y="675"/>
                    <a:pt x="696" y="672"/>
                  </a:cubicBezTo>
                  <a:close/>
                  <a:moveTo>
                    <a:pt x="703" y="679"/>
                  </a:moveTo>
                  <a:cubicBezTo>
                    <a:pt x="704" y="683"/>
                    <a:pt x="700" y="687"/>
                    <a:pt x="698" y="690"/>
                  </a:cubicBezTo>
                  <a:cubicBezTo>
                    <a:pt x="694" y="687"/>
                    <a:pt x="698" y="678"/>
                    <a:pt x="703" y="679"/>
                  </a:cubicBezTo>
                  <a:close/>
                  <a:moveTo>
                    <a:pt x="701" y="671"/>
                  </a:moveTo>
                  <a:cubicBezTo>
                    <a:pt x="702" y="666"/>
                    <a:pt x="700" y="650"/>
                    <a:pt x="710" y="653"/>
                  </a:cubicBezTo>
                  <a:cubicBezTo>
                    <a:pt x="708" y="661"/>
                    <a:pt x="705" y="664"/>
                    <a:pt x="701" y="671"/>
                  </a:cubicBezTo>
                  <a:close/>
                  <a:moveTo>
                    <a:pt x="695" y="619"/>
                  </a:moveTo>
                  <a:cubicBezTo>
                    <a:pt x="698" y="618"/>
                    <a:pt x="699" y="619"/>
                    <a:pt x="700" y="615"/>
                  </a:cubicBezTo>
                  <a:cubicBezTo>
                    <a:pt x="703" y="617"/>
                    <a:pt x="701" y="624"/>
                    <a:pt x="697" y="626"/>
                  </a:cubicBezTo>
                  <a:cubicBezTo>
                    <a:pt x="695" y="626"/>
                    <a:pt x="695" y="623"/>
                    <a:pt x="695" y="619"/>
                  </a:cubicBezTo>
                  <a:close/>
                  <a:moveTo>
                    <a:pt x="694" y="51"/>
                  </a:moveTo>
                  <a:cubicBezTo>
                    <a:pt x="694" y="53"/>
                    <a:pt x="692" y="53"/>
                    <a:pt x="690" y="53"/>
                  </a:cubicBezTo>
                  <a:cubicBezTo>
                    <a:pt x="690" y="50"/>
                    <a:pt x="693" y="50"/>
                    <a:pt x="694" y="51"/>
                  </a:cubicBezTo>
                  <a:close/>
                  <a:moveTo>
                    <a:pt x="672" y="708"/>
                  </a:moveTo>
                  <a:cubicBezTo>
                    <a:pt x="670" y="708"/>
                    <a:pt x="668" y="707"/>
                    <a:pt x="668" y="704"/>
                  </a:cubicBezTo>
                  <a:cubicBezTo>
                    <a:pt x="669" y="703"/>
                    <a:pt x="670" y="704"/>
                    <a:pt x="671" y="702"/>
                  </a:cubicBezTo>
                  <a:cubicBezTo>
                    <a:pt x="672" y="704"/>
                    <a:pt x="672" y="706"/>
                    <a:pt x="672" y="708"/>
                  </a:cubicBezTo>
                  <a:close/>
                  <a:moveTo>
                    <a:pt x="671" y="461"/>
                  </a:moveTo>
                  <a:cubicBezTo>
                    <a:pt x="669" y="466"/>
                    <a:pt x="666" y="469"/>
                    <a:pt x="664" y="473"/>
                  </a:cubicBezTo>
                  <a:cubicBezTo>
                    <a:pt x="662" y="470"/>
                    <a:pt x="660" y="471"/>
                    <a:pt x="657" y="472"/>
                  </a:cubicBezTo>
                  <a:cubicBezTo>
                    <a:pt x="653" y="463"/>
                    <a:pt x="665" y="460"/>
                    <a:pt x="671" y="461"/>
                  </a:cubicBezTo>
                  <a:close/>
                  <a:moveTo>
                    <a:pt x="662" y="504"/>
                  </a:moveTo>
                  <a:cubicBezTo>
                    <a:pt x="659" y="502"/>
                    <a:pt x="656" y="498"/>
                    <a:pt x="658" y="494"/>
                  </a:cubicBezTo>
                  <a:cubicBezTo>
                    <a:pt x="661" y="493"/>
                    <a:pt x="657" y="501"/>
                    <a:pt x="662" y="498"/>
                  </a:cubicBezTo>
                  <a:cubicBezTo>
                    <a:pt x="663" y="501"/>
                    <a:pt x="661" y="501"/>
                    <a:pt x="662" y="504"/>
                  </a:cubicBezTo>
                  <a:close/>
                  <a:moveTo>
                    <a:pt x="651" y="157"/>
                  </a:moveTo>
                  <a:cubicBezTo>
                    <a:pt x="652" y="157"/>
                    <a:pt x="652" y="157"/>
                    <a:pt x="654" y="157"/>
                  </a:cubicBezTo>
                  <a:cubicBezTo>
                    <a:pt x="651" y="160"/>
                    <a:pt x="653" y="161"/>
                    <a:pt x="652" y="164"/>
                  </a:cubicBezTo>
                  <a:cubicBezTo>
                    <a:pt x="650" y="164"/>
                    <a:pt x="650" y="163"/>
                    <a:pt x="649" y="163"/>
                  </a:cubicBezTo>
                  <a:cubicBezTo>
                    <a:pt x="650" y="161"/>
                    <a:pt x="650" y="158"/>
                    <a:pt x="651" y="157"/>
                  </a:cubicBezTo>
                  <a:close/>
                  <a:moveTo>
                    <a:pt x="617" y="160"/>
                  </a:moveTo>
                  <a:cubicBezTo>
                    <a:pt x="619" y="159"/>
                    <a:pt x="618" y="158"/>
                    <a:pt x="621" y="159"/>
                  </a:cubicBezTo>
                  <a:cubicBezTo>
                    <a:pt x="621" y="160"/>
                    <a:pt x="620" y="161"/>
                    <a:pt x="620" y="162"/>
                  </a:cubicBezTo>
                  <a:cubicBezTo>
                    <a:pt x="621" y="164"/>
                    <a:pt x="622" y="159"/>
                    <a:pt x="623" y="162"/>
                  </a:cubicBezTo>
                  <a:cubicBezTo>
                    <a:pt x="622" y="159"/>
                    <a:pt x="622" y="158"/>
                    <a:pt x="623" y="156"/>
                  </a:cubicBezTo>
                  <a:cubicBezTo>
                    <a:pt x="626" y="156"/>
                    <a:pt x="627" y="160"/>
                    <a:pt x="629" y="163"/>
                  </a:cubicBezTo>
                  <a:cubicBezTo>
                    <a:pt x="627" y="166"/>
                    <a:pt x="623" y="164"/>
                    <a:pt x="618" y="164"/>
                  </a:cubicBezTo>
                  <a:cubicBezTo>
                    <a:pt x="618" y="162"/>
                    <a:pt x="616" y="163"/>
                    <a:pt x="617" y="160"/>
                  </a:cubicBezTo>
                  <a:close/>
                  <a:moveTo>
                    <a:pt x="625" y="169"/>
                  </a:moveTo>
                  <a:cubicBezTo>
                    <a:pt x="625" y="171"/>
                    <a:pt x="623" y="170"/>
                    <a:pt x="623" y="171"/>
                  </a:cubicBezTo>
                  <a:cubicBezTo>
                    <a:pt x="626" y="173"/>
                    <a:pt x="625" y="169"/>
                    <a:pt x="627" y="170"/>
                  </a:cubicBezTo>
                  <a:cubicBezTo>
                    <a:pt x="627" y="172"/>
                    <a:pt x="627" y="172"/>
                    <a:pt x="627" y="172"/>
                  </a:cubicBezTo>
                  <a:cubicBezTo>
                    <a:pt x="637" y="172"/>
                    <a:pt x="651" y="171"/>
                    <a:pt x="661" y="171"/>
                  </a:cubicBezTo>
                  <a:cubicBezTo>
                    <a:pt x="659" y="180"/>
                    <a:pt x="647" y="173"/>
                    <a:pt x="645" y="181"/>
                  </a:cubicBezTo>
                  <a:cubicBezTo>
                    <a:pt x="639" y="180"/>
                    <a:pt x="627" y="185"/>
                    <a:pt x="623" y="180"/>
                  </a:cubicBezTo>
                  <a:cubicBezTo>
                    <a:pt x="618" y="185"/>
                    <a:pt x="611" y="181"/>
                    <a:pt x="607" y="178"/>
                  </a:cubicBezTo>
                  <a:cubicBezTo>
                    <a:pt x="617" y="182"/>
                    <a:pt x="614" y="166"/>
                    <a:pt x="625" y="169"/>
                  </a:cubicBezTo>
                  <a:close/>
                  <a:moveTo>
                    <a:pt x="653" y="506"/>
                  </a:moveTo>
                  <a:cubicBezTo>
                    <a:pt x="651" y="506"/>
                    <a:pt x="649" y="506"/>
                    <a:pt x="649" y="504"/>
                  </a:cubicBezTo>
                  <a:cubicBezTo>
                    <a:pt x="650" y="504"/>
                    <a:pt x="650" y="503"/>
                    <a:pt x="650" y="503"/>
                  </a:cubicBezTo>
                  <a:cubicBezTo>
                    <a:pt x="652" y="502"/>
                    <a:pt x="653" y="504"/>
                    <a:pt x="653" y="506"/>
                  </a:cubicBezTo>
                  <a:close/>
                  <a:moveTo>
                    <a:pt x="634" y="498"/>
                  </a:moveTo>
                  <a:cubicBezTo>
                    <a:pt x="636" y="497"/>
                    <a:pt x="637" y="502"/>
                    <a:pt x="637" y="499"/>
                  </a:cubicBezTo>
                  <a:cubicBezTo>
                    <a:pt x="640" y="502"/>
                    <a:pt x="632" y="504"/>
                    <a:pt x="634" y="498"/>
                  </a:cubicBezTo>
                  <a:close/>
                  <a:moveTo>
                    <a:pt x="632" y="490"/>
                  </a:moveTo>
                  <a:cubicBezTo>
                    <a:pt x="634" y="488"/>
                    <a:pt x="637" y="492"/>
                    <a:pt x="635" y="494"/>
                  </a:cubicBezTo>
                  <a:cubicBezTo>
                    <a:pt x="633" y="494"/>
                    <a:pt x="632" y="492"/>
                    <a:pt x="632" y="490"/>
                  </a:cubicBezTo>
                  <a:close/>
                  <a:moveTo>
                    <a:pt x="625" y="482"/>
                  </a:moveTo>
                  <a:cubicBezTo>
                    <a:pt x="625" y="475"/>
                    <a:pt x="634" y="476"/>
                    <a:pt x="636" y="471"/>
                  </a:cubicBezTo>
                  <a:cubicBezTo>
                    <a:pt x="638" y="471"/>
                    <a:pt x="638" y="471"/>
                    <a:pt x="638" y="471"/>
                  </a:cubicBezTo>
                  <a:cubicBezTo>
                    <a:pt x="639" y="474"/>
                    <a:pt x="637" y="475"/>
                    <a:pt x="641" y="475"/>
                  </a:cubicBezTo>
                  <a:cubicBezTo>
                    <a:pt x="638" y="481"/>
                    <a:pt x="634" y="481"/>
                    <a:pt x="625" y="482"/>
                  </a:cubicBezTo>
                  <a:close/>
                  <a:moveTo>
                    <a:pt x="601" y="572"/>
                  </a:moveTo>
                  <a:cubicBezTo>
                    <a:pt x="601" y="570"/>
                    <a:pt x="604" y="570"/>
                    <a:pt x="606" y="569"/>
                  </a:cubicBezTo>
                  <a:cubicBezTo>
                    <a:pt x="606" y="571"/>
                    <a:pt x="607" y="571"/>
                    <a:pt x="607" y="572"/>
                  </a:cubicBezTo>
                  <a:cubicBezTo>
                    <a:pt x="609" y="571"/>
                    <a:pt x="611" y="570"/>
                    <a:pt x="612" y="568"/>
                  </a:cubicBezTo>
                  <a:cubicBezTo>
                    <a:pt x="615" y="569"/>
                    <a:pt x="616" y="572"/>
                    <a:pt x="614" y="574"/>
                  </a:cubicBezTo>
                  <a:cubicBezTo>
                    <a:pt x="611" y="573"/>
                    <a:pt x="607" y="572"/>
                    <a:pt x="607" y="576"/>
                  </a:cubicBezTo>
                  <a:cubicBezTo>
                    <a:pt x="604" y="575"/>
                    <a:pt x="604" y="577"/>
                    <a:pt x="601" y="577"/>
                  </a:cubicBezTo>
                  <a:cubicBezTo>
                    <a:pt x="598" y="575"/>
                    <a:pt x="603" y="574"/>
                    <a:pt x="601" y="572"/>
                  </a:cubicBezTo>
                  <a:close/>
                  <a:moveTo>
                    <a:pt x="604" y="559"/>
                  </a:moveTo>
                  <a:cubicBezTo>
                    <a:pt x="601" y="559"/>
                    <a:pt x="602" y="556"/>
                    <a:pt x="600" y="556"/>
                  </a:cubicBezTo>
                  <a:cubicBezTo>
                    <a:pt x="600" y="554"/>
                    <a:pt x="604" y="553"/>
                    <a:pt x="606" y="554"/>
                  </a:cubicBezTo>
                  <a:cubicBezTo>
                    <a:pt x="606" y="553"/>
                    <a:pt x="606" y="553"/>
                    <a:pt x="606" y="553"/>
                  </a:cubicBezTo>
                  <a:cubicBezTo>
                    <a:pt x="606" y="551"/>
                    <a:pt x="603" y="552"/>
                    <a:pt x="601" y="551"/>
                  </a:cubicBezTo>
                  <a:cubicBezTo>
                    <a:pt x="607" y="548"/>
                    <a:pt x="611" y="538"/>
                    <a:pt x="616" y="542"/>
                  </a:cubicBezTo>
                  <a:cubicBezTo>
                    <a:pt x="615" y="546"/>
                    <a:pt x="611" y="545"/>
                    <a:pt x="611" y="550"/>
                  </a:cubicBezTo>
                  <a:cubicBezTo>
                    <a:pt x="615" y="548"/>
                    <a:pt x="622" y="546"/>
                    <a:pt x="627" y="549"/>
                  </a:cubicBezTo>
                  <a:cubicBezTo>
                    <a:pt x="623" y="558"/>
                    <a:pt x="607" y="550"/>
                    <a:pt x="604" y="559"/>
                  </a:cubicBezTo>
                  <a:close/>
                  <a:moveTo>
                    <a:pt x="614" y="473"/>
                  </a:moveTo>
                  <a:cubicBezTo>
                    <a:pt x="619" y="475"/>
                    <a:pt x="620" y="474"/>
                    <a:pt x="623" y="472"/>
                  </a:cubicBezTo>
                  <a:cubicBezTo>
                    <a:pt x="620" y="479"/>
                    <a:pt x="613" y="477"/>
                    <a:pt x="610" y="483"/>
                  </a:cubicBezTo>
                  <a:cubicBezTo>
                    <a:pt x="608" y="484"/>
                    <a:pt x="609" y="482"/>
                    <a:pt x="608" y="481"/>
                  </a:cubicBezTo>
                  <a:cubicBezTo>
                    <a:pt x="607" y="483"/>
                    <a:pt x="604" y="482"/>
                    <a:pt x="603" y="484"/>
                  </a:cubicBezTo>
                  <a:cubicBezTo>
                    <a:pt x="601" y="478"/>
                    <a:pt x="614" y="480"/>
                    <a:pt x="614" y="473"/>
                  </a:cubicBezTo>
                  <a:close/>
                  <a:moveTo>
                    <a:pt x="609" y="445"/>
                  </a:moveTo>
                  <a:cubicBezTo>
                    <a:pt x="610" y="444"/>
                    <a:pt x="611" y="445"/>
                    <a:pt x="612" y="446"/>
                  </a:cubicBezTo>
                  <a:cubicBezTo>
                    <a:pt x="610" y="448"/>
                    <a:pt x="612" y="453"/>
                    <a:pt x="608" y="454"/>
                  </a:cubicBezTo>
                  <a:cubicBezTo>
                    <a:pt x="608" y="449"/>
                    <a:pt x="607" y="448"/>
                    <a:pt x="609" y="445"/>
                  </a:cubicBezTo>
                  <a:close/>
                  <a:moveTo>
                    <a:pt x="606" y="503"/>
                  </a:moveTo>
                  <a:cubicBezTo>
                    <a:pt x="608" y="507"/>
                    <a:pt x="616" y="502"/>
                    <a:pt x="620" y="505"/>
                  </a:cubicBezTo>
                  <a:cubicBezTo>
                    <a:pt x="621" y="511"/>
                    <a:pt x="618" y="513"/>
                    <a:pt x="618" y="521"/>
                  </a:cubicBezTo>
                  <a:cubicBezTo>
                    <a:pt x="615" y="522"/>
                    <a:pt x="614" y="525"/>
                    <a:pt x="610" y="525"/>
                  </a:cubicBezTo>
                  <a:cubicBezTo>
                    <a:pt x="613" y="522"/>
                    <a:pt x="606" y="521"/>
                    <a:pt x="610" y="519"/>
                  </a:cubicBezTo>
                  <a:cubicBezTo>
                    <a:pt x="608" y="519"/>
                    <a:pt x="601" y="518"/>
                    <a:pt x="601" y="512"/>
                  </a:cubicBezTo>
                  <a:cubicBezTo>
                    <a:pt x="602" y="511"/>
                    <a:pt x="604" y="511"/>
                    <a:pt x="605" y="510"/>
                  </a:cubicBezTo>
                  <a:cubicBezTo>
                    <a:pt x="602" y="506"/>
                    <a:pt x="593" y="511"/>
                    <a:pt x="591" y="504"/>
                  </a:cubicBezTo>
                  <a:cubicBezTo>
                    <a:pt x="597" y="503"/>
                    <a:pt x="601" y="505"/>
                    <a:pt x="606" y="503"/>
                  </a:cubicBezTo>
                  <a:close/>
                  <a:moveTo>
                    <a:pt x="619" y="567"/>
                  </a:moveTo>
                  <a:cubicBezTo>
                    <a:pt x="619" y="572"/>
                    <a:pt x="621" y="569"/>
                    <a:pt x="625" y="569"/>
                  </a:cubicBezTo>
                  <a:cubicBezTo>
                    <a:pt x="625" y="577"/>
                    <a:pt x="612" y="568"/>
                    <a:pt x="619" y="567"/>
                  </a:cubicBezTo>
                  <a:close/>
                  <a:moveTo>
                    <a:pt x="623" y="575"/>
                  </a:moveTo>
                  <a:cubicBezTo>
                    <a:pt x="624" y="574"/>
                    <a:pt x="626" y="573"/>
                    <a:pt x="627" y="574"/>
                  </a:cubicBezTo>
                  <a:cubicBezTo>
                    <a:pt x="626" y="575"/>
                    <a:pt x="625" y="577"/>
                    <a:pt x="623" y="577"/>
                  </a:cubicBezTo>
                  <a:lnTo>
                    <a:pt x="623" y="575"/>
                  </a:lnTo>
                  <a:close/>
                  <a:moveTo>
                    <a:pt x="627" y="548"/>
                  </a:moveTo>
                  <a:cubicBezTo>
                    <a:pt x="626" y="545"/>
                    <a:pt x="629" y="545"/>
                    <a:pt x="632" y="544"/>
                  </a:cubicBezTo>
                  <a:cubicBezTo>
                    <a:pt x="632" y="548"/>
                    <a:pt x="628" y="550"/>
                    <a:pt x="627" y="548"/>
                  </a:cubicBezTo>
                  <a:close/>
                  <a:moveTo>
                    <a:pt x="624" y="472"/>
                  </a:moveTo>
                  <a:cubicBezTo>
                    <a:pt x="626" y="469"/>
                    <a:pt x="629" y="467"/>
                    <a:pt x="633" y="467"/>
                  </a:cubicBezTo>
                  <a:cubicBezTo>
                    <a:pt x="633" y="471"/>
                    <a:pt x="628" y="476"/>
                    <a:pt x="624" y="472"/>
                  </a:cubicBezTo>
                  <a:close/>
                  <a:moveTo>
                    <a:pt x="639" y="465"/>
                  </a:moveTo>
                  <a:cubicBezTo>
                    <a:pt x="642" y="464"/>
                    <a:pt x="643" y="463"/>
                    <a:pt x="641" y="459"/>
                  </a:cubicBezTo>
                  <a:cubicBezTo>
                    <a:pt x="645" y="461"/>
                    <a:pt x="643" y="465"/>
                    <a:pt x="645" y="468"/>
                  </a:cubicBezTo>
                  <a:cubicBezTo>
                    <a:pt x="643" y="467"/>
                    <a:pt x="642" y="466"/>
                    <a:pt x="642" y="469"/>
                  </a:cubicBezTo>
                  <a:cubicBezTo>
                    <a:pt x="640" y="470"/>
                    <a:pt x="639" y="467"/>
                    <a:pt x="639" y="465"/>
                  </a:cubicBezTo>
                  <a:close/>
                  <a:moveTo>
                    <a:pt x="602" y="440"/>
                  </a:moveTo>
                  <a:cubicBezTo>
                    <a:pt x="604" y="443"/>
                    <a:pt x="609" y="438"/>
                    <a:pt x="610" y="440"/>
                  </a:cubicBezTo>
                  <a:cubicBezTo>
                    <a:pt x="607" y="443"/>
                    <a:pt x="604" y="445"/>
                    <a:pt x="601" y="447"/>
                  </a:cubicBezTo>
                  <a:cubicBezTo>
                    <a:pt x="601" y="445"/>
                    <a:pt x="600" y="445"/>
                    <a:pt x="600" y="444"/>
                  </a:cubicBezTo>
                  <a:cubicBezTo>
                    <a:pt x="598" y="444"/>
                    <a:pt x="597" y="446"/>
                    <a:pt x="596" y="447"/>
                  </a:cubicBezTo>
                  <a:cubicBezTo>
                    <a:pt x="597" y="442"/>
                    <a:pt x="595" y="444"/>
                    <a:pt x="590" y="446"/>
                  </a:cubicBezTo>
                  <a:cubicBezTo>
                    <a:pt x="587" y="445"/>
                    <a:pt x="586" y="443"/>
                    <a:pt x="586" y="440"/>
                  </a:cubicBezTo>
                  <a:cubicBezTo>
                    <a:pt x="592" y="437"/>
                    <a:pt x="598" y="438"/>
                    <a:pt x="604" y="436"/>
                  </a:cubicBezTo>
                  <a:cubicBezTo>
                    <a:pt x="605" y="439"/>
                    <a:pt x="603" y="438"/>
                    <a:pt x="602" y="440"/>
                  </a:cubicBezTo>
                  <a:close/>
                  <a:moveTo>
                    <a:pt x="584" y="484"/>
                  </a:moveTo>
                  <a:cubicBezTo>
                    <a:pt x="585" y="483"/>
                    <a:pt x="586" y="481"/>
                    <a:pt x="588" y="481"/>
                  </a:cubicBezTo>
                  <a:cubicBezTo>
                    <a:pt x="589" y="484"/>
                    <a:pt x="589" y="487"/>
                    <a:pt x="586" y="489"/>
                  </a:cubicBezTo>
                  <a:cubicBezTo>
                    <a:pt x="586" y="486"/>
                    <a:pt x="589" y="484"/>
                    <a:pt x="584" y="484"/>
                  </a:cubicBezTo>
                  <a:close/>
                  <a:moveTo>
                    <a:pt x="584" y="164"/>
                  </a:moveTo>
                  <a:cubicBezTo>
                    <a:pt x="584" y="162"/>
                    <a:pt x="584" y="162"/>
                    <a:pt x="584" y="162"/>
                  </a:cubicBezTo>
                  <a:cubicBezTo>
                    <a:pt x="586" y="162"/>
                    <a:pt x="587" y="161"/>
                    <a:pt x="588" y="161"/>
                  </a:cubicBezTo>
                  <a:cubicBezTo>
                    <a:pt x="589" y="164"/>
                    <a:pt x="585" y="166"/>
                    <a:pt x="584" y="164"/>
                  </a:cubicBezTo>
                  <a:close/>
                  <a:moveTo>
                    <a:pt x="597" y="164"/>
                  </a:moveTo>
                  <a:cubicBezTo>
                    <a:pt x="597" y="165"/>
                    <a:pt x="594" y="164"/>
                    <a:pt x="593" y="165"/>
                  </a:cubicBezTo>
                  <a:cubicBezTo>
                    <a:pt x="592" y="162"/>
                    <a:pt x="593" y="160"/>
                    <a:pt x="597" y="161"/>
                  </a:cubicBezTo>
                  <a:cubicBezTo>
                    <a:pt x="597" y="162"/>
                    <a:pt x="596" y="163"/>
                    <a:pt x="597" y="164"/>
                  </a:cubicBezTo>
                  <a:close/>
                  <a:moveTo>
                    <a:pt x="542" y="103"/>
                  </a:moveTo>
                  <a:cubicBezTo>
                    <a:pt x="545" y="99"/>
                    <a:pt x="555" y="102"/>
                    <a:pt x="554" y="94"/>
                  </a:cubicBezTo>
                  <a:cubicBezTo>
                    <a:pt x="567" y="92"/>
                    <a:pt x="581" y="89"/>
                    <a:pt x="589" y="96"/>
                  </a:cubicBezTo>
                  <a:cubicBezTo>
                    <a:pt x="583" y="102"/>
                    <a:pt x="570" y="97"/>
                    <a:pt x="562" y="101"/>
                  </a:cubicBezTo>
                  <a:cubicBezTo>
                    <a:pt x="562" y="104"/>
                    <a:pt x="566" y="104"/>
                    <a:pt x="564" y="107"/>
                  </a:cubicBezTo>
                  <a:cubicBezTo>
                    <a:pt x="560" y="108"/>
                    <a:pt x="557" y="110"/>
                    <a:pt x="553" y="112"/>
                  </a:cubicBezTo>
                  <a:cubicBezTo>
                    <a:pt x="552" y="106"/>
                    <a:pt x="541" y="107"/>
                    <a:pt x="542" y="103"/>
                  </a:cubicBezTo>
                  <a:close/>
                  <a:moveTo>
                    <a:pt x="579" y="108"/>
                  </a:moveTo>
                  <a:cubicBezTo>
                    <a:pt x="575" y="108"/>
                    <a:pt x="572" y="108"/>
                    <a:pt x="570" y="107"/>
                  </a:cubicBezTo>
                  <a:cubicBezTo>
                    <a:pt x="570" y="102"/>
                    <a:pt x="580" y="101"/>
                    <a:pt x="579" y="108"/>
                  </a:cubicBezTo>
                  <a:close/>
                  <a:moveTo>
                    <a:pt x="525" y="86"/>
                  </a:moveTo>
                  <a:cubicBezTo>
                    <a:pt x="528" y="86"/>
                    <a:pt x="528" y="86"/>
                    <a:pt x="528" y="86"/>
                  </a:cubicBezTo>
                  <a:cubicBezTo>
                    <a:pt x="528" y="86"/>
                    <a:pt x="527" y="86"/>
                    <a:pt x="527" y="86"/>
                  </a:cubicBezTo>
                  <a:cubicBezTo>
                    <a:pt x="528" y="88"/>
                    <a:pt x="529" y="89"/>
                    <a:pt x="531" y="89"/>
                  </a:cubicBezTo>
                  <a:cubicBezTo>
                    <a:pt x="531" y="93"/>
                    <a:pt x="531" y="92"/>
                    <a:pt x="532" y="95"/>
                  </a:cubicBezTo>
                  <a:cubicBezTo>
                    <a:pt x="528" y="98"/>
                    <a:pt x="523" y="94"/>
                    <a:pt x="519" y="93"/>
                  </a:cubicBezTo>
                  <a:cubicBezTo>
                    <a:pt x="521" y="90"/>
                    <a:pt x="526" y="89"/>
                    <a:pt x="525" y="86"/>
                  </a:cubicBezTo>
                  <a:close/>
                  <a:moveTo>
                    <a:pt x="537" y="114"/>
                  </a:moveTo>
                  <a:cubicBezTo>
                    <a:pt x="541" y="118"/>
                    <a:pt x="548" y="114"/>
                    <a:pt x="550" y="117"/>
                  </a:cubicBezTo>
                  <a:cubicBezTo>
                    <a:pt x="560" y="108"/>
                    <a:pt x="579" y="109"/>
                    <a:pt x="591" y="113"/>
                  </a:cubicBezTo>
                  <a:cubicBezTo>
                    <a:pt x="584" y="118"/>
                    <a:pt x="574" y="115"/>
                    <a:pt x="566" y="120"/>
                  </a:cubicBezTo>
                  <a:cubicBezTo>
                    <a:pt x="564" y="116"/>
                    <a:pt x="556" y="120"/>
                    <a:pt x="557" y="123"/>
                  </a:cubicBezTo>
                  <a:cubicBezTo>
                    <a:pt x="543" y="126"/>
                    <a:pt x="533" y="127"/>
                    <a:pt x="518" y="130"/>
                  </a:cubicBezTo>
                  <a:cubicBezTo>
                    <a:pt x="515" y="131"/>
                    <a:pt x="516" y="128"/>
                    <a:pt x="514" y="128"/>
                  </a:cubicBezTo>
                  <a:cubicBezTo>
                    <a:pt x="510" y="129"/>
                    <a:pt x="502" y="133"/>
                    <a:pt x="499" y="128"/>
                  </a:cubicBezTo>
                  <a:cubicBezTo>
                    <a:pt x="507" y="117"/>
                    <a:pt x="526" y="119"/>
                    <a:pt x="537" y="114"/>
                  </a:cubicBezTo>
                  <a:close/>
                  <a:moveTo>
                    <a:pt x="508" y="134"/>
                  </a:moveTo>
                  <a:cubicBezTo>
                    <a:pt x="508" y="130"/>
                    <a:pt x="508" y="130"/>
                    <a:pt x="508" y="130"/>
                  </a:cubicBezTo>
                  <a:cubicBezTo>
                    <a:pt x="510" y="130"/>
                    <a:pt x="510" y="130"/>
                    <a:pt x="510" y="130"/>
                  </a:cubicBezTo>
                  <a:cubicBezTo>
                    <a:pt x="511" y="133"/>
                    <a:pt x="510" y="134"/>
                    <a:pt x="508" y="134"/>
                  </a:cubicBezTo>
                  <a:close/>
                  <a:moveTo>
                    <a:pt x="483" y="484"/>
                  </a:moveTo>
                  <a:cubicBezTo>
                    <a:pt x="488" y="483"/>
                    <a:pt x="489" y="486"/>
                    <a:pt x="492" y="483"/>
                  </a:cubicBezTo>
                  <a:cubicBezTo>
                    <a:pt x="495" y="490"/>
                    <a:pt x="486" y="487"/>
                    <a:pt x="483" y="490"/>
                  </a:cubicBezTo>
                  <a:cubicBezTo>
                    <a:pt x="481" y="489"/>
                    <a:pt x="485" y="487"/>
                    <a:pt x="483" y="484"/>
                  </a:cubicBezTo>
                  <a:close/>
                  <a:moveTo>
                    <a:pt x="491" y="628"/>
                  </a:moveTo>
                  <a:cubicBezTo>
                    <a:pt x="495" y="628"/>
                    <a:pt x="494" y="635"/>
                    <a:pt x="493" y="638"/>
                  </a:cubicBezTo>
                  <a:cubicBezTo>
                    <a:pt x="492" y="636"/>
                    <a:pt x="487" y="638"/>
                    <a:pt x="488" y="634"/>
                  </a:cubicBezTo>
                  <a:cubicBezTo>
                    <a:pt x="489" y="634"/>
                    <a:pt x="489" y="636"/>
                    <a:pt x="490" y="636"/>
                  </a:cubicBezTo>
                  <a:cubicBezTo>
                    <a:pt x="492" y="633"/>
                    <a:pt x="492" y="632"/>
                    <a:pt x="491" y="628"/>
                  </a:cubicBezTo>
                  <a:close/>
                  <a:moveTo>
                    <a:pt x="483" y="497"/>
                  </a:moveTo>
                  <a:cubicBezTo>
                    <a:pt x="482" y="496"/>
                    <a:pt x="482" y="494"/>
                    <a:pt x="482" y="492"/>
                  </a:cubicBezTo>
                  <a:cubicBezTo>
                    <a:pt x="483" y="492"/>
                    <a:pt x="484" y="492"/>
                    <a:pt x="484" y="491"/>
                  </a:cubicBezTo>
                  <a:cubicBezTo>
                    <a:pt x="485" y="492"/>
                    <a:pt x="486" y="493"/>
                    <a:pt x="486" y="495"/>
                  </a:cubicBezTo>
                  <a:cubicBezTo>
                    <a:pt x="484" y="495"/>
                    <a:pt x="485" y="497"/>
                    <a:pt x="483" y="497"/>
                  </a:cubicBezTo>
                  <a:close/>
                  <a:moveTo>
                    <a:pt x="486" y="656"/>
                  </a:moveTo>
                  <a:cubicBezTo>
                    <a:pt x="485" y="655"/>
                    <a:pt x="485" y="654"/>
                    <a:pt x="483" y="654"/>
                  </a:cubicBezTo>
                  <a:cubicBezTo>
                    <a:pt x="485" y="652"/>
                    <a:pt x="485" y="647"/>
                    <a:pt x="486" y="644"/>
                  </a:cubicBezTo>
                  <a:cubicBezTo>
                    <a:pt x="487" y="644"/>
                    <a:pt x="489" y="644"/>
                    <a:pt x="490" y="644"/>
                  </a:cubicBezTo>
                  <a:cubicBezTo>
                    <a:pt x="488" y="647"/>
                    <a:pt x="488" y="653"/>
                    <a:pt x="486" y="656"/>
                  </a:cubicBezTo>
                  <a:close/>
                  <a:moveTo>
                    <a:pt x="487" y="639"/>
                  </a:moveTo>
                  <a:cubicBezTo>
                    <a:pt x="487" y="637"/>
                    <a:pt x="489" y="638"/>
                    <a:pt x="491" y="638"/>
                  </a:cubicBezTo>
                  <a:cubicBezTo>
                    <a:pt x="491" y="641"/>
                    <a:pt x="488" y="641"/>
                    <a:pt x="487" y="639"/>
                  </a:cubicBezTo>
                  <a:close/>
                  <a:moveTo>
                    <a:pt x="491" y="653"/>
                  </a:moveTo>
                  <a:cubicBezTo>
                    <a:pt x="490" y="649"/>
                    <a:pt x="494" y="646"/>
                    <a:pt x="496" y="647"/>
                  </a:cubicBezTo>
                  <a:cubicBezTo>
                    <a:pt x="495" y="650"/>
                    <a:pt x="494" y="652"/>
                    <a:pt x="491" y="653"/>
                  </a:cubicBezTo>
                  <a:close/>
                  <a:moveTo>
                    <a:pt x="503" y="671"/>
                  </a:moveTo>
                  <a:cubicBezTo>
                    <a:pt x="504" y="671"/>
                    <a:pt x="504" y="672"/>
                    <a:pt x="505" y="672"/>
                  </a:cubicBezTo>
                  <a:cubicBezTo>
                    <a:pt x="506" y="675"/>
                    <a:pt x="504" y="674"/>
                    <a:pt x="505" y="677"/>
                  </a:cubicBezTo>
                  <a:cubicBezTo>
                    <a:pt x="502" y="677"/>
                    <a:pt x="502" y="672"/>
                    <a:pt x="503" y="671"/>
                  </a:cubicBezTo>
                  <a:close/>
                  <a:moveTo>
                    <a:pt x="510" y="702"/>
                  </a:moveTo>
                  <a:cubicBezTo>
                    <a:pt x="509" y="701"/>
                    <a:pt x="507" y="699"/>
                    <a:pt x="509" y="697"/>
                  </a:cubicBezTo>
                  <a:cubicBezTo>
                    <a:pt x="511" y="696"/>
                    <a:pt x="510" y="700"/>
                    <a:pt x="510" y="702"/>
                  </a:cubicBezTo>
                  <a:close/>
                  <a:moveTo>
                    <a:pt x="507" y="688"/>
                  </a:moveTo>
                  <a:cubicBezTo>
                    <a:pt x="509" y="686"/>
                    <a:pt x="512" y="689"/>
                    <a:pt x="512" y="692"/>
                  </a:cubicBezTo>
                  <a:cubicBezTo>
                    <a:pt x="509" y="692"/>
                    <a:pt x="508" y="690"/>
                    <a:pt x="507" y="688"/>
                  </a:cubicBezTo>
                  <a:close/>
                  <a:moveTo>
                    <a:pt x="511" y="686"/>
                  </a:moveTo>
                  <a:cubicBezTo>
                    <a:pt x="508" y="686"/>
                    <a:pt x="508" y="683"/>
                    <a:pt x="504" y="683"/>
                  </a:cubicBezTo>
                  <a:cubicBezTo>
                    <a:pt x="504" y="681"/>
                    <a:pt x="504" y="680"/>
                    <a:pt x="505" y="679"/>
                  </a:cubicBezTo>
                  <a:cubicBezTo>
                    <a:pt x="506" y="679"/>
                    <a:pt x="507" y="680"/>
                    <a:pt x="507" y="681"/>
                  </a:cubicBezTo>
                  <a:cubicBezTo>
                    <a:pt x="507" y="680"/>
                    <a:pt x="506" y="677"/>
                    <a:pt x="508" y="674"/>
                  </a:cubicBezTo>
                  <a:cubicBezTo>
                    <a:pt x="512" y="675"/>
                    <a:pt x="510" y="671"/>
                    <a:pt x="514" y="671"/>
                  </a:cubicBezTo>
                  <a:cubicBezTo>
                    <a:pt x="516" y="676"/>
                    <a:pt x="513" y="682"/>
                    <a:pt x="511" y="686"/>
                  </a:cubicBezTo>
                  <a:close/>
                  <a:moveTo>
                    <a:pt x="514" y="667"/>
                  </a:moveTo>
                  <a:cubicBezTo>
                    <a:pt x="511" y="664"/>
                    <a:pt x="508" y="659"/>
                    <a:pt x="511" y="657"/>
                  </a:cubicBezTo>
                  <a:cubicBezTo>
                    <a:pt x="513" y="656"/>
                    <a:pt x="513" y="658"/>
                    <a:pt x="515" y="658"/>
                  </a:cubicBezTo>
                  <a:cubicBezTo>
                    <a:pt x="514" y="661"/>
                    <a:pt x="514" y="664"/>
                    <a:pt x="514" y="667"/>
                  </a:cubicBezTo>
                  <a:close/>
                  <a:moveTo>
                    <a:pt x="519" y="502"/>
                  </a:moveTo>
                  <a:cubicBezTo>
                    <a:pt x="519" y="499"/>
                    <a:pt x="520" y="498"/>
                    <a:pt x="521" y="497"/>
                  </a:cubicBezTo>
                  <a:cubicBezTo>
                    <a:pt x="523" y="499"/>
                    <a:pt x="522" y="502"/>
                    <a:pt x="519" y="502"/>
                  </a:cubicBezTo>
                  <a:close/>
                  <a:moveTo>
                    <a:pt x="516" y="469"/>
                  </a:moveTo>
                  <a:cubicBezTo>
                    <a:pt x="516" y="472"/>
                    <a:pt x="518" y="469"/>
                    <a:pt x="518" y="471"/>
                  </a:cubicBezTo>
                  <a:cubicBezTo>
                    <a:pt x="519" y="485"/>
                    <a:pt x="502" y="481"/>
                    <a:pt x="496" y="490"/>
                  </a:cubicBezTo>
                  <a:cubicBezTo>
                    <a:pt x="499" y="480"/>
                    <a:pt x="504" y="471"/>
                    <a:pt x="513" y="469"/>
                  </a:cubicBezTo>
                  <a:cubicBezTo>
                    <a:pt x="517" y="464"/>
                    <a:pt x="521" y="460"/>
                    <a:pt x="527" y="457"/>
                  </a:cubicBezTo>
                  <a:cubicBezTo>
                    <a:pt x="525" y="464"/>
                    <a:pt x="519" y="464"/>
                    <a:pt x="516" y="469"/>
                  </a:cubicBezTo>
                  <a:close/>
                  <a:moveTo>
                    <a:pt x="527" y="675"/>
                  </a:moveTo>
                  <a:cubicBezTo>
                    <a:pt x="528" y="673"/>
                    <a:pt x="529" y="672"/>
                    <a:pt x="531" y="672"/>
                  </a:cubicBezTo>
                  <a:cubicBezTo>
                    <a:pt x="532" y="676"/>
                    <a:pt x="530" y="678"/>
                    <a:pt x="527" y="675"/>
                  </a:cubicBezTo>
                  <a:close/>
                  <a:moveTo>
                    <a:pt x="523" y="477"/>
                  </a:moveTo>
                  <a:cubicBezTo>
                    <a:pt x="523" y="471"/>
                    <a:pt x="526" y="467"/>
                    <a:pt x="530" y="464"/>
                  </a:cubicBezTo>
                  <a:cubicBezTo>
                    <a:pt x="531" y="464"/>
                    <a:pt x="530" y="465"/>
                    <a:pt x="530" y="465"/>
                  </a:cubicBezTo>
                  <a:cubicBezTo>
                    <a:pt x="531" y="469"/>
                    <a:pt x="535" y="470"/>
                    <a:pt x="535" y="475"/>
                  </a:cubicBezTo>
                  <a:cubicBezTo>
                    <a:pt x="530" y="476"/>
                    <a:pt x="528" y="480"/>
                    <a:pt x="523" y="477"/>
                  </a:cubicBezTo>
                  <a:close/>
                  <a:moveTo>
                    <a:pt x="532" y="674"/>
                  </a:moveTo>
                  <a:cubicBezTo>
                    <a:pt x="535" y="672"/>
                    <a:pt x="537" y="676"/>
                    <a:pt x="536" y="679"/>
                  </a:cubicBezTo>
                  <a:cubicBezTo>
                    <a:pt x="535" y="677"/>
                    <a:pt x="532" y="678"/>
                    <a:pt x="532" y="674"/>
                  </a:cubicBezTo>
                  <a:close/>
                  <a:moveTo>
                    <a:pt x="528" y="457"/>
                  </a:moveTo>
                  <a:cubicBezTo>
                    <a:pt x="526" y="453"/>
                    <a:pt x="533" y="444"/>
                    <a:pt x="536" y="448"/>
                  </a:cubicBezTo>
                  <a:cubicBezTo>
                    <a:pt x="534" y="452"/>
                    <a:pt x="530" y="453"/>
                    <a:pt x="528" y="457"/>
                  </a:cubicBezTo>
                  <a:close/>
                  <a:moveTo>
                    <a:pt x="529" y="437"/>
                  </a:moveTo>
                  <a:cubicBezTo>
                    <a:pt x="530" y="436"/>
                    <a:pt x="531" y="436"/>
                    <a:pt x="533" y="436"/>
                  </a:cubicBezTo>
                  <a:cubicBezTo>
                    <a:pt x="534" y="439"/>
                    <a:pt x="528" y="440"/>
                    <a:pt x="529" y="437"/>
                  </a:cubicBezTo>
                  <a:close/>
                  <a:moveTo>
                    <a:pt x="538" y="467"/>
                  </a:moveTo>
                  <a:cubicBezTo>
                    <a:pt x="538" y="464"/>
                    <a:pt x="540" y="464"/>
                    <a:pt x="543" y="464"/>
                  </a:cubicBezTo>
                  <a:cubicBezTo>
                    <a:pt x="544" y="468"/>
                    <a:pt x="539" y="469"/>
                    <a:pt x="538" y="467"/>
                  </a:cubicBezTo>
                  <a:close/>
                  <a:moveTo>
                    <a:pt x="537" y="462"/>
                  </a:moveTo>
                  <a:cubicBezTo>
                    <a:pt x="540" y="456"/>
                    <a:pt x="547" y="454"/>
                    <a:pt x="553" y="451"/>
                  </a:cubicBezTo>
                  <a:cubicBezTo>
                    <a:pt x="550" y="456"/>
                    <a:pt x="544" y="460"/>
                    <a:pt x="537" y="462"/>
                  </a:cubicBezTo>
                  <a:close/>
                  <a:moveTo>
                    <a:pt x="512" y="174"/>
                  </a:moveTo>
                  <a:cubicBezTo>
                    <a:pt x="511" y="175"/>
                    <a:pt x="511" y="178"/>
                    <a:pt x="510" y="180"/>
                  </a:cubicBezTo>
                  <a:cubicBezTo>
                    <a:pt x="501" y="184"/>
                    <a:pt x="495" y="193"/>
                    <a:pt x="483" y="188"/>
                  </a:cubicBezTo>
                  <a:cubicBezTo>
                    <a:pt x="484" y="183"/>
                    <a:pt x="494" y="188"/>
                    <a:pt x="495" y="182"/>
                  </a:cubicBezTo>
                  <a:cubicBezTo>
                    <a:pt x="494" y="178"/>
                    <a:pt x="491" y="178"/>
                    <a:pt x="487" y="178"/>
                  </a:cubicBezTo>
                  <a:cubicBezTo>
                    <a:pt x="488" y="177"/>
                    <a:pt x="488" y="174"/>
                    <a:pt x="486" y="173"/>
                  </a:cubicBezTo>
                  <a:cubicBezTo>
                    <a:pt x="490" y="164"/>
                    <a:pt x="503" y="164"/>
                    <a:pt x="510" y="163"/>
                  </a:cubicBezTo>
                  <a:cubicBezTo>
                    <a:pt x="512" y="161"/>
                    <a:pt x="510" y="160"/>
                    <a:pt x="512" y="158"/>
                  </a:cubicBezTo>
                  <a:cubicBezTo>
                    <a:pt x="505" y="157"/>
                    <a:pt x="499" y="164"/>
                    <a:pt x="495" y="158"/>
                  </a:cubicBezTo>
                  <a:cubicBezTo>
                    <a:pt x="493" y="160"/>
                    <a:pt x="491" y="163"/>
                    <a:pt x="487" y="161"/>
                  </a:cubicBezTo>
                  <a:cubicBezTo>
                    <a:pt x="487" y="157"/>
                    <a:pt x="491" y="157"/>
                    <a:pt x="492" y="155"/>
                  </a:cubicBezTo>
                  <a:cubicBezTo>
                    <a:pt x="493" y="161"/>
                    <a:pt x="496" y="151"/>
                    <a:pt x="499" y="156"/>
                  </a:cubicBezTo>
                  <a:cubicBezTo>
                    <a:pt x="502" y="153"/>
                    <a:pt x="502" y="148"/>
                    <a:pt x="502" y="144"/>
                  </a:cubicBezTo>
                  <a:cubicBezTo>
                    <a:pt x="507" y="137"/>
                    <a:pt x="523" y="142"/>
                    <a:pt x="523" y="132"/>
                  </a:cubicBezTo>
                  <a:cubicBezTo>
                    <a:pt x="525" y="131"/>
                    <a:pt x="528" y="133"/>
                    <a:pt x="531" y="131"/>
                  </a:cubicBezTo>
                  <a:cubicBezTo>
                    <a:pt x="533" y="133"/>
                    <a:pt x="531" y="134"/>
                    <a:pt x="531" y="135"/>
                  </a:cubicBezTo>
                  <a:cubicBezTo>
                    <a:pt x="542" y="137"/>
                    <a:pt x="544" y="130"/>
                    <a:pt x="554" y="133"/>
                  </a:cubicBezTo>
                  <a:cubicBezTo>
                    <a:pt x="554" y="135"/>
                    <a:pt x="556" y="135"/>
                    <a:pt x="555" y="137"/>
                  </a:cubicBezTo>
                  <a:cubicBezTo>
                    <a:pt x="552" y="137"/>
                    <a:pt x="551" y="138"/>
                    <a:pt x="549" y="138"/>
                  </a:cubicBezTo>
                  <a:cubicBezTo>
                    <a:pt x="566" y="144"/>
                    <a:pt x="571" y="122"/>
                    <a:pt x="588" y="123"/>
                  </a:cubicBezTo>
                  <a:cubicBezTo>
                    <a:pt x="587" y="122"/>
                    <a:pt x="586" y="122"/>
                    <a:pt x="586" y="121"/>
                  </a:cubicBezTo>
                  <a:cubicBezTo>
                    <a:pt x="591" y="116"/>
                    <a:pt x="601" y="122"/>
                    <a:pt x="603" y="128"/>
                  </a:cubicBezTo>
                  <a:cubicBezTo>
                    <a:pt x="598" y="128"/>
                    <a:pt x="597" y="131"/>
                    <a:pt x="595" y="133"/>
                  </a:cubicBezTo>
                  <a:cubicBezTo>
                    <a:pt x="588" y="129"/>
                    <a:pt x="582" y="135"/>
                    <a:pt x="576" y="134"/>
                  </a:cubicBezTo>
                  <a:cubicBezTo>
                    <a:pt x="578" y="137"/>
                    <a:pt x="584" y="135"/>
                    <a:pt x="585" y="138"/>
                  </a:cubicBezTo>
                  <a:cubicBezTo>
                    <a:pt x="586" y="141"/>
                    <a:pt x="581" y="139"/>
                    <a:pt x="581" y="141"/>
                  </a:cubicBezTo>
                  <a:cubicBezTo>
                    <a:pt x="590" y="142"/>
                    <a:pt x="598" y="132"/>
                    <a:pt x="604" y="141"/>
                  </a:cubicBezTo>
                  <a:cubicBezTo>
                    <a:pt x="600" y="146"/>
                    <a:pt x="590" y="144"/>
                    <a:pt x="585" y="145"/>
                  </a:cubicBezTo>
                  <a:cubicBezTo>
                    <a:pt x="591" y="147"/>
                    <a:pt x="598" y="146"/>
                    <a:pt x="604" y="147"/>
                  </a:cubicBezTo>
                  <a:cubicBezTo>
                    <a:pt x="598" y="151"/>
                    <a:pt x="584" y="150"/>
                    <a:pt x="584" y="157"/>
                  </a:cubicBezTo>
                  <a:cubicBezTo>
                    <a:pt x="562" y="165"/>
                    <a:pt x="540" y="172"/>
                    <a:pt x="512" y="174"/>
                  </a:cubicBezTo>
                  <a:close/>
                  <a:moveTo>
                    <a:pt x="578" y="166"/>
                  </a:moveTo>
                  <a:cubicBezTo>
                    <a:pt x="576" y="166"/>
                    <a:pt x="577" y="164"/>
                    <a:pt x="575" y="164"/>
                  </a:cubicBezTo>
                  <a:cubicBezTo>
                    <a:pt x="576" y="162"/>
                    <a:pt x="578" y="162"/>
                    <a:pt x="580" y="162"/>
                  </a:cubicBezTo>
                  <a:cubicBezTo>
                    <a:pt x="581" y="165"/>
                    <a:pt x="578" y="164"/>
                    <a:pt x="578" y="166"/>
                  </a:cubicBezTo>
                  <a:close/>
                  <a:moveTo>
                    <a:pt x="568" y="449"/>
                  </a:moveTo>
                  <a:cubicBezTo>
                    <a:pt x="567" y="452"/>
                    <a:pt x="564" y="453"/>
                    <a:pt x="562" y="454"/>
                  </a:cubicBezTo>
                  <a:cubicBezTo>
                    <a:pt x="560" y="452"/>
                    <a:pt x="565" y="449"/>
                    <a:pt x="565" y="445"/>
                  </a:cubicBezTo>
                  <a:cubicBezTo>
                    <a:pt x="566" y="445"/>
                    <a:pt x="568" y="445"/>
                    <a:pt x="569" y="445"/>
                  </a:cubicBezTo>
                  <a:cubicBezTo>
                    <a:pt x="568" y="448"/>
                    <a:pt x="567" y="445"/>
                    <a:pt x="566" y="447"/>
                  </a:cubicBezTo>
                  <a:cubicBezTo>
                    <a:pt x="565" y="449"/>
                    <a:pt x="567" y="448"/>
                    <a:pt x="568" y="449"/>
                  </a:cubicBezTo>
                  <a:close/>
                  <a:moveTo>
                    <a:pt x="562" y="514"/>
                  </a:moveTo>
                  <a:cubicBezTo>
                    <a:pt x="565" y="517"/>
                    <a:pt x="566" y="518"/>
                    <a:pt x="570" y="516"/>
                  </a:cubicBezTo>
                  <a:cubicBezTo>
                    <a:pt x="571" y="518"/>
                    <a:pt x="571" y="520"/>
                    <a:pt x="571" y="524"/>
                  </a:cubicBezTo>
                  <a:cubicBezTo>
                    <a:pt x="565" y="525"/>
                    <a:pt x="562" y="529"/>
                    <a:pt x="556" y="525"/>
                  </a:cubicBezTo>
                  <a:cubicBezTo>
                    <a:pt x="556" y="519"/>
                    <a:pt x="561" y="519"/>
                    <a:pt x="562" y="514"/>
                  </a:cubicBezTo>
                  <a:close/>
                  <a:moveTo>
                    <a:pt x="573" y="739"/>
                  </a:moveTo>
                  <a:cubicBezTo>
                    <a:pt x="570" y="737"/>
                    <a:pt x="571" y="733"/>
                    <a:pt x="567" y="734"/>
                  </a:cubicBezTo>
                  <a:cubicBezTo>
                    <a:pt x="567" y="728"/>
                    <a:pt x="567" y="728"/>
                    <a:pt x="567" y="728"/>
                  </a:cubicBezTo>
                  <a:cubicBezTo>
                    <a:pt x="571" y="728"/>
                    <a:pt x="571" y="728"/>
                    <a:pt x="571" y="728"/>
                  </a:cubicBezTo>
                  <a:cubicBezTo>
                    <a:pt x="570" y="734"/>
                    <a:pt x="574" y="734"/>
                    <a:pt x="573" y="739"/>
                  </a:cubicBezTo>
                  <a:close/>
                  <a:moveTo>
                    <a:pt x="553" y="764"/>
                  </a:moveTo>
                  <a:cubicBezTo>
                    <a:pt x="555" y="765"/>
                    <a:pt x="564" y="769"/>
                    <a:pt x="565" y="780"/>
                  </a:cubicBezTo>
                  <a:cubicBezTo>
                    <a:pt x="559" y="776"/>
                    <a:pt x="554" y="772"/>
                    <a:pt x="553" y="764"/>
                  </a:cubicBezTo>
                  <a:close/>
                  <a:moveTo>
                    <a:pt x="570" y="766"/>
                  </a:moveTo>
                  <a:cubicBezTo>
                    <a:pt x="569" y="769"/>
                    <a:pt x="571" y="770"/>
                    <a:pt x="571" y="773"/>
                  </a:cubicBezTo>
                  <a:cubicBezTo>
                    <a:pt x="568" y="772"/>
                    <a:pt x="566" y="772"/>
                    <a:pt x="564" y="773"/>
                  </a:cubicBezTo>
                  <a:cubicBezTo>
                    <a:pt x="560" y="769"/>
                    <a:pt x="558" y="759"/>
                    <a:pt x="558" y="753"/>
                  </a:cubicBezTo>
                  <a:cubicBezTo>
                    <a:pt x="560" y="753"/>
                    <a:pt x="560" y="752"/>
                    <a:pt x="562" y="752"/>
                  </a:cubicBezTo>
                  <a:cubicBezTo>
                    <a:pt x="561" y="754"/>
                    <a:pt x="563" y="754"/>
                    <a:pt x="562" y="756"/>
                  </a:cubicBezTo>
                  <a:cubicBezTo>
                    <a:pt x="560" y="756"/>
                    <a:pt x="560" y="756"/>
                    <a:pt x="560" y="756"/>
                  </a:cubicBezTo>
                  <a:cubicBezTo>
                    <a:pt x="560" y="758"/>
                    <a:pt x="564" y="756"/>
                    <a:pt x="562" y="759"/>
                  </a:cubicBezTo>
                  <a:cubicBezTo>
                    <a:pt x="565" y="755"/>
                    <a:pt x="566" y="764"/>
                    <a:pt x="569" y="765"/>
                  </a:cubicBezTo>
                  <a:cubicBezTo>
                    <a:pt x="567" y="751"/>
                    <a:pt x="561" y="743"/>
                    <a:pt x="559" y="730"/>
                  </a:cubicBezTo>
                  <a:cubicBezTo>
                    <a:pt x="559" y="727"/>
                    <a:pt x="562" y="732"/>
                    <a:pt x="562" y="729"/>
                  </a:cubicBezTo>
                  <a:cubicBezTo>
                    <a:pt x="566" y="737"/>
                    <a:pt x="569" y="751"/>
                    <a:pt x="575" y="765"/>
                  </a:cubicBezTo>
                  <a:cubicBezTo>
                    <a:pt x="575" y="767"/>
                    <a:pt x="571" y="765"/>
                    <a:pt x="570" y="766"/>
                  </a:cubicBezTo>
                  <a:close/>
                  <a:moveTo>
                    <a:pt x="558" y="178"/>
                  </a:moveTo>
                  <a:cubicBezTo>
                    <a:pt x="565" y="171"/>
                    <a:pt x="575" y="176"/>
                    <a:pt x="586" y="177"/>
                  </a:cubicBezTo>
                  <a:cubicBezTo>
                    <a:pt x="580" y="182"/>
                    <a:pt x="566" y="179"/>
                    <a:pt x="558" y="178"/>
                  </a:cubicBezTo>
                  <a:close/>
                  <a:moveTo>
                    <a:pt x="579" y="577"/>
                  </a:moveTo>
                  <a:cubicBezTo>
                    <a:pt x="580" y="567"/>
                    <a:pt x="589" y="566"/>
                    <a:pt x="593" y="558"/>
                  </a:cubicBezTo>
                  <a:cubicBezTo>
                    <a:pt x="591" y="554"/>
                    <a:pt x="588" y="561"/>
                    <a:pt x="584" y="560"/>
                  </a:cubicBezTo>
                  <a:cubicBezTo>
                    <a:pt x="583" y="557"/>
                    <a:pt x="587" y="555"/>
                    <a:pt x="584" y="552"/>
                  </a:cubicBezTo>
                  <a:cubicBezTo>
                    <a:pt x="590" y="552"/>
                    <a:pt x="590" y="552"/>
                    <a:pt x="595" y="551"/>
                  </a:cubicBezTo>
                  <a:cubicBezTo>
                    <a:pt x="594" y="554"/>
                    <a:pt x="598" y="552"/>
                    <a:pt x="597" y="554"/>
                  </a:cubicBezTo>
                  <a:cubicBezTo>
                    <a:pt x="598" y="558"/>
                    <a:pt x="594" y="555"/>
                    <a:pt x="594" y="557"/>
                  </a:cubicBezTo>
                  <a:cubicBezTo>
                    <a:pt x="596" y="559"/>
                    <a:pt x="597" y="557"/>
                    <a:pt x="600" y="558"/>
                  </a:cubicBezTo>
                  <a:cubicBezTo>
                    <a:pt x="600" y="568"/>
                    <a:pt x="592" y="568"/>
                    <a:pt x="586" y="571"/>
                  </a:cubicBezTo>
                  <a:cubicBezTo>
                    <a:pt x="583" y="572"/>
                    <a:pt x="584" y="578"/>
                    <a:pt x="579" y="577"/>
                  </a:cubicBezTo>
                  <a:close/>
                  <a:moveTo>
                    <a:pt x="594" y="577"/>
                  </a:moveTo>
                  <a:cubicBezTo>
                    <a:pt x="598" y="577"/>
                    <a:pt x="598" y="577"/>
                    <a:pt x="598" y="577"/>
                  </a:cubicBezTo>
                  <a:cubicBezTo>
                    <a:pt x="598" y="579"/>
                    <a:pt x="594" y="581"/>
                    <a:pt x="594" y="577"/>
                  </a:cubicBezTo>
                  <a:close/>
                  <a:moveTo>
                    <a:pt x="597" y="584"/>
                  </a:moveTo>
                  <a:cubicBezTo>
                    <a:pt x="599" y="581"/>
                    <a:pt x="605" y="581"/>
                    <a:pt x="606" y="577"/>
                  </a:cubicBezTo>
                  <a:cubicBezTo>
                    <a:pt x="608" y="577"/>
                    <a:pt x="610" y="578"/>
                    <a:pt x="611" y="579"/>
                  </a:cubicBezTo>
                  <a:cubicBezTo>
                    <a:pt x="613" y="579"/>
                    <a:pt x="612" y="576"/>
                    <a:pt x="613" y="575"/>
                  </a:cubicBezTo>
                  <a:cubicBezTo>
                    <a:pt x="614" y="576"/>
                    <a:pt x="614" y="577"/>
                    <a:pt x="614" y="578"/>
                  </a:cubicBezTo>
                  <a:cubicBezTo>
                    <a:pt x="617" y="577"/>
                    <a:pt x="621" y="577"/>
                    <a:pt x="619" y="574"/>
                  </a:cubicBezTo>
                  <a:cubicBezTo>
                    <a:pt x="621" y="575"/>
                    <a:pt x="623" y="575"/>
                    <a:pt x="623" y="578"/>
                  </a:cubicBezTo>
                  <a:cubicBezTo>
                    <a:pt x="614" y="581"/>
                    <a:pt x="607" y="588"/>
                    <a:pt x="597" y="584"/>
                  </a:cubicBezTo>
                  <a:close/>
                  <a:moveTo>
                    <a:pt x="622" y="724"/>
                  </a:moveTo>
                  <a:cubicBezTo>
                    <a:pt x="623" y="722"/>
                    <a:pt x="625" y="721"/>
                    <a:pt x="626" y="719"/>
                  </a:cubicBezTo>
                  <a:cubicBezTo>
                    <a:pt x="628" y="721"/>
                    <a:pt x="624" y="724"/>
                    <a:pt x="622" y="724"/>
                  </a:cubicBezTo>
                  <a:close/>
                  <a:moveTo>
                    <a:pt x="658" y="758"/>
                  </a:moveTo>
                  <a:cubicBezTo>
                    <a:pt x="660" y="751"/>
                    <a:pt x="668" y="745"/>
                    <a:pt x="672" y="750"/>
                  </a:cubicBezTo>
                  <a:cubicBezTo>
                    <a:pt x="670" y="755"/>
                    <a:pt x="666" y="758"/>
                    <a:pt x="658" y="758"/>
                  </a:cubicBezTo>
                  <a:close/>
                  <a:moveTo>
                    <a:pt x="724" y="767"/>
                  </a:moveTo>
                  <a:cubicBezTo>
                    <a:pt x="725" y="765"/>
                    <a:pt x="726" y="763"/>
                    <a:pt x="728" y="760"/>
                  </a:cubicBezTo>
                  <a:cubicBezTo>
                    <a:pt x="729" y="762"/>
                    <a:pt x="728" y="768"/>
                    <a:pt x="724" y="767"/>
                  </a:cubicBezTo>
                  <a:close/>
                  <a:moveTo>
                    <a:pt x="734" y="680"/>
                  </a:moveTo>
                  <a:cubicBezTo>
                    <a:pt x="733" y="680"/>
                    <a:pt x="732" y="681"/>
                    <a:pt x="731" y="681"/>
                  </a:cubicBezTo>
                  <a:cubicBezTo>
                    <a:pt x="722" y="703"/>
                    <a:pt x="706" y="717"/>
                    <a:pt x="688" y="731"/>
                  </a:cubicBezTo>
                  <a:cubicBezTo>
                    <a:pt x="691" y="735"/>
                    <a:pt x="687" y="739"/>
                    <a:pt x="683" y="740"/>
                  </a:cubicBezTo>
                  <a:cubicBezTo>
                    <a:pt x="684" y="737"/>
                    <a:pt x="679" y="740"/>
                    <a:pt x="680" y="736"/>
                  </a:cubicBezTo>
                  <a:cubicBezTo>
                    <a:pt x="676" y="743"/>
                    <a:pt x="666" y="740"/>
                    <a:pt x="659" y="745"/>
                  </a:cubicBezTo>
                  <a:cubicBezTo>
                    <a:pt x="660" y="751"/>
                    <a:pt x="655" y="751"/>
                    <a:pt x="655" y="757"/>
                  </a:cubicBezTo>
                  <a:cubicBezTo>
                    <a:pt x="653" y="757"/>
                    <a:pt x="650" y="759"/>
                    <a:pt x="649" y="758"/>
                  </a:cubicBezTo>
                  <a:cubicBezTo>
                    <a:pt x="650" y="752"/>
                    <a:pt x="655" y="751"/>
                    <a:pt x="657" y="746"/>
                  </a:cubicBezTo>
                  <a:cubicBezTo>
                    <a:pt x="650" y="742"/>
                    <a:pt x="639" y="746"/>
                    <a:pt x="634" y="747"/>
                  </a:cubicBezTo>
                  <a:cubicBezTo>
                    <a:pt x="632" y="746"/>
                    <a:pt x="631" y="743"/>
                    <a:pt x="630" y="740"/>
                  </a:cubicBezTo>
                  <a:cubicBezTo>
                    <a:pt x="629" y="741"/>
                    <a:pt x="629" y="742"/>
                    <a:pt x="627" y="742"/>
                  </a:cubicBezTo>
                  <a:cubicBezTo>
                    <a:pt x="627" y="738"/>
                    <a:pt x="625" y="734"/>
                    <a:pt x="627" y="731"/>
                  </a:cubicBezTo>
                  <a:cubicBezTo>
                    <a:pt x="631" y="730"/>
                    <a:pt x="630" y="734"/>
                    <a:pt x="635" y="733"/>
                  </a:cubicBezTo>
                  <a:cubicBezTo>
                    <a:pt x="638" y="733"/>
                    <a:pt x="637" y="727"/>
                    <a:pt x="639" y="726"/>
                  </a:cubicBezTo>
                  <a:cubicBezTo>
                    <a:pt x="636" y="725"/>
                    <a:pt x="635" y="729"/>
                    <a:pt x="632" y="727"/>
                  </a:cubicBezTo>
                  <a:cubicBezTo>
                    <a:pt x="635" y="723"/>
                    <a:pt x="639" y="726"/>
                    <a:pt x="641" y="721"/>
                  </a:cubicBezTo>
                  <a:cubicBezTo>
                    <a:pt x="651" y="725"/>
                    <a:pt x="656" y="717"/>
                    <a:pt x="662" y="716"/>
                  </a:cubicBezTo>
                  <a:cubicBezTo>
                    <a:pt x="668" y="722"/>
                    <a:pt x="674" y="726"/>
                    <a:pt x="679" y="730"/>
                  </a:cubicBezTo>
                  <a:cubicBezTo>
                    <a:pt x="680" y="726"/>
                    <a:pt x="680" y="722"/>
                    <a:pt x="680" y="717"/>
                  </a:cubicBezTo>
                  <a:cubicBezTo>
                    <a:pt x="683" y="718"/>
                    <a:pt x="682" y="721"/>
                    <a:pt x="683" y="723"/>
                  </a:cubicBezTo>
                  <a:cubicBezTo>
                    <a:pt x="685" y="722"/>
                    <a:pt x="683" y="717"/>
                    <a:pt x="684" y="715"/>
                  </a:cubicBezTo>
                  <a:cubicBezTo>
                    <a:pt x="693" y="709"/>
                    <a:pt x="699" y="700"/>
                    <a:pt x="707" y="691"/>
                  </a:cubicBezTo>
                  <a:cubicBezTo>
                    <a:pt x="709" y="694"/>
                    <a:pt x="703" y="701"/>
                    <a:pt x="705" y="705"/>
                  </a:cubicBezTo>
                  <a:cubicBezTo>
                    <a:pt x="714" y="693"/>
                    <a:pt x="717" y="684"/>
                    <a:pt x="719" y="666"/>
                  </a:cubicBezTo>
                  <a:cubicBezTo>
                    <a:pt x="714" y="666"/>
                    <a:pt x="718" y="673"/>
                    <a:pt x="714" y="675"/>
                  </a:cubicBezTo>
                  <a:cubicBezTo>
                    <a:pt x="714" y="682"/>
                    <a:pt x="710" y="685"/>
                    <a:pt x="708" y="689"/>
                  </a:cubicBezTo>
                  <a:cubicBezTo>
                    <a:pt x="707" y="677"/>
                    <a:pt x="709" y="667"/>
                    <a:pt x="714" y="656"/>
                  </a:cubicBezTo>
                  <a:cubicBezTo>
                    <a:pt x="716" y="656"/>
                    <a:pt x="715" y="659"/>
                    <a:pt x="716" y="660"/>
                  </a:cubicBezTo>
                  <a:cubicBezTo>
                    <a:pt x="717" y="660"/>
                    <a:pt x="717" y="660"/>
                    <a:pt x="718" y="660"/>
                  </a:cubicBezTo>
                  <a:cubicBezTo>
                    <a:pt x="720" y="656"/>
                    <a:pt x="715" y="658"/>
                    <a:pt x="715" y="653"/>
                  </a:cubicBezTo>
                  <a:cubicBezTo>
                    <a:pt x="722" y="651"/>
                    <a:pt x="735" y="647"/>
                    <a:pt x="741" y="656"/>
                  </a:cubicBezTo>
                  <a:cubicBezTo>
                    <a:pt x="739" y="664"/>
                    <a:pt x="737" y="672"/>
                    <a:pt x="734" y="680"/>
                  </a:cubicBezTo>
                  <a:close/>
                  <a:moveTo>
                    <a:pt x="738" y="685"/>
                  </a:moveTo>
                  <a:cubicBezTo>
                    <a:pt x="739" y="678"/>
                    <a:pt x="738" y="652"/>
                    <a:pt x="749" y="659"/>
                  </a:cubicBezTo>
                  <a:cubicBezTo>
                    <a:pt x="744" y="667"/>
                    <a:pt x="742" y="677"/>
                    <a:pt x="738" y="685"/>
                  </a:cubicBezTo>
                  <a:close/>
                  <a:moveTo>
                    <a:pt x="746" y="189"/>
                  </a:moveTo>
                  <a:cubicBezTo>
                    <a:pt x="749" y="187"/>
                    <a:pt x="757" y="188"/>
                    <a:pt x="757" y="192"/>
                  </a:cubicBezTo>
                  <a:cubicBezTo>
                    <a:pt x="755" y="192"/>
                    <a:pt x="748" y="191"/>
                    <a:pt x="746" y="189"/>
                  </a:cubicBezTo>
                  <a:close/>
                  <a:moveTo>
                    <a:pt x="752" y="762"/>
                  </a:moveTo>
                  <a:cubicBezTo>
                    <a:pt x="753" y="760"/>
                    <a:pt x="752" y="757"/>
                    <a:pt x="754" y="755"/>
                  </a:cubicBezTo>
                  <a:cubicBezTo>
                    <a:pt x="755" y="757"/>
                    <a:pt x="755" y="754"/>
                    <a:pt x="757" y="756"/>
                  </a:cubicBezTo>
                  <a:cubicBezTo>
                    <a:pt x="756" y="759"/>
                    <a:pt x="755" y="762"/>
                    <a:pt x="752" y="762"/>
                  </a:cubicBezTo>
                  <a:close/>
                  <a:moveTo>
                    <a:pt x="754" y="258"/>
                  </a:moveTo>
                  <a:cubicBezTo>
                    <a:pt x="754" y="255"/>
                    <a:pt x="757" y="258"/>
                    <a:pt x="758" y="260"/>
                  </a:cubicBezTo>
                  <a:cubicBezTo>
                    <a:pt x="760" y="262"/>
                    <a:pt x="755" y="258"/>
                    <a:pt x="754" y="258"/>
                  </a:cubicBezTo>
                  <a:close/>
                  <a:moveTo>
                    <a:pt x="759" y="260"/>
                  </a:moveTo>
                  <a:cubicBezTo>
                    <a:pt x="763" y="261"/>
                    <a:pt x="766" y="262"/>
                    <a:pt x="770" y="263"/>
                  </a:cubicBezTo>
                  <a:cubicBezTo>
                    <a:pt x="766" y="258"/>
                    <a:pt x="758" y="253"/>
                    <a:pt x="750" y="249"/>
                  </a:cubicBezTo>
                  <a:cubicBezTo>
                    <a:pt x="752" y="248"/>
                    <a:pt x="754" y="247"/>
                    <a:pt x="757" y="247"/>
                  </a:cubicBezTo>
                  <a:cubicBezTo>
                    <a:pt x="758" y="256"/>
                    <a:pt x="779" y="254"/>
                    <a:pt x="779" y="264"/>
                  </a:cubicBezTo>
                  <a:cubicBezTo>
                    <a:pt x="778" y="266"/>
                    <a:pt x="775" y="266"/>
                    <a:pt x="776" y="270"/>
                  </a:cubicBezTo>
                  <a:cubicBezTo>
                    <a:pt x="770" y="266"/>
                    <a:pt x="764" y="264"/>
                    <a:pt x="759" y="260"/>
                  </a:cubicBezTo>
                  <a:close/>
                  <a:moveTo>
                    <a:pt x="784" y="762"/>
                  </a:moveTo>
                  <a:cubicBezTo>
                    <a:pt x="784" y="761"/>
                    <a:pt x="785" y="755"/>
                    <a:pt x="789" y="756"/>
                  </a:cubicBezTo>
                  <a:cubicBezTo>
                    <a:pt x="788" y="759"/>
                    <a:pt x="785" y="759"/>
                    <a:pt x="784" y="762"/>
                  </a:cubicBezTo>
                  <a:close/>
                  <a:moveTo>
                    <a:pt x="792" y="710"/>
                  </a:moveTo>
                  <a:cubicBezTo>
                    <a:pt x="791" y="713"/>
                    <a:pt x="793" y="713"/>
                    <a:pt x="793" y="716"/>
                  </a:cubicBezTo>
                  <a:cubicBezTo>
                    <a:pt x="790" y="717"/>
                    <a:pt x="790" y="720"/>
                    <a:pt x="787" y="721"/>
                  </a:cubicBezTo>
                  <a:cubicBezTo>
                    <a:pt x="793" y="729"/>
                    <a:pt x="779" y="739"/>
                    <a:pt x="774" y="741"/>
                  </a:cubicBezTo>
                  <a:cubicBezTo>
                    <a:pt x="777" y="738"/>
                    <a:pt x="772" y="738"/>
                    <a:pt x="770" y="738"/>
                  </a:cubicBezTo>
                  <a:cubicBezTo>
                    <a:pt x="767" y="739"/>
                    <a:pt x="773" y="739"/>
                    <a:pt x="771" y="741"/>
                  </a:cubicBezTo>
                  <a:cubicBezTo>
                    <a:pt x="771" y="741"/>
                    <a:pt x="771" y="742"/>
                    <a:pt x="771" y="743"/>
                  </a:cubicBezTo>
                  <a:cubicBezTo>
                    <a:pt x="761" y="736"/>
                    <a:pt x="769" y="724"/>
                    <a:pt x="770" y="713"/>
                  </a:cubicBezTo>
                  <a:cubicBezTo>
                    <a:pt x="772" y="713"/>
                    <a:pt x="772" y="710"/>
                    <a:pt x="775" y="710"/>
                  </a:cubicBezTo>
                  <a:cubicBezTo>
                    <a:pt x="776" y="704"/>
                    <a:pt x="773" y="705"/>
                    <a:pt x="773" y="699"/>
                  </a:cubicBezTo>
                  <a:cubicBezTo>
                    <a:pt x="774" y="699"/>
                    <a:pt x="775" y="699"/>
                    <a:pt x="775" y="698"/>
                  </a:cubicBezTo>
                  <a:cubicBezTo>
                    <a:pt x="776" y="699"/>
                    <a:pt x="776" y="700"/>
                    <a:pt x="777" y="700"/>
                  </a:cubicBezTo>
                  <a:cubicBezTo>
                    <a:pt x="776" y="703"/>
                    <a:pt x="778" y="705"/>
                    <a:pt x="776" y="706"/>
                  </a:cubicBezTo>
                  <a:cubicBezTo>
                    <a:pt x="776" y="707"/>
                    <a:pt x="778" y="705"/>
                    <a:pt x="777" y="710"/>
                  </a:cubicBezTo>
                  <a:cubicBezTo>
                    <a:pt x="782" y="705"/>
                    <a:pt x="784" y="696"/>
                    <a:pt x="786" y="688"/>
                  </a:cubicBezTo>
                  <a:cubicBezTo>
                    <a:pt x="785" y="686"/>
                    <a:pt x="781" y="689"/>
                    <a:pt x="780" y="689"/>
                  </a:cubicBezTo>
                  <a:cubicBezTo>
                    <a:pt x="779" y="693"/>
                    <a:pt x="783" y="691"/>
                    <a:pt x="782" y="694"/>
                  </a:cubicBezTo>
                  <a:cubicBezTo>
                    <a:pt x="780" y="696"/>
                    <a:pt x="778" y="692"/>
                    <a:pt x="779" y="697"/>
                  </a:cubicBezTo>
                  <a:cubicBezTo>
                    <a:pt x="777" y="696"/>
                    <a:pt x="777" y="698"/>
                    <a:pt x="775" y="697"/>
                  </a:cubicBezTo>
                  <a:cubicBezTo>
                    <a:pt x="775" y="690"/>
                    <a:pt x="779" y="690"/>
                    <a:pt x="777" y="681"/>
                  </a:cubicBezTo>
                  <a:cubicBezTo>
                    <a:pt x="780" y="679"/>
                    <a:pt x="779" y="676"/>
                    <a:pt x="780" y="674"/>
                  </a:cubicBezTo>
                  <a:cubicBezTo>
                    <a:pt x="780" y="674"/>
                    <a:pt x="781" y="675"/>
                    <a:pt x="781" y="676"/>
                  </a:cubicBezTo>
                  <a:cubicBezTo>
                    <a:pt x="783" y="675"/>
                    <a:pt x="783" y="673"/>
                    <a:pt x="784" y="672"/>
                  </a:cubicBezTo>
                  <a:cubicBezTo>
                    <a:pt x="785" y="671"/>
                    <a:pt x="782" y="679"/>
                    <a:pt x="783" y="682"/>
                  </a:cubicBezTo>
                  <a:cubicBezTo>
                    <a:pt x="785" y="681"/>
                    <a:pt x="784" y="675"/>
                    <a:pt x="787" y="678"/>
                  </a:cubicBezTo>
                  <a:cubicBezTo>
                    <a:pt x="786" y="674"/>
                    <a:pt x="787" y="673"/>
                    <a:pt x="786" y="670"/>
                  </a:cubicBezTo>
                  <a:cubicBezTo>
                    <a:pt x="791" y="666"/>
                    <a:pt x="796" y="669"/>
                    <a:pt x="802" y="667"/>
                  </a:cubicBezTo>
                  <a:cubicBezTo>
                    <a:pt x="799" y="665"/>
                    <a:pt x="795" y="664"/>
                    <a:pt x="792" y="662"/>
                  </a:cubicBezTo>
                  <a:cubicBezTo>
                    <a:pt x="791" y="655"/>
                    <a:pt x="794" y="652"/>
                    <a:pt x="794" y="646"/>
                  </a:cubicBezTo>
                  <a:cubicBezTo>
                    <a:pt x="801" y="645"/>
                    <a:pt x="805" y="644"/>
                    <a:pt x="811" y="646"/>
                  </a:cubicBezTo>
                  <a:cubicBezTo>
                    <a:pt x="811" y="637"/>
                    <a:pt x="802" y="638"/>
                    <a:pt x="798" y="633"/>
                  </a:cubicBezTo>
                  <a:cubicBezTo>
                    <a:pt x="805" y="630"/>
                    <a:pt x="816" y="639"/>
                    <a:pt x="821" y="635"/>
                  </a:cubicBezTo>
                  <a:cubicBezTo>
                    <a:pt x="815" y="631"/>
                    <a:pt x="809" y="627"/>
                    <a:pt x="802" y="626"/>
                  </a:cubicBezTo>
                  <a:cubicBezTo>
                    <a:pt x="801" y="622"/>
                    <a:pt x="802" y="619"/>
                    <a:pt x="805" y="616"/>
                  </a:cubicBezTo>
                  <a:cubicBezTo>
                    <a:pt x="810" y="618"/>
                    <a:pt x="814" y="616"/>
                    <a:pt x="818" y="617"/>
                  </a:cubicBezTo>
                  <a:cubicBezTo>
                    <a:pt x="810" y="609"/>
                    <a:pt x="792" y="615"/>
                    <a:pt x="799" y="597"/>
                  </a:cubicBezTo>
                  <a:cubicBezTo>
                    <a:pt x="800" y="596"/>
                    <a:pt x="803" y="596"/>
                    <a:pt x="803" y="594"/>
                  </a:cubicBezTo>
                  <a:cubicBezTo>
                    <a:pt x="805" y="589"/>
                    <a:pt x="801" y="578"/>
                    <a:pt x="807" y="576"/>
                  </a:cubicBezTo>
                  <a:cubicBezTo>
                    <a:pt x="809" y="580"/>
                    <a:pt x="806" y="583"/>
                    <a:pt x="809" y="586"/>
                  </a:cubicBezTo>
                  <a:cubicBezTo>
                    <a:pt x="806" y="586"/>
                    <a:pt x="806" y="586"/>
                    <a:pt x="806" y="586"/>
                  </a:cubicBezTo>
                  <a:cubicBezTo>
                    <a:pt x="807" y="589"/>
                    <a:pt x="809" y="590"/>
                    <a:pt x="808" y="595"/>
                  </a:cubicBezTo>
                  <a:cubicBezTo>
                    <a:pt x="809" y="596"/>
                    <a:pt x="810" y="596"/>
                    <a:pt x="811" y="596"/>
                  </a:cubicBezTo>
                  <a:cubicBezTo>
                    <a:pt x="813" y="595"/>
                    <a:pt x="810" y="593"/>
                    <a:pt x="811" y="591"/>
                  </a:cubicBezTo>
                  <a:cubicBezTo>
                    <a:pt x="813" y="590"/>
                    <a:pt x="818" y="591"/>
                    <a:pt x="818" y="596"/>
                  </a:cubicBezTo>
                  <a:cubicBezTo>
                    <a:pt x="820" y="592"/>
                    <a:pt x="821" y="586"/>
                    <a:pt x="824" y="582"/>
                  </a:cubicBezTo>
                  <a:cubicBezTo>
                    <a:pt x="826" y="585"/>
                    <a:pt x="826" y="589"/>
                    <a:pt x="824" y="592"/>
                  </a:cubicBezTo>
                  <a:cubicBezTo>
                    <a:pt x="828" y="590"/>
                    <a:pt x="826" y="582"/>
                    <a:pt x="829" y="579"/>
                  </a:cubicBezTo>
                  <a:cubicBezTo>
                    <a:pt x="833" y="580"/>
                    <a:pt x="830" y="586"/>
                    <a:pt x="830" y="589"/>
                  </a:cubicBezTo>
                  <a:cubicBezTo>
                    <a:pt x="829" y="589"/>
                    <a:pt x="829" y="588"/>
                    <a:pt x="828" y="588"/>
                  </a:cubicBezTo>
                  <a:cubicBezTo>
                    <a:pt x="828" y="591"/>
                    <a:pt x="828" y="598"/>
                    <a:pt x="826" y="602"/>
                  </a:cubicBezTo>
                  <a:cubicBezTo>
                    <a:pt x="825" y="601"/>
                    <a:pt x="824" y="600"/>
                    <a:pt x="824" y="598"/>
                  </a:cubicBezTo>
                  <a:cubicBezTo>
                    <a:pt x="823" y="601"/>
                    <a:pt x="823" y="604"/>
                    <a:pt x="824" y="606"/>
                  </a:cubicBezTo>
                  <a:cubicBezTo>
                    <a:pt x="824" y="606"/>
                    <a:pt x="824" y="605"/>
                    <a:pt x="823" y="605"/>
                  </a:cubicBezTo>
                  <a:cubicBezTo>
                    <a:pt x="823" y="609"/>
                    <a:pt x="823" y="609"/>
                    <a:pt x="823" y="609"/>
                  </a:cubicBezTo>
                  <a:cubicBezTo>
                    <a:pt x="823" y="612"/>
                    <a:pt x="825" y="607"/>
                    <a:pt x="825" y="610"/>
                  </a:cubicBezTo>
                  <a:cubicBezTo>
                    <a:pt x="825" y="613"/>
                    <a:pt x="825" y="610"/>
                    <a:pt x="823" y="610"/>
                  </a:cubicBezTo>
                  <a:cubicBezTo>
                    <a:pt x="823" y="613"/>
                    <a:pt x="824" y="613"/>
                    <a:pt x="824" y="616"/>
                  </a:cubicBezTo>
                  <a:cubicBezTo>
                    <a:pt x="826" y="616"/>
                    <a:pt x="823" y="612"/>
                    <a:pt x="825" y="612"/>
                  </a:cubicBezTo>
                  <a:cubicBezTo>
                    <a:pt x="833" y="621"/>
                    <a:pt x="831" y="640"/>
                    <a:pt x="824" y="647"/>
                  </a:cubicBezTo>
                  <a:cubicBezTo>
                    <a:pt x="825" y="649"/>
                    <a:pt x="824" y="652"/>
                    <a:pt x="824" y="654"/>
                  </a:cubicBezTo>
                  <a:cubicBezTo>
                    <a:pt x="820" y="657"/>
                    <a:pt x="818" y="670"/>
                    <a:pt x="819" y="674"/>
                  </a:cubicBezTo>
                  <a:cubicBezTo>
                    <a:pt x="814" y="685"/>
                    <a:pt x="804" y="698"/>
                    <a:pt x="797" y="710"/>
                  </a:cubicBezTo>
                  <a:cubicBezTo>
                    <a:pt x="794" y="711"/>
                    <a:pt x="794" y="709"/>
                    <a:pt x="792" y="710"/>
                  </a:cubicBezTo>
                  <a:close/>
                  <a:moveTo>
                    <a:pt x="796" y="745"/>
                  </a:moveTo>
                  <a:cubicBezTo>
                    <a:pt x="796" y="742"/>
                    <a:pt x="796" y="741"/>
                    <a:pt x="798" y="741"/>
                  </a:cubicBezTo>
                  <a:cubicBezTo>
                    <a:pt x="799" y="743"/>
                    <a:pt x="798" y="745"/>
                    <a:pt x="796" y="745"/>
                  </a:cubicBezTo>
                  <a:close/>
                  <a:moveTo>
                    <a:pt x="854" y="600"/>
                  </a:moveTo>
                  <a:cubicBezTo>
                    <a:pt x="855" y="603"/>
                    <a:pt x="854" y="605"/>
                    <a:pt x="853" y="607"/>
                  </a:cubicBezTo>
                  <a:cubicBezTo>
                    <a:pt x="857" y="608"/>
                    <a:pt x="853" y="605"/>
                    <a:pt x="856" y="605"/>
                  </a:cubicBezTo>
                  <a:cubicBezTo>
                    <a:pt x="859" y="613"/>
                    <a:pt x="854" y="631"/>
                    <a:pt x="850" y="639"/>
                  </a:cubicBezTo>
                  <a:cubicBezTo>
                    <a:pt x="851" y="658"/>
                    <a:pt x="841" y="676"/>
                    <a:pt x="838" y="690"/>
                  </a:cubicBezTo>
                  <a:cubicBezTo>
                    <a:pt x="836" y="690"/>
                    <a:pt x="836" y="691"/>
                    <a:pt x="835" y="691"/>
                  </a:cubicBezTo>
                  <a:cubicBezTo>
                    <a:pt x="829" y="708"/>
                    <a:pt x="818" y="716"/>
                    <a:pt x="810" y="728"/>
                  </a:cubicBezTo>
                  <a:cubicBezTo>
                    <a:pt x="807" y="715"/>
                    <a:pt x="818" y="707"/>
                    <a:pt x="816" y="695"/>
                  </a:cubicBezTo>
                  <a:cubicBezTo>
                    <a:pt x="818" y="693"/>
                    <a:pt x="819" y="690"/>
                    <a:pt x="823" y="691"/>
                  </a:cubicBezTo>
                  <a:cubicBezTo>
                    <a:pt x="824" y="688"/>
                    <a:pt x="825" y="685"/>
                    <a:pt x="829" y="685"/>
                  </a:cubicBezTo>
                  <a:cubicBezTo>
                    <a:pt x="832" y="667"/>
                    <a:pt x="848" y="650"/>
                    <a:pt x="842" y="625"/>
                  </a:cubicBezTo>
                  <a:cubicBezTo>
                    <a:pt x="846" y="625"/>
                    <a:pt x="846" y="625"/>
                    <a:pt x="846" y="625"/>
                  </a:cubicBezTo>
                  <a:cubicBezTo>
                    <a:pt x="844" y="623"/>
                    <a:pt x="843" y="621"/>
                    <a:pt x="844" y="617"/>
                  </a:cubicBezTo>
                  <a:cubicBezTo>
                    <a:pt x="845" y="618"/>
                    <a:pt x="846" y="620"/>
                    <a:pt x="846" y="622"/>
                  </a:cubicBezTo>
                  <a:cubicBezTo>
                    <a:pt x="849" y="619"/>
                    <a:pt x="847" y="614"/>
                    <a:pt x="847" y="610"/>
                  </a:cubicBezTo>
                  <a:cubicBezTo>
                    <a:pt x="849" y="611"/>
                    <a:pt x="851" y="612"/>
                    <a:pt x="853" y="613"/>
                  </a:cubicBezTo>
                  <a:cubicBezTo>
                    <a:pt x="855" y="611"/>
                    <a:pt x="851" y="609"/>
                    <a:pt x="850" y="607"/>
                  </a:cubicBezTo>
                  <a:cubicBezTo>
                    <a:pt x="850" y="604"/>
                    <a:pt x="851" y="602"/>
                    <a:pt x="849" y="598"/>
                  </a:cubicBezTo>
                  <a:cubicBezTo>
                    <a:pt x="846" y="595"/>
                    <a:pt x="848" y="590"/>
                    <a:pt x="845" y="585"/>
                  </a:cubicBezTo>
                  <a:cubicBezTo>
                    <a:pt x="846" y="581"/>
                    <a:pt x="853" y="592"/>
                    <a:pt x="849" y="593"/>
                  </a:cubicBezTo>
                  <a:cubicBezTo>
                    <a:pt x="850" y="594"/>
                    <a:pt x="852" y="595"/>
                    <a:pt x="854" y="596"/>
                  </a:cubicBezTo>
                  <a:cubicBezTo>
                    <a:pt x="854" y="596"/>
                    <a:pt x="855" y="595"/>
                    <a:pt x="855" y="594"/>
                  </a:cubicBezTo>
                  <a:cubicBezTo>
                    <a:pt x="855" y="597"/>
                    <a:pt x="855" y="597"/>
                    <a:pt x="858" y="599"/>
                  </a:cubicBezTo>
                  <a:cubicBezTo>
                    <a:pt x="855" y="599"/>
                    <a:pt x="857" y="602"/>
                    <a:pt x="854" y="600"/>
                  </a:cubicBezTo>
                  <a:close/>
                  <a:moveTo>
                    <a:pt x="940" y="190"/>
                  </a:moveTo>
                  <a:cubicBezTo>
                    <a:pt x="941" y="191"/>
                    <a:pt x="943" y="193"/>
                    <a:pt x="942" y="194"/>
                  </a:cubicBezTo>
                  <a:cubicBezTo>
                    <a:pt x="940" y="194"/>
                    <a:pt x="938" y="192"/>
                    <a:pt x="940" y="190"/>
                  </a:cubicBezTo>
                  <a:close/>
                  <a:moveTo>
                    <a:pt x="922" y="150"/>
                  </a:moveTo>
                  <a:cubicBezTo>
                    <a:pt x="921" y="149"/>
                    <a:pt x="921" y="150"/>
                    <a:pt x="920" y="150"/>
                  </a:cubicBezTo>
                  <a:cubicBezTo>
                    <a:pt x="919" y="149"/>
                    <a:pt x="917" y="148"/>
                    <a:pt x="917" y="145"/>
                  </a:cubicBezTo>
                  <a:cubicBezTo>
                    <a:pt x="920" y="145"/>
                    <a:pt x="921" y="147"/>
                    <a:pt x="922" y="150"/>
                  </a:cubicBezTo>
                  <a:close/>
                  <a:moveTo>
                    <a:pt x="905" y="180"/>
                  </a:moveTo>
                  <a:cubicBezTo>
                    <a:pt x="906" y="182"/>
                    <a:pt x="910" y="180"/>
                    <a:pt x="909" y="184"/>
                  </a:cubicBezTo>
                  <a:cubicBezTo>
                    <a:pt x="907" y="185"/>
                    <a:pt x="907" y="183"/>
                    <a:pt x="905" y="184"/>
                  </a:cubicBezTo>
                  <a:lnTo>
                    <a:pt x="905" y="180"/>
                  </a:lnTo>
                  <a:close/>
                  <a:moveTo>
                    <a:pt x="898" y="427"/>
                  </a:moveTo>
                  <a:cubicBezTo>
                    <a:pt x="895" y="429"/>
                    <a:pt x="894" y="425"/>
                    <a:pt x="893" y="423"/>
                  </a:cubicBezTo>
                  <a:cubicBezTo>
                    <a:pt x="895" y="424"/>
                    <a:pt x="897" y="425"/>
                    <a:pt x="898" y="427"/>
                  </a:cubicBezTo>
                  <a:close/>
                  <a:moveTo>
                    <a:pt x="895" y="252"/>
                  </a:moveTo>
                  <a:cubicBezTo>
                    <a:pt x="887" y="252"/>
                    <a:pt x="880" y="251"/>
                    <a:pt x="880" y="243"/>
                  </a:cubicBezTo>
                  <a:cubicBezTo>
                    <a:pt x="886" y="247"/>
                    <a:pt x="894" y="243"/>
                    <a:pt x="895" y="252"/>
                  </a:cubicBezTo>
                  <a:close/>
                  <a:moveTo>
                    <a:pt x="880" y="121"/>
                  </a:moveTo>
                  <a:cubicBezTo>
                    <a:pt x="877" y="119"/>
                    <a:pt x="875" y="119"/>
                    <a:pt x="874" y="116"/>
                  </a:cubicBezTo>
                  <a:cubicBezTo>
                    <a:pt x="876" y="119"/>
                    <a:pt x="880" y="115"/>
                    <a:pt x="880" y="121"/>
                  </a:cubicBezTo>
                  <a:close/>
                  <a:moveTo>
                    <a:pt x="860" y="272"/>
                  </a:moveTo>
                  <a:cubicBezTo>
                    <a:pt x="863" y="273"/>
                    <a:pt x="865" y="273"/>
                    <a:pt x="866" y="275"/>
                  </a:cubicBezTo>
                  <a:cubicBezTo>
                    <a:pt x="865" y="280"/>
                    <a:pt x="859" y="277"/>
                    <a:pt x="860" y="272"/>
                  </a:cubicBezTo>
                  <a:close/>
                  <a:moveTo>
                    <a:pt x="866" y="111"/>
                  </a:moveTo>
                  <a:cubicBezTo>
                    <a:pt x="868" y="106"/>
                    <a:pt x="872" y="112"/>
                    <a:pt x="872" y="114"/>
                  </a:cubicBezTo>
                  <a:cubicBezTo>
                    <a:pt x="871" y="116"/>
                    <a:pt x="867" y="112"/>
                    <a:pt x="866" y="111"/>
                  </a:cubicBezTo>
                  <a:close/>
                  <a:moveTo>
                    <a:pt x="870" y="277"/>
                  </a:moveTo>
                  <a:cubicBezTo>
                    <a:pt x="876" y="278"/>
                    <a:pt x="879" y="282"/>
                    <a:pt x="881" y="288"/>
                  </a:cubicBezTo>
                  <a:cubicBezTo>
                    <a:pt x="876" y="286"/>
                    <a:pt x="873" y="281"/>
                    <a:pt x="870" y="277"/>
                  </a:cubicBezTo>
                  <a:close/>
                  <a:moveTo>
                    <a:pt x="890" y="266"/>
                  </a:moveTo>
                  <a:cubicBezTo>
                    <a:pt x="885" y="261"/>
                    <a:pt x="879" y="265"/>
                    <a:pt x="874" y="259"/>
                  </a:cubicBezTo>
                  <a:cubicBezTo>
                    <a:pt x="875" y="258"/>
                    <a:pt x="878" y="258"/>
                    <a:pt x="876" y="256"/>
                  </a:cubicBezTo>
                  <a:cubicBezTo>
                    <a:pt x="877" y="256"/>
                    <a:pt x="889" y="259"/>
                    <a:pt x="893" y="263"/>
                  </a:cubicBezTo>
                  <a:cubicBezTo>
                    <a:pt x="893" y="266"/>
                    <a:pt x="889" y="263"/>
                    <a:pt x="890" y="266"/>
                  </a:cubicBezTo>
                  <a:close/>
                  <a:moveTo>
                    <a:pt x="898" y="438"/>
                  </a:moveTo>
                  <a:cubicBezTo>
                    <a:pt x="894" y="437"/>
                    <a:pt x="894" y="432"/>
                    <a:pt x="893" y="428"/>
                  </a:cubicBezTo>
                  <a:cubicBezTo>
                    <a:pt x="896" y="430"/>
                    <a:pt x="900" y="434"/>
                    <a:pt x="898" y="438"/>
                  </a:cubicBezTo>
                  <a:close/>
                  <a:moveTo>
                    <a:pt x="902" y="444"/>
                  </a:moveTo>
                  <a:cubicBezTo>
                    <a:pt x="903" y="444"/>
                    <a:pt x="904" y="444"/>
                    <a:pt x="904" y="443"/>
                  </a:cubicBezTo>
                  <a:cubicBezTo>
                    <a:pt x="906" y="444"/>
                    <a:pt x="905" y="448"/>
                    <a:pt x="908" y="447"/>
                  </a:cubicBezTo>
                  <a:cubicBezTo>
                    <a:pt x="905" y="450"/>
                    <a:pt x="909" y="453"/>
                    <a:pt x="911" y="456"/>
                  </a:cubicBezTo>
                  <a:cubicBezTo>
                    <a:pt x="906" y="457"/>
                    <a:pt x="904" y="448"/>
                    <a:pt x="902" y="444"/>
                  </a:cubicBezTo>
                  <a:close/>
                  <a:moveTo>
                    <a:pt x="904" y="301"/>
                  </a:moveTo>
                  <a:cubicBezTo>
                    <a:pt x="906" y="302"/>
                    <a:pt x="907" y="302"/>
                    <a:pt x="908" y="304"/>
                  </a:cubicBezTo>
                  <a:cubicBezTo>
                    <a:pt x="907" y="306"/>
                    <a:pt x="903" y="304"/>
                    <a:pt x="904" y="301"/>
                  </a:cubicBezTo>
                  <a:close/>
                  <a:moveTo>
                    <a:pt x="917" y="342"/>
                  </a:moveTo>
                  <a:cubicBezTo>
                    <a:pt x="920" y="340"/>
                    <a:pt x="924" y="345"/>
                    <a:pt x="924" y="340"/>
                  </a:cubicBezTo>
                  <a:cubicBezTo>
                    <a:pt x="928" y="340"/>
                    <a:pt x="931" y="340"/>
                    <a:pt x="933" y="342"/>
                  </a:cubicBezTo>
                  <a:cubicBezTo>
                    <a:pt x="931" y="347"/>
                    <a:pt x="935" y="347"/>
                    <a:pt x="935" y="351"/>
                  </a:cubicBezTo>
                  <a:cubicBezTo>
                    <a:pt x="930" y="347"/>
                    <a:pt x="919" y="349"/>
                    <a:pt x="917" y="342"/>
                  </a:cubicBezTo>
                  <a:close/>
                  <a:moveTo>
                    <a:pt x="921" y="248"/>
                  </a:moveTo>
                  <a:cubicBezTo>
                    <a:pt x="921" y="246"/>
                    <a:pt x="921" y="246"/>
                    <a:pt x="921" y="246"/>
                  </a:cubicBezTo>
                  <a:cubicBezTo>
                    <a:pt x="925" y="246"/>
                    <a:pt x="925" y="250"/>
                    <a:pt x="927" y="252"/>
                  </a:cubicBezTo>
                  <a:cubicBezTo>
                    <a:pt x="924" y="250"/>
                    <a:pt x="924" y="248"/>
                    <a:pt x="921" y="248"/>
                  </a:cubicBezTo>
                  <a:close/>
                  <a:moveTo>
                    <a:pt x="928" y="252"/>
                  </a:moveTo>
                  <a:cubicBezTo>
                    <a:pt x="931" y="252"/>
                    <a:pt x="932" y="253"/>
                    <a:pt x="932" y="256"/>
                  </a:cubicBezTo>
                  <a:cubicBezTo>
                    <a:pt x="930" y="255"/>
                    <a:pt x="928" y="255"/>
                    <a:pt x="928" y="252"/>
                  </a:cubicBezTo>
                  <a:close/>
                  <a:moveTo>
                    <a:pt x="936" y="253"/>
                  </a:moveTo>
                  <a:cubicBezTo>
                    <a:pt x="926" y="239"/>
                    <a:pt x="908" y="238"/>
                    <a:pt x="898" y="224"/>
                  </a:cubicBezTo>
                  <a:cubicBezTo>
                    <a:pt x="905" y="226"/>
                    <a:pt x="909" y="228"/>
                    <a:pt x="917" y="230"/>
                  </a:cubicBezTo>
                  <a:cubicBezTo>
                    <a:pt x="916" y="233"/>
                    <a:pt x="923" y="237"/>
                    <a:pt x="925" y="236"/>
                  </a:cubicBezTo>
                  <a:cubicBezTo>
                    <a:pt x="929" y="247"/>
                    <a:pt x="942" y="246"/>
                    <a:pt x="946" y="256"/>
                  </a:cubicBezTo>
                  <a:cubicBezTo>
                    <a:pt x="942" y="256"/>
                    <a:pt x="940" y="251"/>
                    <a:pt x="936" y="253"/>
                  </a:cubicBezTo>
                  <a:close/>
                  <a:moveTo>
                    <a:pt x="952" y="227"/>
                  </a:moveTo>
                  <a:cubicBezTo>
                    <a:pt x="951" y="228"/>
                    <a:pt x="955" y="231"/>
                    <a:pt x="955" y="234"/>
                  </a:cubicBezTo>
                  <a:cubicBezTo>
                    <a:pt x="951" y="234"/>
                    <a:pt x="949" y="230"/>
                    <a:pt x="946" y="228"/>
                  </a:cubicBezTo>
                  <a:cubicBezTo>
                    <a:pt x="946" y="230"/>
                    <a:pt x="943" y="232"/>
                    <a:pt x="942" y="230"/>
                  </a:cubicBezTo>
                  <a:cubicBezTo>
                    <a:pt x="941" y="232"/>
                    <a:pt x="942" y="232"/>
                    <a:pt x="943" y="233"/>
                  </a:cubicBezTo>
                  <a:cubicBezTo>
                    <a:pt x="941" y="235"/>
                    <a:pt x="939" y="229"/>
                    <a:pt x="937" y="233"/>
                  </a:cubicBezTo>
                  <a:cubicBezTo>
                    <a:pt x="934" y="225"/>
                    <a:pt x="924" y="220"/>
                    <a:pt x="920" y="211"/>
                  </a:cubicBezTo>
                  <a:cubicBezTo>
                    <a:pt x="923" y="211"/>
                    <a:pt x="923" y="211"/>
                    <a:pt x="923" y="211"/>
                  </a:cubicBezTo>
                  <a:cubicBezTo>
                    <a:pt x="922" y="208"/>
                    <a:pt x="919" y="208"/>
                    <a:pt x="919" y="205"/>
                  </a:cubicBezTo>
                  <a:cubicBezTo>
                    <a:pt x="925" y="209"/>
                    <a:pt x="933" y="210"/>
                    <a:pt x="938" y="214"/>
                  </a:cubicBezTo>
                  <a:cubicBezTo>
                    <a:pt x="938" y="219"/>
                    <a:pt x="940" y="220"/>
                    <a:pt x="944" y="220"/>
                  </a:cubicBezTo>
                  <a:cubicBezTo>
                    <a:pt x="943" y="219"/>
                    <a:pt x="940" y="220"/>
                    <a:pt x="941" y="217"/>
                  </a:cubicBezTo>
                  <a:cubicBezTo>
                    <a:pt x="942" y="217"/>
                    <a:pt x="943" y="217"/>
                    <a:pt x="943" y="216"/>
                  </a:cubicBezTo>
                  <a:cubicBezTo>
                    <a:pt x="943" y="214"/>
                    <a:pt x="942" y="213"/>
                    <a:pt x="940" y="213"/>
                  </a:cubicBezTo>
                  <a:cubicBezTo>
                    <a:pt x="953" y="206"/>
                    <a:pt x="955" y="226"/>
                    <a:pt x="963" y="229"/>
                  </a:cubicBezTo>
                  <a:cubicBezTo>
                    <a:pt x="963" y="232"/>
                    <a:pt x="964" y="232"/>
                    <a:pt x="964" y="235"/>
                  </a:cubicBezTo>
                  <a:cubicBezTo>
                    <a:pt x="959" y="234"/>
                    <a:pt x="957" y="229"/>
                    <a:pt x="952" y="227"/>
                  </a:cubicBezTo>
                  <a:close/>
                  <a:moveTo>
                    <a:pt x="966" y="256"/>
                  </a:moveTo>
                  <a:cubicBezTo>
                    <a:pt x="965" y="257"/>
                    <a:pt x="962" y="254"/>
                    <a:pt x="963" y="250"/>
                  </a:cubicBezTo>
                  <a:cubicBezTo>
                    <a:pt x="965" y="251"/>
                    <a:pt x="966" y="252"/>
                    <a:pt x="967" y="255"/>
                  </a:cubicBezTo>
                  <a:cubicBezTo>
                    <a:pt x="965" y="254"/>
                    <a:pt x="965" y="256"/>
                    <a:pt x="966" y="256"/>
                  </a:cubicBezTo>
                  <a:close/>
                  <a:moveTo>
                    <a:pt x="966" y="199"/>
                  </a:moveTo>
                  <a:cubicBezTo>
                    <a:pt x="970" y="199"/>
                    <a:pt x="972" y="202"/>
                    <a:pt x="975" y="204"/>
                  </a:cubicBezTo>
                  <a:cubicBezTo>
                    <a:pt x="972" y="208"/>
                    <a:pt x="967" y="202"/>
                    <a:pt x="966" y="199"/>
                  </a:cubicBezTo>
                  <a:close/>
                  <a:moveTo>
                    <a:pt x="880" y="807"/>
                  </a:moveTo>
                  <a:cubicBezTo>
                    <a:pt x="880" y="802"/>
                    <a:pt x="882" y="800"/>
                    <a:pt x="884" y="798"/>
                  </a:cubicBezTo>
                  <a:cubicBezTo>
                    <a:pt x="886" y="802"/>
                    <a:pt x="883" y="806"/>
                    <a:pt x="880" y="807"/>
                  </a:cubicBezTo>
                  <a:close/>
                  <a:moveTo>
                    <a:pt x="890" y="805"/>
                  </a:moveTo>
                  <a:cubicBezTo>
                    <a:pt x="891" y="801"/>
                    <a:pt x="892" y="802"/>
                    <a:pt x="896" y="802"/>
                  </a:cubicBezTo>
                  <a:cubicBezTo>
                    <a:pt x="896" y="805"/>
                    <a:pt x="893" y="807"/>
                    <a:pt x="890" y="805"/>
                  </a:cubicBezTo>
                  <a:close/>
                  <a:moveTo>
                    <a:pt x="854" y="904"/>
                  </a:moveTo>
                  <a:cubicBezTo>
                    <a:pt x="849" y="906"/>
                    <a:pt x="844" y="912"/>
                    <a:pt x="838" y="910"/>
                  </a:cubicBezTo>
                  <a:cubicBezTo>
                    <a:pt x="843" y="903"/>
                    <a:pt x="848" y="893"/>
                    <a:pt x="859" y="896"/>
                  </a:cubicBezTo>
                  <a:cubicBezTo>
                    <a:pt x="857" y="899"/>
                    <a:pt x="855" y="898"/>
                    <a:pt x="854" y="904"/>
                  </a:cubicBezTo>
                  <a:close/>
                  <a:moveTo>
                    <a:pt x="873" y="877"/>
                  </a:moveTo>
                  <a:cubicBezTo>
                    <a:pt x="870" y="877"/>
                    <a:pt x="870" y="880"/>
                    <a:pt x="866" y="880"/>
                  </a:cubicBezTo>
                  <a:cubicBezTo>
                    <a:pt x="867" y="875"/>
                    <a:pt x="869" y="872"/>
                    <a:pt x="874" y="872"/>
                  </a:cubicBezTo>
                  <a:cubicBezTo>
                    <a:pt x="874" y="874"/>
                    <a:pt x="873" y="874"/>
                    <a:pt x="873" y="877"/>
                  </a:cubicBezTo>
                  <a:close/>
                  <a:moveTo>
                    <a:pt x="916" y="832"/>
                  </a:moveTo>
                  <a:cubicBezTo>
                    <a:pt x="913" y="834"/>
                    <a:pt x="911" y="832"/>
                    <a:pt x="910" y="830"/>
                  </a:cubicBezTo>
                  <a:cubicBezTo>
                    <a:pt x="911" y="823"/>
                    <a:pt x="920" y="824"/>
                    <a:pt x="916" y="832"/>
                  </a:cubicBezTo>
                  <a:close/>
                  <a:moveTo>
                    <a:pt x="885" y="951"/>
                  </a:moveTo>
                  <a:cubicBezTo>
                    <a:pt x="888" y="949"/>
                    <a:pt x="889" y="945"/>
                    <a:pt x="893" y="944"/>
                  </a:cubicBezTo>
                  <a:cubicBezTo>
                    <a:pt x="891" y="947"/>
                    <a:pt x="888" y="952"/>
                    <a:pt x="885" y="951"/>
                  </a:cubicBezTo>
                  <a:close/>
                  <a:moveTo>
                    <a:pt x="892" y="915"/>
                  </a:moveTo>
                  <a:cubicBezTo>
                    <a:pt x="885" y="920"/>
                    <a:pt x="879" y="926"/>
                    <a:pt x="870" y="928"/>
                  </a:cubicBezTo>
                  <a:cubicBezTo>
                    <a:pt x="870" y="924"/>
                    <a:pt x="873" y="923"/>
                    <a:pt x="876" y="922"/>
                  </a:cubicBezTo>
                  <a:cubicBezTo>
                    <a:pt x="884" y="918"/>
                    <a:pt x="890" y="910"/>
                    <a:pt x="900" y="908"/>
                  </a:cubicBezTo>
                  <a:cubicBezTo>
                    <a:pt x="901" y="912"/>
                    <a:pt x="897" y="917"/>
                    <a:pt x="892" y="915"/>
                  </a:cubicBezTo>
                  <a:close/>
                  <a:moveTo>
                    <a:pt x="899" y="940"/>
                  </a:moveTo>
                  <a:cubicBezTo>
                    <a:pt x="902" y="928"/>
                    <a:pt x="913" y="924"/>
                    <a:pt x="921" y="917"/>
                  </a:cubicBezTo>
                  <a:cubicBezTo>
                    <a:pt x="919" y="928"/>
                    <a:pt x="905" y="932"/>
                    <a:pt x="899" y="940"/>
                  </a:cubicBezTo>
                  <a:close/>
                  <a:moveTo>
                    <a:pt x="924" y="887"/>
                  </a:moveTo>
                  <a:cubicBezTo>
                    <a:pt x="920" y="886"/>
                    <a:pt x="920" y="890"/>
                    <a:pt x="916" y="889"/>
                  </a:cubicBezTo>
                  <a:cubicBezTo>
                    <a:pt x="918" y="886"/>
                    <a:pt x="920" y="883"/>
                    <a:pt x="924" y="883"/>
                  </a:cubicBezTo>
                  <a:lnTo>
                    <a:pt x="924" y="887"/>
                  </a:lnTo>
                  <a:close/>
                  <a:moveTo>
                    <a:pt x="944" y="754"/>
                  </a:moveTo>
                  <a:cubicBezTo>
                    <a:pt x="941" y="752"/>
                    <a:pt x="946" y="750"/>
                    <a:pt x="946" y="748"/>
                  </a:cubicBezTo>
                  <a:cubicBezTo>
                    <a:pt x="948" y="750"/>
                    <a:pt x="943" y="751"/>
                    <a:pt x="944" y="754"/>
                  </a:cubicBezTo>
                  <a:close/>
                  <a:moveTo>
                    <a:pt x="946" y="747"/>
                  </a:moveTo>
                  <a:cubicBezTo>
                    <a:pt x="945" y="745"/>
                    <a:pt x="944" y="739"/>
                    <a:pt x="947" y="736"/>
                  </a:cubicBezTo>
                  <a:cubicBezTo>
                    <a:pt x="949" y="740"/>
                    <a:pt x="950" y="745"/>
                    <a:pt x="946" y="747"/>
                  </a:cubicBezTo>
                  <a:close/>
                  <a:moveTo>
                    <a:pt x="809" y="1015"/>
                  </a:moveTo>
                  <a:cubicBezTo>
                    <a:pt x="808" y="1011"/>
                    <a:pt x="814" y="1011"/>
                    <a:pt x="814" y="1014"/>
                  </a:cubicBezTo>
                  <a:cubicBezTo>
                    <a:pt x="812" y="1014"/>
                    <a:pt x="811" y="1016"/>
                    <a:pt x="809" y="1015"/>
                  </a:cubicBezTo>
                  <a:close/>
                  <a:moveTo>
                    <a:pt x="864" y="1003"/>
                  </a:moveTo>
                  <a:cubicBezTo>
                    <a:pt x="863" y="1000"/>
                    <a:pt x="867" y="995"/>
                    <a:pt x="872" y="995"/>
                  </a:cubicBezTo>
                  <a:cubicBezTo>
                    <a:pt x="870" y="999"/>
                    <a:pt x="866" y="1000"/>
                    <a:pt x="864" y="1003"/>
                  </a:cubicBezTo>
                  <a:close/>
                  <a:moveTo>
                    <a:pt x="859" y="1053"/>
                  </a:moveTo>
                  <a:cubicBezTo>
                    <a:pt x="863" y="1048"/>
                    <a:pt x="869" y="1047"/>
                    <a:pt x="875" y="1045"/>
                  </a:cubicBezTo>
                  <a:cubicBezTo>
                    <a:pt x="873" y="1050"/>
                    <a:pt x="865" y="1053"/>
                    <a:pt x="859" y="1053"/>
                  </a:cubicBezTo>
                  <a:close/>
                  <a:moveTo>
                    <a:pt x="906" y="981"/>
                  </a:moveTo>
                  <a:cubicBezTo>
                    <a:pt x="903" y="981"/>
                    <a:pt x="904" y="979"/>
                    <a:pt x="902" y="979"/>
                  </a:cubicBezTo>
                  <a:cubicBezTo>
                    <a:pt x="901" y="976"/>
                    <a:pt x="903" y="976"/>
                    <a:pt x="903" y="973"/>
                  </a:cubicBezTo>
                  <a:cubicBezTo>
                    <a:pt x="906" y="973"/>
                    <a:pt x="906" y="973"/>
                    <a:pt x="906" y="973"/>
                  </a:cubicBezTo>
                  <a:cubicBezTo>
                    <a:pt x="905" y="977"/>
                    <a:pt x="907" y="979"/>
                    <a:pt x="906" y="981"/>
                  </a:cubicBezTo>
                  <a:close/>
                  <a:moveTo>
                    <a:pt x="907" y="1053"/>
                  </a:moveTo>
                  <a:cubicBezTo>
                    <a:pt x="908" y="1050"/>
                    <a:pt x="910" y="1050"/>
                    <a:pt x="913" y="1050"/>
                  </a:cubicBezTo>
                  <a:cubicBezTo>
                    <a:pt x="913" y="1053"/>
                    <a:pt x="910" y="1053"/>
                    <a:pt x="907" y="1053"/>
                  </a:cubicBezTo>
                  <a:close/>
                  <a:moveTo>
                    <a:pt x="919" y="954"/>
                  </a:moveTo>
                  <a:cubicBezTo>
                    <a:pt x="920" y="951"/>
                    <a:pt x="923" y="949"/>
                    <a:pt x="927" y="948"/>
                  </a:cubicBezTo>
                  <a:cubicBezTo>
                    <a:pt x="925" y="952"/>
                    <a:pt x="922" y="954"/>
                    <a:pt x="919" y="954"/>
                  </a:cubicBezTo>
                  <a:close/>
                  <a:moveTo>
                    <a:pt x="961" y="1042"/>
                  </a:moveTo>
                  <a:cubicBezTo>
                    <a:pt x="961" y="1039"/>
                    <a:pt x="961" y="1039"/>
                    <a:pt x="961" y="1039"/>
                  </a:cubicBezTo>
                  <a:cubicBezTo>
                    <a:pt x="965" y="1040"/>
                    <a:pt x="964" y="1035"/>
                    <a:pt x="968" y="1036"/>
                  </a:cubicBezTo>
                  <a:cubicBezTo>
                    <a:pt x="967" y="1040"/>
                    <a:pt x="963" y="1043"/>
                    <a:pt x="961" y="1042"/>
                  </a:cubicBezTo>
                  <a:close/>
                  <a:moveTo>
                    <a:pt x="968" y="1029"/>
                  </a:moveTo>
                  <a:cubicBezTo>
                    <a:pt x="969" y="1026"/>
                    <a:pt x="971" y="1027"/>
                    <a:pt x="972" y="1025"/>
                  </a:cubicBezTo>
                  <a:cubicBezTo>
                    <a:pt x="974" y="1026"/>
                    <a:pt x="971" y="1029"/>
                    <a:pt x="968" y="1029"/>
                  </a:cubicBezTo>
                  <a:close/>
                  <a:moveTo>
                    <a:pt x="972" y="1011"/>
                  </a:moveTo>
                  <a:cubicBezTo>
                    <a:pt x="971" y="1003"/>
                    <a:pt x="977" y="1001"/>
                    <a:pt x="983" y="1000"/>
                  </a:cubicBezTo>
                  <a:cubicBezTo>
                    <a:pt x="980" y="1005"/>
                    <a:pt x="977" y="1009"/>
                    <a:pt x="972" y="1011"/>
                  </a:cubicBezTo>
                  <a:close/>
                  <a:moveTo>
                    <a:pt x="990" y="1016"/>
                  </a:moveTo>
                  <a:cubicBezTo>
                    <a:pt x="986" y="1015"/>
                    <a:pt x="982" y="1019"/>
                    <a:pt x="982" y="1013"/>
                  </a:cubicBezTo>
                  <a:cubicBezTo>
                    <a:pt x="987" y="1014"/>
                    <a:pt x="988" y="1009"/>
                    <a:pt x="992" y="1011"/>
                  </a:cubicBezTo>
                  <a:cubicBezTo>
                    <a:pt x="992" y="1014"/>
                    <a:pt x="990" y="1014"/>
                    <a:pt x="990" y="1016"/>
                  </a:cubicBezTo>
                  <a:close/>
                  <a:moveTo>
                    <a:pt x="1021" y="515"/>
                  </a:moveTo>
                  <a:cubicBezTo>
                    <a:pt x="1028" y="517"/>
                    <a:pt x="1023" y="525"/>
                    <a:pt x="1024" y="527"/>
                  </a:cubicBezTo>
                  <a:cubicBezTo>
                    <a:pt x="1022" y="528"/>
                    <a:pt x="1021" y="533"/>
                    <a:pt x="1018" y="531"/>
                  </a:cubicBezTo>
                  <a:cubicBezTo>
                    <a:pt x="1016" y="532"/>
                    <a:pt x="1017" y="538"/>
                    <a:pt x="1014" y="539"/>
                  </a:cubicBezTo>
                  <a:cubicBezTo>
                    <a:pt x="1012" y="529"/>
                    <a:pt x="1014" y="518"/>
                    <a:pt x="1021" y="515"/>
                  </a:cubicBezTo>
                  <a:close/>
                  <a:moveTo>
                    <a:pt x="1008" y="607"/>
                  </a:moveTo>
                  <a:cubicBezTo>
                    <a:pt x="1007" y="606"/>
                    <a:pt x="1006" y="605"/>
                    <a:pt x="1006" y="603"/>
                  </a:cubicBezTo>
                  <a:cubicBezTo>
                    <a:pt x="1007" y="602"/>
                    <a:pt x="1009" y="602"/>
                    <a:pt x="1009" y="600"/>
                  </a:cubicBezTo>
                  <a:cubicBezTo>
                    <a:pt x="1011" y="602"/>
                    <a:pt x="1009" y="605"/>
                    <a:pt x="1008" y="607"/>
                  </a:cubicBezTo>
                  <a:close/>
                  <a:moveTo>
                    <a:pt x="1012" y="965"/>
                  </a:moveTo>
                  <a:cubicBezTo>
                    <a:pt x="1014" y="964"/>
                    <a:pt x="1015" y="965"/>
                    <a:pt x="1017" y="965"/>
                  </a:cubicBezTo>
                  <a:cubicBezTo>
                    <a:pt x="1018" y="968"/>
                    <a:pt x="1016" y="968"/>
                    <a:pt x="1016" y="970"/>
                  </a:cubicBezTo>
                  <a:cubicBezTo>
                    <a:pt x="1014" y="969"/>
                    <a:pt x="1012" y="968"/>
                    <a:pt x="1012" y="965"/>
                  </a:cubicBezTo>
                  <a:close/>
                  <a:moveTo>
                    <a:pt x="1014" y="1005"/>
                  </a:moveTo>
                  <a:cubicBezTo>
                    <a:pt x="1015" y="1001"/>
                    <a:pt x="1018" y="999"/>
                    <a:pt x="1022" y="998"/>
                  </a:cubicBezTo>
                  <a:cubicBezTo>
                    <a:pt x="1021" y="1002"/>
                    <a:pt x="1018" y="1004"/>
                    <a:pt x="1014" y="1005"/>
                  </a:cubicBezTo>
                  <a:close/>
                  <a:moveTo>
                    <a:pt x="1022" y="997"/>
                  </a:moveTo>
                  <a:cubicBezTo>
                    <a:pt x="1022" y="996"/>
                    <a:pt x="1024" y="997"/>
                    <a:pt x="1024" y="995"/>
                  </a:cubicBezTo>
                  <a:cubicBezTo>
                    <a:pt x="1026" y="996"/>
                    <a:pt x="1026" y="997"/>
                    <a:pt x="1027" y="997"/>
                  </a:cubicBezTo>
                  <a:cubicBezTo>
                    <a:pt x="1026" y="1000"/>
                    <a:pt x="1023" y="998"/>
                    <a:pt x="1022" y="997"/>
                  </a:cubicBezTo>
                  <a:close/>
                  <a:moveTo>
                    <a:pt x="1041" y="247"/>
                  </a:moveTo>
                  <a:cubicBezTo>
                    <a:pt x="1043" y="247"/>
                    <a:pt x="1043" y="247"/>
                    <a:pt x="1043" y="247"/>
                  </a:cubicBezTo>
                  <a:cubicBezTo>
                    <a:pt x="1042" y="254"/>
                    <a:pt x="1048" y="254"/>
                    <a:pt x="1048" y="260"/>
                  </a:cubicBezTo>
                  <a:cubicBezTo>
                    <a:pt x="1040" y="263"/>
                    <a:pt x="1036" y="254"/>
                    <a:pt x="1041" y="247"/>
                  </a:cubicBezTo>
                  <a:close/>
                  <a:moveTo>
                    <a:pt x="1062" y="978"/>
                  </a:moveTo>
                  <a:cubicBezTo>
                    <a:pt x="1063" y="978"/>
                    <a:pt x="1063" y="979"/>
                    <a:pt x="1064" y="979"/>
                  </a:cubicBezTo>
                  <a:cubicBezTo>
                    <a:pt x="1064" y="974"/>
                    <a:pt x="1063" y="973"/>
                    <a:pt x="1064" y="970"/>
                  </a:cubicBezTo>
                  <a:cubicBezTo>
                    <a:pt x="1070" y="970"/>
                    <a:pt x="1064" y="983"/>
                    <a:pt x="1062" y="978"/>
                  </a:cubicBezTo>
                  <a:close/>
                  <a:moveTo>
                    <a:pt x="1079" y="277"/>
                  </a:moveTo>
                  <a:cubicBezTo>
                    <a:pt x="1078" y="280"/>
                    <a:pt x="1082" y="283"/>
                    <a:pt x="1080" y="287"/>
                  </a:cubicBezTo>
                  <a:cubicBezTo>
                    <a:pt x="1077" y="286"/>
                    <a:pt x="1070" y="280"/>
                    <a:pt x="1076" y="279"/>
                  </a:cubicBezTo>
                  <a:cubicBezTo>
                    <a:pt x="1076" y="277"/>
                    <a:pt x="1072" y="279"/>
                    <a:pt x="1071" y="278"/>
                  </a:cubicBezTo>
                  <a:cubicBezTo>
                    <a:pt x="1070" y="275"/>
                    <a:pt x="1069" y="274"/>
                    <a:pt x="1067" y="272"/>
                  </a:cubicBezTo>
                  <a:cubicBezTo>
                    <a:pt x="1067" y="271"/>
                    <a:pt x="1068" y="271"/>
                    <a:pt x="1068" y="270"/>
                  </a:cubicBezTo>
                  <a:cubicBezTo>
                    <a:pt x="1070" y="270"/>
                    <a:pt x="1072" y="271"/>
                    <a:pt x="1072" y="267"/>
                  </a:cubicBezTo>
                  <a:cubicBezTo>
                    <a:pt x="1076" y="270"/>
                    <a:pt x="1079" y="273"/>
                    <a:pt x="1082" y="277"/>
                  </a:cubicBezTo>
                  <a:cubicBezTo>
                    <a:pt x="1083" y="277"/>
                    <a:pt x="1083" y="276"/>
                    <a:pt x="1083" y="275"/>
                  </a:cubicBezTo>
                  <a:cubicBezTo>
                    <a:pt x="1087" y="276"/>
                    <a:pt x="1085" y="280"/>
                    <a:pt x="1086" y="284"/>
                  </a:cubicBezTo>
                  <a:cubicBezTo>
                    <a:pt x="1082" y="283"/>
                    <a:pt x="1082" y="279"/>
                    <a:pt x="1079" y="277"/>
                  </a:cubicBezTo>
                  <a:close/>
                  <a:moveTo>
                    <a:pt x="1090" y="289"/>
                  </a:moveTo>
                  <a:cubicBezTo>
                    <a:pt x="1096" y="290"/>
                    <a:pt x="1098" y="297"/>
                    <a:pt x="1099" y="304"/>
                  </a:cubicBezTo>
                  <a:cubicBezTo>
                    <a:pt x="1093" y="300"/>
                    <a:pt x="1094" y="294"/>
                    <a:pt x="1090" y="289"/>
                  </a:cubicBezTo>
                  <a:close/>
                  <a:moveTo>
                    <a:pt x="1100" y="904"/>
                  </a:moveTo>
                  <a:cubicBezTo>
                    <a:pt x="1098" y="904"/>
                    <a:pt x="1098" y="903"/>
                    <a:pt x="1096" y="902"/>
                  </a:cubicBezTo>
                  <a:cubicBezTo>
                    <a:pt x="1097" y="895"/>
                    <a:pt x="1101" y="892"/>
                    <a:pt x="1105" y="888"/>
                  </a:cubicBezTo>
                  <a:cubicBezTo>
                    <a:pt x="1106" y="889"/>
                    <a:pt x="1106" y="889"/>
                    <a:pt x="1107" y="890"/>
                  </a:cubicBezTo>
                  <a:cubicBezTo>
                    <a:pt x="1106" y="896"/>
                    <a:pt x="1101" y="898"/>
                    <a:pt x="1100" y="904"/>
                  </a:cubicBezTo>
                  <a:close/>
                  <a:moveTo>
                    <a:pt x="1172" y="461"/>
                  </a:moveTo>
                  <a:cubicBezTo>
                    <a:pt x="1169" y="460"/>
                    <a:pt x="1169" y="452"/>
                    <a:pt x="1169" y="449"/>
                  </a:cubicBezTo>
                  <a:cubicBezTo>
                    <a:pt x="1172" y="452"/>
                    <a:pt x="1172" y="456"/>
                    <a:pt x="1172" y="461"/>
                  </a:cubicBezTo>
                  <a:close/>
                  <a:moveTo>
                    <a:pt x="1198" y="684"/>
                  </a:moveTo>
                  <a:cubicBezTo>
                    <a:pt x="1198" y="683"/>
                    <a:pt x="1198" y="683"/>
                    <a:pt x="1199" y="682"/>
                  </a:cubicBezTo>
                  <a:cubicBezTo>
                    <a:pt x="1198" y="683"/>
                    <a:pt x="1198" y="683"/>
                    <a:pt x="1198" y="684"/>
                  </a:cubicBezTo>
                  <a:close/>
                  <a:moveTo>
                    <a:pt x="274" y="93"/>
                  </a:moveTo>
                  <a:cubicBezTo>
                    <a:pt x="274" y="92"/>
                    <a:pt x="275" y="92"/>
                    <a:pt x="275" y="92"/>
                  </a:cubicBezTo>
                  <a:cubicBezTo>
                    <a:pt x="274" y="92"/>
                    <a:pt x="274" y="92"/>
                    <a:pt x="274" y="93"/>
                  </a:cubicBezTo>
                  <a:close/>
                  <a:moveTo>
                    <a:pt x="298" y="99"/>
                  </a:moveTo>
                  <a:cubicBezTo>
                    <a:pt x="301" y="99"/>
                    <a:pt x="305" y="94"/>
                    <a:pt x="306" y="93"/>
                  </a:cubicBezTo>
                  <a:cubicBezTo>
                    <a:pt x="302" y="94"/>
                    <a:pt x="300" y="96"/>
                    <a:pt x="298" y="99"/>
                  </a:cubicBezTo>
                  <a:close/>
                  <a:moveTo>
                    <a:pt x="306" y="93"/>
                  </a:moveTo>
                  <a:cubicBezTo>
                    <a:pt x="306" y="93"/>
                    <a:pt x="306" y="93"/>
                    <a:pt x="306" y="93"/>
                  </a:cubicBezTo>
                  <a:cubicBezTo>
                    <a:pt x="306" y="92"/>
                    <a:pt x="306" y="92"/>
                    <a:pt x="306" y="93"/>
                  </a:cubicBezTo>
                  <a:close/>
                  <a:moveTo>
                    <a:pt x="957" y="97"/>
                  </a:moveTo>
                  <a:cubicBezTo>
                    <a:pt x="966" y="98"/>
                    <a:pt x="963" y="95"/>
                    <a:pt x="955" y="93"/>
                  </a:cubicBezTo>
                  <a:cubicBezTo>
                    <a:pt x="953" y="95"/>
                    <a:pt x="957" y="95"/>
                    <a:pt x="957" y="97"/>
                  </a:cubicBezTo>
                  <a:close/>
                  <a:moveTo>
                    <a:pt x="307" y="136"/>
                  </a:moveTo>
                  <a:cubicBezTo>
                    <a:pt x="310" y="133"/>
                    <a:pt x="315" y="131"/>
                    <a:pt x="318" y="127"/>
                  </a:cubicBezTo>
                  <a:cubicBezTo>
                    <a:pt x="311" y="127"/>
                    <a:pt x="310" y="132"/>
                    <a:pt x="307" y="136"/>
                  </a:cubicBezTo>
                  <a:close/>
                  <a:moveTo>
                    <a:pt x="1024" y="152"/>
                  </a:moveTo>
                  <a:cubicBezTo>
                    <a:pt x="1027" y="152"/>
                    <a:pt x="1029" y="151"/>
                    <a:pt x="1030" y="150"/>
                  </a:cubicBezTo>
                  <a:cubicBezTo>
                    <a:pt x="1030" y="150"/>
                    <a:pt x="1031" y="151"/>
                    <a:pt x="1032" y="150"/>
                  </a:cubicBezTo>
                  <a:cubicBezTo>
                    <a:pt x="1032" y="146"/>
                    <a:pt x="1029" y="150"/>
                    <a:pt x="1028" y="150"/>
                  </a:cubicBezTo>
                  <a:cubicBezTo>
                    <a:pt x="1028" y="149"/>
                    <a:pt x="1024" y="146"/>
                    <a:pt x="1022" y="143"/>
                  </a:cubicBezTo>
                  <a:cubicBezTo>
                    <a:pt x="1022" y="145"/>
                    <a:pt x="1021" y="145"/>
                    <a:pt x="1020" y="146"/>
                  </a:cubicBezTo>
                  <a:cubicBezTo>
                    <a:pt x="1025" y="146"/>
                    <a:pt x="1024" y="150"/>
                    <a:pt x="1024" y="152"/>
                  </a:cubicBezTo>
                  <a:close/>
                  <a:moveTo>
                    <a:pt x="941" y="152"/>
                  </a:moveTo>
                  <a:cubicBezTo>
                    <a:pt x="940" y="148"/>
                    <a:pt x="943" y="152"/>
                    <a:pt x="945" y="151"/>
                  </a:cubicBezTo>
                  <a:cubicBezTo>
                    <a:pt x="945" y="150"/>
                    <a:pt x="944" y="149"/>
                    <a:pt x="945" y="149"/>
                  </a:cubicBezTo>
                  <a:cubicBezTo>
                    <a:pt x="954" y="148"/>
                    <a:pt x="955" y="162"/>
                    <a:pt x="963" y="160"/>
                  </a:cubicBezTo>
                  <a:cubicBezTo>
                    <a:pt x="957" y="154"/>
                    <a:pt x="950" y="145"/>
                    <a:pt x="941" y="145"/>
                  </a:cubicBezTo>
                  <a:cubicBezTo>
                    <a:pt x="939" y="146"/>
                    <a:pt x="942" y="147"/>
                    <a:pt x="940" y="148"/>
                  </a:cubicBezTo>
                  <a:cubicBezTo>
                    <a:pt x="937" y="149"/>
                    <a:pt x="937" y="143"/>
                    <a:pt x="935" y="145"/>
                  </a:cubicBezTo>
                  <a:cubicBezTo>
                    <a:pt x="936" y="148"/>
                    <a:pt x="938" y="151"/>
                    <a:pt x="941" y="152"/>
                  </a:cubicBezTo>
                  <a:close/>
                  <a:moveTo>
                    <a:pt x="959" y="161"/>
                  </a:moveTo>
                  <a:cubicBezTo>
                    <a:pt x="959" y="164"/>
                    <a:pt x="956" y="166"/>
                    <a:pt x="959" y="167"/>
                  </a:cubicBezTo>
                  <a:cubicBezTo>
                    <a:pt x="959" y="163"/>
                    <a:pt x="966" y="167"/>
                    <a:pt x="965" y="165"/>
                  </a:cubicBezTo>
                  <a:cubicBezTo>
                    <a:pt x="962" y="164"/>
                    <a:pt x="963" y="160"/>
                    <a:pt x="959" y="161"/>
                  </a:cubicBezTo>
                  <a:close/>
                  <a:moveTo>
                    <a:pt x="313" y="176"/>
                  </a:moveTo>
                  <a:cubicBezTo>
                    <a:pt x="311" y="174"/>
                    <a:pt x="308" y="175"/>
                    <a:pt x="306" y="174"/>
                  </a:cubicBezTo>
                  <a:cubicBezTo>
                    <a:pt x="306" y="172"/>
                    <a:pt x="308" y="171"/>
                    <a:pt x="306" y="170"/>
                  </a:cubicBezTo>
                  <a:cubicBezTo>
                    <a:pt x="304" y="169"/>
                    <a:pt x="304" y="171"/>
                    <a:pt x="301" y="171"/>
                  </a:cubicBezTo>
                  <a:cubicBezTo>
                    <a:pt x="301" y="169"/>
                    <a:pt x="305" y="168"/>
                    <a:pt x="302" y="167"/>
                  </a:cubicBezTo>
                  <a:cubicBezTo>
                    <a:pt x="301" y="169"/>
                    <a:pt x="298" y="168"/>
                    <a:pt x="296" y="170"/>
                  </a:cubicBezTo>
                  <a:cubicBezTo>
                    <a:pt x="300" y="178"/>
                    <a:pt x="289" y="178"/>
                    <a:pt x="292" y="185"/>
                  </a:cubicBezTo>
                  <a:cubicBezTo>
                    <a:pt x="289" y="184"/>
                    <a:pt x="290" y="188"/>
                    <a:pt x="287" y="187"/>
                  </a:cubicBezTo>
                  <a:cubicBezTo>
                    <a:pt x="285" y="187"/>
                    <a:pt x="285" y="185"/>
                    <a:pt x="283" y="185"/>
                  </a:cubicBezTo>
                  <a:cubicBezTo>
                    <a:pt x="282" y="188"/>
                    <a:pt x="281" y="188"/>
                    <a:pt x="282" y="192"/>
                  </a:cubicBezTo>
                  <a:cubicBezTo>
                    <a:pt x="279" y="191"/>
                    <a:pt x="278" y="193"/>
                    <a:pt x="278" y="194"/>
                  </a:cubicBezTo>
                  <a:cubicBezTo>
                    <a:pt x="281" y="195"/>
                    <a:pt x="278" y="198"/>
                    <a:pt x="280" y="199"/>
                  </a:cubicBezTo>
                  <a:cubicBezTo>
                    <a:pt x="279" y="201"/>
                    <a:pt x="276" y="200"/>
                    <a:pt x="277" y="203"/>
                  </a:cubicBezTo>
                  <a:cubicBezTo>
                    <a:pt x="281" y="204"/>
                    <a:pt x="281" y="200"/>
                    <a:pt x="284" y="200"/>
                  </a:cubicBezTo>
                  <a:cubicBezTo>
                    <a:pt x="285" y="202"/>
                    <a:pt x="281" y="205"/>
                    <a:pt x="283" y="203"/>
                  </a:cubicBezTo>
                  <a:cubicBezTo>
                    <a:pt x="284" y="202"/>
                    <a:pt x="287" y="201"/>
                    <a:pt x="287" y="204"/>
                  </a:cubicBezTo>
                  <a:cubicBezTo>
                    <a:pt x="297" y="201"/>
                    <a:pt x="301" y="191"/>
                    <a:pt x="314" y="191"/>
                  </a:cubicBezTo>
                  <a:cubicBezTo>
                    <a:pt x="315" y="188"/>
                    <a:pt x="318" y="188"/>
                    <a:pt x="319" y="186"/>
                  </a:cubicBezTo>
                  <a:cubicBezTo>
                    <a:pt x="320" y="183"/>
                    <a:pt x="317" y="183"/>
                    <a:pt x="318" y="180"/>
                  </a:cubicBezTo>
                  <a:cubicBezTo>
                    <a:pt x="314" y="179"/>
                    <a:pt x="312" y="183"/>
                    <a:pt x="311" y="179"/>
                  </a:cubicBezTo>
                  <a:cubicBezTo>
                    <a:pt x="311" y="178"/>
                    <a:pt x="313" y="178"/>
                    <a:pt x="313" y="176"/>
                  </a:cubicBezTo>
                  <a:close/>
                  <a:moveTo>
                    <a:pt x="287" y="201"/>
                  </a:moveTo>
                  <a:cubicBezTo>
                    <a:pt x="289" y="199"/>
                    <a:pt x="290" y="196"/>
                    <a:pt x="295" y="196"/>
                  </a:cubicBezTo>
                  <a:cubicBezTo>
                    <a:pt x="292" y="198"/>
                    <a:pt x="291" y="201"/>
                    <a:pt x="287" y="201"/>
                  </a:cubicBezTo>
                  <a:close/>
                  <a:moveTo>
                    <a:pt x="296" y="185"/>
                  </a:moveTo>
                  <a:cubicBezTo>
                    <a:pt x="297" y="183"/>
                    <a:pt x="298" y="181"/>
                    <a:pt x="301" y="181"/>
                  </a:cubicBezTo>
                  <a:cubicBezTo>
                    <a:pt x="300" y="183"/>
                    <a:pt x="299" y="185"/>
                    <a:pt x="296" y="185"/>
                  </a:cubicBezTo>
                  <a:close/>
                  <a:moveTo>
                    <a:pt x="995" y="203"/>
                  </a:moveTo>
                  <a:cubicBezTo>
                    <a:pt x="992" y="205"/>
                    <a:pt x="999" y="209"/>
                    <a:pt x="997" y="207"/>
                  </a:cubicBezTo>
                  <a:cubicBezTo>
                    <a:pt x="995" y="206"/>
                    <a:pt x="998" y="204"/>
                    <a:pt x="995" y="203"/>
                  </a:cubicBezTo>
                  <a:close/>
                  <a:moveTo>
                    <a:pt x="1047" y="224"/>
                  </a:moveTo>
                  <a:cubicBezTo>
                    <a:pt x="1043" y="221"/>
                    <a:pt x="1039" y="213"/>
                    <a:pt x="1035" y="213"/>
                  </a:cubicBezTo>
                  <a:cubicBezTo>
                    <a:pt x="1039" y="216"/>
                    <a:pt x="1044" y="223"/>
                    <a:pt x="1047" y="224"/>
                  </a:cubicBezTo>
                  <a:close/>
                  <a:moveTo>
                    <a:pt x="1039" y="227"/>
                  </a:moveTo>
                  <a:cubicBezTo>
                    <a:pt x="1041" y="228"/>
                    <a:pt x="1046" y="232"/>
                    <a:pt x="1042" y="235"/>
                  </a:cubicBezTo>
                  <a:cubicBezTo>
                    <a:pt x="1044" y="236"/>
                    <a:pt x="1047" y="235"/>
                    <a:pt x="1049" y="235"/>
                  </a:cubicBezTo>
                  <a:cubicBezTo>
                    <a:pt x="1047" y="232"/>
                    <a:pt x="1042" y="227"/>
                    <a:pt x="1039" y="227"/>
                  </a:cubicBezTo>
                  <a:close/>
                  <a:moveTo>
                    <a:pt x="1051" y="248"/>
                  </a:moveTo>
                  <a:cubicBezTo>
                    <a:pt x="1051" y="245"/>
                    <a:pt x="1049" y="243"/>
                    <a:pt x="1047" y="242"/>
                  </a:cubicBezTo>
                  <a:cubicBezTo>
                    <a:pt x="1047" y="243"/>
                    <a:pt x="1046" y="242"/>
                    <a:pt x="1046" y="242"/>
                  </a:cubicBezTo>
                  <a:cubicBezTo>
                    <a:pt x="1045" y="245"/>
                    <a:pt x="1050" y="242"/>
                    <a:pt x="1049" y="247"/>
                  </a:cubicBezTo>
                  <a:cubicBezTo>
                    <a:pt x="1050" y="247"/>
                    <a:pt x="1051" y="247"/>
                    <a:pt x="1051" y="248"/>
                  </a:cubicBezTo>
                  <a:close/>
                  <a:moveTo>
                    <a:pt x="6" y="590"/>
                  </a:moveTo>
                  <a:cubicBezTo>
                    <a:pt x="10" y="589"/>
                    <a:pt x="10" y="594"/>
                    <a:pt x="13" y="596"/>
                  </a:cubicBezTo>
                  <a:cubicBezTo>
                    <a:pt x="13" y="597"/>
                    <a:pt x="12" y="603"/>
                    <a:pt x="13" y="605"/>
                  </a:cubicBezTo>
                  <a:cubicBezTo>
                    <a:pt x="15" y="604"/>
                    <a:pt x="19" y="609"/>
                    <a:pt x="21" y="605"/>
                  </a:cubicBezTo>
                  <a:cubicBezTo>
                    <a:pt x="20" y="611"/>
                    <a:pt x="25" y="611"/>
                    <a:pt x="26" y="615"/>
                  </a:cubicBezTo>
                  <a:cubicBezTo>
                    <a:pt x="26" y="610"/>
                    <a:pt x="30" y="609"/>
                    <a:pt x="35" y="610"/>
                  </a:cubicBezTo>
                  <a:cubicBezTo>
                    <a:pt x="34" y="603"/>
                    <a:pt x="38" y="604"/>
                    <a:pt x="41" y="602"/>
                  </a:cubicBezTo>
                  <a:cubicBezTo>
                    <a:pt x="43" y="603"/>
                    <a:pt x="41" y="609"/>
                    <a:pt x="43" y="610"/>
                  </a:cubicBezTo>
                  <a:cubicBezTo>
                    <a:pt x="44" y="607"/>
                    <a:pt x="42" y="601"/>
                    <a:pt x="45" y="601"/>
                  </a:cubicBezTo>
                  <a:cubicBezTo>
                    <a:pt x="46" y="603"/>
                    <a:pt x="47" y="607"/>
                    <a:pt x="50" y="607"/>
                  </a:cubicBezTo>
                  <a:cubicBezTo>
                    <a:pt x="48" y="613"/>
                    <a:pt x="55" y="618"/>
                    <a:pt x="52" y="625"/>
                  </a:cubicBezTo>
                  <a:cubicBezTo>
                    <a:pt x="56" y="626"/>
                    <a:pt x="55" y="620"/>
                    <a:pt x="58" y="619"/>
                  </a:cubicBezTo>
                  <a:cubicBezTo>
                    <a:pt x="58" y="625"/>
                    <a:pt x="61" y="628"/>
                    <a:pt x="61" y="632"/>
                  </a:cubicBezTo>
                  <a:cubicBezTo>
                    <a:pt x="63" y="630"/>
                    <a:pt x="59" y="625"/>
                    <a:pt x="65" y="625"/>
                  </a:cubicBezTo>
                  <a:cubicBezTo>
                    <a:pt x="65" y="628"/>
                    <a:pt x="69" y="623"/>
                    <a:pt x="68" y="629"/>
                  </a:cubicBezTo>
                  <a:cubicBezTo>
                    <a:pt x="72" y="629"/>
                    <a:pt x="72" y="629"/>
                    <a:pt x="72" y="629"/>
                  </a:cubicBezTo>
                  <a:cubicBezTo>
                    <a:pt x="71" y="628"/>
                    <a:pt x="65" y="621"/>
                    <a:pt x="69" y="616"/>
                  </a:cubicBezTo>
                  <a:cubicBezTo>
                    <a:pt x="72" y="616"/>
                    <a:pt x="71" y="617"/>
                    <a:pt x="73" y="616"/>
                  </a:cubicBezTo>
                  <a:cubicBezTo>
                    <a:pt x="73" y="613"/>
                    <a:pt x="70" y="609"/>
                    <a:pt x="73" y="607"/>
                  </a:cubicBezTo>
                  <a:cubicBezTo>
                    <a:pt x="75" y="607"/>
                    <a:pt x="77" y="608"/>
                    <a:pt x="78" y="610"/>
                  </a:cubicBezTo>
                  <a:cubicBezTo>
                    <a:pt x="74" y="613"/>
                    <a:pt x="82" y="624"/>
                    <a:pt x="74" y="623"/>
                  </a:cubicBezTo>
                  <a:cubicBezTo>
                    <a:pt x="76" y="628"/>
                    <a:pt x="72" y="635"/>
                    <a:pt x="78" y="637"/>
                  </a:cubicBezTo>
                  <a:cubicBezTo>
                    <a:pt x="78" y="633"/>
                    <a:pt x="81" y="632"/>
                    <a:pt x="83" y="631"/>
                  </a:cubicBezTo>
                  <a:cubicBezTo>
                    <a:pt x="86" y="624"/>
                    <a:pt x="77" y="607"/>
                    <a:pt x="87" y="605"/>
                  </a:cubicBezTo>
                  <a:cubicBezTo>
                    <a:pt x="87" y="612"/>
                    <a:pt x="87" y="615"/>
                    <a:pt x="89" y="621"/>
                  </a:cubicBezTo>
                  <a:cubicBezTo>
                    <a:pt x="89" y="619"/>
                    <a:pt x="94" y="618"/>
                    <a:pt x="95" y="619"/>
                  </a:cubicBezTo>
                  <a:cubicBezTo>
                    <a:pt x="93" y="609"/>
                    <a:pt x="95" y="604"/>
                    <a:pt x="92" y="597"/>
                  </a:cubicBezTo>
                  <a:cubicBezTo>
                    <a:pt x="91" y="599"/>
                    <a:pt x="91" y="605"/>
                    <a:pt x="92" y="607"/>
                  </a:cubicBezTo>
                  <a:cubicBezTo>
                    <a:pt x="90" y="606"/>
                    <a:pt x="91" y="610"/>
                    <a:pt x="89" y="610"/>
                  </a:cubicBezTo>
                  <a:cubicBezTo>
                    <a:pt x="88" y="607"/>
                    <a:pt x="90" y="602"/>
                    <a:pt x="89" y="602"/>
                  </a:cubicBezTo>
                  <a:cubicBezTo>
                    <a:pt x="88" y="603"/>
                    <a:pt x="89" y="605"/>
                    <a:pt x="87" y="604"/>
                  </a:cubicBezTo>
                  <a:cubicBezTo>
                    <a:pt x="83" y="603"/>
                    <a:pt x="86" y="595"/>
                    <a:pt x="89" y="599"/>
                  </a:cubicBezTo>
                  <a:cubicBezTo>
                    <a:pt x="88" y="596"/>
                    <a:pt x="90" y="597"/>
                    <a:pt x="90" y="594"/>
                  </a:cubicBezTo>
                  <a:cubicBezTo>
                    <a:pt x="86" y="592"/>
                    <a:pt x="84" y="591"/>
                    <a:pt x="86" y="585"/>
                  </a:cubicBezTo>
                  <a:cubicBezTo>
                    <a:pt x="83" y="583"/>
                    <a:pt x="83" y="589"/>
                    <a:pt x="79" y="588"/>
                  </a:cubicBezTo>
                  <a:cubicBezTo>
                    <a:pt x="80" y="572"/>
                    <a:pt x="85" y="555"/>
                    <a:pt x="86" y="539"/>
                  </a:cubicBezTo>
                  <a:cubicBezTo>
                    <a:pt x="83" y="533"/>
                    <a:pt x="77" y="531"/>
                    <a:pt x="74" y="526"/>
                  </a:cubicBezTo>
                  <a:cubicBezTo>
                    <a:pt x="75" y="530"/>
                    <a:pt x="70" y="535"/>
                    <a:pt x="72" y="532"/>
                  </a:cubicBezTo>
                  <a:cubicBezTo>
                    <a:pt x="68" y="536"/>
                    <a:pt x="68" y="546"/>
                    <a:pt x="64" y="551"/>
                  </a:cubicBezTo>
                  <a:cubicBezTo>
                    <a:pt x="60" y="549"/>
                    <a:pt x="64" y="544"/>
                    <a:pt x="60" y="542"/>
                  </a:cubicBezTo>
                  <a:cubicBezTo>
                    <a:pt x="60" y="545"/>
                    <a:pt x="59" y="547"/>
                    <a:pt x="58" y="548"/>
                  </a:cubicBezTo>
                  <a:cubicBezTo>
                    <a:pt x="49" y="543"/>
                    <a:pt x="54" y="530"/>
                    <a:pt x="54" y="518"/>
                  </a:cubicBezTo>
                  <a:cubicBezTo>
                    <a:pt x="51" y="518"/>
                    <a:pt x="51" y="515"/>
                    <a:pt x="49" y="516"/>
                  </a:cubicBezTo>
                  <a:cubicBezTo>
                    <a:pt x="50" y="512"/>
                    <a:pt x="53" y="503"/>
                    <a:pt x="47" y="502"/>
                  </a:cubicBezTo>
                  <a:cubicBezTo>
                    <a:pt x="46" y="505"/>
                    <a:pt x="49" y="507"/>
                    <a:pt x="45" y="508"/>
                  </a:cubicBezTo>
                  <a:cubicBezTo>
                    <a:pt x="46" y="505"/>
                    <a:pt x="46" y="501"/>
                    <a:pt x="48" y="498"/>
                  </a:cubicBezTo>
                  <a:cubicBezTo>
                    <a:pt x="40" y="501"/>
                    <a:pt x="42" y="512"/>
                    <a:pt x="37" y="517"/>
                  </a:cubicBezTo>
                  <a:cubicBezTo>
                    <a:pt x="38" y="516"/>
                    <a:pt x="38" y="511"/>
                    <a:pt x="36" y="511"/>
                  </a:cubicBezTo>
                  <a:cubicBezTo>
                    <a:pt x="34" y="525"/>
                    <a:pt x="26" y="529"/>
                    <a:pt x="17" y="539"/>
                  </a:cubicBezTo>
                  <a:cubicBezTo>
                    <a:pt x="18" y="534"/>
                    <a:pt x="14" y="539"/>
                    <a:pt x="13" y="536"/>
                  </a:cubicBezTo>
                  <a:cubicBezTo>
                    <a:pt x="17" y="533"/>
                    <a:pt x="16" y="528"/>
                    <a:pt x="15" y="524"/>
                  </a:cubicBezTo>
                  <a:cubicBezTo>
                    <a:pt x="15" y="531"/>
                    <a:pt x="7" y="534"/>
                    <a:pt x="8" y="539"/>
                  </a:cubicBezTo>
                  <a:cubicBezTo>
                    <a:pt x="10" y="538"/>
                    <a:pt x="16" y="541"/>
                    <a:pt x="17" y="540"/>
                  </a:cubicBezTo>
                  <a:cubicBezTo>
                    <a:pt x="15" y="545"/>
                    <a:pt x="14" y="550"/>
                    <a:pt x="16" y="554"/>
                  </a:cubicBezTo>
                  <a:cubicBezTo>
                    <a:pt x="15" y="554"/>
                    <a:pt x="14" y="555"/>
                    <a:pt x="13" y="555"/>
                  </a:cubicBezTo>
                  <a:cubicBezTo>
                    <a:pt x="15" y="559"/>
                    <a:pt x="11" y="565"/>
                    <a:pt x="13" y="571"/>
                  </a:cubicBezTo>
                  <a:cubicBezTo>
                    <a:pt x="16" y="573"/>
                    <a:pt x="17" y="570"/>
                    <a:pt x="18" y="573"/>
                  </a:cubicBezTo>
                  <a:cubicBezTo>
                    <a:pt x="15" y="576"/>
                    <a:pt x="18" y="581"/>
                    <a:pt x="14" y="582"/>
                  </a:cubicBezTo>
                  <a:cubicBezTo>
                    <a:pt x="14" y="578"/>
                    <a:pt x="14" y="576"/>
                    <a:pt x="12" y="575"/>
                  </a:cubicBezTo>
                  <a:cubicBezTo>
                    <a:pt x="11" y="576"/>
                    <a:pt x="11" y="576"/>
                    <a:pt x="10" y="575"/>
                  </a:cubicBezTo>
                  <a:cubicBezTo>
                    <a:pt x="9" y="577"/>
                    <a:pt x="9" y="580"/>
                    <a:pt x="8" y="581"/>
                  </a:cubicBezTo>
                  <a:cubicBezTo>
                    <a:pt x="7" y="580"/>
                    <a:pt x="8" y="578"/>
                    <a:pt x="7" y="578"/>
                  </a:cubicBezTo>
                  <a:cubicBezTo>
                    <a:pt x="4" y="581"/>
                    <a:pt x="8" y="585"/>
                    <a:pt x="6" y="590"/>
                  </a:cubicBezTo>
                  <a:close/>
                  <a:moveTo>
                    <a:pt x="50" y="518"/>
                  </a:moveTo>
                  <a:cubicBezTo>
                    <a:pt x="52" y="519"/>
                    <a:pt x="54" y="524"/>
                    <a:pt x="50" y="524"/>
                  </a:cubicBezTo>
                  <a:cubicBezTo>
                    <a:pt x="49" y="521"/>
                    <a:pt x="50" y="522"/>
                    <a:pt x="50" y="518"/>
                  </a:cubicBezTo>
                  <a:close/>
                  <a:moveTo>
                    <a:pt x="47" y="590"/>
                  </a:moveTo>
                  <a:cubicBezTo>
                    <a:pt x="49" y="592"/>
                    <a:pt x="49" y="592"/>
                    <a:pt x="52" y="591"/>
                  </a:cubicBezTo>
                  <a:cubicBezTo>
                    <a:pt x="52" y="596"/>
                    <a:pt x="50" y="600"/>
                    <a:pt x="49" y="603"/>
                  </a:cubicBezTo>
                  <a:cubicBezTo>
                    <a:pt x="47" y="602"/>
                    <a:pt x="47" y="594"/>
                    <a:pt x="47" y="590"/>
                  </a:cubicBezTo>
                  <a:close/>
                  <a:moveTo>
                    <a:pt x="34" y="583"/>
                  </a:moveTo>
                  <a:cubicBezTo>
                    <a:pt x="37" y="583"/>
                    <a:pt x="37" y="583"/>
                    <a:pt x="37" y="583"/>
                  </a:cubicBezTo>
                  <a:cubicBezTo>
                    <a:pt x="37" y="586"/>
                    <a:pt x="37" y="588"/>
                    <a:pt x="34" y="588"/>
                  </a:cubicBezTo>
                  <a:cubicBezTo>
                    <a:pt x="36" y="586"/>
                    <a:pt x="35" y="585"/>
                    <a:pt x="34" y="583"/>
                  </a:cubicBezTo>
                  <a:close/>
                  <a:moveTo>
                    <a:pt x="33" y="595"/>
                  </a:moveTo>
                  <a:cubicBezTo>
                    <a:pt x="35" y="595"/>
                    <a:pt x="36" y="598"/>
                    <a:pt x="34" y="600"/>
                  </a:cubicBezTo>
                  <a:cubicBezTo>
                    <a:pt x="32" y="599"/>
                    <a:pt x="32" y="597"/>
                    <a:pt x="33" y="595"/>
                  </a:cubicBezTo>
                  <a:close/>
                  <a:moveTo>
                    <a:pt x="10" y="583"/>
                  </a:moveTo>
                  <a:cubicBezTo>
                    <a:pt x="11" y="582"/>
                    <a:pt x="14" y="583"/>
                    <a:pt x="15" y="584"/>
                  </a:cubicBezTo>
                  <a:cubicBezTo>
                    <a:pt x="15" y="587"/>
                    <a:pt x="12" y="586"/>
                    <a:pt x="10" y="587"/>
                  </a:cubicBezTo>
                  <a:lnTo>
                    <a:pt x="10" y="583"/>
                  </a:lnTo>
                  <a:close/>
                  <a:moveTo>
                    <a:pt x="13" y="522"/>
                  </a:moveTo>
                  <a:cubicBezTo>
                    <a:pt x="15" y="519"/>
                    <a:pt x="16" y="520"/>
                    <a:pt x="15" y="515"/>
                  </a:cubicBezTo>
                  <a:cubicBezTo>
                    <a:pt x="16" y="513"/>
                    <a:pt x="16" y="515"/>
                    <a:pt x="19" y="515"/>
                  </a:cubicBezTo>
                  <a:cubicBezTo>
                    <a:pt x="19" y="512"/>
                    <a:pt x="18" y="510"/>
                    <a:pt x="17" y="510"/>
                  </a:cubicBezTo>
                  <a:cubicBezTo>
                    <a:pt x="14" y="515"/>
                    <a:pt x="14" y="514"/>
                    <a:pt x="11" y="518"/>
                  </a:cubicBezTo>
                  <a:cubicBezTo>
                    <a:pt x="17" y="518"/>
                    <a:pt x="11" y="520"/>
                    <a:pt x="13" y="522"/>
                  </a:cubicBezTo>
                  <a:close/>
                  <a:moveTo>
                    <a:pt x="898" y="610"/>
                  </a:moveTo>
                  <a:cubicBezTo>
                    <a:pt x="898" y="609"/>
                    <a:pt x="899" y="608"/>
                    <a:pt x="899" y="606"/>
                  </a:cubicBezTo>
                  <a:cubicBezTo>
                    <a:pt x="899" y="605"/>
                    <a:pt x="898" y="602"/>
                    <a:pt x="897" y="604"/>
                  </a:cubicBezTo>
                  <a:cubicBezTo>
                    <a:pt x="901" y="606"/>
                    <a:pt x="896" y="609"/>
                    <a:pt x="898" y="610"/>
                  </a:cubicBezTo>
                  <a:close/>
                  <a:moveTo>
                    <a:pt x="870" y="710"/>
                  </a:moveTo>
                  <a:cubicBezTo>
                    <a:pt x="869" y="704"/>
                    <a:pt x="874" y="703"/>
                    <a:pt x="875" y="699"/>
                  </a:cubicBezTo>
                  <a:cubicBezTo>
                    <a:pt x="875" y="697"/>
                    <a:pt x="874" y="693"/>
                    <a:pt x="875" y="691"/>
                  </a:cubicBezTo>
                  <a:cubicBezTo>
                    <a:pt x="877" y="685"/>
                    <a:pt x="883" y="681"/>
                    <a:pt x="885" y="676"/>
                  </a:cubicBezTo>
                  <a:cubicBezTo>
                    <a:pt x="886" y="675"/>
                    <a:pt x="884" y="673"/>
                    <a:pt x="885" y="673"/>
                  </a:cubicBezTo>
                  <a:cubicBezTo>
                    <a:pt x="885" y="671"/>
                    <a:pt x="887" y="671"/>
                    <a:pt x="887" y="670"/>
                  </a:cubicBezTo>
                  <a:cubicBezTo>
                    <a:pt x="887" y="668"/>
                    <a:pt x="882" y="666"/>
                    <a:pt x="886" y="663"/>
                  </a:cubicBezTo>
                  <a:cubicBezTo>
                    <a:pt x="885" y="666"/>
                    <a:pt x="889" y="667"/>
                    <a:pt x="887" y="666"/>
                  </a:cubicBezTo>
                  <a:cubicBezTo>
                    <a:pt x="888" y="660"/>
                    <a:pt x="886" y="657"/>
                    <a:pt x="888" y="654"/>
                  </a:cubicBezTo>
                  <a:cubicBezTo>
                    <a:pt x="888" y="655"/>
                    <a:pt x="888" y="656"/>
                    <a:pt x="889" y="656"/>
                  </a:cubicBezTo>
                  <a:cubicBezTo>
                    <a:pt x="890" y="648"/>
                    <a:pt x="892" y="648"/>
                    <a:pt x="891" y="641"/>
                  </a:cubicBezTo>
                  <a:cubicBezTo>
                    <a:pt x="889" y="640"/>
                    <a:pt x="887" y="643"/>
                    <a:pt x="889" y="643"/>
                  </a:cubicBezTo>
                  <a:cubicBezTo>
                    <a:pt x="889" y="641"/>
                    <a:pt x="891" y="643"/>
                    <a:pt x="890" y="645"/>
                  </a:cubicBezTo>
                  <a:cubicBezTo>
                    <a:pt x="887" y="644"/>
                    <a:pt x="887" y="647"/>
                    <a:pt x="888" y="649"/>
                  </a:cubicBezTo>
                  <a:cubicBezTo>
                    <a:pt x="882" y="649"/>
                    <a:pt x="887" y="659"/>
                    <a:pt x="880" y="663"/>
                  </a:cubicBezTo>
                  <a:cubicBezTo>
                    <a:pt x="879" y="660"/>
                    <a:pt x="883" y="659"/>
                    <a:pt x="881" y="658"/>
                  </a:cubicBezTo>
                  <a:cubicBezTo>
                    <a:pt x="879" y="659"/>
                    <a:pt x="882" y="661"/>
                    <a:pt x="878" y="660"/>
                  </a:cubicBezTo>
                  <a:cubicBezTo>
                    <a:pt x="878" y="662"/>
                    <a:pt x="879" y="662"/>
                    <a:pt x="879" y="664"/>
                  </a:cubicBezTo>
                  <a:cubicBezTo>
                    <a:pt x="878" y="664"/>
                    <a:pt x="877" y="663"/>
                    <a:pt x="876" y="664"/>
                  </a:cubicBezTo>
                  <a:cubicBezTo>
                    <a:pt x="871" y="677"/>
                    <a:pt x="875" y="697"/>
                    <a:pt x="867" y="708"/>
                  </a:cubicBezTo>
                  <a:cubicBezTo>
                    <a:pt x="870" y="706"/>
                    <a:pt x="868" y="711"/>
                    <a:pt x="870" y="710"/>
                  </a:cubicBezTo>
                  <a:close/>
                  <a:moveTo>
                    <a:pt x="866" y="651"/>
                  </a:moveTo>
                  <a:cubicBezTo>
                    <a:pt x="867" y="651"/>
                    <a:pt x="867" y="653"/>
                    <a:pt x="867" y="654"/>
                  </a:cubicBezTo>
                  <a:cubicBezTo>
                    <a:pt x="869" y="655"/>
                    <a:pt x="869" y="652"/>
                    <a:pt x="869" y="651"/>
                  </a:cubicBezTo>
                  <a:cubicBezTo>
                    <a:pt x="868" y="650"/>
                    <a:pt x="867" y="650"/>
                    <a:pt x="866" y="651"/>
                  </a:cubicBezTo>
                  <a:close/>
                  <a:moveTo>
                    <a:pt x="129" y="651"/>
                  </a:moveTo>
                  <a:cubicBezTo>
                    <a:pt x="129" y="660"/>
                    <a:pt x="125" y="663"/>
                    <a:pt x="124" y="670"/>
                  </a:cubicBezTo>
                  <a:cubicBezTo>
                    <a:pt x="127" y="670"/>
                    <a:pt x="125" y="659"/>
                    <a:pt x="129" y="664"/>
                  </a:cubicBezTo>
                  <a:cubicBezTo>
                    <a:pt x="129" y="661"/>
                    <a:pt x="131" y="655"/>
                    <a:pt x="129" y="651"/>
                  </a:cubicBezTo>
                  <a:close/>
                  <a:moveTo>
                    <a:pt x="35" y="686"/>
                  </a:moveTo>
                  <a:cubicBezTo>
                    <a:pt x="35" y="688"/>
                    <a:pt x="33" y="692"/>
                    <a:pt x="35" y="694"/>
                  </a:cubicBezTo>
                  <a:cubicBezTo>
                    <a:pt x="36" y="691"/>
                    <a:pt x="38" y="695"/>
                    <a:pt x="40" y="694"/>
                  </a:cubicBezTo>
                  <a:cubicBezTo>
                    <a:pt x="42" y="711"/>
                    <a:pt x="41" y="728"/>
                    <a:pt x="47" y="745"/>
                  </a:cubicBezTo>
                  <a:cubicBezTo>
                    <a:pt x="47" y="744"/>
                    <a:pt x="47" y="742"/>
                    <a:pt x="48" y="743"/>
                  </a:cubicBezTo>
                  <a:cubicBezTo>
                    <a:pt x="51" y="743"/>
                    <a:pt x="47" y="747"/>
                    <a:pt x="52" y="747"/>
                  </a:cubicBezTo>
                  <a:cubicBezTo>
                    <a:pt x="50" y="742"/>
                    <a:pt x="51" y="738"/>
                    <a:pt x="52" y="732"/>
                  </a:cubicBezTo>
                  <a:cubicBezTo>
                    <a:pt x="56" y="733"/>
                    <a:pt x="57" y="730"/>
                    <a:pt x="55" y="728"/>
                  </a:cubicBezTo>
                  <a:cubicBezTo>
                    <a:pt x="58" y="729"/>
                    <a:pt x="59" y="730"/>
                    <a:pt x="63" y="729"/>
                  </a:cubicBezTo>
                  <a:cubicBezTo>
                    <a:pt x="66" y="732"/>
                    <a:pt x="61" y="739"/>
                    <a:pt x="65" y="742"/>
                  </a:cubicBezTo>
                  <a:cubicBezTo>
                    <a:pt x="65" y="740"/>
                    <a:pt x="67" y="740"/>
                    <a:pt x="68" y="738"/>
                  </a:cubicBezTo>
                  <a:cubicBezTo>
                    <a:pt x="66" y="736"/>
                    <a:pt x="64" y="729"/>
                    <a:pt x="67" y="728"/>
                  </a:cubicBezTo>
                  <a:cubicBezTo>
                    <a:pt x="69" y="732"/>
                    <a:pt x="73" y="730"/>
                    <a:pt x="74" y="727"/>
                  </a:cubicBezTo>
                  <a:cubicBezTo>
                    <a:pt x="75" y="729"/>
                    <a:pt x="72" y="731"/>
                    <a:pt x="75" y="731"/>
                  </a:cubicBezTo>
                  <a:cubicBezTo>
                    <a:pt x="77" y="730"/>
                    <a:pt x="75" y="726"/>
                    <a:pt x="78" y="726"/>
                  </a:cubicBezTo>
                  <a:cubicBezTo>
                    <a:pt x="88" y="725"/>
                    <a:pt x="79" y="740"/>
                    <a:pt x="84" y="745"/>
                  </a:cubicBezTo>
                  <a:cubicBezTo>
                    <a:pt x="84" y="736"/>
                    <a:pt x="88" y="728"/>
                    <a:pt x="87" y="722"/>
                  </a:cubicBezTo>
                  <a:cubicBezTo>
                    <a:pt x="86" y="721"/>
                    <a:pt x="84" y="721"/>
                    <a:pt x="84" y="721"/>
                  </a:cubicBezTo>
                  <a:cubicBezTo>
                    <a:pt x="82" y="717"/>
                    <a:pt x="83" y="713"/>
                    <a:pt x="82" y="710"/>
                  </a:cubicBezTo>
                  <a:cubicBezTo>
                    <a:pt x="82" y="711"/>
                    <a:pt x="82" y="712"/>
                    <a:pt x="81" y="713"/>
                  </a:cubicBezTo>
                  <a:cubicBezTo>
                    <a:pt x="81" y="712"/>
                    <a:pt x="81" y="711"/>
                    <a:pt x="80" y="711"/>
                  </a:cubicBezTo>
                  <a:cubicBezTo>
                    <a:pt x="80" y="716"/>
                    <a:pt x="79" y="720"/>
                    <a:pt x="78" y="722"/>
                  </a:cubicBezTo>
                  <a:cubicBezTo>
                    <a:pt x="77" y="721"/>
                    <a:pt x="77" y="719"/>
                    <a:pt x="76" y="717"/>
                  </a:cubicBezTo>
                  <a:cubicBezTo>
                    <a:pt x="81" y="713"/>
                    <a:pt x="76" y="703"/>
                    <a:pt x="84" y="702"/>
                  </a:cubicBezTo>
                  <a:cubicBezTo>
                    <a:pt x="84" y="704"/>
                    <a:pt x="83" y="704"/>
                    <a:pt x="85" y="704"/>
                  </a:cubicBezTo>
                  <a:cubicBezTo>
                    <a:pt x="85" y="703"/>
                    <a:pt x="85" y="701"/>
                    <a:pt x="84" y="701"/>
                  </a:cubicBezTo>
                  <a:cubicBezTo>
                    <a:pt x="84" y="703"/>
                    <a:pt x="82" y="701"/>
                    <a:pt x="82" y="699"/>
                  </a:cubicBezTo>
                  <a:cubicBezTo>
                    <a:pt x="81" y="699"/>
                    <a:pt x="79" y="701"/>
                    <a:pt x="78" y="699"/>
                  </a:cubicBezTo>
                  <a:cubicBezTo>
                    <a:pt x="77" y="701"/>
                    <a:pt x="79" y="701"/>
                    <a:pt x="78" y="703"/>
                  </a:cubicBezTo>
                  <a:cubicBezTo>
                    <a:pt x="74" y="701"/>
                    <a:pt x="75" y="709"/>
                    <a:pt x="71" y="704"/>
                  </a:cubicBezTo>
                  <a:cubicBezTo>
                    <a:pt x="72" y="706"/>
                    <a:pt x="73" y="712"/>
                    <a:pt x="69" y="712"/>
                  </a:cubicBezTo>
                  <a:cubicBezTo>
                    <a:pt x="68" y="706"/>
                    <a:pt x="68" y="698"/>
                    <a:pt x="65" y="693"/>
                  </a:cubicBezTo>
                  <a:cubicBezTo>
                    <a:pt x="69" y="689"/>
                    <a:pt x="67" y="672"/>
                    <a:pt x="64" y="665"/>
                  </a:cubicBezTo>
                  <a:cubicBezTo>
                    <a:pt x="63" y="669"/>
                    <a:pt x="60" y="680"/>
                    <a:pt x="63" y="681"/>
                  </a:cubicBezTo>
                  <a:cubicBezTo>
                    <a:pt x="60" y="683"/>
                    <a:pt x="62" y="692"/>
                    <a:pt x="56" y="692"/>
                  </a:cubicBezTo>
                  <a:cubicBezTo>
                    <a:pt x="58" y="689"/>
                    <a:pt x="56" y="690"/>
                    <a:pt x="55" y="688"/>
                  </a:cubicBezTo>
                  <a:cubicBezTo>
                    <a:pt x="57" y="688"/>
                    <a:pt x="57" y="689"/>
                    <a:pt x="58" y="687"/>
                  </a:cubicBezTo>
                  <a:cubicBezTo>
                    <a:pt x="51" y="684"/>
                    <a:pt x="50" y="674"/>
                    <a:pt x="47" y="667"/>
                  </a:cubicBezTo>
                  <a:cubicBezTo>
                    <a:pt x="38" y="670"/>
                    <a:pt x="46" y="657"/>
                    <a:pt x="41" y="652"/>
                  </a:cubicBezTo>
                  <a:cubicBezTo>
                    <a:pt x="41" y="654"/>
                    <a:pt x="41" y="657"/>
                    <a:pt x="39" y="657"/>
                  </a:cubicBezTo>
                  <a:cubicBezTo>
                    <a:pt x="39" y="669"/>
                    <a:pt x="29" y="674"/>
                    <a:pt x="35" y="686"/>
                  </a:cubicBezTo>
                  <a:close/>
                  <a:moveTo>
                    <a:pt x="60" y="689"/>
                  </a:moveTo>
                  <a:cubicBezTo>
                    <a:pt x="62" y="689"/>
                    <a:pt x="62" y="688"/>
                    <a:pt x="64" y="688"/>
                  </a:cubicBezTo>
                  <a:cubicBezTo>
                    <a:pt x="61" y="692"/>
                    <a:pt x="64" y="691"/>
                    <a:pt x="65" y="695"/>
                  </a:cubicBezTo>
                  <a:cubicBezTo>
                    <a:pt x="64" y="695"/>
                    <a:pt x="63" y="695"/>
                    <a:pt x="63" y="696"/>
                  </a:cubicBezTo>
                  <a:cubicBezTo>
                    <a:pt x="60" y="696"/>
                    <a:pt x="60" y="693"/>
                    <a:pt x="60" y="689"/>
                  </a:cubicBezTo>
                  <a:close/>
                  <a:moveTo>
                    <a:pt x="60" y="717"/>
                  </a:moveTo>
                  <a:cubicBezTo>
                    <a:pt x="61" y="722"/>
                    <a:pt x="58" y="723"/>
                    <a:pt x="56" y="726"/>
                  </a:cubicBezTo>
                  <a:cubicBezTo>
                    <a:pt x="55" y="725"/>
                    <a:pt x="55" y="722"/>
                    <a:pt x="55" y="719"/>
                  </a:cubicBezTo>
                  <a:cubicBezTo>
                    <a:pt x="57" y="718"/>
                    <a:pt x="58" y="717"/>
                    <a:pt x="60" y="717"/>
                  </a:cubicBezTo>
                  <a:close/>
                  <a:moveTo>
                    <a:pt x="894" y="690"/>
                  </a:moveTo>
                  <a:cubicBezTo>
                    <a:pt x="894" y="689"/>
                    <a:pt x="897" y="691"/>
                    <a:pt x="898" y="692"/>
                  </a:cubicBezTo>
                  <a:cubicBezTo>
                    <a:pt x="897" y="698"/>
                    <a:pt x="899" y="701"/>
                    <a:pt x="898" y="706"/>
                  </a:cubicBezTo>
                  <a:cubicBezTo>
                    <a:pt x="901" y="706"/>
                    <a:pt x="900" y="700"/>
                    <a:pt x="901" y="696"/>
                  </a:cubicBezTo>
                  <a:cubicBezTo>
                    <a:pt x="903" y="697"/>
                    <a:pt x="904" y="696"/>
                    <a:pt x="905" y="695"/>
                  </a:cubicBezTo>
                  <a:cubicBezTo>
                    <a:pt x="908" y="697"/>
                    <a:pt x="903" y="703"/>
                    <a:pt x="906" y="705"/>
                  </a:cubicBezTo>
                  <a:cubicBezTo>
                    <a:pt x="909" y="688"/>
                    <a:pt x="916" y="676"/>
                    <a:pt x="919" y="659"/>
                  </a:cubicBezTo>
                  <a:cubicBezTo>
                    <a:pt x="916" y="659"/>
                    <a:pt x="915" y="659"/>
                    <a:pt x="913" y="662"/>
                  </a:cubicBezTo>
                  <a:cubicBezTo>
                    <a:pt x="910" y="662"/>
                    <a:pt x="910" y="657"/>
                    <a:pt x="909" y="656"/>
                  </a:cubicBezTo>
                  <a:cubicBezTo>
                    <a:pt x="908" y="657"/>
                    <a:pt x="909" y="660"/>
                    <a:pt x="907" y="660"/>
                  </a:cubicBezTo>
                  <a:cubicBezTo>
                    <a:pt x="905" y="658"/>
                    <a:pt x="906" y="662"/>
                    <a:pt x="903" y="662"/>
                  </a:cubicBezTo>
                  <a:cubicBezTo>
                    <a:pt x="905" y="659"/>
                    <a:pt x="905" y="659"/>
                    <a:pt x="903" y="659"/>
                  </a:cubicBezTo>
                  <a:cubicBezTo>
                    <a:pt x="905" y="658"/>
                    <a:pt x="905" y="655"/>
                    <a:pt x="904" y="654"/>
                  </a:cubicBezTo>
                  <a:cubicBezTo>
                    <a:pt x="903" y="661"/>
                    <a:pt x="896" y="669"/>
                    <a:pt x="899" y="678"/>
                  </a:cubicBezTo>
                  <a:cubicBezTo>
                    <a:pt x="897" y="678"/>
                    <a:pt x="896" y="681"/>
                    <a:pt x="894" y="681"/>
                  </a:cubicBezTo>
                  <a:cubicBezTo>
                    <a:pt x="895" y="687"/>
                    <a:pt x="893" y="686"/>
                    <a:pt x="894" y="690"/>
                  </a:cubicBezTo>
                  <a:close/>
                  <a:moveTo>
                    <a:pt x="906" y="675"/>
                  </a:moveTo>
                  <a:cubicBezTo>
                    <a:pt x="908" y="675"/>
                    <a:pt x="908" y="675"/>
                    <a:pt x="908" y="675"/>
                  </a:cubicBezTo>
                  <a:cubicBezTo>
                    <a:pt x="907" y="677"/>
                    <a:pt x="909" y="680"/>
                    <a:pt x="907" y="681"/>
                  </a:cubicBezTo>
                  <a:cubicBezTo>
                    <a:pt x="905" y="681"/>
                    <a:pt x="906" y="677"/>
                    <a:pt x="906" y="675"/>
                  </a:cubicBezTo>
                  <a:close/>
                  <a:moveTo>
                    <a:pt x="677" y="731"/>
                  </a:moveTo>
                  <a:cubicBezTo>
                    <a:pt x="677" y="732"/>
                    <a:pt x="677" y="732"/>
                    <a:pt x="678" y="733"/>
                  </a:cubicBezTo>
                  <a:cubicBezTo>
                    <a:pt x="676" y="733"/>
                    <a:pt x="675" y="735"/>
                    <a:pt x="675" y="736"/>
                  </a:cubicBezTo>
                  <a:cubicBezTo>
                    <a:pt x="675" y="736"/>
                    <a:pt x="678" y="738"/>
                    <a:pt x="678" y="736"/>
                  </a:cubicBezTo>
                  <a:cubicBezTo>
                    <a:pt x="676" y="735"/>
                    <a:pt x="681" y="731"/>
                    <a:pt x="677" y="731"/>
                  </a:cubicBezTo>
                  <a:close/>
                  <a:moveTo>
                    <a:pt x="793" y="807"/>
                  </a:moveTo>
                  <a:cubicBezTo>
                    <a:pt x="788" y="816"/>
                    <a:pt x="781" y="824"/>
                    <a:pt x="773" y="831"/>
                  </a:cubicBezTo>
                  <a:cubicBezTo>
                    <a:pt x="770" y="834"/>
                    <a:pt x="762" y="836"/>
                    <a:pt x="763" y="843"/>
                  </a:cubicBezTo>
                  <a:cubicBezTo>
                    <a:pt x="775" y="831"/>
                    <a:pt x="787" y="820"/>
                    <a:pt x="798" y="809"/>
                  </a:cubicBezTo>
                  <a:cubicBezTo>
                    <a:pt x="804" y="807"/>
                    <a:pt x="807" y="804"/>
                    <a:pt x="808" y="798"/>
                  </a:cubicBezTo>
                  <a:cubicBezTo>
                    <a:pt x="813" y="795"/>
                    <a:pt x="821" y="783"/>
                    <a:pt x="828" y="779"/>
                  </a:cubicBezTo>
                  <a:cubicBezTo>
                    <a:pt x="831" y="777"/>
                    <a:pt x="837" y="774"/>
                    <a:pt x="837" y="779"/>
                  </a:cubicBezTo>
                  <a:cubicBezTo>
                    <a:pt x="835" y="782"/>
                    <a:pt x="839" y="781"/>
                    <a:pt x="838" y="785"/>
                  </a:cubicBezTo>
                  <a:cubicBezTo>
                    <a:pt x="838" y="784"/>
                    <a:pt x="839" y="784"/>
                    <a:pt x="841" y="784"/>
                  </a:cubicBezTo>
                  <a:cubicBezTo>
                    <a:pt x="839" y="779"/>
                    <a:pt x="844" y="777"/>
                    <a:pt x="845" y="772"/>
                  </a:cubicBezTo>
                  <a:cubicBezTo>
                    <a:pt x="843" y="772"/>
                    <a:pt x="842" y="771"/>
                    <a:pt x="842" y="769"/>
                  </a:cubicBezTo>
                  <a:cubicBezTo>
                    <a:pt x="844" y="766"/>
                    <a:pt x="845" y="771"/>
                    <a:pt x="846" y="769"/>
                  </a:cubicBezTo>
                  <a:cubicBezTo>
                    <a:pt x="845" y="767"/>
                    <a:pt x="848" y="760"/>
                    <a:pt x="845" y="757"/>
                  </a:cubicBezTo>
                  <a:cubicBezTo>
                    <a:pt x="851" y="757"/>
                    <a:pt x="853" y="753"/>
                    <a:pt x="855" y="750"/>
                  </a:cubicBezTo>
                  <a:cubicBezTo>
                    <a:pt x="851" y="750"/>
                    <a:pt x="852" y="755"/>
                    <a:pt x="847" y="754"/>
                  </a:cubicBezTo>
                  <a:cubicBezTo>
                    <a:pt x="845" y="749"/>
                    <a:pt x="850" y="746"/>
                    <a:pt x="853" y="743"/>
                  </a:cubicBezTo>
                  <a:cubicBezTo>
                    <a:pt x="848" y="742"/>
                    <a:pt x="843" y="737"/>
                    <a:pt x="840" y="741"/>
                  </a:cubicBezTo>
                  <a:cubicBezTo>
                    <a:pt x="834" y="753"/>
                    <a:pt x="820" y="764"/>
                    <a:pt x="811" y="774"/>
                  </a:cubicBezTo>
                  <a:cubicBezTo>
                    <a:pt x="812" y="784"/>
                    <a:pt x="800" y="784"/>
                    <a:pt x="802" y="791"/>
                  </a:cubicBezTo>
                  <a:cubicBezTo>
                    <a:pt x="802" y="790"/>
                    <a:pt x="804" y="787"/>
                    <a:pt x="805" y="789"/>
                  </a:cubicBezTo>
                  <a:cubicBezTo>
                    <a:pt x="804" y="796"/>
                    <a:pt x="796" y="798"/>
                    <a:pt x="798" y="805"/>
                  </a:cubicBezTo>
                  <a:cubicBezTo>
                    <a:pt x="796" y="805"/>
                    <a:pt x="795" y="806"/>
                    <a:pt x="793" y="807"/>
                  </a:cubicBezTo>
                  <a:close/>
                  <a:moveTo>
                    <a:pt x="840" y="772"/>
                  </a:moveTo>
                  <a:cubicBezTo>
                    <a:pt x="843" y="772"/>
                    <a:pt x="843" y="772"/>
                    <a:pt x="843" y="772"/>
                  </a:cubicBezTo>
                  <a:cubicBezTo>
                    <a:pt x="843" y="774"/>
                    <a:pt x="842" y="775"/>
                    <a:pt x="840" y="775"/>
                  </a:cubicBezTo>
                  <a:lnTo>
                    <a:pt x="840" y="772"/>
                  </a:lnTo>
                  <a:close/>
                  <a:moveTo>
                    <a:pt x="918" y="766"/>
                  </a:moveTo>
                  <a:cubicBezTo>
                    <a:pt x="913" y="765"/>
                    <a:pt x="909" y="777"/>
                    <a:pt x="909" y="778"/>
                  </a:cubicBezTo>
                  <a:cubicBezTo>
                    <a:pt x="912" y="774"/>
                    <a:pt x="916" y="771"/>
                    <a:pt x="918" y="766"/>
                  </a:cubicBezTo>
                  <a:close/>
                  <a:moveTo>
                    <a:pt x="19" y="768"/>
                  </a:moveTo>
                  <a:cubicBezTo>
                    <a:pt x="19" y="769"/>
                    <a:pt x="19" y="769"/>
                    <a:pt x="18" y="769"/>
                  </a:cubicBezTo>
                  <a:cubicBezTo>
                    <a:pt x="18" y="769"/>
                    <a:pt x="18" y="768"/>
                    <a:pt x="17" y="768"/>
                  </a:cubicBezTo>
                  <a:cubicBezTo>
                    <a:pt x="18" y="777"/>
                    <a:pt x="20" y="783"/>
                    <a:pt x="19" y="769"/>
                  </a:cubicBezTo>
                  <a:cubicBezTo>
                    <a:pt x="19" y="769"/>
                    <a:pt x="20" y="768"/>
                    <a:pt x="19" y="768"/>
                  </a:cubicBezTo>
                  <a:close/>
                  <a:moveTo>
                    <a:pt x="105" y="833"/>
                  </a:moveTo>
                  <a:cubicBezTo>
                    <a:pt x="105" y="830"/>
                    <a:pt x="105" y="830"/>
                    <a:pt x="105" y="830"/>
                  </a:cubicBezTo>
                  <a:cubicBezTo>
                    <a:pt x="104" y="829"/>
                    <a:pt x="103" y="831"/>
                    <a:pt x="102" y="830"/>
                  </a:cubicBezTo>
                  <a:cubicBezTo>
                    <a:pt x="96" y="821"/>
                    <a:pt x="97" y="805"/>
                    <a:pt x="88" y="799"/>
                  </a:cubicBezTo>
                  <a:cubicBezTo>
                    <a:pt x="87" y="803"/>
                    <a:pt x="91" y="806"/>
                    <a:pt x="88" y="809"/>
                  </a:cubicBezTo>
                  <a:cubicBezTo>
                    <a:pt x="83" y="805"/>
                    <a:pt x="87" y="799"/>
                    <a:pt x="82" y="795"/>
                  </a:cubicBezTo>
                  <a:cubicBezTo>
                    <a:pt x="82" y="801"/>
                    <a:pt x="79" y="797"/>
                    <a:pt x="78" y="801"/>
                  </a:cubicBezTo>
                  <a:cubicBezTo>
                    <a:pt x="77" y="799"/>
                    <a:pt x="73" y="800"/>
                    <a:pt x="73" y="798"/>
                  </a:cubicBezTo>
                  <a:cubicBezTo>
                    <a:pt x="74" y="798"/>
                    <a:pt x="74" y="797"/>
                    <a:pt x="73" y="795"/>
                  </a:cubicBezTo>
                  <a:cubicBezTo>
                    <a:pt x="75" y="795"/>
                    <a:pt x="76" y="796"/>
                    <a:pt x="77" y="795"/>
                  </a:cubicBezTo>
                  <a:cubicBezTo>
                    <a:pt x="74" y="795"/>
                    <a:pt x="74" y="793"/>
                    <a:pt x="71" y="794"/>
                  </a:cubicBezTo>
                  <a:cubicBezTo>
                    <a:pt x="71" y="797"/>
                    <a:pt x="72" y="801"/>
                    <a:pt x="69" y="802"/>
                  </a:cubicBezTo>
                  <a:cubicBezTo>
                    <a:pt x="69" y="802"/>
                    <a:pt x="68" y="801"/>
                    <a:pt x="67" y="800"/>
                  </a:cubicBezTo>
                  <a:cubicBezTo>
                    <a:pt x="66" y="802"/>
                    <a:pt x="69" y="803"/>
                    <a:pt x="67" y="804"/>
                  </a:cubicBezTo>
                  <a:cubicBezTo>
                    <a:pt x="64" y="796"/>
                    <a:pt x="60" y="786"/>
                    <a:pt x="62" y="780"/>
                  </a:cubicBezTo>
                  <a:cubicBezTo>
                    <a:pt x="57" y="781"/>
                    <a:pt x="62" y="785"/>
                    <a:pt x="60" y="788"/>
                  </a:cubicBezTo>
                  <a:cubicBezTo>
                    <a:pt x="56" y="789"/>
                    <a:pt x="58" y="783"/>
                    <a:pt x="54" y="783"/>
                  </a:cubicBezTo>
                  <a:cubicBezTo>
                    <a:pt x="53" y="785"/>
                    <a:pt x="53" y="790"/>
                    <a:pt x="51" y="787"/>
                  </a:cubicBezTo>
                  <a:cubicBezTo>
                    <a:pt x="55" y="809"/>
                    <a:pt x="55" y="833"/>
                    <a:pt x="61" y="849"/>
                  </a:cubicBezTo>
                  <a:cubicBezTo>
                    <a:pt x="62" y="843"/>
                    <a:pt x="65" y="846"/>
                    <a:pt x="68" y="845"/>
                  </a:cubicBezTo>
                  <a:cubicBezTo>
                    <a:pt x="66" y="838"/>
                    <a:pt x="66" y="826"/>
                    <a:pt x="64" y="814"/>
                  </a:cubicBezTo>
                  <a:cubicBezTo>
                    <a:pt x="66" y="813"/>
                    <a:pt x="69" y="809"/>
                    <a:pt x="71" y="813"/>
                  </a:cubicBezTo>
                  <a:cubicBezTo>
                    <a:pt x="71" y="814"/>
                    <a:pt x="70" y="815"/>
                    <a:pt x="70" y="816"/>
                  </a:cubicBezTo>
                  <a:cubicBezTo>
                    <a:pt x="69" y="816"/>
                    <a:pt x="69" y="814"/>
                    <a:pt x="67" y="815"/>
                  </a:cubicBezTo>
                  <a:cubicBezTo>
                    <a:pt x="67" y="818"/>
                    <a:pt x="67" y="821"/>
                    <a:pt x="69" y="823"/>
                  </a:cubicBezTo>
                  <a:cubicBezTo>
                    <a:pt x="68" y="821"/>
                    <a:pt x="69" y="820"/>
                    <a:pt x="71" y="820"/>
                  </a:cubicBezTo>
                  <a:cubicBezTo>
                    <a:pt x="72" y="822"/>
                    <a:pt x="71" y="826"/>
                    <a:pt x="73" y="826"/>
                  </a:cubicBezTo>
                  <a:cubicBezTo>
                    <a:pt x="74" y="822"/>
                    <a:pt x="79" y="821"/>
                    <a:pt x="77" y="816"/>
                  </a:cubicBezTo>
                  <a:cubicBezTo>
                    <a:pt x="79" y="818"/>
                    <a:pt x="80" y="816"/>
                    <a:pt x="82" y="816"/>
                  </a:cubicBezTo>
                  <a:cubicBezTo>
                    <a:pt x="83" y="823"/>
                    <a:pt x="87" y="826"/>
                    <a:pt x="85" y="832"/>
                  </a:cubicBezTo>
                  <a:cubicBezTo>
                    <a:pt x="83" y="832"/>
                    <a:pt x="83" y="830"/>
                    <a:pt x="82" y="830"/>
                  </a:cubicBezTo>
                  <a:cubicBezTo>
                    <a:pt x="80" y="834"/>
                    <a:pt x="79" y="835"/>
                    <a:pt x="77" y="837"/>
                  </a:cubicBezTo>
                  <a:cubicBezTo>
                    <a:pt x="75" y="838"/>
                    <a:pt x="76" y="834"/>
                    <a:pt x="73" y="835"/>
                  </a:cubicBezTo>
                  <a:cubicBezTo>
                    <a:pt x="73" y="839"/>
                    <a:pt x="74" y="843"/>
                    <a:pt x="75" y="846"/>
                  </a:cubicBezTo>
                  <a:cubicBezTo>
                    <a:pt x="75" y="841"/>
                    <a:pt x="77" y="845"/>
                    <a:pt x="78" y="846"/>
                  </a:cubicBezTo>
                  <a:cubicBezTo>
                    <a:pt x="78" y="844"/>
                    <a:pt x="80" y="843"/>
                    <a:pt x="82" y="841"/>
                  </a:cubicBezTo>
                  <a:cubicBezTo>
                    <a:pt x="80" y="848"/>
                    <a:pt x="87" y="847"/>
                    <a:pt x="87" y="852"/>
                  </a:cubicBezTo>
                  <a:cubicBezTo>
                    <a:pt x="87" y="845"/>
                    <a:pt x="89" y="839"/>
                    <a:pt x="86" y="831"/>
                  </a:cubicBezTo>
                  <a:cubicBezTo>
                    <a:pt x="88" y="831"/>
                    <a:pt x="88" y="830"/>
                    <a:pt x="91" y="830"/>
                  </a:cubicBezTo>
                  <a:cubicBezTo>
                    <a:pt x="91" y="840"/>
                    <a:pt x="92" y="844"/>
                    <a:pt x="92" y="852"/>
                  </a:cubicBezTo>
                  <a:cubicBezTo>
                    <a:pt x="94" y="853"/>
                    <a:pt x="95" y="854"/>
                    <a:pt x="97" y="854"/>
                  </a:cubicBezTo>
                  <a:cubicBezTo>
                    <a:pt x="97" y="852"/>
                    <a:pt x="97" y="850"/>
                    <a:pt x="100" y="851"/>
                  </a:cubicBezTo>
                  <a:cubicBezTo>
                    <a:pt x="104" y="851"/>
                    <a:pt x="102" y="859"/>
                    <a:pt x="106" y="860"/>
                  </a:cubicBezTo>
                  <a:cubicBezTo>
                    <a:pt x="103" y="860"/>
                    <a:pt x="102" y="859"/>
                    <a:pt x="101" y="862"/>
                  </a:cubicBezTo>
                  <a:cubicBezTo>
                    <a:pt x="104" y="862"/>
                    <a:pt x="104" y="869"/>
                    <a:pt x="107" y="866"/>
                  </a:cubicBezTo>
                  <a:cubicBezTo>
                    <a:pt x="105" y="866"/>
                    <a:pt x="104" y="865"/>
                    <a:pt x="104" y="863"/>
                  </a:cubicBezTo>
                  <a:cubicBezTo>
                    <a:pt x="107" y="863"/>
                    <a:pt x="108" y="864"/>
                    <a:pt x="110" y="863"/>
                  </a:cubicBezTo>
                  <a:cubicBezTo>
                    <a:pt x="103" y="858"/>
                    <a:pt x="105" y="846"/>
                    <a:pt x="100" y="841"/>
                  </a:cubicBezTo>
                  <a:cubicBezTo>
                    <a:pt x="103" y="840"/>
                    <a:pt x="102" y="835"/>
                    <a:pt x="104" y="834"/>
                  </a:cubicBezTo>
                  <a:cubicBezTo>
                    <a:pt x="102" y="834"/>
                    <a:pt x="101" y="834"/>
                    <a:pt x="102" y="831"/>
                  </a:cubicBezTo>
                  <a:cubicBezTo>
                    <a:pt x="105" y="830"/>
                    <a:pt x="103" y="834"/>
                    <a:pt x="105" y="833"/>
                  </a:cubicBezTo>
                  <a:close/>
                  <a:moveTo>
                    <a:pt x="58" y="790"/>
                  </a:moveTo>
                  <a:cubicBezTo>
                    <a:pt x="60" y="787"/>
                    <a:pt x="60" y="794"/>
                    <a:pt x="61" y="795"/>
                  </a:cubicBezTo>
                  <a:cubicBezTo>
                    <a:pt x="59" y="799"/>
                    <a:pt x="59" y="791"/>
                    <a:pt x="58" y="790"/>
                  </a:cubicBezTo>
                  <a:close/>
                  <a:moveTo>
                    <a:pt x="81" y="809"/>
                  </a:moveTo>
                  <a:cubicBezTo>
                    <a:pt x="79" y="808"/>
                    <a:pt x="78" y="804"/>
                    <a:pt x="79" y="802"/>
                  </a:cubicBezTo>
                  <a:cubicBezTo>
                    <a:pt x="80" y="805"/>
                    <a:pt x="82" y="806"/>
                    <a:pt x="81" y="809"/>
                  </a:cubicBezTo>
                  <a:close/>
                  <a:moveTo>
                    <a:pt x="82" y="804"/>
                  </a:moveTo>
                  <a:cubicBezTo>
                    <a:pt x="82" y="803"/>
                    <a:pt x="82" y="801"/>
                    <a:pt x="81" y="801"/>
                  </a:cubicBezTo>
                  <a:cubicBezTo>
                    <a:pt x="82" y="798"/>
                    <a:pt x="86" y="805"/>
                    <a:pt x="82" y="804"/>
                  </a:cubicBezTo>
                  <a:close/>
                  <a:moveTo>
                    <a:pt x="83" y="809"/>
                  </a:moveTo>
                  <a:cubicBezTo>
                    <a:pt x="83" y="806"/>
                    <a:pt x="85" y="810"/>
                    <a:pt x="87" y="809"/>
                  </a:cubicBezTo>
                  <a:cubicBezTo>
                    <a:pt x="87" y="814"/>
                    <a:pt x="87" y="814"/>
                    <a:pt x="87" y="814"/>
                  </a:cubicBezTo>
                  <a:cubicBezTo>
                    <a:pt x="83" y="814"/>
                    <a:pt x="84" y="809"/>
                    <a:pt x="83" y="809"/>
                  </a:cubicBezTo>
                  <a:close/>
                  <a:moveTo>
                    <a:pt x="88" y="825"/>
                  </a:moveTo>
                  <a:cubicBezTo>
                    <a:pt x="87" y="825"/>
                    <a:pt x="87" y="824"/>
                    <a:pt x="87" y="823"/>
                  </a:cubicBezTo>
                  <a:cubicBezTo>
                    <a:pt x="87" y="822"/>
                    <a:pt x="87" y="823"/>
                    <a:pt x="87" y="823"/>
                  </a:cubicBezTo>
                  <a:cubicBezTo>
                    <a:pt x="86" y="823"/>
                    <a:pt x="86" y="823"/>
                    <a:pt x="87" y="823"/>
                  </a:cubicBezTo>
                  <a:cubicBezTo>
                    <a:pt x="84" y="821"/>
                    <a:pt x="86" y="820"/>
                    <a:pt x="88" y="820"/>
                  </a:cubicBezTo>
                  <a:lnTo>
                    <a:pt x="88" y="825"/>
                  </a:lnTo>
                  <a:close/>
                  <a:moveTo>
                    <a:pt x="115" y="817"/>
                  </a:moveTo>
                  <a:cubicBezTo>
                    <a:pt x="115" y="818"/>
                    <a:pt x="115" y="819"/>
                    <a:pt x="114" y="819"/>
                  </a:cubicBezTo>
                  <a:cubicBezTo>
                    <a:pt x="110" y="813"/>
                    <a:pt x="111" y="807"/>
                    <a:pt x="106" y="802"/>
                  </a:cubicBezTo>
                  <a:cubicBezTo>
                    <a:pt x="108" y="810"/>
                    <a:pt x="105" y="823"/>
                    <a:pt x="112" y="827"/>
                  </a:cubicBezTo>
                  <a:cubicBezTo>
                    <a:pt x="115" y="824"/>
                    <a:pt x="116" y="829"/>
                    <a:pt x="119" y="830"/>
                  </a:cubicBezTo>
                  <a:cubicBezTo>
                    <a:pt x="119" y="828"/>
                    <a:pt x="119" y="826"/>
                    <a:pt x="118" y="825"/>
                  </a:cubicBezTo>
                  <a:cubicBezTo>
                    <a:pt x="122" y="825"/>
                    <a:pt x="120" y="823"/>
                    <a:pt x="122" y="822"/>
                  </a:cubicBezTo>
                  <a:cubicBezTo>
                    <a:pt x="123" y="824"/>
                    <a:pt x="128" y="826"/>
                    <a:pt x="130" y="823"/>
                  </a:cubicBezTo>
                  <a:cubicBezTo>
                    <a:pt x="129" y="823"/>
                    <a:pt x="127" y="823"/>
                    <a:pt x="126" y="822"/>
                  </a:cubicBezTo>
                  <a:cubicBezTo>
                    <a:pt x="128" y="820"/>
                    <a:pt x="128" y="818"/>
                    <a:pt x="129" y="816"/>
                  </a:cubicBezTo>
                  <a:cubicBezTo>
                    <a:pt x="124" y="811"/>
                    <a:pt x="126" y="799"/>
                    <a:pt x="121" y="793"/>
                  </a:cubicBezTo>
                  <a:cubicBezTo>
                    <a:pt x="119" y="801"/>
                    <a:pt x="125" y="801"/>
                    <a:pt x="123" y="809"/>
                  </a:cubicBezTo>
                  <a:cubicBezTo>
                    <a:pt x="119" y="809"/>
                    <a:pt x="120" y="805"/>
                    <a:pt x="117" y="804"/>
                  </a:cubicBezTo>
                  <a:cubicBezTo>
                    <a:pt x="117" y="813"/>
                    <a:pt x="125" y="818"/>
                    <a:pt x="119" y="823"/>
                  </a:cubicBezTo>
                  <a:cubicBezTo>
                    <a:pt x="115" y="823"/>
                    <a:pt x="117" y="818"/>
                    <a:pt x="115" y="817"/>
                  </a:cubicBezTo>
                  <a:close/>
                  <a:moveTo>
                    <a:pt x="111" y="854"/>
                  </a:moveTo>
                  <a:cubicBezTo>
                    <a:pt x="114" y="854"/>
                    <a:pt x="110" y="866"/>
                    <a:pt x="115" y="866"/>
                  </a:cubicBezTo>
                  <a:cubicBezTo>
                    <a:pt x="113" y="864"/>
                    <a:pt x="115" y="861"/>
                    <a:pt x="115" y="858"/>
                  </a:cubicBezTo>
                  <a:cubicBezTo>
                    <a:pt x="116" y="859"/>
                    <a:pt x="116" y="860"/>
                    <a:pt x="117" y="859"/>
                  </a:cubicBezTo>
                  <a:cubicBezTo>
                    <a:pt x="118" y="854"/>
                    <a:pt x="118" y="850"/>
                    <a:pt x="121" y="851"/>
                  </a:cubicBezTo>
                  <a:cubicBezTo>
                    <a:pt x="120" y="846"/>
                    <a:pt x="125" y="843"/>
                    <a:pt x="121" y="841"/>
                  </a:cubicBezTo>
                  <a:cubicBezTo>
                    <a:pt x="122" y="844"/>
                    <a:pt x="119" y="842"/>
                    <a:pt x="118" y="844"/>
                  </a:cubicBezTo>
                  <a:cubicBezTo>
                    <a:pt x="114" y="840"/>
                    <a:pt x="115" y="831"/>
                    <a:pt x="112" y="827"/>
                  </a:cubicBezTo>
                  <a:cubicBezTo>
                    <a:pt x="110" y="838"/>
                    <a:pt x="123" y="851"/>
                    <a:pt x="111" y="854"/>
                  </a:cubicBezTo>
                  <a:close/>
                  <a:moveTo>
                    <a:pt x="747" y="809"/>
                  </a:moveTo>
                  <a:cubicBezTo>
                    <a:pt x="745" y="811"/>
                    <a:pt x="744" y="815"/>
                    <a:pt x="741" y="817"/>
                  </a:cubicBezTo>
                  <a:cubicBezTo>
                    <a:pt x="745" y="816"/>
                    <a:pt x="755" y="809"/>
                    <a:pt x="749" y="806"/>
                  </a:cubicBezTo>
                  <a:cubicBezTo>
                    <a:pt x="748" y="808"/>
                    <a:pt x="750" y="808"/>
                    <a:pt x="750" y="809"/>
                  </a:cubicBezTo>
                  <a:cubicBezTo>
                    <a:pt x="749" y="810"/>
                    <a:pt x="748" y="810"/>
                    <a:pt x="747" y="809"/>
                  </a:cubicBezTo>
                  <a:close/>
                  <a:moveTo>
                    <a:pt x="132" y="816"/>
                  </a:moveTo>
                  <a:cubicBezTo>
                    <a:pt x="133" y="816"/>
                    <a:pt x="132" y="812"/>
                    <a:pt x="130" y="812"/>
                  </a:cubicBezTo>
                  <a:cubicBezTo>
                    <a:pt x="129" y="814"/>
                    <a:pt x="131" y="813"/>
                    <a:pt x="130" y="816"/>
                  </a:cubicBezTo>
                  <a:cubicBezTo>
                    <a:pt x="134" y="814"/>
                    <a:pt x="130" y="819"/>
                    <a:pt x="132" y="816"/>
                  </a:cubicBezTo>
                  <a:close/>
                  <a:moveTo>
                    <a:pt x="837" y="826"/>
                  </a:moveTo>
                  <a:cubicBezTo>
                    <a:pt x="832" y="827"/>
                    <a:pt x="832" y="832"/>
                    <a:pt x="826" y="831"/>
                  </a:cubicBezTo>
                  <a:cubicBezTo>
                    <a:pt x="827" y="835"/>
                    <a:pt x="821" y="841"/>
                    <a:pt x="824" y="844"/>
                  </a:cubicBezTo>
                  <a:cubicBezTo>
                    <a:pt x="823" y="845"/>
                    <a:pt x="823" y="843"/>
                    <a:pt x="821" y="844"/>
                  </a:cubicBezTo>
                  <a:cubicBezTo>
                    <a:pt x="820" y="848"/>
                    <a:pt x="814" y="850"/>
                    <a:pt x="809" y="849"/>
                  </a:cubicBezTo>
                  <a:cubicBezTo>
                    <a:pt x="796" y="854"/>
                    <a:pt x="793" y="870"/>
                    <a:pt x="784" y="879"/>
                  </a:cubicBezTo>
                  <a:cubicBezTo>
                    <a:pt x="782" y="879"/>
                    <a:pt x="782" y="877"/>
                    <a:pt x="781" y="879"/>
                  </a:cubicBezTo>
                  <a:cubicBezTo>
                    <a:pt x="783" y="879"/>
                    <a:pt x="778" y="884"/>
                    <a:pt x="780" y="885"/>
                  </a:cubicBezTo>
                  <a:cubicBezTo>
                    <a:pt x="790" y="880"/>
                    <a:pt x="798" y="871"/>
                    <a:pt x="806" y="864"/>
                  </a:cubicBezTo>
                  <a:cubicBezTo>
                    <a:pt x="807" y="860"/>
                    <a:pt x="807" y="861"/>
                    <a:pt x="806" y="858"/>
                  </a:cubicBezTo>
                  <a:cubicBezTo>
                    <a:pt x="811" y="854"/>
                    <a:pt x="814" y="848"/>
                    <a:pt x="819" y="851"/>
                  </a:cubicBezTo>
                  <a:cubicBezTo>
                    <a:pt x="819" y="845"/>
                    <a:pt x="830" y="844"/>
                    <a:pt x="833" y="840"/>
                  </a:cubicBezTo>
                  <a:cubicBezTo>
                    <a:pt x="831" y="840"/>
                    <a:pt x="828" y="843"/>
                    <a:pt x="827" y="840"/>
                  </a:cubicBezTo>
                  <a:cubicBezTo>
                    <a:pt x="829" y="837"/>
                    <a:pt x="831" y="835"/>
                    <a:pt x="831" y="831"/>
                  </a:cubicBezTo>
                  <a:cubicBezTo>
                    <a:pt x="833" y="831"/>
                    <a:pt x="833" y="833"/>
                    <a:pt x="835" y="832"/>
                  </a:cubicBezTo>
                  <a:cubicBezTo>
                    <a:pt x="836" y="831"/>
                    <a:pt x="837" y="829"/>
                    <a:pt x="837" y="826"/>
                  </a:cubicBezTo>
                  <a:close/>
                  <a:moveTo>
                    <a:pt x="529" y="858"/>
                  </a:moveTo>
                  <a:cubicBezTo>
                    <a:pt x="526" y="858"/>
                    <a:pt x="528" y="856"/>
                    <a:pt x="531" y="855"/>
                  </a:cubicBezTo>
                  <a:cubicBezTo>
                    <a:pt x="521" y="850"/>
                    <a:pt x="512" y="845"/>
                    <a:pt x="502" y="844"/>
                  </a:cubicBezTo>
                  <a:cubicBezTo>
                    <a:pt x="505" y="845"/>
                    <a:pt x="503" y="847"/>
                    <a:pt x="502" y="849"/>
                  </a:cubicBezTo>
                  <a:cubicBezTo>
                    <a:pt x="509" y="854"/>
                    <a:pt x="519" y="865"/>
                    <a:pt x="529" y="858"/>
                  </a:cubicBezTo>
                  <a:close/>
                  <a:moveTo>
                    <a:pt x="754" y="850"/>
                  </a:moveTo>
                  <a:cubicBezTo>
                    <a:pt x="756" y="846"/>
                    <a:pt x="760" y="846"/>
                    <a:pt x="762" y="843"/>
                  </a:cubicBezTo>
                  <a:cubicBezTo>
                    <a:pt x="759" y="844"/>
                    <a:pt x="756" y="845"/>
                    <a:pt x="754" y="846"/>
                  </a:cubicBezTo>
                  <a:cubicBezTo>
                    <a:pt x="756" y="848"/>
                    <a:pt x="752" y="850"/>
                    <a:pt x="754" y="850"/>
                  </a:cubicBezTo>
                  <a:close/>
                  <a:moveTo>
                    <a:pt x="539" y="857"/>
                  </a:moveTo>
                  <a:cubicBezTo>
                    <a:pt x="541" y="858"/>
                    <a:pt x="544" y="863"/>
                    <a:pt x="546" y="861"/>
                  </a:cubicBezTo>
                  <a:cubicBezTo>
                    <a:pt x="543" y="861"/>
                    <a:pt x="541" y="855"/>
                    <a:pt x="539" y="857"/>
                  </a:cubicBezTo>
                  <a:close/>
                  <a:moveTo>
                    <a:pt x="627" y="916"/>
                  </a:moveTo>
                  <a:cubicBezTo>
                    <a:pt x="637" y="908"/>
                    <a:pt x="650" y="920"/>
                    <a:pt x="658" y="909"/>
                  </a:cubicBezTo>
                  <a:cubicBezTo>
                    <a:pt x="662" y="911"/>
                    <a:pt x="667" y="906"/>
                    <a:pt x="671" y="905"/>
                  </a:cubicBezTo>
                  <a:cubicBezTo>
                    <a:pt x="663" y="906"/>
                    <a:pt x="657" y="905"/>
                    <a:pt x="651" y="908"/>
                  </a:cubicBezTo>
                  <a:cubicBezTo>
                    <a:pt x="651" y="907"/>
                    <a:pt x="652" y="907"/>
                    <a:pt x="650" y="907"/>
                  </a:cubicBezTo>
                  <a:cubicBezTo>
                    <a:pt x="630" y="914"/>
                    <a:pt x="599" y="905"/>
                    <a:pt x="578" y="896"/>
                  </a:cubicBezTo>
                  <a:cubicBezTo>
                    <a:pt x="571" y="897"/>
                    <a:pt x="558" y="892"/>
                    <a:pt x="553" y="885"/>
                  </a:cubicBezTo>
                  <a:cubicBezTo>
                    <a:pt x="556" y="887"/>
                    <a:pt x="560" y="888"/>
                    <a:pt x="565" y="886"/>
                  </a:cubicBezTo>
                  <a:cubicBezTo>
                    <a:pt x="550" y="880"/>
                    <a:pt x="534" y="875"/>
                    <a:pt x="519" y="869"/>
                  </a:cubicBezTo>
                  <a:cubicBezTo>
                    <a:pt x="509" y="877"/>
                    <a:pt x="497" y="862"/>
                    <a:pt x="489" y="860"/>
                  </a:cubicBezTo>
                  <a:cubicBezTo>
                    <a:pt x="492" y="862"/>
                    <a:pt x="486" y="859"/>
                    <a:pt x="487" y="861"/>
                  </a:cubicBezTo>
                  <a:cubicBezTo>
                    <a:pt x="490" y="861"/>
                    <a:pt x="490" y="865"/>
                    <a:pt x="491" y="867"/>
                  </a:cubicBezTo>
                  <a:cubicBezTo>
                    <a:pt x="496" y="869"/>
                    <a:pt x="501" y="871"/>
                    <a:pt x="504" y="876"/>
                  </a:cubicBezTo>
                  <a:cubicBezTo>
                    <a:pt x="524" y="879"/>
                    <a:pt x="529" y="891"/>
                    <a:pt x="550" y="891"/>
                  </a:cubicBezTo>
                  <a:cubicBezTo>
                    <a:pt x="563" y="895"/>
                    <a:pt x="577" y="902"/>
                    <a:pt x="590" y="903"/>
                  </a:cubicBezTo>
                  <a:cubicBezTo>
                    <a:pt x="600" y="910"/>
                    <a:pt x="614" y="909"/>
                    <a:pt x="624" y="910"/>
                  </a:cubicBezTo>
                  <a:cubicBezTo>
                    <a:pt x="624" y="913"/>
                    <a:pt x="626" y="915"/>
                    <a:pt x="627" y="916"/>
                  </a:cubicBezTo>
                  <a:close/>
                  <a:moveTo>
                    <a:pt x="789" y="863"/>
                  </a:moveTo>
                  <a:cubicBezTo>
                    <a:pt x="782" y="864"/>
                    <a:pt x="779" y="873"/>
                    <a:pt x="777" y="877"/>
                  </a:cubicBezTo>
                  <a:cubicBezTo>
                    <a:pt x="783" y="875"/>
                    <a:pt x="785" y="868"/>
                    <a:pt x="789" y="863"/>
                  </a:cubicBezTo>
                  <a:close/>
                  <a:moveTo>
                    <a:pt x="731" y="865"/>
                  </a:moveTo>
                  <a:cubicBezTo>
                    <a:pt x="727" y="865"/>
                    <a:pt x="725" y="867"/>
                    <a:pt x="723" y="869"/>
                  </a:cubicBezTo>
                  <a:cubicBezTo>
                    <a:pt x="725" y="867"/>
                    <a:pt x="729" y="867"/>
                    <a:pt x="731" y="865"/>
                  </a:cubicBezTo>
                  <a:close/>
                  <a:moveTo>
                    <a:pt x="45" y="876"/>
                  </a:moveTo>
                  <a:cubicBezTo>
                    <a:pt x="46" y="874"/>
                    <a:pt x="41" y="866"/>
                    <a:pt x="39" y="866"/>
                  </a:cubicBezTo>
                  <a:cubicBezTo>
                    <a:pt x="40" y="867"/>
                    <a:pt x="40" y="870"/>
                    <a:pt x="40" y="873"/>
                  </a:cubicBezTo>
                  <a:cubicBezTo>
                    <a:pt x="43" y="874"/>
                    <a:pt x="42" y="874"/>
                    <a:pt x="45" y="876"/>
                  </a:cubicBezTo>
                  <a:close/>
                  <a:moveTo>
                    <a:pt x="570" y="871"/>
                  </a:moveTo>
                  <a:cubicBezTo>
                    <a:pt x="576" y="872"/>
                    <a:pt x="579" y="876"/>
                    <a:pt x="584" y="877"/>
                  </a:cubicBezTo>
                  <a:cubicBezTo>
                    <a:pt x="581" y="874"/>
                    <a:pt x="575" y="869"/>
                    <a:pt x="570" y="871"/>
                  </a:cubicBezTo>
                  <a:close/>
                  <a:moveTo>
                    <a:pt x="591" y="886"/>
                  </a:moveTo>
                  <a:cubicBezTo>
                    <a:pt x="591" y="888"/>
                    <a:pt x="592" y="888"/>
                    <a:pt x="593" y="890"/>
                  </a:cubicBezTo>
                  <a:cubicBezTo>
                    <a:pt x="596" y="891"/>
                    <a:pt x="598" y="889"/>
                    <a:pt x="601" y="889"/>
                  </a:cubicBezTo>
                  <a:cubicBezTo>
                    <a:pt x="603" y="885"/>
                    <a:pt x="608" y="884"/>
                    <a:pt x="610" y="880"/>
                  </a:cubicBezTo>
                  <a:cubicBezTo>
                    <a:pt x="605" y="882"/>
                    <a:pt x="600" y="874"/>
                    <a:pt x="601" y="880"/>
                  </a:cubicBezTo>
                  <a:cubicBezTo>
                    <a:pt x="598" y="882"/>
                    <a:pt x="600" y="878"/>
                    <a:pt x="597" y="879"/>
                  </a:cubicBezTo>
                  <a:cubicBezTo>
                    <a:pt x="597" y="881"/>
                    <a:pt x="596" y="880"/>
                    <a:pt x="593" y="881"/>
                  </a:cubicBezTo>
                  <a:cubicBezTo>
                    <a:pt x="594" y="885"/>
                    <a:pt x="594" y="885"/>
                    <a:pt x="591" y="886"/>
                  </a:cubicBezTo>
                  <a:close/>
                  <a:moveTo>
                    <a:pt x="815" y="881"/>
                  </a:moveTo>
                  <a:cubicBezTo>
                    <a:pt x="814" y="884"/>
                    <a:pt x="809" y="885"/>
                    <a:pt x="811" y="887"/>
                  </a:cubicBezTo>
                  <a:cubicBezTo>
                    <a:pt x="811" y="885"/>
                    <a:pt x="812" y="886"/>
                    <a:pt x="814" y="886"/>
                  </a:cubicBezTo>
                  <a:cubicBezTo>
                    <a:pt x="813" y="884"/>
                    <a:pt x="817" y="882"/>
                    <a:pt x="815" y="881"/>
                  </a:cubicBezTo>
                  <a:close/>
                  <a:moveTo>
                    <a:pt x="51" y="895"/>
                  </a:moveTo>
                  <a:cubicBezTo>
                    <a:pt x="54" y="899"/>
                    <a:pt x="58" y="901"/>
                    <a:pt x="62" y="900"/>
                  </a:cubicBezTo>
                  <a:cubicBezTo>
                    <a:pt x="61" y="896"/>
                    <a:pt x="59" y="894"/>
                    <a:pt x="57" y="892"/>
                  </a:cubicBezTo>
                  <a:cubicBezTo>
                    <a:pt x="56" y="895"/>
                    <a:pt x="59" y="894"/>
                    <a:pt x="59" y="897"/>
                  </a:cubicBezTo>
                  <a:cubicBezTo>
                    <a:pt x="55" y="895"/>
                    <a:pt x="52" y="881"/>
                    <a:pt x="47" y="888"/>
                  </a:cubicBezTo>
                  <a:cubicBezTo>
                    <a:pt x="47" y="885"/>
                    <a:pt x="47" y="885"/>
                    <a:pt x="47" y="885"/>
                  </a:cubicBezTo>
                  <a:cubicBezTo>
                    <a:pt x="45" y="883"/>
                    <a:pt x="41" y="886"/>
                    <a:pt x="43" y="887"/>
                  </a:cubicBezTo>
                  <a:cubicBezTo>
                    <a:pt x="47" y="883"/>
                    <a:pt x="46" y="896"/>
                    <a:pt x="49" y="893"/>
                  </a:cubicBezTo>
                  <a:cubicBezTo>
                    <a:pt x="49" y="894"/>
                    <a:pt x="50" y="894"/>
                    <a:pt x="50" y="894"/>
                  </a:cubicBezTo>
                  <a:cubicBezTo>
                    <a:pt x="50" y="896"/>
                    <a:pt x="49" y="896"/>
                    <a:pt x="49" y="898"/>
                  </a:cubicBezTo>
                  <a:cubicBezTo>
                    <a:pt x="53" y="899"/>
                    <a:pt x="48" y="896"/>
                    <a:pt x="51" y="895"/>
                  </a:cubicBezTo>
                  <a:close/>
                  <a:moveTo>
                    <a:pt x="52" y="893"/>
                  </a:moveTo>
                  <a:cubicBezTo>
                    <a:pt x="55" y="892"/>
                    <a:pt x="56" y="894"/>
                    <a:pt x="56" y="896"/>
                  </a:cubicBezTo>
                  <a:cubicBezTo>
                    <a:pt x="55" y="895"/>
                    <a:pt x="52" y="896"/>
                    <a:pt x="52" y="893"/>
                  </a:cubicBezTo>
                  <a:close/>
                  <a:moveTo>
                    <a:pt x="48" y="890"/>
                  </a:moveTo>
                  <a:cubicBezTo>
                    <a:pt x="49" y="889"/>
                    <a:pt x="50" y="889"/>
                    <a:pt x="52" y="890"/>
                  </a:cubicBezTo>
                  <a:cubicBezTo>
                    <a:pt x="51" y="893"/>
                    <a:pt x="51" y="892"/>
                    <a:pt x="52" y="894"/>
                  </a:cubicBezTo>
                  <a:cubicBezTo>
                    <a:pt x="50" y="893"/>
                    <a:pt x="50" y="891"/>
                    <a:pt x="48" y="890"/>
                  </a:cubicBezTo>
                  <a:close/>
                  <a:moveTo>
                    <a:pt x="680" y="901"/>
                  </a:moveTo>
                  <a:cubicBezTo>
                    <a:pt x="680" y="904"/>
                    <a:pt x="684" y="899"/>
                    <a:pt x="688" y="901"/>
                  </a:cubicBezTo>
                  <a:cubicBezTo>
                    <a:pt x="687" y="895"/>
                    <a:pt x="683" y="901"/>
                    <a:pt x="680" y="901"/>
                  </a:cubicBezTo>
                  <a:close/>
                  <a:moveTo>
                    <a:pt x="88" y="919"/>
                  </a:moveTo>
                  <a:cubicBezTo>
                    <a:pt x="89" y="917"/>
                    <a:pt x="91" y="917"/>
                    <a:pt x="92" y="915"/>
                  </a:cubicBezTo>
                  <a:cubicBezTo>
                    <a:pt x="87" y="911"/>
                    <a:pt x="83" y="903"/>
                    <a:pt x="81" y="899"/>
                  </a:cubicBezTo>
                  <a:cubicBezTo>
                    <a:pt x="78" y="905"/>
                    <a:pt x="86" y="906"/>
                    <a:pt x="87" y="912"/>
                  </a:cubicBezTo>
                  <a:cubicBezTo>
                    <a:pt x="83" y="913"/>
                    <a:pt x="85" y="919"/>
                    <a:pt x="88" y="919"/>
                  </a:cubicBezTo>
                  <a:close/>
                  <a:moveTo>
                    <a:pt x="897" y="900"/>
                  </a:moveTo>
                  <a:cubicBezTo>
                    <a:pt x="894" y="902"/>
                    <a:pt x="889" y="903"/>
                    <a:pt x="887" y="906"/>
                  </a:cubicBezTo>
                  <a:cubicBezTo>
                    <a:pt x="891" y="905"/>
                    <a:pt x="897" y="902"/>
                    <a:pt x="897" y="900"/>
                  </a:cubicBezTo>
                  <a:close/>
                  <a:moveTo>
                    <a:pt x="885" y="906"/>
                  </a:moveTo>
                  <a:cubicBezTo>
                    <a:pt x="885" y="909"/>
                    <a:pt x="878" y="909"/>
                    <a:pt x="880" y="912"/>
                  </a:cubicBezTo>
                  <a:cubicBezTo>
                    <a:pt x="881" y="910"/>
                    <a:pt x="887" y="908"/>
                    <a:pt x="885" y="906"/>
                  </a:cubicBezTo>
                  <a:close/>
                  <a:moveTo>
                    <a:pt x="66" y="947"/>
                  </a:moveTo>
                  <a:cubicBezTo>
                    <a:pt x="63" y="947"/>
                    <a:pt x="63" y="943"/>
                    <a:pt x="62" y="941"/>
                  </a:cubicBezTo>
                  <a:cubicBezTo>
                    <a:pt x="64" y="943"/>
                    <a:pt x="67" y="943"/>
                    <a:pt x="66" y="947"/>
                  </a:cubicBezTo>
                  <a:close/>
                  <a:moveTo>
                    <a:pt x="181" y="984"/>
                  </a:moveTo>
                  <a:cubicBezTo>
                    <a:pt x="184" y="986"/>
                    <a:pt x="188" y="990"/>
                    <a:pt x="187" y="994"/>
                  </a:cubicBezTo>
                  <a:cubicBezTo>
                    <a:pt x="182" y="993"/>
                    <a:pt x="182" y="988"/>
                    <a:pt x="181" y="984"/>
                  </a:cubicBezTo>
                  <a:close/>
                  <a:moveTo>
                    <a:pt x="202" y="1015"/>
                  </a:moveTo>
                  <a:cubicBezTo>
                    <a:pt x="199" y="1009"/>
                    <a:pt x="191" y="1004"/>
                    <a:pt x="191" y="998"/>
                  </a:cubicBezTo>
                  <a:cubicBezTo>
                    <a:pt x="195" y="1001"/>
                    <a:pt x="199" y="1005"/>
                    <a:pt x="204" y="1009"/>
                  </a:cubicBezTo>
                  <a:cubicBezTo>
                    <a:pt x="203" y="1011"/>
                    <a:pt x="203" y="1014"/>
                    <a:pt x="202" y="1015"/>
                  </a:cubicBezTo>
                  <a:close/>
                  <a:moveTo>
                    <a:pt x="1077" y="966"/>
                  </a:moveTo>
                  <a:cubicBezTo>
                    <a:pt x="1073" y="968"/>
                    <a:pt x="1075" y="971"/>
                    <a:pt x="1075" y="975"/>
                  </a:cubicBezTo>
                  <a:cubicBezTo>
                    <a:pt x="1072" y="974"/>
                    <a:pt x="1070" y="984"/>
                    <a:pt x="1069" y="986"/>
                  </a:cubicBezTo>
                  <a:cubicBezTo>
                    <a:pt x="1071" y="983"/>
                    <a:pt x="1067" y="991"/>
                    <a:pt x="1071" y="991"/>
                  </a:cubicBezTo>
                  <a:cubicBezTo>
                    <a:pt x="1069" y="990"/>
                    <a:pt x="1068" y="995"/>
                    <a:pt x="1069" y="996"/>
                  </a:cubicBezTo>
                  <a:cubicBezTo>
                    <a:pt x="1073" y="990"/>
                    <a:pt x="1073" y="982"/>
                    <a:pt x="1073" y="976"/>
                  </a:cubicBezTo>
                  <a:cubicBezTo>
                    <a:pt x="1076" y="976"/>
                    <a:pt x="1077" y="974"/>
                    <a:pt x="1077" y="972"/>
                  </a:cubicBezTo>
                  <a:cubicBezTo>
                    <a:pt x="1075" y="970"/>
                    <a:pt x="1076" y="969"/>
                    <a:pt x="1077" y="966"/>
                  </a:cubicBezTo>
                  <a:close/>
                  <a:moveTo>
                    <a:pt x="661" y="973"/>
                  </a:moveTo>
                  <a:cubicBezTo>
                    <a:pt x="660" y="976"/>
                    <a:pt x="654" y="972"/>
                    <a:pt x="654" y="975"/>
                  </a:cubicBezTo>
                  <a:cubicBezTo>
                    <a:pt x="655" y="975"/>
                    <a:pt x="655" y="975"/>
                    <a:pt x="655" y="977"/>
                  </a:cubicBezTo>
                  <a:cubicBezTo>
                    <a:pt x="658" y="977"/>
                    <a:pt x="662" y="975"/>
                    <a:pt x="661" y="973"/>
                  </a:cubicBezTo>
                  <a:close/>
                  <a:moveTo>
                    <a:pt x="1065" y="992"/>
                  </a:moveTo>
                  <a:cubicBezTo>
                    <a:pt x="1066" y="994"/>
                    <a:pt x="1063" y="997"/>
                    <a:pt x="1065" y="998"/>
                  </a:cubicBezTo>
                  <a:cubicBezTo>
                    <a:pt x="1065" y="995"/>
                    <a:pt x="1067" y="995"/>
                    <a:pt x="1068" y="993"/>
                  </a:cubicBezTo>
                  <a:cubicBezTo>
                    <a:pt x="1066" y="993"/>
                    <a:pt x="1067" y="991"/>
                    <a:pt x="1065" y="992"/>
                  </a:cubicBezTo>
                  <a:close/>
                  <a:moveTo>
                    <a:pt x="247" y="1014"/>
                  </a:moveTo>
                  <a:cubicBezTo>
                    <a:pt x="249" y="1013"/>
                    <a:pt x="249" y="1017"/>
                    <a:pt x="251" y="1014"/>
                  </a:cubicBezTo>
                  <a:cubicBezTo>
                    <a:pt x="251" y="1012"/>
                    <a:pt x="245" y="1009"/>
                    <a:pt x="248" y="1011"/>
                  </a:cubicBezTo>
                  <a:cubicBezTo>
                    <a:pt x="248" y="1012"/>
                    <a:pt x="248" y="1012"/>
                    <a:pt x="248" y="1013"/>
                  </a:cubicBezTo>
                  <a:cubicBezTo>
                    <a:pt x="248" y="1013"/>
                    <a:pt x="247" y="1013"/>
                    <a:pt x="247" y="1014"/>
                  </a:cubicBezTo>
                  <a:close/>
                  <a:moveTo>
                    <a:pt x="325" y="1020"/>
                  </a:moveTo>
                  <a:cubicBezTo>
                    <a:pt x="322" y="1019"/>
                    <a:pt x="321" y="1021"/>
                    <a:pt x="318" y="1021"/>
                  </a:cubicBezTo>
                  <a:cubicBezTo>
                    <a:pt x="313" y="1017"/>
                    <a:pt x="311" y="1010"/>
                    <a:pt x="305" y="1008"/>
                  </a:cubicBezTo>
                  <a:cubicBezTo>
                    <a:pt x="305" y="1011"/>
                    <a:pt x="302" y="1011"/>
                    <a:pt x="300" y="1011"/>
                  </a:cubicBezTo>
                  <a:cubicBezTo>
                    <a:pt x="301" y="1014"/>
                    <a:pt x="303" y="1016"/>
                    <a:pt x="305" y="1018"/>
                  </a:cubicBezTo>
                  <a:cubicBezTo>
                    <a:pt x="309" y="1015"/>
                    <a:pt x="309" y="1022"/>
                    <a:pt x="313" y="1022"/>
                  </a:cubicBezTo>
                  <a:cubicBezTo>
                    <a:pt x="314" y="1021"/>
                    <a:pt x="314" y="1019"/>
                    <a:pt x="315" y="1019"/>
                  </a:cubicBezTo>
                  <a:cubicBezTo>
                    <a:pt x="317" y="1020"/>
                    <a:pt x="317" y="1023"/>
                    <a:pt x="318" y="1025"/>
                  </a:cubicBezTo>
                  <a:cubicBezTo>
                    <a:pt x="323" y="1023"/>
                    <a:pt x="332" y="1040"/>
                    <a:pt x="338" y="1032"/>
                  </a:cubicBezTo>
                  <a:cubicBezTo>
                    <a:pt x="333" y="1028"/>
                    <a:pt x="326" y="1027"/>
                    <a:pt x="325" y="1020"/>
                  </a:cubicBezTo>
                  <a:close/>
                  <a:moveTo>
                    <a:pt x="319" y="1029"/>
                  </a:moveTo>
                  <a:cubicBezTo>
                    <a:pt x="318" y="1029"/>
                    <a:pt x="313" y="1024"/>
                    <a:pt x="314" y="1027"/>
                  </a:cubicBezTo>
                  <a:cubicBezTo>
                    <a:pt x="315" y="1028"/>
                    <a:pt x="317" y="1033"/>
                    <a:pt x="319" y="1029"/>
                  </a:cubicBezTo>
                  <a:close/>
                  <a:moveTo>
                    <a:pt x="699" y="1055"/>
                  </a:moveTo>
                  <a:cubicBezTo>
                    <a:pt x="697" y="1052"/>
                    <a:pt x="703" y="1051"/>
                    <a:pt x="703" y="1048"/>
                  </a:cubicBezTo>
                  <a:cubicBezTo>
                    <a:pt x="708" y="1046"/>
                    <a:pt x="711" y="1048"/>
                    <a:pt x="714" y="1044"/>
                  </a:cubicBezTo>
                  <a:cubicBezTo>
                    <a:pt x="704" y="1040"/>
                    <a:pt x="690" y="1052"/>
                    <a:pt x="688" y="1043"/>
                  </a:cubicBezTo>
                  <a:cubicBezTo>
                    <a:pt x="694" y="1038"/>
                    <a:pt x="702" y="1040"/>
                    <a:pt x="707" y="1036"/>
                  </a:cubicBezTo>
                  <a:cubicBezTo>
                    <a:pt x="703" y="1036"/>
                    <a:pt x="703" y="1032"/>
                    <a:pt x="698" y="1033"/>
                  </a:cubicBezTo>
                  <a:cubicBezTo>
                    <a:pt x="696" y="1041"/>
                    <a:pt x="676" y="1034"/>
                    <a:pt x="676" y="1042"/>
                  </a:cubicBezTo>
                  <a:cubicBezTo>
                    <a:pt x="673" y="1043"/>
                    <a:pt x="672" y="1038"/>
                    <a:pt x="670" y="1041"/>
                  </a:cubicBezTo>
                  <a:cubicBezTo>
                    <a:pt x="674" y="1041"/>
                    <a:pt x="671" y="1043"/>
                    <a:pt x="670" y="1044"/>
                  </a:cubicBezTo>
                  <a:cubicBezTo>
                    <a:pt x="673" y="1044"/>
                    <a:pt x="672" y="1047"/>
                    <a:pt x="672" y="1050"/>
                  </a:cubicBezTo>
                  <a:cubicBezTo>
                    <a:pt x="657" y="1057"/>
                    <a:pt x="641" y="1047"/>
                    <a:pt x="627" y="1050"/>
                  </a:cubicBezTo>
                  <a:cubicBezTo>
                    <a:pt x="628" y="1052"/>
                    <a:pt x="628" y="1054"/>
                    <a:pt x="628" y="1057"/>
                  </a:cubicBezTo>
                  <a:cubicBezTo>
                    <a:pt x="631" y="1056"/>
                    <a:pt x="633" y="1055"/>
                    <a:pt x="636" y="1057"/>
                  </a:cubicBezTo>
                  <a:cubicBezTo>
                    <a:pt x="636" y="1056"/>
                    <a:pt x="635" y="1054"/>
                    <a:pt x="636" y="1054"/>
                  </a:cubicBezTo>
                  <a:cubicBezTo>
                    <a:pt x="645" y="1054"/>
                    <a:pt x="658" y="1059"/>
                    <a:pt x="662" y="1053"/>
                  </a:cubicBezTo>
                  <a:cubicBezTo>
                    <a:pt x="664" y="1053"/>
                    <a:pt x="666" y="1055"/>
                    <a:pt x="664" y="1057"/>
                  </a:cubicBezTo>
                  <a:cubicBezTo>
                    <a:pt x="671" y="1057"/>
                    <a:pt x="677" y="1059"/>
                    <a:pt x="683" y="1061"/>
                  </a:cubicBezTo>
                  <a:cubicBezTo>
                    <a:pt x="684" y="1059"/>
                    <a:pt x="681" y="1058"/>
                    <a:pt x="683" y="1057"/>
                  </a:cubicBezTo>
                  <a:cubicBezTo>
                    <a:pt x="683" y="1059"/>
                    <a:pt x="685" y="1058"/>
                    <a:pt x="685" y="1059"/>
                  </a:cubicBezTo>
                  <a:cubicBezTo>
                    <a:pt x="686" y="1053"/>
                    <a:pt x="697" y="1055"/>
                    <a:pt x="699" y="1055"/>
                  </a:cubicBezTo>
                  <a:close/>
                  <a:moveTo>
                    <a:pt x="489" y="1081"/>
                  </a:moveTo>
                  <a:cubicBezTo>
                    <a:pt x="490" y="1085"/>
                    <a:pt x="494" y="1086"/>
                    <a:pt x="496" y="1085"/>
                  </a:cubicBezTo>
                  <a:cubicBezTo>
                    <a:pt x="492" y="1085"/>
                    <a:pt x="494" y="1080"/>
                    <a:pt x="489" y="1081"/>
                  </a:cubicBezTo>
                  <a:close/>
                  <a:moveTo>
                    <a:pt x="517" y="1092"/>
                  </a:moveTo>
                  <a:cubicBezTo>
                    <a:pt x="510" y="1092"/>
                    <a:pt x="502" y="1087"/>
                    <a:pt x="496" y="1089"/>
                  </a:cubicBezTo>
                  <a:cubicBezTo>
                    <a:pt x="504" y="1090"/>
                    <a:pt x="509" y="1094"/>
                    <a:pt x="517" y="1092"/>
                  </a:cubicBezTo>
                  <a:close/>
                  <a:moveTo>
                    <a:pt x="823" y="1101"/>
                  </a:moveTo>
                  <a:cubicBezTo>
                    <a:pt x="823" y="1104"/>
                    <a:pt x="818" y="1101"/>
                    <a:pt x="818" y="1103"/>
                  </a:cubicBezTo>
                  <a:cubicBezTo>
                    <a:pt x="819" y="1105"/>
                    <a:pt x="825" y="1103"/>
                    <a:pt x="823" y="1101"/>
                  </a:cubicBezTo>
                  <a:close/>
                  <a:moveTo>
                    <a:pt x="593" y="1118"/>
                  </a:moveTo>
                  <a:cubicBezTo>
                    <a:pt x="597" y="1118"/>
                    <a:pt x="603" y="1124"/>
                    <a:pt x="606" y="1120"/>
                  </a:cubicBezTo>
                  <a:cubicBezTo>
                    <a:pt x="603" y="1118"/>
                    <a:pt x="592" y="1117"/>
                    <a:pt x="593" y="1118"/>
                  </a:cubicBezTo>
                  <a:close/>
                  <a:moveTo>
                    <a:pt x="818" y="1126"/>
                  </a:moveTo>
                  <a:cubicBezTo>
                    <a:pt x="814" y="1127"/>
                    <a:pt x="806" y="1126"/>
                    <a:pt x="810" y="1131"/>
                  </a:cubicBezTo>
                  <a:cubicBezTo>
                    <a:pt x="796" y="1134"/>
                    <a:pt x="784" y="1133"/>
                    <a:pt x="775" y="1139"/>
                  </a:cubicBezTo>
                  <a:cubicBezTo>
                    <a:pt x="771" y="1134"/>
                    <a:pt x="767" y="1141"/>
                    <a:pt x="764" y="1143"/>
                  </a:cubicBezTo>
                  <a:cubicBezTo>
                    <a:pt x="781" y="1141"/>
                    <a:pt x="801" y="1137"/>
                    <a:pt x="817" y="1129"/>
                  </a:cubicBezTo>
                  <a:cubicBezTo>
                    <a:pt x="815" y="1129"/>
                    <a:pt x="814" y="1127"/>
                    <a:pt x="818" y="1126"/>
                  </a:cubicBezTo>
                  <a:close/>
                  <a:moveTo>
                    <a:pt x="916" y="627"/>
                  </a:moveTo>
                  <a:cubicBezTo>
                    <a:pt x="917" y="623"/>
                    <a:pt x="917" y="618"/>
                    <a:pt x="916" y="616"/>
                  </a:cubicBezTo>
                  <a:cubicBezTo>
                    <a:pt x="915" y="619"/>
                    <a:pt x="914" y="621"/>
                    <a:pt x="914" y="625"/>
                  </a:cubicBezTo>
                  <a:cubicBezTo>
                    <a:pt x="917" y="623"/>
                    <a:pt x="914" y="627"/>
                    <a:pt x="916" y="627"/>
                  </a:cubicBezTo>
                  <a:close/>
                  <a:moveTo>
                    <a:pt x="912" y="748"/>
                  </a:moveTo>
                  <a:cubicBezTo>
                    <a:pt x="920" y="748"/>
                    <a:pt x="918" y="735"/>
                    <a:pt x="924" y="736"/>
                  </a:cubicBezTo>
                  <a:cubicBezTo>
                    <a:pt x="926" y="732"/>
                    <a:pt x="927" y="727"/>
                    <a:pt x="931" y="725"/>
                  </a:cubicBezTo>
                  <a:cubicBezTo>
                    <a:pt x="931" y="732"/>
                    <a:pt x="936" y="727"/>
                    <a:pt x="933" y="734"/>
                  </a:cubicBezTo>
                  <a:cubicBezTo>
                    <a:pt x="938" y="734"/>
                    <a:pt x="936" y="726"/>
                    <a:pt x="937" y="722"/>
                  </a:cubicBezTo>
                  <a:cubicBezTo>
                    <a:pt x="938" y="721"/>
                    <a:pt x="940" y="721"/>
                    <a:pt x="940" y="720"/>
                  </a:cubicBezTo>
                  <a:cubicBezTo>
                    <a:pt x="943" y="714"/>
                    <a:pt x="942" y="700"/>
                    <a:pt x="946" y="706"/>
                  </a:cubicBezTo>
                  <a:cubicBezTo>
                    <a:pt x="946" y="698"/>
                    <a:pt x="953" y="691"/>
                    <a:pt x="949" y="686"/>
                  </a:cubicBezTo>
                  <a:cubicBezTo>
                    <a:pt x="950" y="685"/>
                    <a:pt x="950" y="683"/>
                    <a:pt x="952" y="684"/>
                  </a:cubicBezTo>
                  <a:cubicBezTo>
                    <a:pt x="949" y="677"/>
                    <a:pt x="953" y="673"/>
                    <a:pt x="950" y="666"/>
                  </a:cubicBezTo>
                  <a:cubicBezTo>
                    <a:pt x="942" y="666"/>
                    <a:pt x="938" y="682"/>
                    <a:pt x="933" y="676"/>
                  </a:cubicBezTo>
                  <a:cubicBezTo>
                    <a:pt x="931" y="685"/>
                    <a:pt x="926" y="690"/>
                    <a:pt x="928" y="702"/>
                  </a:cubicBezTo>
                  <a:cubicBezTo>
                    <a:pt x="926" y="702"/>
                    <a:pt x="925" y="704"/>
                    <a:pt x="924" y="705"/>
                  </a:cubicBezTo>
                  <a:cubicBezTo>
                    <a:pt x="924" y="708"/>
                    <a:pt x="926" y="708"/>
                    <a:pt x="926" y="711"/>
                  </a:cubicBezTo>
                  <a:cubicBezTo>
                    <a:pt x="923" y="709"/>
                    <a:pt x="926" y="715"/>
                    <a:pt x="925" y="718"/>
                  </a:cubicBezTo>
                  <a:cubicBezTo>
                    <a:pt x="922" y="725"/>
                    <a:pt x="918" y="729"/>
                    <a:pt x="918" y="738"/>
                  </a:cubicBezTo>
                  <a:cubicBezTo>
                    <a:pt x="916" y="741"/>
                    <a:pt x="912" y="742"/>
                    <a:pt x="912" y="748"/>
                  </a:cubicBezTo>
                  <a:close/>
                  <a:moveTo>
                    <a:pt x="932" y="685"/>
                  </a:moveTo>
                  <a:cubicBezTo>
                    <a:pt x="935" y="685"/>
                    <a:pt x="932" y="691"/>
                    <a:pt x="930" y="691"/>
                  </a:cubicBezTo>
                  <a:cubicBezTo>
                    <a:pt x="930" y="688"/>
                    <a:pt x="931" y="687"/>
                    <a:pt x="932" y="685"/>
                  </a:cubicBezTo>
                  <a:close/>
                  <a:moveTo>
                    <a:pt x="125" y="832"/>
                  </a:moveTo>
                  <a:cubicBezTo>
                    <a:pt x="126" y="837"/>
                    <a:pt x="126" y="836"/>
                    <a:pt x="126" y="842"/>
                  </a:cubicBezTo>
                  <a:cubicBezTo>
                    <a:pt x="131" y="842"/>
                    <a:pt x="129" y="834"/>
                    <a:pt x="133" y="834"/>
                  </a:cubicBezTo>
                  <a:cubicBezTo>
                    <a:pt x="132" y="831"/>
                    <a:pt x="133" y="828"/>
                    <a:pt x="132" y="827"/>
                  </a:cubicBezTo>
                  <a:cubicBezTo>
                    <a:pt x="131" y="830"/>
                    <a:pt x="129" y="823"/>
                    <a:pt x="128" y="827"/>
                  </a:cubicBezTo>
                  <a:cubicBezTo>
                    <a:pt x="129" y="827"/>
                    <a:pt x="129" y="834"/>
                    <a:pt x="125" y="832"/>
                  </a:cubicBezTo>
                  <a:close/>
                  <a:moveTo>
                    <a:pt x="548" y="863"/>
                  </a:moveTo>
                  <a:cubicBezTo>
                    <a:pt x="551" y="868"/>
                    <a:pt x="557" y="871"/>
                    <a:pt x="561" y="875"/>
                  </a:cubicBezTo>
                  <a:cubicBezTo>
                    <a:pt x="559" y="870"/>
                    <a:pt x="565" y="873"/>
                    <a:pt x="565" y="870"/>
                  </a:cubicBezTo>
                  <a:cubicBezTo>
                    <a:pt x="561" y="864"/>
                    <a:pt x="554" y="860"/>
                    <a:pt x="549" y="855"/>
                  </a:cubicBezTo>
                  <a:cubicBezTo>
                    <a:pt x="547" y="862"/>
                    <a:pt x="556" y="860"/>
                    <a:pt x="557" y="866"/>
                  </a:cubicBezTo>
                  <a:cubicBezTo>
                    <a:pt x="552" y="867"/>
                    <a:pt x="551" y="864"/>
                    <a:pt x="548" y="863"/>
                  </a:cubicBezTo>
                  <a:close/>
                  <a:moveTo>
                    <a:pt x="738" y="887"/>
                  </a:moveTo>
                  <a:cubicBezTo>
                    <a:pt x="739" y="890"/>
                    <a:pt x="739" y="891"/>
                    <a:pt x="738" y="894"/>
                  </a:cubicBezTo>
                  <a:cubicBezTo>
                    <a:pt x="740" y="894"/>
                    <a:pt x="741" y="893"/>
                    <a:pt x="742" y="893"/>
                  </a:cubicBezTo>
                  <a:cubicBezTo>
                    <a:pt x="743" y="895"/>
                    <a:pt x="742" y="896"/>
                    <a:pt x="745" y="898"/>
                  </a:cubicBezTo>
                  <a:cubicBezTo>
                    <a:pt x="748" y="893"/>
                    <a:pt x="754" y="892"/>
                    <a:pt x="758" y="888"/>
                  </a:cubicBezTo>
                  <a:cubicBezTo>
                    <a:pt x="757" y="885"/>
                    <a:pt x="756" y="882"/>
                    <a:pt x="753" y="881"/>
                  </a:cubicBezTo>
                  <a:cubicBezTo>
                    <a:pt x="750" y="885"/>
                    <a:pt x="743" y="885"/>
                    <a:pt x="738" y="887"/>
                  </a:cubicBezTo>
                  <a:close/>
                  <a:moveTo>
                    <a:pt x="136" y="922"/>
                  </a:moveTo>
                  <a:cubicBezTo>
                    <a:pt x="137" y="922"/>
                    <a:pt x="138" y="923"/>
                    <a:pt x="138" y="925"/>
                  </a:cubicBezTo>
                  <a:cubicBezTo>
                    <a:pt x="134" y="926"/>
                    <a:pt x="131" y="923"/>
                    <a:pt x="129" y="926"/>
                  </a:cubicBezTo>
                  <a:cubicBezTo>
                    <a:pt x="130" y="928"/>
                    <a:pt x="132" y="929"/>
                    <a:pt x="132" y="932"/>
                  </a:cubicBezTo>
                  <a:cubicBezTo>
                    <a:pt x="142" y="932"/>
                    <a:pt x="144" y="940"/>
                    <a:pt x="152" y="941"/>
                  </a:cubicBezTo>
                  <a:cubicBezTo>
                    <a:pt x="151" y="936"/>
                    <a:pt x="150" y="933"/>
                    <a:pt x="148" y="929"/>
                  </a:cubicBezTo>
                  <a:cubicBezTo>
                    <a:pt x="151" y="928"/>
                    <a:pt x="148" y="924"/>
                    <a:pt x="152" y="924"/>
                  </a:cubicBezTo>
                  <a:cubicBezTo>
                    <a:pt x="150" y="919"/>
                    <a:pt x="142" y="920"/>
                    <a:pt x="139" y="916"/>
                  </a:cubicBezTo>
                  <a:cubicBezTo>
                    <a:pt x="138" y="920"/>
                    <a:pt x="141" y="921"/>
                    <a:pt x="139" y="923"/>
                  </a:cubicBezTo>
                  <a:cubicBezTo>
                    <a:pt x="138" y="923"/>
                    <a:pt x="137" y="919"/>
                    <a:pt x="136" y="922"/>
                  </a:cubicBezTo>
                  <a:close/>
                  <a:moveTo>
                    <a:pt x="638" y="991"/>
                  </a:moveTo>
                  <a:cubicBezTo>
                    <a:pt x="639" y="988"/>
                    <a:pt x="637" y="988"/>
                    <a:pt x="638" y="986"/>
                  </a:cubicBezTo>
                  <a:cubicBezTo>
                    <a:pt x="631" y="982"/>
                    <a:pt x="628" y="988"/>
                    <a:pt x="619" y="987"/>
                  </a:cubicBezTo>
                  <a:cubicBezTo>
                    <a:pt x="620" y="994"/>
                    <a:pt x="631" y="990"/>
                    <a:pt x="634" y="995"/>
                  </a:cubicBezTo>
                  <a:cubicBezTo>
                    <a:pt x="633" y="992"/>
                    <a:pt x="635" y="991"/>
                    <a:pt x="638" y="991"/>
                  </a:cubicBezTo>
                  <a:close/>
                  <a:moveTo>
                    <a:pt x="675" y="1018"/>
                  </a:moveTo>
                  <a:cubicBezTo>
                    <a:pt x="677" y="1018"/>
                    <a:pt x="680" y="1017"/>
                    <a:pt x="680" y="1019"/>
                  </a:cubicBezTo>
                  <a:cubicBezTo>
                    <a:pt x="679" y="1019"/>
                    <a:pt x="676" y="1018"/>
                    <a:pt x="677" y="1021"/>
                  </a:cubicBezTo>
                  <a:cubicBezTo>
                    <a:pt x="677" y="1024"/>
                    <a:pt x="682" y="1020"/>
                    <a:pt x="684" y="1022"/>
                  </a:cubicBezTo>
                  <a:cubicBezTo>
                    <a:pt x="685" y="1017"/>
                    <a:pt x="685" y="1016"/>
                    <a:pt x="688" y="1014"/>
                  </a:cubicBezTo>
                  <a:cubicBezTo>
                    <a:pt x="682" y="1013"/>
                    <a:pt x="677" y="1013"/>
                    <a:pt x="675" y="1018"/>
                  </a:cubicBezTo>
                  <a:close/>
                  <a:moveTo>
                    <a:pt x="847" y="1109"/>
                  </a:moveTo>
                  <a:cubicBezTo>
                    <a:pt x="841" y="1112"/>
                    <a:pt x="836" y="1115"/>
                    <a:pt x="835" y="1120"/>
                  </a:cubicBezTo>
                  <a:cubicBezTo>
                    <a:pt x="833" y="1118"/>
                    <a:pt x="837" y="1116"/>
                    <a:pt x="833" y="1116"/>
                  </a:cubicBezTo>
                  <a:cubicBezTo>
                    <a:pt x="833" y="1121"/>
                    <a:pt x="833" y="1121"/>
                    <a:pt x="833" y="1121"/>
                  </a:cubicBezTo>
                  <a:cubicBezTo>
                    <a:pt x="840" y="1122"/>
                    <a:pt x="847" y="1119"/>
                    <a:pt x="850" y="1114"/>
                  </a:cubicBezTo>
                  <a:cubicBezTo>
                    <a:pt x="849" y="1113"/>
                    <a:pt x="847" y="1112"/>
                    <a:pt x="847" y="1109"/>
                  </a:cubicBezTo>
                  <a:close/>
                </a:path>
              </a:pathLst>
            </a:custGeom>
            <a:solidFill>
              <a:srgbClr val="595959">
                <a:alpha val="8588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椭圆 32"/>
            <p:cNvSpPr>
              <a:spLocks noChangeArrowheads="1"/>
            </p:cNvSpPr>
            <p:nvPr/>
          </p:nvSpPr>
          <p:spPr bwMode="auto">
            <a:xfrm>
              <a:off x="422114" y="274491"/>
              <a:ext cx="2349083" cy="2348615"/>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24" name="组合 33"/>
          <p:cNvGrpSpPr>
            <a:grpSpLocks/>
          </p:cNvGrpSpPr>
          <p:nvPr/>
        </p:nvGrpSpPr>
        <p:grpSpPr bwMode="auto">
          <a:xfrm>
            <a:off x="6923486" y="1079899"/>
            <a:ext cx="2094309" cy="2150269"/>
            <a:chOff x="0" y="0"/>
            <a:chExt cx="3018289" cy="3100035"/>
          </a:xfrm>
        </p:grpSpPr>
        <p:sp>
          <p:nvSpPr>
            <p:cNvPr id="25" name="Freeform 5"/>
            <p:cNvSpPr>
              <a:spLocks noEditPoints="1"/>
            </p:cNvSpPr>
            <p:nvPr/>
          </p:nvSpPr>
          <p:spPr bwMode="auto">
            <a:xfrm>
              <a:off x="0" y="0"/>
              <a:ext cx="3018289" cy="3100035"/>
            </a:xfrm>
            <a:custGeom>
              <a:avLst/>
              <a:gdLst>
                <a:gd name="T0" fmla="*/ 2147483646 w 1216"/>
                <a:gd name="T1" fmla="*/ 2147483646 h 1249"/>
                <a:gd name="T2" fmla="*/ 2147483646 w 1216"/>
                <a:gd name="T3" fmla="*/ 2147483646 h 1249"/>
                <a:gd name="T4" fmla="*/ 2147483646 w 1216"/>
                <a:gd name="T5" fmla="*/ 2147483646 h 1249"/>
                <a:gd name="T6" fmla="*/ 2147483646 w 1216"/>
                <a:gd name="T7" fmla="*/ 2147483646 h 1249"/>
                <a:gd name="T8" fmla="*/ 2147483646 w 1216"/>
                <a:gd name="T9" fmla="*/ 2147483646 h 1249"/>
                <a:gd name="T10" fmla="*/ 2147483646 w 1216"/>
                <a:gd name="T11" fmla="*/ 2147483646 h 1249"/>
                <a:gd name="T12" fmla="*/ 2147483646 w 1216"/>
                <a:gd name="T13" fmla="*/ 2147483646 h 1249"/>
                <a:gd name="T14" fmla="*/ 2147483646 w 1216"/>
                <a:gd name="T15" fmla="*/ 2147483646 h 1249"/>
                <a:gd name="T16" fmla="*/ 2147483646 w 1216"/>
                <a:gd name="T17" fmla="*/ 2147483646 h 1249"/>
                <a:gd name="T18" fmla="*/ 2147483646 w 1216"/>
                <a:gd name="T19" fmla="*/ 2147483646 h 1249"/>
                <a:gd name="T20" fmla="*/ 2147483646 w 1216"/>
                <a:gd name="T21" fmla="*/ 2147483646 h 1249"/>
                <a:gd name="T22" fmla="*/ 2147483646 w 1216"/>
                <a:gd name="T23" fmla="*/ 2147483646 h 1249"/>
                <a:gd name="T24" fmla="*/ 2147483646 w 1216"/>
                <a:gd name="T25" fmla="*/ 2147483646 h 1249"/>
                <a:gd name="T26" fmla="*/ 2147483646 w 1216"/>
                <a:gd name="T27" fmla="*/ 2147483646 h 1249"/>
                <a:gd name="T28" fmla="*/ 2147483646 w 1216"/>
                <a:gd name="T29" fmla="*/ 2147483646 h 1249"/>
                <a:gd name="T30" fmla="*/ 2147483646 w 1216"/>
                <a:gd name="T31" fmla="*/ 2147483646 h 1249"/>
                <a:gd name="T32" fmla="*/ 2147483646 w 1216"/>
                <a:gd name="T33" fmla="*/ 2147483646 h 1249"/>
                <a:gd name="T34" fmla="*/ 2147483646 w 1216"/>
                <a:gd name="T35" fmla="*/ 2147483646 h 1249"/>
                <a:gd name="T36" fmla="*/ 2147483646 w 1216"/>
                <a:gd name="T37" fmla="*/ 2147483646 h 1249"/>
                <a:gd name="T38" fmla="*/ 2147483646 w 1216"/>
                <a:gd name="T39" fmla="*/ 2147483646 h 1249"/>
                <a:gd name="T40" fmla="*/ 2147483646 w 1216"/>
                <a:gd name="T41" fmla="*/ 2147483646 h 1249"/>
                <a:gd name="T42" fmla="*/ 2147483646 w 1216"/>
                <a:gd name="T43" fmla="*/ 2147483646 h 1249"/>
                <a:gd name="T44" fmla="*/ 2147483646 w 1216"/>
                <a:gd name="T45" fmla="*/ 2147483646 h 1249"/>
                <a:gd name="T46" fmla="*/ 2147483646 w 1216"/>
                <a:gd name="T47" fmla="*/ 2147483646 h 1249"/>
                <a:gd name="T48" fmla="*/ 2147483646 w 1216"/>
                <a:gd name="T49" fmla="*/ 2147483646 h 1249"/>
                <a:gd name="T50" fmla="*/ 2147483646 w 1216"/>
                <a:gd name="T51" fmla="*/ 2147483646 h 1249"/>
                <a:gd name="T52" fmla="*/ 2147483646 w 1216"/>
                <a:gd name="T53" fmla="*/ 2147483646 h 1249"/>
                <a:gd name="T54" fmla="*/ 2147483646 w 1216"/>
                <a:gd name="T55" fmla="*/ 2147483646 h 1249"/>
                <a:gd name="T56" fmla="*/ 2147483646 w 1216"/>
                <a:gd name="T57" fmla="*/ 2147483646 h 1249"/>
                <a:gd name="T58" fmla="*/ 2147483646 w 1216"/>
                <a:gd name="T59" fmla="*/ 2147483646 h 1249"/>
                <a:gd name="T60" fmla="*/ 2147483646 w 1216"/>
                <a:gd name="T61" fmla="*/ 2147483646 h 1249"/>
                <a:gd name="T62" fmla="*/ 2147483646 w 1216"/>
                <a:gd name="T63" fmla="*/ 2147483646 h 1249"/>
                <a:gd name="T64" fmla="*/ 2147483646 w 1216"/>
                <a:gd name="T65" fmla="*/ 2147483646 h 1249"/>
                <a:gd name="T66" fmla="*/ 2147483646 w 1216"/>
                <a:gd name="T67" fmla="*/ 2147483646 h 1249"/>
                <a:gd name="T68" fmla="*/ 2147483646 w 1216"/>
                <a:gd name="T69" fmla="*/ 2147483646 h 1249"/>
                <a:gd name="T70" fmla="*/ 2147483646 w 1216"/>
                <a:gd name="T71" fmla="*/ 2147483646 h 1249"/>
                <a:gd name="T72" fmla="*/ 2147483646 w 1216"/>
                <a:gd name="T73" fmla="*/ 2147483646 h 1249"/>
                <a:gd name="T74" fmla="*/ 2147483646 w 1216"/>
                <a:gd name="T75" fmla="*/ 2147483646 h 1249"/>
                <a:gd name="T76" fmla="*/ 2147483646 w 1216"/>
                <a:gd name="T77" fmla="*/ 2147483646 h 1249"/>
                <a:gd name="T78" fmla="*/ 2147483646 w 1216"/>
                <a:gd name="T79" fmla="*/ 2147483646 h 1249"/>
                <a:gd name="T80" fmla="*/ 2147483646 w 1216"/>
                <a:gd name="T81" fmla="*/ 2147483646 h 1249"/>
                <a:gd name="T82" fmla="*/ 2147483646 w 1216"/>
                <a:gd name="T83" fmla="*/ 2147483646 h 1249"/>
                <a:gd name="T84" fmla="*/ 2147483646 w 1216"/>
                <a:gd name="T85" fmla="*/ 2147483646 h 1249"/>
                <a:gd name="T86" fmla="*/ 2147483646 w 1216"/>
                <a:gd name="T87" fmla="*/ 2147483646 h 1249"/>
                <a:gd name="T88" fmla="*/ 2147483646 w 1216"/>
                <a:gd name="T89" fmla="*/ 2147483646 h 1249"/>
                <a:gd name="T90" fmla="*/ 2147483646 w 1216"/>
                <a:gd name="T91" fmla="*/ 2147483646 h 1249"/>
                <a:gd name="T92" fmla="*/ 2147483646 w 1216"/>
                <a:gd name="T93" fmla="*/ 2147483646 h 1249"/>
                <a:gd name="T94" fmla="*/ 2147483646 w 1216"/>
                <a:gd name="T95" fmla="*/ 2147483646 h 1249"/>
                <a:gd name="T96" fmla="*/ 2147483646 w 1216"/>
                <a:gd name="T97" fmla="*/ 2147483646 h 1249"/>
                <a:gd name="T98" fmla="*/ 2147483646 w 1216"/>
                <a:gd name="T99" fmla="*/ 2147483646 h 1249"/>
                <a:gd name="T100" fmla="*/ 2147483646 w 1216"/>
                <a:gd name="T101" fmla="*/ 2147483646 h 1249"/>
                <a:gd name="T102" fmla="*/ 2147483646 w 1216"/>
                <a:gd name="T103" fmla="*/ 2147483646 h 1249"/>
                <a:gd name="T104" fmla="*/ 2147483646 w 1216"/>
                <a:gd name="T105" fmla="*/ 2147483646 h 1249"/>
                <a:gd name="T106" fmla="*/ 2147483646 w 1216"/>
                <a:gd name="T107" fmla="*/ 2147483646 h 1249"/>
                <a:gd name="T108" fmla="*/ 2147483646 w 1216"/>
                <a:gd name="T109" fmla="*/ 2147483646 h 1249"/>
                <a:gd name="T110" fmla="*/ 2147483646 w 1216"/>
                <a:gd name="T111" fmla="*/ 2147483646 h 1249"/>
                <a:gd name="T112" fmla="*/ 2147483646 w 1216"/>
                <a:gd name="T113" fmla="*/ 2147483646 h 1249"/>
                <a:gd name="T114" fmla="*/ 2147483646 w 1216"/>
                <a:gd name="T115" fmla="*/ 2147483646 h 1249"/>
                <a:gd name="T116" fmla="*/ 2147483646 w 1216"/>
                <a:gd name="T117" fmla="*/ 2147483646 h 1249"/>
                <a:gd name="T118" fmla="*/ 2147483646 w 1216"/>
                <a:gd name="T119" fmla="*/ 2147483646 h 1249"/>
                <a:gd name="T120" fmla="*/ 2147483646 w 1216"/>
                <a:gd name="T121" fmla="*/ 2147483646 h 1249"/>
                <a:gd name="T122" fmla="*/ 2147483646 w 1216"/>
                <a:gd name="T123" fmla="*/ 2147483646 h 12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16" h="1249">
                  <a:moveTo>
                    <a:pt x="575" y="11"/>
                  </a:moveTo>
                  <a:cubicBezTo>
                    <a:pt x="573" y="12"/>
                    <a:pt x="569" y="12"/>
                    <a:pt x="568" y="14"/>
                  </a:cubicBezTo>
                  <a:cubicBezTo>
                    <a:pt x="571" y="14"/>
                    <a:pt x="574" y="13"/>
                    <a:pt x="575" y="11"/>
                  </a:cubicBezTo>
                  <a:close/>
                  <a:moveTo>
                    <a:pt x="487" y="32"/>
                  </a:moveTo>
                  <a:cubicBezTo>
                    <a:pt x="488" y="37"/>
                    <a:pt x="482" y="33"/>
                    <a:pt x="482" y="36"/>
                  </a:cubicBezTo>
                  <a:cubicBezTo>
                    <a:pt x="488" y="36"/>
                    <a:pt x="498" y="36"/>
                    <a:pt x="505" y="33"/>
                  </a:cubicBezTo>
                  <a:cubicBezTo>
                    <a:pt x="499" y="30"/>
                    <a:pt x="496" y="33"/>
                    <a:pt x="487" y="32"/>
                  </a:cubicBezTo>
                  <a:close/>
                  <a:moveTo>
                    <a:pt x="440" y="34"/>
                  </a:moveTo>
                  <a:cubicBezTo>
                    <a:pt x="442" y="34"/>
                    <a:pt x="444" y="33"/>
                    <a:pt x="445" y="32"/>
                  </a:cubicBezTo>
                  <a:cubicBezTo>
                    <a:pt x="443" y="31"/>
                    <a:pt x="441" y="32"/>
                    <a:pt x="440" y="34"/>
                  </a:cubicBezTo>
                  <a:close/>
                  <a:moveTo>
                    <a:pt x="452" y="43"/>
                  </a:moveTo>
                  <a:cubicBezTo>
                    <a:pt x="464" y="43"/>
                    <a:pt x="469" y="39"/>
                    <a:pt x="478" y="36"/>
                  </a:cubicBezTo>
                  <a:cubicBezTo>
                    <a:pt x="469" y="39"/>
                    <a:pt x="457" y="37"/>
                    <a:pt x="452" y="43"/>
                  </a:cubicBezTo>
                  <a:close/>
                  <a:moveTo>
                    <a:pt x="361" y="42"/>
                  </a:moveTo>
                  <a:cubicBezTo>
                    <a:pt x="362" y="43"/>
                    <a:pt x="365" y="42"/>
                    <a:pt x="366" y="39"/>
                  </a:cubicBezTo>
                  <a:cubicBezTo>
                    <a:pt x="364" y="40"/>
                    <a:pt x="361" y="40"/>
                    <a:pt x="361" y="42"/>
                  </a:cubicBezTo>
                  <a:close/>
                  <a:moveTo>
                    <a:pt x="440" y="47"/>
                  </a:moveTo>
                  <a:cubicBezTo>
                    <a:pt x="443" y="48"/>
                    <a:pt x="446" y="47"/>
                    <a:pt x="447" y="44"/>
                  </a:cubicBezTo>
                  <a:cubicBezTo>
                    <a:pt x="443" y="44"/>
                    <a:pt x="442" y="44"/>
                    <a:pt x="440" y="47"/>
                  </a:cubicBezTo>
                  <a:close/>
                  <a:moveTo>
                    <a:pt x="430" y="52"/>
                  </a:moveTo>
                  <a:cubicBezTo>
                    <a:pt x="427" y="52"/>
                    <a:pt x="421" y="50"/>
                    <a:pt x="426" y="47"/>
                  </a:cubicBezTo>
                  <a:cubicBezTo>
                    <a:pt x="425" y="47"/>
                    <a:pt x="424" y="47"/>
                    <a:pt x="423" y="46"/>
                  </a:cubicBezTo>
                  <a:cubicBezTo>
                    <a:pt x="424" y="51"/>
                    <a:pt x="420" y="49"/>
                    <a:pt x="422" y="54"/>
                  </a:cubicBezTo>
                  <a:cubicBezTo>
                    <a:pt x="421" y="55"/>
                    <a:pt x="416" y="52"/>
                    <a:pt x="417" y="56"/>
                  </a:cubicBezTo>
                  <a:cubicBezTo>
                    <a:pt x="422" y="56"/>
                    <a:pt x="427" y="54"/>
                    <a:pt x="430" y="52"/>
                  </a:cubicBezTo>
                  <a:close/>
                  <a:moveTo>
                    <a:pt x="344" y="51"/>
                  </a:moveTo>
                  <a:cubicBezTo>
                    <a:pt x="347" y="51"/>
                    <a:pt x="350" y="50"/>
                    <a:pt x="351" y="47"/>
                  </a:cubicBezTo>
                  <a:cubicBezTo>
                    <a:pt x="347" y="47"/>
                    <a:pt x="345" y="49"/>
                    <a:pt x="344" y="51"/>
                  </a:cubicBezTo>
                  <a:close/>
                  <a:moveTo>
                    <a:pt x="349" y="57"/>
                  </a:moveTo>
                  <a:cubicBezTo>
                    <a:pt x="353" y="58"/>
                    <a:pt x="353" y="56"/>
                    <a:pt x="356" y="56"/>
                  </a:cubicBezTo>
                  <a:cubicBezTo>
                    <a:pt x="356" y="54"/>
                    <a:pt x="357" y="51"/>
                    <a:pt x="354" y="52"/>
                  </a:cubicBezTo>
                  <a:cubicBezTo>
                    <a:pt x="353" y="55"/>
                    <a:pt x="349" y="54"/>
                    <a:pt x="349" y="57"/>
                  </a:cubicBezTo>
                  <a:close/>
                  <a:moveTo>
                    <a:pt x="327" y="62"/>
                  </a:moveTo>
                  <a:cubicBezTo>
                    <a:pt x="332" y="61"/>
                    <a:pt x="338" y="57"/>
                    <a:pt x="337" y="53"/>
                  </a:cubicBezTo>
                  <a:cubicBezTo>
                    <a:pt x="335" y="57"/>
                    <a:pt x="328" y="56"/>
                    <a:pt x="327" y="62"/>
                  </a:cubicBezTo>
                  <a:close/>
                  <a:moveTo>
                    <a:pt x="340" y="65"/>
                  </a:moveTo>
                  <a:cubicBezTo>
                    <a:pt x="342" y="63"/>
                    <a:pt x="344" y="61"/>
                    <a:pt x="347" y="60"/>
                  </a:cubicBezTo>
                  <a:cubicBezTo>
                    <a:pt x="343" y="59"/>
                    <a:pt x="338" y="62"/>
                    <a:pt x="340" y="65"/>
                  </a:cubicBezTo>
                  <a:close/>
                  <a:moveTo>
                    <a:pt x="322" y="65"/>
                  </a:moveTo>
                  <a:cubicBezTo>
                    <a:pt x="323" y="64"/>
                    <a:pt x="325" y="64"/>
                    <a:pt x="326" y="62"/>
                  </a:cubicBezTo>
                  <a:cubicBezTo>
                    <a:pt x="323" y="61"/>
                    <a:pt x="320" y="64"/>
                    <a:pt x="322" y="65"/>
                  </a:cubicBezTo>
                  <a:close/>
                  <a:moveTo>
                    <a:pt x="869" y="87"/>
                  </a:moveTo>
                  <a:cubicBezTo>
                    <a:pt x="869" y="89"/>
                    <a:pt x="868" y="89"/>
                    <a:pt x="867" y="91"/>
                  </a:cubicBezTo>
                  <a:cubicBezTo>
                    <a:pt x="871" y="92"/>
                    <a:pt x="873" y="94"/>
                    <a:pt x="876" y="96"/>
                  </a:cubicBezTo>
                  <a:cubicBezTo>
                    <a:pt x="874" y="92"/>
                    <a:pt x="874" y="88"/>
                    <a:pt x="869" y="87"/>
                  </a:cubicBezTo>
                  <a:close/>
                  <a:moveTo>
                    <a:pt x="375" y="103"/>
                  </a:moveTo>
                  <a:cubicBezTo>
                    <a:pt x="374" y="103"/>
                    <a:pt x="373" y="101"/>
                    <a:pt x="372" y="100"/>
                  </a:cubicBezTo>
                  <a:cubicBezTo>
                    <a:pt x="371" y="99"/>
                    <a:pt x="370" y="101"/>
                    <a:pt x="369" y="100"/>
                  </a:cubicBezTo>
                  <a:cubicBezTo>
                    <a:pt x="368" y="104"/>
                    <a:pt x="375" y="106"/>
                    <a:pt x="375" y="103"/>
                  </a:cubicBezTo>
                  <a:close/>
                  <a:moveTo>
                    <a:pt x="373" y="106"/>
                  </a:moveTo>
                  <a:cubicBezTo>
                    <a:pt x="373" y="107"/>
                    <a:pt x="370" y="109"/>
                    <a:pt x="372" y="110"/>
                  </a:cubicBezTo>
                  <a:cubicBezTo>
                    <a:pt x="372" y="108"/>
                    <a:pt x="375" y="109"/>
                    <a:pt x="374" y="107"/>
                  </a:cubicBezTo>
                  <a:cubicBezTo>
                    <a:pt x="373" y="107"/>
                    <a:pt x="374" y="106"/>
                    <a:pt x="373" y="106"/>
                  </a:cubicBezTo>
                  <a:close/>
                  <a:moveTo>
                    <a:pt x="984" y="113"/>
                  </a:moveTo>
                  <a:cubicBezTo>
                    <a:pt x="983" y="110"/>
                    <a:pt x="979" y="110"/>
                    <a:pt x="977" y="107"/>
                  </a:cubicBezTo>
                  <a:cubicBezTo>
                    <a:pt x="975" y="111"/>
                    <a:pt x="981" y="111"/>
                    <a:pt x="984" y="113"/>
                  </a:cubicBezTo>
                  <a:close/>
                  <a:moveTo>
                    <a:pt x="902" y="124"/>
                  </a:moveTo>
                  <a:cubicBezTo>
                    <a:pt x="908" y="121"/>
                    <a:pt x="911" y="128"/>
                    <a:pt x="913" y="133"/>
                  </a:cubicBezTo>
                  <a:cubicBezTo>
                    <a:pt x="925" y="129"/>
                    <a:pt x="926" y="148"/>
                    <a:pt x="933" y="139"/>
                  </a:cubicBezTo>
                  <a:cubicBezTo>
                    <a:pt x="930" y="131"/>
                    <a:pt x="918" y="131"/>
                    <a:pt x="914" y="124"/>
                  </a:cubicBezTo>
                  <a:cubicBezTo>
                    <a:pt x="907" y="126"/>
                    <a:pt x="901" y="115"/>
                    <a:pt x="897" y="119"/>
                  </a:cubicBezTo>
                  <a:cubicBezTo>
                    <a:pt x="898" y="121"/>
                    <a:pt x="902" y="121"/>
                    <a:pt x="902" y="124"/>
                  </a:cubicBezTo>
                  <a:close/>
                  <a:moveTo>
                    <a:pt x="334" y="125"/>
                  </a:moveTo>
                  <a:cubicBezTo>
                    <a:pt x="334" y="123"/>
                    <a:pt x="338" y="124"/>
                    <a:pt x="337" y="121"/>
                  </a:cubicBezTo>
                  <a:cubicBezTo>
                    <a:pt x="335" y="121"/>
                    <a:pt x="333" y="121"/>
                    <a:pt x="334" y="118"/>
                  </a:cubicBezTo>
                  <a:cubicBezTo>
                    <a:pt x="329" y="117"/>
                    <a:pt x="328" y="122"/>
                    <a:pt x="326" y="124"/>
                  </a:cubicBezTo>
                  <a:cubicBezTo>
                    <a:pt x="329" y="126"/>
                    <a:pt x="331" y="119"/>
                    <a:pt x="334" y="125"/>
                  </a:cubicBezTo>
                  <a:close/>
                  <a:moveTo>
                    <a:pt x="893" y="134"/>
                  </a:moveTo>
                  <a:cubicBezTo>
                    <a:pt x="892" y="130"/>
                    <a:pt x="888" y="127"/>
                    <a:pt x="885" y="128"/>
                  </a:cubicBezTo>
                  <a:cubicBezTo>
                    <a:pt x="886" y="132"/>
                    <a:pt x="890" y="132"/>
                    <a:pt x="893" y="134"/>
                  </a:cubicBezTo>
                  <a:close/>
                  <a:moveTo>
                    <a:pt x="323" y="128"/>
                  </a:moveTo>
                  <a:cubicBezTo>
                    <a:pt x="320" y="128"/>
                    <a:pt x="319" y="129"/>
                    <a:pt x="318" y="131"/>
                  </a:cubicBezTo>
                  <a:cubicBezTo>
                    <a:pt x="321" y="131"/>
                    <a:pt x="323" y="131"/>
                    <a:pt x="323" y="128"/>
                  </a:cubicBezTo>
                  <a:close/>
                  <a:moveTo>
                    <a:pt x="364" y="128"/>
                  </a:moveTo>
                  <a:cubicBezTo>
                    <a:pt x="362" y="129"/>
                    <a:pt x="359" y="130"/>
                    <a:pt x="357" y="131"/>
                  </a:cubicBezTo>
                  <a:cubicBezTo>
                    <a:pt x="361" y="131"/>
                    <a:pt x="363" y="131"/>
                    <a:pt x="364" y="128"/>
                  </a:cubicBezTo>
                  <a:close/>
                  <a:moveTo>
                    <a:pt x="328" y="138"/>
                  </a:moveTo>
                  <a:cubicBezTo>
                    <a:pt x="325" y="138"/>
                    <a:pt x="324" y="139"/>
                    <a:pt x="322" y="141"/>
                  </a:cubicBezTo>
                  <a:cubicBezTo>
                    <a:pt x="326" y="141"/>
                    <a:pt x="327" y="139"/>
                    <a:pt x="328" y="138"/>
                  </a:cubicBezTo>
                  <a:close/>
                  <a:moveTo>
                    <a:pt x="988" y="190"/>
                  </a:moveTo>
                  <a:cubicBezTo>
                    <a:pt x="981" y="186"/>
                    <a:pt x="984" y="183"/>
                    <a:pt x="976" y="180"/>
                  </a:cubicBezTo>
                  <a:cubicBezTo>
                    <a:pt x="976" y="183"/>
                    <a:pt x="978" y="182"/>
                    <a:pt x="976" y="184"/>
                  </a:cubicBezTo>
                  <a:cubicBezTo>
                    <a:pt x="983" y="183"/>
                    <a:pt x="982" y="193"/>
                    <a:pt x="988" y="190"/>
                  </a:cubicBezTo>
                  <a:close/>
                  <a:moveTo>
                    <a:pt x="1004" y="185"/>
                  </a:moveTo>
                  <a:cubicBezTo>
                    <a:pt x="1003" y="184"/>
                    <a:pt x="1002" y="182"/>
                    <a:pt x="1002" y="180"/>
                  </a:cubicBezTo>
                  <a:cubicBezTo>
                    <a:pt x="1000" y="181"/>
                    <a:pt x="996" y="179"/>
                    <a:pt x="995" y="181"/>
                  </a:cubicBezTo>
                  <a:cubicBezTo>
                    <a:pt x="998" y="182"/>
                    <a:pt x="1000" y="188"/>
                    <a:pt x="1004" y="185"/>
                  </a:cubicBezTo>
                  <a:close/>
                  <a:moveTo>
                    <a:pt x="998" y="192"/>
                  </a:moveTo>
                  <a:cubicBezTo>
                    <a:pt x="998" y="191"/>
                    <a:pt x="999" y="191"/>
                    <a:pt x="999" y="191"/>
                  </a:cubicBezTo>
                  <a:cubicBezTo>
                    <a:pt x="999" y="185"/>
                    <a:pt x="995" y="185"/>
                    <a:pt x="992" y="187"/>
                  </a:cubicBezTo>
                  <a:cubicBezTo>
                    <a:pt x="993" y="187"/>
                    <a:pt x="993" y="189"/>
                    <a:pt x="992" y="190"/>
                  </a:cubicBezTo>
                  <a:cubicBezTo>
                    <a:pt x="995" y="190"/>
                    <a:pt x="995" y="193"/>
                    <a:pt x="998" y="192"/>
                  </a:cubicBezTo>
                  <a:close/>
                  <a:moveTo>
                    <a:pt x="1003" y="194"/>
                  </a:moveTo>
                  <a:cubicBezTo>
                    <a:pt x="1002" y="194"/>
                    <a:pt x="1001" y="194"/>
                    <a:pt x="1000" y="193"/>
                  </a:cubicBezTo>
                  <a:cubicBezTo>
                    <a:pt x="1001" y="196"/>
                    <a:pt x="1004" y="197"/>
                    <a:pt x="1006" y="199"/>
                  </a:cubicBezTo>
                  <a:cubicBezTo>
                    <a:pt x="1007" y="197"/>
                    <a:pt x="1006" y="193"/>
                    <a:pt x="1003" y="192"/>
                  </a:cubicBezTo>
                  <a:lnTo>
                    <a:pt x="1003" y="194"/>
                  </a:lnTo>
                  <a:close/>
                  <a:moveTo>
                    <a:pt x="1091" y="232"/>
                  </a:moveTo>
                  <a:cubicBezTo>
                    <a:pt x="1092" y="230"/>
                    <a:pt x="1098" y="234"/>
                    <a:pt x="1099" y="232"/>
                  </a:cubicBezTo>
                  <a:cubicBezTo>
                    <a:pt x="1095" y="230"/>
                    <a:pt x="1095" y="224"/>
                    <a:pt x="1092" y="222"/>
                  </a:cubicBezTo>
                  <a:cubicBezTo>
                    <a:pt x="1092" y="225"/>
                    <a:pt x="1090" y="227"/>
                    <a:pt x="1089" y="228"/>
                  </a:cubicBezTo>
                  <a:cubicBezTo>
                    <a:pt x="1090" y="229"/>
                    <a:pt x="1090" y="232"/>
                    <a:pt x="1091" y="232"/>
                  </a:cubicBezTo>
                  <a:close/>
                  <a:moveTo>
                    <a:pt x="1050" y="236"/>
                  </a:moveTo>
                  <a:cubicBezTo>
                    <a:pt x="1049" y="237"/>
                    <a:pt x="1049" y="238"/>
                    <a:pt x="1049" y="240"/>
                  </a:cubicBezTo>
                  <a:cubicBezTo>
                    <a:pt x="1053" y="239"/>
                    <a:pt x="1053" y="242"/>
                    <a:pt x="1056" y="242"/>
                  </a:cubicBezTo>
                  <a:cubicBezTo>
                    <a:pt x="1056" y="239"/>
                    <a:pt x="1052" y="238"/>
                    <a:pt x="1050" y="236"/>
                  </a:cubicBezTo>
                  <a:close/>
                  <a:moveTo>
                    <a:pt x="1116" y="265"/>
                  </a:moveTo>
                  <a:cubicBezTo>
                    <a:pt x="1116" y="262"/>
                    <a:pt x="1114" y="261"/>
                    <a:pt x="1112" y="259"/>
                  </a:cubicBezTo>
                  <a:cubicBezTo>
                    <a:pt x="1110" y="263"/>
                    <a:pt x="1113" y="264"/>
                    <a:pt x="1116" y="265"/>
                  </a:cubicBezTo>
                  <a:close/>
                  <a:moveTo>
                    <a:pt x="1135" y="273"/>
                  </a:moveTo>
                  <a:cubicBezTo>
                    <a:pt x="1135" y="269"/>
                    <a:pt x="1133" y="268"/>
                    <a:pt x="1130" y="267"/>
                  </a:cubicBezTo>
                  <a:cubicBezTo>
                    <a:pt x="1130" y="271"/>
                    <a:pt x="1132" y="273"/>
                    <a:pt x="1135" y="273"/>
                  </a:cubicBezTo>
                  <a:close/>
                  <a:moveTo>
                    <a:pt x="1140" y="286"/>
                  </a:moveTo>
                  <a:cubicBezTo>
                    <a:pt x="1140" y="285"/>
                    <a:pt x="1139" y="284"/>
                    <a:pt x="1139" y="283"/>
                  </a:cubicBezTo>
                  <a:cubicBezTo>
                    <a:pt x="1137" y="283"/>
                    <a:pt x="1138" y="284"/>
                    <a:pt x="1136" y="283"/>
                  </a:cubicBezTo>
                  <a:cubicBezTo>
                    <a:pt x="1136" y="285"/>
                    <a:pt x="1138" y="286"/>
                    <a:pt x="1140" y="286"/>
                  </a:cubicBezTo>
                  <a:close/>
                  <a:moveTo>
                    <a:pt x="1153" y="305"/>
                  </a:moveTo>
                  <a:cubicBezTo>
                    <a:pt x="1153" y="301"/>
                    <a:pt x="1151" y="301"/>
                    <a:pt x="1150" y="299"/>
                  </a:cubicBezTo>
                  <a:cubicBezTo>
                    <a:pt x="1148" y="302"/>
                    <a:pt x="1151" y="303"/>
                    <a:pt x="1153" y="305"/>
                  </a:cubicBezTo>
                  <a:close/>
                  <a:moveTo>
                    <a:pt x="95" y="499"/>
                  </a:moveTo>
                  <a:cubicBezTo>
                    <a:pt x="96" y="499"/>
                    <a:pt x="97" y="499"/>
                    <a:pt x="98" y="498"/>
                  </a:cubicBezTo>
                  <a:cubicBezTo>
                    <a:pt x="98" y="497"/>
                    <a:pt x="98" y="495"/>
                    <a:pt x="95" y="495"/>
                  </a:cubicBezTo>
                  <a:cubicBezTo>
                    <a:pt x="96" y="497"/>
                    <a:pt x="94" y="497"/>
                    <a:pt x="95" y="499"/>
                  </a:cubicBezTo>
                  <a:close/>
                  <a:moveTo>
                    <a:pt x="92" y="504"/>
                  </a:moveTo>
                  <a:cubicBezTo>
                    <a:pt x="91" y="507"/>
                    <a:pt x="91" y="511"/>
                    <a:pt x="94" y="512"/>
                  </a:cubicBezTo>
                  <a:cubicBezTo>
                    <a:pt x="95" y="510"/>
                    <a:pt x="94" y="506"/>
                    <a:pt x="92" y="504"/>
                  </a:cubicBezTo>
                  <a:close/>
                  <a:moveTo>
                    <a:pt x="130" y="521"/>
                  </a:moveTo>
                  <a:cubicBezTo>
                    <a:pt x="130" y="520"/>
                    <a:pt x="131" y="520"/>
                    <a:pt x="132" y="521"/>
                  </a:cubicBezTo>
                  <a:cubicBezTo>
                    <a:pt x="132" y="519"/>
                    <a:pt x="132" y="517"/>
                    <a:pt x="130" y="517"/>
                  </a:cubicBezTo>
                  <a:cubicBezTo>
                    <a:pt x="130" y="518"/>
                    <a:pt x="127" y="520"/>
                    <a:pt x="130" y="521"/>
                  </a:cubicBezTo>
                  <a:close/>
                  <a:moveTo>
                    <a:pt x="61" y="536"/>
                  </a:moveTo>
                  <a:cubicBezTo>
                    <a:pt x="63" y="534"/>
                    <a:pt x="62" y="530"/>
                    <a:pt x="60" y="528"/>
                  </a:cubicBezTo>
                  <a:cubicBezTo>
                    <a:pt x="61" y="530"/>
                    <a:pt x="59" y="535"/>
                    <a:pt x="61" y="536"/>
                  </a:cubicBezTo>
                  <a:close/>
                  <a:moveTo>
                    <a:pt x="84" y="583"/>
                  </a:moveTo>
                  <a:cubicBezTo>
                    <a:pt x="86" y="583"/>
                    <a:pt x="87" y="582"/>
                    <a:pt x="88" y="583"/>
                  </a:cubicBezTo>
                  <a:cubicBezTo>
                    <a:pt x="93" y="568"/>
                    <a:pt x="93" y="553"/>
                    <a:pt x="98" y="536"/>
                  </a:cubicBezTo>
                  <a:cubicBezTo>
                    <a:pt x="97" y="535"/>
                    <a:pt x="98" y="533"/>
                    <a:pt x="96" y="532"/>
                  </a:cubicBezTo>
                  <a:cubicBezTo>
                    <a:pt x="94" y="546"/>
                    <a:pt x="83" y="557"/>
                    <a:pt x="87" y="569"/>
                  </a:cubicBezTo>
                  <a:cubicBezTo>
                    <a:pt x="84" y="572"/>
                    <a:pt x="83" y="579"/>
                    <a:pt x="84" y="583"/>
                  </a:cubicBezTo>
                  <a:close/>
                  <a:moveTo>
                    <a:pt x="117" y="552"/>
                  </a:moveTo>
                  <a:cubicBezTo>
                    <a:pt x="117" y="555"/>
                    <a:pt x="116" y="556"/>
                    <a:pt x="117" y="560"/>
                  </a:cubicBezTo>
                  <a:cubicBezTo>
                    <a:pt x="119" y="560"/>
                    <a:pt x="118" y="552"/>
                    <a:pt x="117" y="552"/>
                  </a:cubicBezTo>
                  <a:close/>
                  <a:moveTo>
                    <a:pt x="963" y="552"/>
                  </a:moveTo>
                  <a:cubicBezTo>
                    <a:pt x="963" y="558"/>
                    <a:pt x="964" y="562"/>
                    <a:pt x="963" y="566"/>
                  </a:cubicBezTo>
                  <a:cubicBezTo>
                    <a:pt x="968" y="565"/>
                    <a:pt x="967" y="553"/>
                    <a:pt x="963" y="552"/>
                  </a:cubicBezTo>
                  <a:close/>
                  <a:moveTo>
                    <a:pt x="117" y="573"/>
                  </a:moveTo>
                  <a:cubicBezTo>
                    <a:pt x="116" y="576"/>
                    <a:pt x="117" y="577"/>
                    <a:pt x="119" y="578"/>
                  </a:cubicBezTo>
                  <a:cubicBezTo>
                    <a:pt x="119" y="576"/>
                    <a:pt x="120" y="574"/>
                    <a:pt x="121" y="573"/>
                  </a:cubicBezTo>
                  <a:cubicBezTo>
                    <a:pt x="118" y="572"/>
                    <a:pt x="118" y="574"/>
                    <a:pt x="117" y="573"/>
                  </a:cubicBezTo>
                  <a:close/>
                  <a:moveTo>
                    <a:pt x="926" y="599"/>
                  </a:moveTo>
                  <a:cubicBezTo>
                    <a:pt x="925" y="599"/>
                    <a:pt x="925" y="597"/>
                    <a:pt x="925" y="596"/>
                  </a:cubicBezTo>
                  <a:cubicBezTo>
                    <a:pt x="924" y="596"/>
                    <a:pt x="923" y="595"/>
                    <a:pt x="923" y="596"/>
                  </a:cubicBezTo>
                  <a:cubicBezTo>
                    <a:pt x="924" y="597"/>
                    <a:pt x="923" y="598"/>
                    <a:pt x="923" y="599"/>
                  </a:cubicBezTo>
                  <a:cubicBezTo>
                    <a:pt x="924" y="598"/>
                    <a:pt x="926" y="602"/>
                    <a:pt x="926" y="599"/>
                  </a:cubicBezTo>
                  <a:close/>
                  <a:moveTo>
                    <a:pt x="107" y="596"/>
                  </a:moveTo>
                  <a:cubicBezTo>
                    <a:pt x="103" y="603"/>
                    <a:pt x="106" y="621"/>
                    <a:pt x="112" y="617"/>
                  </a:cubicBezTo>
                  <a:cubicBezTo>
                    <a:pt x="110" y="610"/>
                    <a:pt x="111" y="598"/>
                    <a:pt x="107" y="596"/>
                  </a:cubicBezTo>
                  <a:close/>
                  <a:moveTo>
                    <a:pt x="42" y="612"/>
                  </a:moveTo>
                  <a:cubicBezTo>
                    <a:pt x="40" y="619"/>
                    <a:pt x="37" y="634"/>
                    <a:pt x="42" y="640"/>
                  </a:cubicBezTo>
                  <a:cubicBezTo>
                    <a:pt x="43" y="630"/>
                    <a:pt x="43" y="618"/>
                    <a:pt x="42" y="612"/>
                  </a:cubicBezTo>
                  <a:close/>
                  <a:moveTo>
                    <a:pt x="923" y="619"/>
                  </a:moveTo>
                  <a:cubicBezTo>
                    <a:pt x="922" y="617"/>
                    <a:pt x="925" y="614"/>
                    <a:pt x="923" y="612"/>
                  </a:cubicBezTo>
                  <a:cubicBezTo>
                    <a:pt x="923" y="615"/>
                    <a:pt x="920" y="618"/>
                    <a:pt x="923" y="619"/>
                  </a:cubicBezTo>
                  <a:close/>
                  <a:moveTo>
                    <a:pt x="927" y="613"/>
                  </a:moveTo>
                  <a:cubicBezTo>
                    <a:pt x="927" y="616"/>
                    <a:pt x="925" y="618"/>
                    <a:pt x="924" y="621"/>
                  </a:cubicBezTo>
                  <a:cubicBezTo>
                    <a:pt x="927" y="621"/>
                    <a:pt x="930" y="614"/>
                    <a:pt x="927" y="613"/>
                  </a:cubicBezTo>
                  <a:close/>
                  <a:moveTo>
                    <a:pt x="25" y="624"/>
                  </a:moveTo>
                  <a:cubicBezTo>
                    <a:pt x="25" y="619"/>
                    <a:pt x="26" y="618"/>
                    <a:pt x="22" y="617"/>
                  </a:cubicBezTo>
                  <a:cubicBezTo>
                    <a:pt x="21" y="618"/>
                    <a:pt x="20" y="619"/>
                    <a:pt x="17" y="618"/>
                  </a:cubicBezTo>
                  <a:cubicBezTo>
                    <a:pt x="17" y="623"/>
                    <a:pt x="19" y="624"/>
                    <a:pt x="21" y="626"/>
                  </a:cubicBezTo>
                  <a:cubicBezTo>
                    <a:pt x="21" y="624"/>
                    <a:pt x="24" y="625"/>
                    <a:pt x="25" y="624"/>
                  </a:cubicBezTo>
                  <a:close/>
                  <a:moveTo>
                    <a:pt x="923" y="625"/>
                  </a:moveTo>
                  <a:cubicBezTo>
                    <a:pt x="922" y="632"/>
                    <a:pt x="921" y="635"/>
                    <a:pt x="920" y="643"/>
                  </a:cubicBezTo>
                  <a:cubicBezTo>
                    <a:pt x="923" y="638"/>
                    <a:pt x="927" y="629"/>
                    <a:pt x="923" y="625"/>
                  </a:cubicBezTo>
                  <a:close/>
                  <a:moveTo>
                    <a:pt x="875" y="626"/>
                  </a:moveTo>
                  <a:cubicBezTo>
                    <a:pt x="875" y="632"/>
                    <a:pt x="872" y="634"/>
                    <a:pt x="872" y="639"/>
                  </a:cubicBezTo>
                  <a:cubicBezTo>
                    <a:pt x="877" y="639"/>
                    <a:pt x="878" y="628"/>
                    <a:pt x="875" y="626"/>
                  </a:cubicBezTo>
                  <a:close/>
                  <a:moveTo>
                    <a:pt x="52" y="629"/>
                  </a:moveTo>
                  <a:cubicBezTo>
                    <a:pt x="50" y="630"/>
                    <a:pt x="51" y="636"/>
                    <a:pt x="53" y="636"/>
                  </a:cubicBezTo>
                  <a:cubicBezTo>
                    <a:pt x="53" y="633"/>
                    <a:pt x="53" y="631"/>
                    <a:pt x="52" y="629"/>
                  </a:cubicBezTo>
                  <a:close/>
                  <a:moveTo>
                    <a:pt x="121" y="632"/>
                  </a:moveTo>
                  <a:cubicBezTo>
                    <a:pt x="119" y="634"/>
                    <a:pt x="119" y="640"/>
                    <a:pt x="122" y="639"/>
                  </a:cubicBezTo>
                  <a:cubicBezTo>
                    <a:pt x="122" y="637"/>
                    <a:pt x="123" y="633"/>
                    <a:pt x="121" y="632"/>
                  </a:cubicBezTo>
                  <a:close/>
                  <a:moveTo>
                    <a:pt x="21" y="643"/>
                  </a:moveTo>
                  <a:cubicBezTo>
                    <a:pt x="20" y="641"/>
                    <a:pt x="21" y="638"/>
                    <a:pt x="18" y="638"/>
                  </a:cubicBezTo>
                  <a:cubicBezTo>
                    <a:pt x="18" y="640"/>
                    <a:pt x="18" y="643"/>
                    <a:pt x="21" y="643"/>
                  </a:cubicBezTo>
                  <a:close/>
                  <a:moveTo>
                    <a:pt x="65" y="653"/>
                  </a:moveTo>
                  <a:cubicBezTo>
                    <a:pt x="65" y="652"/>
                    <a:pt x="66" y="646"/>
                    <a:pt x="65" y="646"/>
                  </a:cubicBezTo>
                  <a:cubicBezTo>
                    <a:pt x="64" y="646"/>
                    <a:pt x="63" y="652"/>
                    <a:pt x="65" y="653"/>
                  </a:cubicBezTo>
                  <a:close/>
                  <a:moveTo>
                    <a:pt x="954" y="647"/>
                  </a:moveTo>
                  <a:cubicBezTo>
                    <a:pt x="954" y="650"/>
                    <a:pt x="951" y="653"/>
                    <a:pt x="953" y="654"/>
                  </a:cubicBezTo>
                  <a:cubicBezTo>
                    <a:pt x="953" y="653"/>
                    <a:pt x="956" y="649"/>
                    <a:pt x="954" y="647"/>
                  </a:cubicBezTo>
                  <a:close/>
                  <a:moveTo>
                    <a:pt x="19" y="651"/>
                  </a:moveTo>
                  <a:cubicBezTo>
                    <a:pt x="19" y="657"/>
                    <a:pt x="18" y="660"/>
                    <a:pt x="21" y="664"/>
                  </a:cubicBezTo>
                  <a:cubicBezTo>
                    <a:pt x="19" y="659"/>
                    <a:pt x="22" y="654"/>
                    <a:pt x="19" y="651"/>
                  </a:cubicBezTo>
                  <a:close/>
                  <a:moveTo>
                    <a:pt x="121" y="669"/>
                  </a:moveTo>
                  <a:cubicBezTo>
                    <a:pt x="122" y="672"/>
                    <a:pt x="118" y="677"/>
                    <a:pt x="122" y="677"/>
                  </a:cubicBezTo>
                  <a:cubicBezTo>
                    <a:pt x="120" y="675"/>
                    <a:pt x="126" y="670"/>
                    <a:pt x="121" y="669"/>
                  </a:cubicBezTo>
                  <a:close/>
                  <a:moveTo>
                    <a:pt x="920" y="687"/>
                  </a:moveTo>
                  <a:cubicBezTo>
                    <a:pt x="924" y="686"/>
                    <a:pt x="927" y="676"/>
                    <a:pt x="924" y="674"/>
                  </a:cubicBezTo>
                  <a:cubicBezTo>
                    <a:pt x="922" y="677"/>
                    <a:pt x="919" y="683"/>
                    <a:pt x="920" y="687"/>
                  </a:cubicBezTo>
                  <a:close/>
                  <a:moveTo>
                    <a:pt x="14" y="684"/>
                  </a:moveTo>
                  <a:cubicBezTo>
                    <a:pt x="10" y="684"/>
                    <a:pt x="13" y="676"/>
                    <a:pt x="9" y="676"/>
                  </a:cubicBezTo>
                  <a:cubicBezTo>
                    <a:pt x="9" y="679"/>
                    <a:pt x="11" y="680"/>
                    <a:pt x="10" y="683"/>
                  </a:cubicBezTo>
                  <a:cubicBezTo>
                    <a:pt x="11" y="683"/>
                    <a:pt x="13" y="686"/>
                    <a:pt x="14" y="684"/>
                  </a:cubicBezTo>
                  <a:close/>
                  <a:moveTo>
                    <a:pt x="74" y="699"/>
                  </a:moveTo>
                  <a:cubicBezTo>
                    <a:pt x="80" y="695"/>
                    <a:pt x="74" y="682"/>
                    <a:pt x="74" y="679"/>
                  </a:cubicBezTo>
                  <a:cubicBezTo>
                    <a:pt x="73" y="683"/>
                    <a:pt x="72" y="687"/>
                    <a:pt x="72" y="692"/>
                  </a:cubicBezTo>
                  <a:cubicBezTo>
                    <a:pt x="76" y="691"/>
                    <a:pt x="74" y="696"/>
                    <a:pt x="74" y="699"/>
                  </a:cubicBezTo>
                  <a:close/>
                  <a:moveTo>
                    <a:pt x="889" y="688"/>
                  </a:moveTo>
                  <a:cubicBezTo>
                    <a:pt x="890" y="686"/>
                    <a:pt x="892" y="682"/>
                    <a:pt x="890" y="681"/>
                  </a:cubicBezTo>
                  <a:cubicBezTo>
                    <a:pt x="890" y="682"/>
                    <a:pt x="888" y="687"/>
                    <a:pt x="889" y="688"/>
                  </a:cubicBezTo>
                  <a:close/>
                  <a:moveTo>
                    <a:pt x="96" y="720"/>
                  </a:moveTo>
                  <a:cubicBezTo>
                    <a:pt x="94" y="732"/>
                    <a:pt x="96" y="741"/>
                    <a:pt x="98" y="752"/>
                  </a:cubicBezTo>
                  <a:cubicBezTo>
                    <a:pt x="98" y="751"/>
                    <a:pt x="100" y="749"/>
                    <a:pt x="100" y="751"/>
                  </a:cubicBezTo>
                  <a:cubicBezTo>
                    <a:pt x="101" y="755"/>
                    <a:pt x="97" y="751"/>
                    <a:pt x="98" y="754"/>
                  </a:cubicBezTo>
                  <a:cubicBezTo>
                    <a:pt x="99" y="756"/>
                    <a:pt x="99" y="758"/>
                    <a:pt x="101" y="759"/>
                  </a:cubicBezTo>
                  <a:cubicBezTo>
                    <a:pt x="104" y="748"/>
                    <a:pt x="99" y="738"/>
                    <a:pt x="102" y="731"/>
                  </a:cubicBezTo>
                  <a:cubicBezTo>
                    <a:pt x="98" y="730"/>
                    <a:pt x="99" y="723"/>
                    <a:pt x="96" y="720"/>
                  </a:cubicBezTo>
                  <a:close/>
                  <a:moveTo>
                    <a:pt x="856" y="730"/>
                  </a:moveTo>
                  <a:cubicBezTo>
                    <a:pt x="855" y="733"/>
                    <a:pt x="851" y="734"/>
                    <a:pt x="850" y="738"/>
                  </a:cubicBezTo>
                  <a:cubicBezTo>
                    <a:pt x="854" y="736"/>
                    <a:pt x="858" y="735"/>
                    <a:pt x="859" y="734"/>
                  </a:cubicBezTo>
                  <a:cubicBezTo>
                    <a:pt x="858" y="734"/>
                    <a:pt x="859" y="730"/>
                    <a:pt x="856" y="730"/>
                  </a:cubicBezTo>
                  <a:close/>
                  <a:moveTo>
                    <a:pt x="78" y="747"/>
                  </a:moveTo>
                  <a:cubicBezTo>
                    <a:pt x="78" y="744"/>
                    <a:pt x="76" y="737"/>
                    <a:pt x="73" y="739"/>
                  </a:cubicBezTo>
                  <a:cubicBezTo>
                    <a:pt x="75" y="741"/>
                    <a:pt x="76" y="743"/>
                    <a:pt x="77" y="745"/>
                  </a:cubicBezTo>
                  <a:cubicBezTo>
                    <a:pt x="75" y="745"/>
                    <a:pt x="73" y="749"/>
                    <a:pt x="75" y="750"/>
                  </a:cubicBezTo>
                  <a:cubicBezTo>
                    <a:pt x="74" y="747"/>
                    <a:pt x="78" y="749"/>
                    <a:pt x="78" y="747"/>
                  </a:cubicBezTo>
                  <a:close/>
                  <a:moveTo>
                    <a:pt x="108" y="738"/>
                  </a:moveTo>
                  <a:cubicBezTo>
                    <a:pt x="108" y="746"/>
                    <a:pt x="110" y="752"/>
                    <a:pt x="113" y="757"/>
                  </a:cubicBezTo>
                  <a:cubicBezTo>
                    <a:pt x="113" y="751"/>
                    <a:pt x="113" y="749"/>
                    <a:pt x="113" y="743"/>
                  </a:cubicBezTo>
                  <a:cubicBezTo>
                    <a:pt x="109" y="745"/>
                    <a:pt x="111" y="740"/>
                    <a:pt x="108" y="738"/>
                  </a:cubicBezTo>
                  <a:close/>
                  <a:moveTo>
                    <a:pt x="5" y="752"/>
                  </a:moveTo>
                  <a:cubicBezTo>
                    <a:pt x="4" y="749"/>
                    <a:pt x="2" y="746"/>
                    <a:pt x="0" y="744"/>
                  </a:cubicBezTo>
                  <a:cubicBezTo>
                    <a:pt x="0" y="752"/>
                    <a:pt x="0" y="752"/>
                    <a:pt x="0" y="752"/>
                  </a:cubicBezTo>
                  <a:cubicBezTo>
                    <a:pt x="3" y="751"/>
                    <a:pt x="3" y="753"/>
                    <a:pt x="5" y="752"/>
                  </a:cubicBezTo>
                  <a:close/>
                  <a:moveTo>
                    <a:pt x="87" y="753"/>
                  </a:moveTo>
                  <a:cubicBezTo>
                    <a:pt x="85" y="750"/>
                    <a:pt x="87" y="748"/>
                    <a:pt x="85" y="746"/>
                  </a:cubicBezTo>
                  <a:cubicBezTo>
                    <a:pt x="85" y="747"/>
                    <a:pt x="84" y="747"/>
                    <a:pt x="82" y="747"/>
                  </a:cubicBezTo>
                  <a:cubicBezTo>
                    <a:pt x="83" y="751"/>
                    <a:pt x="81" y="753"/>
                    <a:pt x="82" y="757"/>
                  </a:cubicBezTo>
                  <a:cubicBezTo>
                    <a:pt x="83" y="757"/>
                    <a:pt x="84" y="758"/>
                    <a:pt x="85" y="759"/>
                  </a:cubicBezTo>
                  <a:cubicBezTo>
                    <a:pt x="86" y="756"/>
                    <a:pt x="85" y="755"/>
                    <a:pt x="84" y="752"/>
                  </a:cubicBezTo>
                  <a:cubicBezTo>
                    <a:pt x="86" y="751"/>
                    <a:pt x="86" y="753"/>
                    <a:pt x="87" y="753"/>
                  </a:cubicBezTo>
                  <a:close/>
                  <a:moveTo>
                    <a:pt x="6" y="759"/>
                  </a:moveTo>
                  <a:cubicBezTo>
                    <a:pt x="10" y="761"/>
                    <a:pt x="7" y="750"/>
                    <a:pt x="6" y="755"/>
                  </a:cubicBezTo>
                  <a:cubicBezTo>
                    <a:pt x="6" y="754"/>
                    <a:pt x="6" y="753"/>
                    <a:pt x="5" y="753"/>
                  </a:cubicBezTo>
                  <a:cubicBezTo>
                    <a:pt x="4" y="756"/>
                    <a:pt x="6" y="757"/>
                    <a:pt x="6" y="759"/>
                  </a:cubicBezTo>
                  <a:close/>
                  <a:moveTo>
                    <a:pt x="66" y="754"/>
                  </a:moveTo>
                  <a:cubicBezTo>
                    <a:pt x="67" y="771"/>
                    <a:pt x="69" y="755"/>
                    <a:pt x="66" y="754"/>
                  </a:cubicBezTo>
                  <a:close/>
                  <a:moveTo>
                    <a:pt x="4" y="765"/>
                  </a:moveTo>
                  <a:cubicBezTo>
                    <a:pt x="2" y="768"/>
                    <a:pt x="3" y="771"/>
                    <a:pt x="4" y="773"/>
                  </a:cubicBezTo>
                  <a:cubicBezTo>
                    <a:pt x="5" y="772"/>
                    <a:pt x="5" y="766"/>
                    <a:pt x="4" y="765"/>
                  </a:cubicBezTo>
                  <a:close/>
                  <a:moveTo>
                    <a:pt x="902" y="777"/>
                  </a:moveTo>
                  <a:cubicBezTo>
                    <a:pt x="904" y="777"/>
                    <a:pt x="903" y="779"/>
                    <a:pt x="904" y="780"/>
                  </a:cubicBezTo>
                  <a:cubicBezTo>
                    <a:pt x="905" y="775"/>
                    <a:pt x="908" y="774"/>
                    <a:pt x="909" y="769"/>
                  </a:cubicBezTo>
                  <a:cubicBezTo>
                    <a:pt x="905" y="770"/>
                    <a:pt x="906" y="776"/>
                    <a:pt x="902" y="777"/>
                  </a:cubicBezTo>
                  <a:close/>
                  <a:moveTo>
                    <a:pt x="67" y="779"/>
                  </a:moveTo>
                  <a:cubicBezTo>
                    <a:pt x="67" y="778"/>
                    <a:pt x="67" y="777"/>
                    <a:pt x="68" y="777"/>
                  </a:cubicBezTo>
                  <a:cubicBezTo>
                    <a:pt x="68" y="778"/>
                    <a:pt x="68" y="778"/>
                    <a:pt x="69" y="778"/>
                  </a:cubicBezTo>
                  <a:cubicBezTo>
                    <a:pt x="70" y="775"/>
                    <a:pt x="69" y="770"/>
                    <a:pt x="68" y="772"/>
                  </a:cubicBezTo>
                  <a:cubicBezTo>
                    <a:pt x="68" y="773"/>
                    <a:pt x="68" y="773"/>
                    <a:pt x="68" y="773"/>
                  </a:cubicBezTo>
                  <a:cubicBezTo>
                    <a:pt x="67" y="772"/>
                    <a:pt x="66" y="773"/>
                    <a:pt x="65" y="774"/>
                  </a:cubicBezTo>
                  <a:cubicBezTo>
                    <a:pt x="70" y="774"/>
                    <a:pt x="64" y="778"/>
                    <a:pt x="67" y="779"/>
                  </a:cubicBezTo>
                  <a:close/>
                  <a:moveTo>
                    <a:pt x="81" y="772"/>
                  </a:moveTo>
                  <a:cubicBezTo>
                    <a:pt x="81" y="775"/>
                    <a:pt x="81" y="779"/>
                    <a:pt x="83" y="780"/>
                  </a:cubicBezTo>
                  <a:cubicBezTo>
                    <a:pt x="83" y="776"/>
                    <a:pt x="83" y="773"/>
                    <a:pt x="81" y="772"/>
                  </a:cubicBezTo>
                  <a:close/>
                  <a:moveTo>
                    <a:pt x="71" y="785"/>
                  </a:moveTo>
                  <a:cubicBezTo>
                    <a:pt x="71" y="783"/>
                    <a:pt x="71" y="782"/>
                    <a:pt x="69" y="781"/>
                  </a:cubicBezTo>
                  <a:cubicBezTo>
                    <a:pt x="70" y="783"/>
                    <a:pt x="67" y="782"/>
                    <a:pt x="67" y="784"/>
                  </a:cubicBezTo>
                  <a:cubicBezTo>
                    <a:pt x="69" y="784"/>
                    <a:pt x="69" y="786"/>
                    <a:pt x="71" y="785"/>
                  </a:cubicBezTo>
                  <a:close/>
                  <a:moveTo>
                    <a:pt x="137" y="815"/>
                  </a:moveTo>
                  <a:cubicBezTo>
                    <a:pt x="136" y="802"/>
                    <a:pt x="133" y="793"/>
                    <a:pt x="127" y="787"/>
                  </a:cubicBezTo>
                  <a:cubicBezTo>
                    <a:pt x="129" y="798"/>
                    <a:pt x="133" y="806"/>
                    <a:pt x="137" y="815"/>
                  </a:cubicBezTo>
                  <a:close/>
                  <a:moveTo>
                    <a:pt x="724" y="810"/>
                  </a:moveTo>
                  <a:cubicBezTo>
                    <a:pt x="726" y="810"/>
                    <a:pt x="725" y="813"/>
                    <a:pt x="726" y="813"/>
                  </a:cubicBezTo>
                  <a:cubicBezTo>
                    <a:pt x="730" y="810"/>
                    <a:pt x="736" y="804"/>
                    <a:pt x="735" y="800"/>
                  </a:cubicBezTo>
                  <a:cubicBezTo>
                    <a:pt x="731" y="803"/>
                    <a:pt x="726" y="805"/>
                    <a:pt x="724" y="810"/>
                  </a:cubicBezTo>
                  <a:close/>
                  <a:moveTo>
                    <a:pt x="157" y="816"/>
                  </a:moveTo>
                  <a:cubicBezTo>
                    <a:pt x="152" y="816"/>
                    <a:pt x="154" y="809"/>
                    <a:pt x="150" y="808"/>
                  </a:cubicBezTo>
                  <a:cubicBezTo>
                    <a:pt x="151" y="811"/>
                    <a:pt x="151" y="815"/>
                    <a:pt x="152" y="817"/>
                  </a:cubicBezTo>
                  <a:cubicBezTo>
                    <a:pt x="152" y="814"/>
                    <a:pt x="156" y="820"/>
                    <a:pt x="157" y="816"/>
                  </a:cubicBezTo>
                  <a:close/>
                  <a:moveTo>
                    <a:pt x="847" y="824"/>
                  </a:moveTo>
                  <a:cubicBezTo>
                    <a:pt x="851" y="822"/>
                    <a:pt x="857" y="818"/>
                    <a:pt x="856" y="813"/>
                  </a:cubicBezTo>
                  <a:cubicBezTo>
                    <a:pt x="854" y="816"/>
                    <a:pt x="851" y="818"/>
                    <a:pt x="847" y="819"/>
                  </a:cubicBezTo>
                  <a:lnTo>
                    <a:pt x="847" y="824"/>
                  </a:lnTo>
                  <a:close/>
                  <a:moveTo>
                    <a:pt x="828" y="823"/>
                  </a:moveTo>
                  <a:cubicBezTo>
                    <a:pt x="826" y="823"/>
                    <a:pt x="824" y="823"/>
                    <a:pt x="824" y="827"/>
                  </a:cubicBezTo>
                  <a:cubicBezTo>
                    <a:pt x="826" y="826"/>
                    <a:pt x="827" y="824"/>
                    <a:pt x="828" y="823"/>
                  </a:cubicBezTo>
                  <a:close/>
                  <a:moveTo>
                    <a:pt x="627" y="834"/>
                  </a:moveTo>
                  <a:cubicBezTo>
                    <a:pt x="628" y="836"/>
                    <a:pt x="627" y="836"/>
                    <a:pt x="627" y="837"/>
                  </a:cubicBezTo>
                  <a:cubicBezTo>
                    <a:pt x="630" y="840"/>
                    <a:pt x="641" y="838"/>
                    <a:pt x="641" y="831"/>
                  </a:cubicBezTo>
                  <a:cubicBezTo>
                    <a:pt x="636" y="834"/>
                    <a:pt x="634" y="835"/>
                    <a:pt x="627" y="834"/>
                  </a:cubicBezTo>
                  <a:close/>
                  <a:moveTo>
                    <a:pt x="881" y="850"/>
                  </a:moveTo>
                  <a:cubicBezTo>
                    <a:pt x="882" y="849"/>
                    <a:pt x="886" y="849"/>
                    <a:pt x="885" y="844"/>
                  </a:cubicBezTo>
                  <a:cubicBezTo>
                    <a:pt x="883" y="844"/>
                    <a:pt x="883" y="843"/>
                    <a:pt x="880" y="844"/>
                  </a:cubicBezTo>
                  <a:cubicBezTo>
                    <a:pt x="881" y="845"/>
                    <a:pt x="879" y="849"/>
                    <a:pt x="881" y="850"/>
                  </a:cubicBezTo>
                  <a:close/>
                  <a:moveTo>
                    <a:pt x="868" y="850"/>
                  </a:moveTo>
                  <a:cubicBezTo>
                    <a:pt x="867" y="847"/>
                    <a:pt x="860" y="848"/>
                    <a:pt x="862" y="855"/>
                  </a:cubicBezTo>
                  <a:cubicBezTo>
                    <a:pt x="865" y="855"/>
                    <a:pt x="867" y="852"/>
                    <a:pt x="868" y="850"/>
                  </a:cubicBezTo>
                  <a:close/>
                  <a:moveTo>
                    <a:pt x="130" y="849"/>
                  </a:moveTo>
                  <a:cubicBezTo>
                    <a:pt x="130" y="852"/>
                    <a:pt x="131" y="853"/>
                    <a:pt x="130" y="857"/>
                  </a:cubicBezTo>
                  <a:cubicBezTo>
                    <a:pt x="134" y="856"/>
                    <a:pt x="132" y="849"/>
                    <a:pt x="130" y="849"/>
                  </a:cubicBezTo>
                  <a:close/>
                  <a:moveTo>
                    <a:pt x="684" y="851"/>
                  </a:moveTo>
                  <a:cubicBezTo>
                    <a:pt x="683" y="850"/>
                    <a:pt x="683" y="849"/>
                    <a:pt x="682" y="849"/>
                  </a:cubicBezTo>
                  <a:cubicBezTo>
                    <a:pt x="677" y="851"/>
                    <a:pt x="668" y="852"/>
                    <a:pt x="660" y="853"/>
                  </a:cubicBezTo>
                  <a:cubicBezTo>
                    <a:pt x="660" y="859"/>
                    <a:pt x="660" y="859"/>
                    <a:pt x="660" y="859"/>
                  </a:cubicBezTo>
                  <a:cubicBezTo>
                    <a:pt x="667" y="860"/>
                    <a:pt x="679" y="858"/>
                    <a:pt x="684" y="851"/>
                  </a:cubicBezTo>
                  <a:close/>
                  <a:moveTo>
                    <a:pt x="732" y="865"/>
                  </a:moveTo>
                  <a:cubicBezTo>
                    <a:pt x="735" y="863"/>
                    <a:pt x="748" y="856"/>
                    <a:pt x="747" y="852"/>
                  </a:cubicBezTo>
                  <a:cubicBezTo>
                    <a:pt x="743" y="857"/>
                    <a:pt x="733" y="860"/>
                    <a:pt x="732" y="865"/>
                  </a:cubicBezTo>
                  <a:close/>
                  <a:moveTo>
                    <a:pt x="169" y="853"/>
                  </a:moveTo>
                  <a:cubicBezTo>
                    <a:pt x="171" y="856"/>
                    <a:pt x="170" y="860"/>
                    <a:pt x="174" y="861"/>
                  </a:cubicBezTo>
                  <a:cubicBezTo>
                    <a:pt x="173" y="858"/>
                    <a:pt x="172" y="854"/>
                    <a:pt x="169" y="853"/>
                  </a:cubicBezTo>
                  <a:close/>
                  <a:moveTo>
                    <a:pt x="848" y="853"/>
                  </a:moveTo>
                  <a:cubicBezTo>
                    <a:pt x="845" y="854"/>
                    <a:pt x="843" y="855"/>
                    <a:pt x="842" y="858"/>
                  </a:cubicBezTo>
                  <a:cubicBezTo>
                    <a:pt x="845" y="858"/>
                    <a:pt x="848" y="857"/>
                    <a:pt x="848" y="853"/>
                  </a:cubicBezTo>
                  <a:close/>
                  <a:moveTo>
                    <a:pt x="658" y="854"/>
                  </a:moveTo>
                  <a:cubicBezTo>
                    <a:pt x="655" y="854"/>
                    <a:pt x="652" y="856"/>
                    <a:pt x="653" y="860"/>
                  </a:cubicBezTo>
                  <a:cubicBezTo>
                    <a:pt x="655" y="860"/>
                    <a:pt x="656" y="859"/>
                    <a:pt x="658" y="858"/>
                  </a:cubicBezTo>
                  <a:cubicBezTo>
                    <a:pt x="657" y="856"/>
                    <a:pt x="659" y="856"/>
                    <a:pt x="658" y="854"/>
                  </a:cubicBezTo>
                  <a:close/>
                  <a:moveTo>
                    <a:pt x="99" y="865"/>
                  </a:moveTo>
                  <a:cubicBezTo>
                    <a:pt x="99" y="862"/>
                    <a:pt x="99" y="860"/>
                    <a:pt x="98" y="859"/>
                  </a:cubicBezTo>
                  <a:cubicBezTo>
                    <a:pt x="95" y="859"/>
                    <a:pt x="95" y="859"/>
                    <a:pt x="95" y="859"/>
                  </a:cubicBezTo>
                  <a:cubicBezTo>
                    <a:pt x="95" y="863"/>
                    <a:pt x="97" y="863"/>
                    <a:pt x="99" y="865"/>
                  </a:cubicBezTo>
                  <a:close/>
                  <a:moveTo>
                    <a:pt x="841" y="859"/>
                  </a:moveTo>
                  <a:cubicBezTo>
                    <a:pt x="832" y="869"/>
                    <a:pt x="818" y="878"/>
                    <a:pt x="815" y="892"/>
                  </a:cubicBezTo>
                  <a:cubicBezTo>
                    <a:pt x="820" y="887"/>
                    <a:pt x="824" y="883"/>
                    <a:pt x="828" y="878"/>
                  </a:cubicBezTo>
                  <a:cubicBezTo>
                    <a:pt x="837" y="876"/>
                    <a:pt x="840" y="868"/>
                    <a:pt x="843" y="860"/>
                  </a:cubicBezTo>
                  <a:cubicBezTo>
                    <a:pt x="843" y="860"/>
                    <a:pt x="842" y="859"/>
                    <a:pt x="841" y="859"/>
                  </a:cubicBezTo>
                  <a:close/>
                  <a:moveTo>
                    <a:pt x="65" y="868"/>
                  </a:moveTo>
                  <a:cubicBezTo>
                    <a:pt x="65" y="873"/>
                    <a:pt x="68" y="875"/>
                    <a:pt x="71" y="878"/>
                  </a:cubicBezTo>
                  <a:cubicBezTo>
                    <a:pt x="69" y="874"/>
                    <a:pt x="68" y="870"/>
                    <a:pt x="65" y="868"/>
                  </a:cubicBezTo>
                  <a:close/>
                  <a:moveTo>
                    <a:pt x="678" y="875"/>
                  </a:moveTo>
                  <a:cubicBezTo>
                    <a:pt x="678" y="873"/>
                    <a:pt x="677" y="873"/>
                    <a:pt x="678" y="872"/>
                  </a:cubicBezTo>
                  <a:cubicBezTo>
                    <a:pt x="673" y="871"/>
                    <a:pt x="674" y="871"/>
                    <a:pt x="670" y="872"/>
                  </a:cubicBezTo>
                  <a:cubicBezTo>
                    <a:pt x="670" y="876"/>
                    <a:pt x="670" y="876"/>
                    <a:pt x="670" y="876"/>
                  </a:cubicBezTo>
                  <a:cubicBezTo>
                    <a:pt x="673" y="874"/>
                    <a:pt x="673" y="873"/>
                    <a:pt x="678" y="875"/>
                  </a:cubicBezTo>
                  <a:close/>
                  <a:moveTo>
                    <a:pt x="634" y="881"/>
                  </a:moveTo>
                  <a:cubicBezTo>
                    <a:pt x="632" y="873"/>
                    <a:pt x="621" y="879"/>
                    <a:pt x="619" y="881"/>
                  </a:cubicBezTo>
                  <a:cubicBezTo>
                    <a:pt x="622" y="881"/>
                    <a:pt x="626" y="881"/>
                    <a:pt x="628" y="880"/>
                  </a:cubicBezTo>
                  <a:cubicBezTo>
                    <a:pt x="628" y="882"/>
                    <a:pt x="632" y="883"/>
                    <a:pt x="634" y="881"/>
                  </a:cubicBezTo>
                  <a:close/>
                  <a:moveTo>
                    <a:pt x="109" y="881"/>
                  </a:moveTo>
                  <a:cubicBezTo>
                    <a:pt x="107" y="881"/>
                    <a:pt x="107" y="878"/>
                    <a:pt x="105" y="878"/>
                  </a:cubicBezTo>
                  <a:cubicBezTo>
                    <a:pt x="107" y="882"/>
                    <a:pt x="105" y="889"/>
                    <a:pt x="109" y="889"/>
                  </a:cubicBezTo>
                  <a:cubicBezTo>
                    <a:pt x="109" y="886"/>
                    <a:pt x="105" y="882"/>
                    <a:pt x="109" y="881"/>
                  </a:cubicBezTo>
                  <a:close/>
                  <a:moveTo>
                    <a:pt x="48" y="885"/>
                  </a:moveTo>
                  <a:cubicBezTo>
                    <a:pt x="48" y="883"/>
                    <a:pt x="49" y="883"/>
                    <a:pt x="49" y="881"/>
                  </a:cubicBezTo>
                  <a:cubicBezTo>
                    <a:pt x="47" y="882"/>
                    <a:pt x="47" y="880"/>
                    <a:pt x="45" y="880"/>
                  </a:cubicBezTo>
                  <a:cubicBezTo>
                    <a:pt x="44" y="884"/>
                    <a:pt x="48" y="883"/>
                    <a:pt x="48" y="885"/>
                  </a:cubicBezTo>
                  <a:close/>
                  <a:moveTo>
                    <a:pt x="8" y="892"/>
                  </a:moveTo>
                  <a:cubicBezTo>
                    <a:pt x="7" y="889"/>
                    <a:pt x="5" y="887"/>
                    <a:pt x="7" y="884"/>
                  </a:cubicBezTo>
                  <a:cubicBezTo>
                    <a:pt x="5" y="884"/>
                    <a:pt x="5" y="883"/>
                    <a:pt x="4" y="882"/>
                  </a:cubicBezTo>
                  <a:cubicBezTo>
                    <a:pt x="5" y="885"/>
                    <a:pt x="3" y="884"/>
                    <a:pt x="4" y="887"/>
                  </a:cubicBezTo>
                  <a:cubicBezTo>
                    <a:pt x="7" y="886"/>
                    <a:pt x="5" y="892"/>
                    <a:pt x="8" y="892"/>
                  </a:cubicBezTo>
                  <a:close/>
                  <a:moveTo>
                    <a:pt x="715" y="897"/>
                  </a:moveTo>
                  <a:cubicBezTo>
                    <a:pt x="717" y="897"/>
                    <a:pt x="717" y="900"/>
                    <a:pt x="719" y="900"/>
                  </a:cubicBezTo>
                  <a:cubicBezTo>
                    <a:pt x="722" y="897"/>
                    <a:pt x="728" y="899"/>
                    <a:pt x="728" y="894"/>
                  </a:cubicBezTo>
                  <a:cubicBezTo>
                    <a:pt x="728" y="892"/>
                    <a:pt x="725" y="892"/>
                    <a:pt x="727" y="890"/>
                  </a:cubicBezTo>
                  <a:cubicBezTo>
                    <a:pt x="723" y="890"/>
                    <a:pt x="720" y="890"/>
                    <a:pt x="717" y="891"/>
                  </a:cubicBezTo>
                  <a:cubicBezTo>
                    <a:pt x="717" y="893"/>
                    <a:pt x="716" y="894"/>
                    <a:pt x="715" y="897"/>
                  </a:cubicBezTo>
                  <a:close/>
                  <a:moveTo>
                    <a:pt x="822" y="896"/>
                  </a:moveTo>
                  <a:cubicBezTo>
                    <a:pt x="823" y="895"/>
                    <a:pt x="824" y="894"/>
                    <a:pt x="824" y="892"/>
                  </a:cubicBezTo>
                  <a:cubicBezTo>
                    <a:pt x="822" y="891"/>
                    <a:pt x="820" y="895"/>
                    <a:pt x="822" y="896"/>
                  </a:cubicBezTo>
                  <a:close/>
                  <a:moveTo>
                    <a:pt x="898" y="894"/>
                  </a:moveTo>
                  <a:cubicBezTo>
                    <a:pt x="896" y="895"/>
                    <a:pt x="893" y="895"/>
                    <a:pt x="893" y="897"/>
                  </a:cubicBezTo>
                  <a:cubicBezTo>
                    <a:pt x="895" y="897"/>
                    <a:pt x="898" y="897"/>
                    <a:pt x="898" y="894"/>
                  </a:cubicBezTo>
                  <a:close/>
                  <a:moveTo>
                    <a:pt x="676" y="910"/>
                  </a:moveTo>
                  <a:cubicBezTo>
                    <a:pt x="681" y="909"/>
                    <a:pt x="686" y="907"/>
                    <a:pt x="688" y="903"/>
                  </a:cubicBezTo>
                  <a:cubicBezTo>
                    <a:pt x="683" y="901"/>
                    <a:pt x="677" y="904"/>
                    <a:pt x="673" y="905"/>
                  </a:cubicBezTo>
                  <a:cubicBezTo>
                    <a:pt x="676" y="905"/>
                    <a:pt x="675" y="908"/>
                    <a:pt x="676" y="910"/>
                  </a:cubicBezTo>
                  <a:close/>
                  <a:moveTo>
                    <a:pt x="196" y="910"/>
                  </a:moveTo>
                  <a:cubicBezTo>
                    <a:pt x="196" y="907"/>
                    <a:pt x="198" y="906"/>
                    <a:pt x="196" y="903"/>
                  </a:cubicBezTo>
                  <a:cubicBezTo>
                    <a:pt x="194" y="903"/>
                    <a:pt x="194" y="903"/>
                    <a:pt x="194" y="903"/>
                  </a:cubicBezTo>
                  <a:cubicBezTo>
                    <a:pt x="194" y="907"/>
                    <a:pt x="191" y="911"/>
                    <a:pt x="196" y="910"/>
                  </a:cubicBezTo>
                  <a:close/>
                  <a:moveTo>
                    <a:pt x="132" y="906"/>
                  </a:moveTo>
                  <a:cubicBezTo>
                    <a:pt x="131" y="906"/>
                    <a:pt x="131" y="905"/>
                    <a:pt x="131" y="904"/>
                  </a:cubicBezTo>
                  <a:cubicBezTo>
                    <a:pt x="128" y="904"/>
                    <a:pt x="128" y="904"/>
                    <a:pt x="128" y="904"/>
                  </a:cubicBezTo>
                  <a:cubicBezTo>
                    <a:pt x="127" y="908"/>
                    <a:pt x="132" y="909"/>
                    <a:pt x="132" y="906"/>
                  </a:cubicBezTo>
                  <a:close/>
                  <a:moveTo>
                    <a:pt x="867" y="905"/>
                  </a:moveTo>
                  <a:cubicBezTo>
                    <a:pt x="865" y="906"/>
                    <a:pt x="862" y="907"/>
                    <a:pt x="861" y="909"/>
                  </a:cubicBezTo>
                  <a:cubicBezTo>
                    <a:pt x="864" y="909"/>
                    <a:pt x="866" y="908"/>
                    <a:pt x="867" y="905"/>
                  </a:cubicBezTo>
                  <a:close/>
                  <a:moveTo>
                    <a:pt x="745" y="910"/>
                  </a:moveTo>
                  <a:cubicBezTo>
                    <a:pt x="749" y="909"/>
                    <a:pt x="747" y="909"/>
                    <a:pt x="747" y="913"/>
                  </a:cubicBezTo>
                  <a:cubicBezTo>
                    <a:pt x="751" y="912"/>
                    <a:pt x="748" y="909"/>
                    <a:pt x="751" y="908"/>
                  </a:cubicBezTo>
                  <a:cubicBezTo>
                    <a:pt x="748" y="908"/>
                    <a:pt x="747" y="907"/>
                    <a:pt x="745" y="910"/>
                  </a:cubicBezTo>
                  <a:close/>
                  <a:moveTo>
                    <a:pt x="134" y="912"/>
                  </a:moveTo>
                  <a:cubicBezTo>
                    <a:pt x="135" y="909"/>
                    <a:pt x="134" y="908"/>
                    <a:pt x="131" y="908"/>
                  </a:cubicBezTo>
                  <a:cubicBezTo>
                    <a:pt x="131" y="911"/>
                    <a:pt x="133" y="911"/>
                    <a:pt x="134" y="912"/>
                  </a:cubicBezTo>
                  <a:close/>
                  <a:moveTo>
                    <a:pt x="598" y="914"/>
                  </a:moveTo>
                  <a:cubicBezTo>
                    <a:pt x="597" y="912"/>
                    <a:pt x="595" y="911"/>
                    <a:pt x="593" y="911"/>
                  </a:cubicBezTo>
                  <a:cubicBezTo>
                    <a:pt x="593" y="913"/>
                    <a:pt x="597" y="916"/>
                    <a:pt x="598" y="914"/>
                  </a:cubicBezTo>
                  <a:close/>
                  <a:moveTo>
                    <a:pt x="105" y="927"/>
                  </a:moveTo>
                  <a:cubicBezTo>
                    <a:pt x="108" y="927"/>
                    <a:pt x="108" y="927"/>
                    <a:pt x="108" y="927"/>
                  </a:cubicBezTo>
                  <a:cubicBezTo>
                    <a:pt x="109" y="924"/>
                    <a:pt x="106" y="924"/>
                    <a:pt x="104" y="922"/>
                  </a:cubicBezTo>
                  <a:cubicBezTo>
                    <a:pt x="103" y="927"/>
                    <a:pt x="109" y="924"/>
                    <a:pt x="105" y="927"/>
                  </a:cubicBezTo>
                  <a:close/>
                  <a:moveTo>
                    <a:pt x="761" y="929"/>
                  </a:moveTo>
                  <a:cubicBezTo>
                    <a:pt x="761" y="928"/>
                    <a:pt x="765" y="929"/>
                    <a:pt x="764" y="927"/>
                  </a:cubicBezTo>
                  <a:cubicBezTo>
                    <a:pt x="763" y="927"/>
                    <a:pt x="763" y="925"/>
                    <a:pt x="762" y="925"/>
                  </a:cubicBezTo>
                  <a:cubicBezTo>
                    <a:pt x="761" y="926"/>
                    <a:pt x="758" y="928"/>
                    <a:pt x="761" y="929"/>
                  </a:cubicBezTo>
                  <a:close/>
                  <a:moveTo>
                    <a:pt x="741" y="931"/>
                  </a:moveTo>
                  <a:cubicBezTo>
                    <a:pt x="744" y="933"/>
                    <a:pt x="748" y="931"/>
                    <a:pt x="750" y="928"/>
                  </a:cubicBezTo>
                  <a:cubicBezTo>
                    <a:pt x="747" y="929"/>
                    <a:pt x="741" y="927"/>
                    <a:pt x="741" y="931"/>
                  </a:cubicBezTo>
                  <a:close/>
                  <a:moveTo>
                    <a:pt x="727" y="936"/>
                  </a:moveTo>
                  <a:cubicBezTo>
                    <a:pt x="729" y="935"/>
                    <a:pt x="728" y="939"/>
                    <a:pt x="731" y="937"/>
                  </a:cubicBezTo>
                  <a:cubicBezTo>
                    <a:pt x="730" y="935"/>
                    <a:pt x="732" y="934"/>
                    <a:pt x="732" y="932"/>
                  </a:cubicBezTo>
                  <a:cubicBezTo>
                    <a:pt x="729" y="932"/>
                    <a:pt x="728" y="934"/>
                    <a:pt x="727" y="936"/>
                  </a:cubicBezTo>
                  <a:close/>
                  <a:moveTo>
                    <a:pt x="686" y="946"/>
                  </a:moveTo>
                  <a:cubicBezTo>
                    <a:pt x="690" y="948"/>
                    <a:pt x="696" y="945"/>
                    <a:pt x="698" y="943"/>
                  </a:cubicBezTo>
                  <a:cubicBezTo>
                    <a:pt x="695" y="942"/>
                    <a:pt x="687" y="943"/>
                    <a:pt x="686" y="946"/>
                  </a:cubicBezTo>
                  <a:close/>
                  <a:moveTo>
                    <a:pt x="650" y="954"/>
                  </a:moveTo>
                  <a:cubicBezTo>
                    <a:pt x="646" y="955"/>
                    <a:pt x="642" y="956"/>
                    <a:pt x="640" y="959"/>
                  </a:cubicBezTo>
                  <a:cubicBezTo>
                    <a:pt x="644" y="959"/>
                    <a:pt x="649" y="958"/>
                    <a:pt x="650" y="954"/>
                  </a:cubicBezTo>
                  <a:close/>
                  <a:moveTo>
                    <a:pt x="1081" y="965"/>
                  </a:moveTo>
                  <a:cubicBezTo>
                    <a:pt x="1082" y="963"/>
                    <a:pt x="1083" y="962"/>
                    <a:pt x="1083" y="959"/>
                  </a:cubicBezTo>
                  <a:cubicBezTo>
                    <a:pt x="1080" y="958"/>
                    <a:pt x="1080" y="964"/>
                    <a:pt x="1081" y="965"/>
                  </a:cubicBezTo>
                  <a:close/>
                  <a:moveTo>
                    <a:pt x="632" y="966"/>
                  </a:moveTo>
                  <a:cubicBezTo>
                    <a:pt x="637" y="965"/>
                    <a:pt x="646" y="967"/>
                    <a:pt x="649" y="963"/>
                  </a:cubicBezTo>
                  <a:cubicBezTo>
                    <a:pt x="644" y="966"/>
                    <a:pt x="637" y="961"/>
                    <a:pt x="632" y="966"/>
                  </a:cubicBezTo>
                  <a:close/>
                  <a:moveTo>
                    <a:pt x="230" y="979"/>
                  </a:moveTo>
                  <a:cubicBezTo>
                    <a:pt x="233" y="985"/>
                    <a:pt x="238" y="990"/>
                    <a:pt x="245" y="992"/>
                  </a:cubicBezTo>
                  <a:cubicBezTo>
                    <a:pt x="245" y="983"/>
                    <a:pt x="233" y="985"/>
                    <a:pt x="230" y="979"/>
                  </a:cubicBezTo>
                  <a:close/>
                  <a:moveTo>
                    <a:pt x="1059" y="991"/>
                  </a:moveTo>
                  <a:cubicBezTo>
                    <a:pt x="1059" y="989"/>
                    <a:pt x="1059" y="989"/>
                    <a:pt x="1059" y="989"/>
                  </a:cubicBezTo>
                  <a:cubicBezTo>
                    <a:pt x="1059" y="989"/>
                    <a:pt x="1059" y="988"/>
                    <a:pt x="1058" y="988"/>
                  </a:cubicBezTo>
                  <a:cubicBezTo>
                    <a:pt x="1058" y="989"/>
                    <a:pt x="1053" y="988"/>
                    <a:pt x="1055" y="991"/>
                  </a:cubicBezTo>
                  <a:cubicBezTo>
                    <a:pt x="1056" y="989"/>
                    <a:pt x="1057" y="992"/>
                    <a:pt x="1059" y="991"/>
                  </a:cubicBezTo>
                  <a:close/>
                  <a:moveTo>
                    <a:pt x="1054" y="994"/>
                  </a:moveTo>
                  <a:cubicBezTo>
                    <a:pt x="1054" y="994"/>
                    <a:pt x="1054" y="993"/>
                    <a:pt x="1053" y="993"/>
                  </a:cubicBezTo>
                  <a:cubicBezTo>
                    <a:pt x="1053" y="997"/>
                    <a:pt x="1053" y="997"/>
                    <a:pt x="1053" y="997"/>
                  </a:cubicBezTo>
                  <a:cubicBezTo>
                    <a:pt x="1054" y="997"/>
                    <a:pt x="1055" y="996"/>
                    <a:pt x="1055" y="997"/>
                  </a:cubicBezTo>
                  <a:cubicBezTo>
                    <a:pt x="1053" y="1000"/>
                    <a:pt x="1053" y="1005"/>
                    <a:pt x="1047" y="1004"/>
                  </a:cubicBezTo>
                  <a:cubicBezTo>
                    <a:pt x="1046" y="1007"/>
                    <a:pt x="1048" y="1006"/>
                    <a:pt x="1048" y="1009"/>
                  </a:cubicBezTo>
                  <a:cubicBezTo>
                    <a:pt x="1055" y="1007"/>
                    <a:pt x="1058" y="1002"/>
                    <a:pt x="1059" y="994"/>
                  </a:cubicBezTo>
                  <a:cubicBezTo>
                    <a:pt x="1058" y="992"/>
                    <a:pt x="1055" y="997"/>
                    <a:pt x="1054" y="994"/>
                  </a:cubicBezTo>
                  <a:close/>
                  <a:moveTo>
                    <a:pt x="662" y="996"/>
                  </a:moveTo>
                  <a:cubicBezTo>
                    <a:pt x="658" y="995"/>
                    <a:pt x="651" y="995"/>
                    <a:pt x="648" y="999"/>
                  </a:cubicBezTo>
                  <a:cubicBezTo>
                    <a:pt x="653" y="999"/>
                    <a:pt x="658" y="999"/>
                    <a:pt x="662" y="996"/>
                  </a:cubicBezTo>
                  <a:close/>
                  <a:moveTo>
                    <a:pt x="808" y="998"/>
                  </a:moveTo>
                  <a:cubicBezTo>
                    <a:pt x="808" y="1000"/>
                    <a:pt x="805" y="1001"/>
                    <a:pt x="806" y="1004"/>
                  </a:cubicBezTo>
                  <a:cubicBezTo>
                    <a:pt x="809" y="1003"/>
                    <a:pt x="812" y="1002"/>
                    <a:pt x="815" y="1000"/>
                  </a:cubicBezTo>
                  <a:cubicBezTo>
                    <a:pt x="813" y="998"/>
                    <a:pt x="810" y="999"/>
                    <a:pt x="808" y="998"/>
                  </a:cubicBezTo>
                  <a:close/>
                  <a:moveTo>
                    <a:pt x="728" y="1008"/>
                  </a:moveTo>
                  <a:cubicBezTo>
                    <a:pt x="730" y="1008"/>
                    <a:pt x="733" y="1009"/>
                    <a:pt x="733" y="1007"/>
                  </a:cubicBezTo>
                  <a:cubicBezTo>
                    <a:pt x="732" y="1007"/>
                    <a:pt x="733" y="1005"/>
                    <a:pt x="732" y="1005"/>
                  </a:cubicBezTo>
                  <a:cubicBezTo>
                    <a:pt x="731" y="1007"/>
                    <a:pt x="727" y="1005"/>
                    <a:pt x="728" y="1008"/>
                  </a:cubicBezTo>
                  <a:close/>
                  <a:moveTo>
                    <a:pt x="1023" y="1012"/>
                  </a:moveTo>
                  <a:cubicBezTo>
                    <a:pt x="1026" y="1011"/>
                    <a:pt x="1029" y="1009"/>
                    <a:pt x="1029" y="1005"/>
                  </a:cubicBezTo>
                  <a:cubicBezTo>
                    <a:pt x="1025" y="1005"/>
                    <a:pt x="1025" y="1005"/>
                    <a:pt x="1025" y="1005"/>
                  </a:cubicBezTo>
                  <a:cubicBezTo>
                    <a:pt x="1024" y="1007"/>
                    <a:pt x="1025" y="1011"/>
                    <a:pt x="1023" y="1012"/>
                  </a:cubicBezTo>
                  <a:close/>
                  <a:moveTo>
                    <a:pt x="328" y="1014"/>
                  </a:moveTo>
                  <a:cubicBezTo>
                    <a:pt x="330" y="1016"/>
                    <a:pt x="331" y="1018"/>
                    <a:pt x="334" y="1019"/>
                  </a:cubicBezTo>
                  <a:cubicBezTo>
                    <a:pt x="334" y="1016"/>
                    <a:pt x="330" y="1013"/>
                    <a:pt x="328" y="1014"/>
                  </a:cubicBezTo>
                  <a:close/>
                  <a:moveTo>
                    <a:pt x="787" y="1015"/>
                  </a:moveTo>
                  <a:cubicBezTo>
                    <a:pt x="784" y="1015"/>
                    <a:pt x="784" y="1015"/>
                    <a:pt x="784" y="1015"/>
                  </a:cubicBezTo>
                  <a:cubicBezTo>
                    <a:pt x="784" y="1017"/>
                    <a:pt x="785" y="1019"/>
                    <a:pt x="786" y="1019"/>
                  </a:cubicBezTo>
                  <a:cubicBezTo>
                    <a:pt x="786" y="1018"/>
                    <a:pt x="787" y="1017"/>
                    <a:pt x="787" y="1015"/>
                  </a:cubicBezTo>
                  <a:close/>
                  <a:moveTo>
                    <a:pt x="676" y="1030"/>
                  </a:moveTo>
                  <a:cubicBezTo>
                    <a:pt x="683" y="1034"/>
                    <a:pt x="688" y="1034"/>
                    <a:pt x="697" y="1033"/>
                  </a:cubicBezTo>
                  <a:cubicBezTo>
                    <a:pt x="698" y="1029"/>
                    <a:pt x="695" y="1030"/>
                    <a:pt x="696" y="1027"/>
                  </a:cubicBezTo>
                  <a:cubicBezTo>
                    <a:pt x="690" y="1027"/>
                    <a:pt x="682" y="1027"/>
                    <a:pt x="676" y="1030"/>
                  </a:cubicBezTo>
                  <a:close/>
                  <a:moveTo>
                    <a:pt x="309" y="1029"/>
                  </a:moveTo>
                  <a:cubicBezTo>
                    <a:pt x="309" y="1032"/>
                    <a:pt x="312" y="1032"/>
                    <a:pt x="314" y="1033"/>
                  </a:cubicBezTo>
                  <a:cubicBezTo>
                    <a:pt x="314" y="1030"/>
                    <a:pt x="312" y="1029"/>
                    <a:pt x="309" y="1029"/>
                  </a:cubicBezTo>
                  <a:close/>
                  <a:moveTo>
                    <a:pt x="763" y="1050"/>
                  </a:moveTo>
                  <a:cubicBezTo>
                    <a:pt x="763" y="1050"/>
                    <a:pt x="763" y="1051"/>
                    <a:pt x="762" y="1050"/>
                  </a:cubicBezTo>
                  <a:cubicBezTo>
                    <a:pt x="761" y="1048"/>
                    <a:pt x="764" y="1049"/>
                    <a:pt x="764" y="1048"/>
                  </a:cubicBezTo>
                  <a:cubicBezTo>
                    <a:pt x="760" y="1046"/>
                    <a:pt x="753" y="1050"/>
                    <a:pt x="751" y="1043"/>
                  </a:cubicBezTo>
                  <a:cubicBezTo>
                    <a:pt x="754" y="1042"/>
                    <a:pt x="757" y="1041"/>
                    <a:pt x="758" y="1036"/>
                  </a:cubicBezTo>
                  <a:cubicBezTo>
                    <a:pt x="749" y="1033"/>
                    <a:pt x="734" y="1034"/>
                    <a:pt x="733" y="1043"/>
                  </a:cubicBezTo>
                  <a:cubicBezTo>
                    <a:pt x="732" y="1053"/>
                    <a:pt x="751" y="1052"/>
                    <a:pt x="762" y="1054"/>
                  </a:cubicBezTo>
                  <a:cubicBezTo>
                    <a:pt x="761" y="1051"/>
                    <a:pt x="766" y="1051"/>
                    <a:pt x="763" y="1050"/>
                  </a:cubicBezTo>
                  <a:close/>
                  <a:moveTo>
                    <a:pt x="653" y="1047"/>
                  </a:moveTo>
                  <a:cubicBezTo>
                    <a:pt x="655" y="1039"/>
                    <a:pt x="665" y="1047"/>
                    <a:pt x="667" y="1040"/>
                  </a:cubicBezTo>
                  <a:cubicBezTo>
                    <a:pt x="655" y="1042"/>
                    <a:pt x="645" y="1041"/>
                    <a:pt x="636" y="1038"/>
                  </a:cubicBezTo>
                  <a:cubicBezTo>
                    <a:pt x="638" y="1041"/>
                    <a:pt x="636" y="1043"/>
                    <a:pt x="635" y="1046"/>
                  </a:cubicBezTo>
                  <a:cubicBezTo>
                    <a:pt x="642" y="1045"/>
                    <a:pt x="646" y="1047"/>
                    <a:pt x="653" y="1047"/>
                  </a:cubicBezTo>
                  <a:close/>
                  <a:moveTo>
                    <a:pt x="978" y="1044"/>
                  </a:moveTo>
                  <a:cubicBezTo>
                    <a:pt x="978" y="1046"/>
                    <a:pt x="974" y="1045"/>
                    <a:pt x="975" y="1048"/>
                  </a:cubicBezTo>
                  <a:cubicBezTo>
                    <a:pt x="977" y="1049"/>
                    <a:pt x="980" y="1045"/>
                    <a:pt x="978" y="1044"/>
                  </a:cubicBezTo>
                  <a:close/>
                  <a:moveTo>
                    <a:pt x="966" y="1050"/>
                  </a:moveTo>
                  <a:cubicBezTo>
                    <a:pt x="966" y="1055"/>
                    <a:pt x="972" y="1054"/>
                    <a:pt x="972" y="1050"/>
                  </a:cubicBezTo>
                  <a:cubicBezTo>
                    <a:pt x="968" y="1049"/>
                    <a:pt x="968" y="1051"/>
                    <a:pt x="966" y="1050"/>
                  </a:cubicBezTo>
                  <a:close/>
                  <a:moveTo>
                    <a:pt x="603" y="1063"/>
                  </a:moveTo>
                  <a:cubicBezTo>
                    <a:pt x="606" y="1061"/>
                    <a:pt x="607" y="1062"/>
                    <a:pt x="610" y="1061"/>
                  </a:cubicBezTo>
                  <a:cubicBezTo>
                    <a:pt x="608" y="1060"/>
                    <a:pt x="603" y="1059"/>
                    <a:pt x="603" y="1063"/>
                  </a:cubicBezTo>
                  <a:close/>
                  <a:moveTo>
                    <a:pt x="597" y="1066"/>
                  </a:moveTo>
                  <a:cubicBezTo>
                    <a:pt x="602" y="1064"/>
                    <a:pt x="612" y="1071"/>
                    <a:pt x="615" y="1064"/>
                  </a:cubicBezTo>
                  <a:cubicBezTo>
                    <a:pt x="608" y="1066"/>
                    <a:pt x="601" y="1061"/>
                    <a:pt x="597" y="1066"/>
                  </a:cubicBezTo>
                  <a:close/>
                  <a:moveTo>
                    <a:pt x="405" y="1070"/>
                  </a:moveTo>
                  <a:cubicBezTo>
                    <a:pt x="401" y="1068"/>
                    <a:pt x="396" y="1067"/>
                    <a:pt x="392" y="1070"/>
                  </a:cubicBezTo>
                  <a:cubicBezTo>
                    <a:pt x="392" y="1075"/>
                    <a:pt x="399" y="1074"/>
                    <a:pt x="399" y="1079"/>
                  </a:cubicBezTo>
                  <a:cubicBezTo>
                    <a:pt x="401" y="1080"/>
                    <a:pt x="401" y="1078"/>
                    <a:pt x="402" y="1078"/>
                  </a:cubicBezTo>
                  <a:cubicBezTo>
                    <a:pt x="404" y="1080"/>
                    <a:pt x="404" y="1085"/>
                    <a:pt x="409" y="1084"/>
                  </a:cubicBezTo>
                  <a:cubicBezTo>
                    <a:pt x="409" y="1078"/>
                    <a:pt x="412" y="1084"/>
                    <a:pt x="414" y="1081"/>
                  </a:cubicBezTo>
                  <a:cubicBezTo>
                    <a:pt x="411" y="1078"/>
                    <a:pt x="405" y="1077"/>
                    <a:pt x="405" y="1070"/>
                  </a:cubicBezTo>
                  <a:close/>
                  <a:moveTo>
                    <a:pt x="785" y="1073"/>
                  </a:moveTo>
                  <a:cubicBezTo>
                    <a:pt x="788" y="1073"/>
                    <a:pt x="790" y="1075"/>
                    <a:pt x="792" y="1072"/>
                  </a:cubicBezTo>
                  <a:cubicBezTo>
                    <a:pt x="791" y="1072"/>
                    <a:pt x="791" y="1072"/>
                    <a:pt x="791" y="1071"/>
                  </a:cubicBezTo>
                  <a:cubicBezTo>
                    <a:pt x="788" y="1070"/>
                    <a:pt x="786" y="1071"/>
                    <a:pt x="785" y="1073"/>
                  </a:cubicBezTo>
                  <a:close/>
                  <a:moveTo>
                    <a:pt x="633" y="1080"/>
                  </a:moveTo>
                  <a:cubicBezTo>
                    <a:pt x="635" y="1080"/>
                    <a:pt x="641" y="1080"/>
                    <a:pt x="642" y="1076"/>
                  </a:cubicBezTo>
                  <a:cubicBezTo>
                    <a:pt x="639" y="1074"/>
                    <a:pt x="635" y="1073"/>
                    <a:pt x="630" y="1073"/>
                  </a:cubicBezTo>
                  <a:cubicBezTo>
                    <a:pt x="630" y="1077"/>
                    <a:pt x="633" y="1078"/>
                    <a:pt x="633" y="1080"/>
                  </a:cubicBezTo>
                  <a:close/>
                  <a:moveTo>
                    <a:pt x="611" y="1083"/>
                  </a:moveTo>
                  <a:cubicBezTo>
                    <a:pt x="614" y="1084"/>
                    <a:pt x="618" y="1086"/>
                    <a:pt x="619" y="1082"/>
                  </a:cubicBezTo>
                  <a:cubicBezTo>
                    <a:pt x="617" y="1083"/>
                    <a:pt x="612" y="1081"/>
                    <a:pt x="611" y="1083"/>
                  </a:cubicBezTo>
                  <a:close/>
                  <a:moveTo>
                    <a:pt x="431" y="1085"/>
                  </a:moveTo>
                  <a:cubicBezTo>
                    <a:pt x="428" y="1086"/>
                    <a:pt x="426" y="1082"/>
                    <a:pt x="424" y="1085"/>
                  </a:cubicBezTo>
                  <a:cubicBezTo>
                    <a:pt x="427" y="1086"/>
                    <a:pt x="427" y="1090"/>
                    <a:pt x="431" y="1088"/>
                  </a:cubicBezTo>
                  <a:cubicBezTo>
                    <a:pt x="429" y="1088"/>
                    <a:pt x="432" y="1087"/>
                    <a:pt x="431" y="1085"/>
                  </a:cubicBezTo>
                  <a:close/>
                  <a:moveTo>
                    <a:pt x="299" y="1093"/>
                  </a:moveTo>
                  <a:cubicBezTo>
                    <a:pt x="306" y="1095"/>
                    <a:pt x="308" y="1106"/>
                    <a:pt x="316" y="1104"/>
                  </a:cubicBezTo>
                  <a:cubicBezTo>
                    <a:pt x="313" y="1103"/>
                    <a:pt x="317" y="1100"/>
                    <a:pt x="315" y="1099"/>
                  </a:cubicBezTo>
                  <a:cubicBezTo>
                    <a:pt x="308" y="1100"/>
                    <a:pt x="307" y="1090"/>
                    <a:pt x="299" y="1089"/>
                  </a:cubicBezTo>
                  <a:lnTo>
                    <a:pt x="299" y="1093"/>
                  </a:lnTo>
                  <a:close/>
                  <a:moveTo>
                    <a:pt x="421" y="1094"/>
                  </a:moveTo>
                  <a:cubicBezTo>
                    <a:pt x="421" y="1095"/>
                    <a:pt x="420" y="1095"/>
                    <a:pt x="418" y="1095"/>
                  </a:cubicBezTo>
                  <a:cubicBezTo>
                    <a:pt x="420" y="1100"/>
                    <a:pt x="422" y="1104"/>
                    <a:pt x="429" y="1104"/>
                  </a:cubicBezTo>
                  <a:cubicBezTo>
                    <a:pt x="429" y="1098"/>
                    <a:pt x="422" y="1099"/>
                    <a:pt x="421" y="1094"/>
                  </a:cubicBezTo>
                  <a:close/>
                  <a:moveTo>
                    <a:pt x="878" y="1103"/>
                  </a:moveTo>
                  <a:cubicBezTo>
                    <a:pt x="881" y="1101"/>
                    <a:pt x="882" y="1103"/>
                    <a:pt x="883" y="1099"/>
                  </a:cubicBezTo>
                  <a:cubicBezTo>
                    <a:pt x="881" y="1100"/>
                    <a:pt x="879" y="1101"/>
                    <a:pt x="878" y="1103"/>
                  </a:cubicBezTo>
                  <a:close/>
                  <a:moveTo>
                    <a:pt x="448" y="1111"/>
                  </a:moveTo>
                  <a:cubicBezTo>
                    <a:pt x="450" y="1111"/>
                    <a:pt x="455" y="1117"/>
                    <a:pt x="456" y="1113"/>
                  </a:cubicBezTo>
                  <a:cubicBezTo>
                    <a:pt x="454" y="1112"/>
                    <a:pt x="450" y="1109"/>
                    <a:pt x="448" y="1111"/>
                  </a:cubicBezTo>
                  <a:close/>
                  <a:moveTo>
                    <a:pt x="854" y="1114"/>
                  </a:moveTo>
                  <a:cubicBezTo>
                    <a:pt x="852" y="1113"/>
                    <a:pt x="857" y="1115"/>
                    <a:pt x="857" y="1110"/>
                  </a:cubicBezTo>
                  <a:cubicBezTo>
                    <a:pt x="855" y="1110"/>
                    <a:pt x="854" y="1112"/>
                    <a:pt x="852" y="1112"/>
                  </a:cubicBezTo>
                  <a:cubicBezTo>
                    <a:pt x="851" y="1114"/>
                    <a:pt x="853" y="1117"/>
                    <a:pt x="854" y="1114"/>
                  </a:cubicBezTo>
                  <a:close/>
                  <a:moveTo>
                    <a:pt x="463" y="1121"/>
                  </a:moveTo>
                  <a:cubicBezTo>
                    <a:pt x="462" y="1121"/>
                    <a:pt x="461" y="1121"/>
                    <a:pt x="460" y="1121"/>
                  </a:cubicBezTo>
                  <a:cubicBezTo>
                    <a:pt x="459" y="1124"/>
                    <a:pt x="459" y="1130"/>
                    <a:pt x="463" y="1128"/>
                  </a:cubicBezTo>
                  <a:cubicBezTo>
                    <a:pt x="459" y="1126"/>
                    <a:pt x="464" y="1123"/>
                    <a:pt x="463" y="1121"/>
                  </a:cubicBezTo>
                  <a:close/>
                  <a:moveTo>
                    <a:pt x="832" y="1122"/>
                  </a:moveTo>
                  <a:cubicBezTo>
                    <a:pt x="831" y="1121"/>
                    <a:pt x="827" y="1123"/>
                    <a:pt x="825" y="1124"/>
                  </a:cubicBezTo>
                  <a:cubicBezTo>
                    <a:pt x="827" y="1123"/>
                    <a:pt x="832" y="1126"/>
                    <a:pt x="832" y="1122"/>
                  </a:cubicBezTo>
                  <a:close/>
                  <a:moveTo>
                    <a:pt x="630" y="1124"/>
                  </a:moveTo>
                  <a:cubicBezTo>
                    <a:pt x="629" y="1125"/>
                    <a:pt x="629" y="1127"/>
                    <a:pt x="630" y="1128"/>
                  </a:cubicBezTo>
                  <a:cubicBezTo>
                    <a:pt x="633" y="1128"/>
                    <a:pt x="636" y="1127"/>
                    <a:pt x="638" y="1126"/>
                  </a:cubicBezTo>
                  <a:cubicBezTo>
                    <a:pt x="634" y="1127"/>
                    <a:pt x="633" y="1124"/>
                    <a:pt x="630" y="1124"/>
                  </a:cubicBezTo>
                  <a:close/>
                  <a:moveTo>
                    <a:pt x="829" y="1129"/>
                  </a:moveTo>
                  <a:cubicBezTo>
                    <a:pt x="833" y="1128"/>
                    <a:pt x="839" y="1129"/>
                    <a:pt x="840" y="1125"/>
                  </a:cubicBezTo>
                  <a:cubicBezTo>
                    <a:pt x="836" y="1126"/>
                    <a:pt x="831" y="1126"/>
                    <a:pt x="829" y="1129"/>
                  </a:cubicBezTo>
                  <a:close/>
                  <a:moveTo>
                    <a:pt x="779" y="1129"/>
                  </a:moveTo>
                  <a:cubicBezTo>
                    <a:pt x="782" y="1129"/>
                    <a:pt x="784" y="1128"/>
                    <a:pt x="785" y="1127"/>
                  </a:cubicBezTo>
                  <a:cubicBezTo>
                    <a:pt x="782" y="1127"/>
                    <a:pt x="780" y="1127"/>
                    <a:pt x="779" y="1129"/>
                  </a:cubicBezTo>
                  <a:close/>
                  <a:moveTo>
                    <a:pt x="706" y="1138"/>
                  </a:moveTo>
                  <a:cubicBezTo>
                    <a:pt x="710" y="1139"/>
                    <a:pt x="714" y="1136"/>
                    <a:pt x="712" y="1134"/>
                  </a:cubicBezTo>
                  <a:cubicBezTo>
                    <a:pt x="711" y="1136"/>
                    <a:pt x="706" y="1134"/>
                    <a:pt x="706" y="1138"/>
                  </a:cubicBezTo>
                  <a:close/>
                  <a:moveTo>
                    <a:pt x="310" y="1139"/>
                  </a:moveTo>
                  <a:cubicBezTo>
                    <a:pt x="312" y="1140"/>
                    <a:pt x="316" y="1144"/>
                    <a:pt x="318" y="1142"/>
                  </a:cubicBezTo>
                  <a:cubicBezTo>
                    <a:pt x="316" y="1141"/>
                    <a:pt x="313" y="1137"/>
                    <a:pt x="310" y="1139"/>
                  </a:cubicBezTo>
                  <a:close/>
                  <a:moveTo>
                    <a:pt x="511" y="1144"/>
                  </a:moveTo>
                  <a:cubicBezTo>
                    <a:pt x="517" y="1140"/>
                    <a:pt x="524" y="1144"/>
                    <a:pt x="528" y="1144"/>
                  </a:cubicBezTo>
                  <a:cubicBezTo>
                    <a:pt x="526" y="1140"/>
                    <a:pt x="512" y="1136"/>
                    <a:pt x="511" y="1144"/>
                  </a:cubicBezTo>
                  <a:close/>
                  <a:moveTo>
                    <a:pt x="540" y="1142"/>
                  </a:moveTo>
                  <a:cubicBezTo>
                    <a:pt x="540" y="1144"/>
                    <a:pt x="544" y="1146"/>
                    <a:pt x="546" y="1143"/>
                  </a:cubicBezTo>
                  <a:cubicBezTo>
                    <a:pt x="544" y="1142"/>
                    <a:pt x="542" y="1138"/>
                    <a:pt x="540" y="1142"/>
                  </a:cubicBezTo>
                  <a:close/>
                  <a:moveTo>
                    <a:pt x="343" y="1149"/>
                  </a:moveTo>
                  <a:cubicBezTo>
                    <a:pt x="342" y="1150"/>
                    <a:pt x="339" y="1148"/>
                    <a:pt x="339" y="1150"/>
                  </a:cubicBezTo>
                  <a:cubicBezTo>
                    <a:pt x="342" y="1153"/>
                    <a:pt x="343" y="1155"/>
                    <a:pt x="348" y="1155"/>
                  </a:cubicBezTo>
                  <a:cubicBezTo>
                    <a:pt x="348" y="1151"/>
                    <a:pt x="343" y="1153"/>
                    <a:pt x="343" y="1149"/>
                  </a:cubicBezTo>
                  <a:close/>
                  <a:moveTo>
                    <a:pt x="589" y="1153"/>
                  </a:moveTo>
                  <a:cubicBezTo>
                    <a:pt x="592" y="1154"/>
                    <a:pt x="594" y="1158"/>
                    <a:pt x="597" y="1156"/>
                  </a:cubicBezTo>
                  <a:cubicBezTo>
                    <a:pt x="597" y="1152"/>
                    <a:pt x="591" y="1150"/>
                    <a:pt x="589" y="1153"/>
                  </a:cubicBezTo>
                  <a:close/>
                  <a:moveTo>
                    <a:pt x="535" y="1217"/>
                  </a:moveTo>
                  <a:cubicBezTo>
                    <a:pt x="539" y="1215"/>
                    <a:pt x="543" y="1221"/>
                    <a:pt x="546" y="1216"/>
                  </a:cubicBezTo>
                  <a:cubicBezTo>
                    <a:pt x="543" y="1213"/>
                    <a:pt x="535" y="1215"/>
                    <a:pt x="532" y="1212"/>
                  </a:cubicBezTo>
                  <a:cubicBezTo>
                    <a:pt x="532" y="1215"/>
                    <a:pt x="536" y="1213"/>
                    <a:pt x="535" y="1217"/>
                  </a:cubicBezTo>
                  <a:close/>
                  <a:moveTo>
                    <a:pt x="614" y="1221"/>
                  </a:moveTo>
                  <a:cubicBezTo>
                    <a:pt x="618" y="1221"/>
                    <a:pt x="619" y="1223"/>
                    <a:pt x="621" y="1220"/>
                  </a:cubicBezTo>
                  <a:cubicBezTo>
                    <a:pt x="620" y="1219"/>
                    <a:pt x="615" y="1219"/>
                    <a:pt x="614" y="1221"/>
                  </a:cubicBezTo>
                  <a:close/>
                  <a:moveTo>
                    <a:pt x="689" y="1228"/>
                  </a:moveTo>
                  <a:cubicBezTo>
                    <a:pt x="693" y="1232"/>
                    <a:pt x="699" y="1230"/>
                    <a:pt x="704" y="1228"/>
                  </a:cubicBezTo>
                  <a:cubicBezTo>
                    <a:pt x="700" y="1225"/>
                    <a:pt x="695" y="1225"/>
                    <a:pt x="689" y="1228"/>
                  </a:cubicBezTo>
                  <a:close/>
                  <a:moveTo>
                    <a:pt x="721" y="1229"/>
                  </a:moveTo>
                  <a:cubicBezTo>
                    <a:pt x="721" y="1228"/>
                    <a:pt x="720" y="1227"/>
                    <a:pt x="720" y="1226"/>
                  </a:cubicBezTo>
                  <a:cubicBezTo>
                    <a:pt x="718" y="1226"/>
                    <a:pt x="716" y="1225"/>
                    <a:pt x="715" y="1227"/>
                  </a:cubicBezTo>
                  <a:cubicBezTo>
                    <a:pt x="715" y="1230"/>
                    <a:pt x="718" y="1231"/>
                    <a:pt x="721" y="1229"/>
                  </a:cubicBezTo>
                  <a:close/>
                  <a:moveTo>
                    <a:pt x="736" y="1227"/>
                  </a:moveTo>
                  <a:cubicBezTo>
                    <a:pt x="731" y="1230"/>
                    <a:pt x="729" y="1226"/>
                    <a:pt x="723" y="1226"/>
                  </a:cubicBezTo>
                  <a:cubicBezTo>
                    <a:pt x="725" y="1228"/>
                    <a:pt x="726" y="1230"/>
                    <a:pt x="726" y="1233"/>
                  </a:cubicBezTo>
                  <a:cubicBezTo>
                    <a:pt x="729" y="1233"/>
                    <a:pt x="733" y="1233"/>
                    <a:pt x="735" y="1234"/>
                  </a:cubicBezTo>
                  <a:cubicBezTo>
                    <a:pt x="728" y="1238"/>
                    <a:pt x="720" y="1235"/>
                    <a:pt x="714" y="1238"/>
                  </a:cubicBezTo>
                  <a:cubicBezTo>
                    <a:pt x="722" y="1241"/>
                    <a:pt x="731" y="1238"/>
                    <a:pt x="738" y="1241"/>
                  </a:cubicBezTo>
                  <a:cubicBezTo>
                    <a:pt x="740" y="1240"/>
                    <a:pt x="736" y="1239"/>
                    <a:pt x="737" y="1236"/>
                  </a:cubicBezTo>
                  <a:cubicBezTo>
                    <a:pt x="738" y="1236"/>
                    <a:pt x="742" y="1237"/>
                    <a:pt x="741" y="1235"/>
                  </a:cubicBezTo>
                  <a:cubicBezTo>
                    <a:pt x="738" y="1235"/>
                    <a:pt x="740" y="1229"/>
                    <a:pt x="736" y="1227"/>
                  </a:cubicBezTo>
                  <a:close/>
                  <a:moveTo>
                    <a:pt x="771" y="1235"/>
                  </a:moveTo>
                  <a:cubicBezTo>
                    <a:pt x="770" y="1238"/>
                    <a:pt x="777" y="1238"/>
                    <a:pt x="776" y="1235"/>
                  </a:cubicBezTo>
                  <a:cubicBezTo>
                    <a:pt x="773" y="1236"/>
                    <a:pt x="774" y="1236"/>
                    <a:pt x="771" y="1235"/>
                  </a:cubicBezTo>
                  <a:close/>
                  <a:moveTo>
                    <a:pt x="496" y="1245"/>
                  </a:moveTo>
                  <a:cubicBezTo>
                    <a:pt x="496" y="1247"/>
                    <a:pt x="501" y="1249"/>
                    <a:pt x="501" y="1248"/>
                  </a:cubicBezTo>
                  <a:cubicBezTo>
                    <a:pt x="500" y="1246"/>
                    <a:pt x="499" y="1244"/>
                    <a:pt x="496" y="1245"/>
                  </a:cubicBezTo>
                  <a:close/>
                  <a:moveTo>
                    <a:pt x="384" y="0"/>
                  </a:moveTo>
                  <a:cubicBezTo>
                    <a:pt x="380" y="3"/>
                    <a:pt x="372" y="2"/>
                    <a:pt x="370" y="7"/>
                  </a:cubicBezTo>
                  <a:cubicBezTo>
                    <a:pt x="375" y="5"/>
                    <a:pt x="383" y="3"/>
                    <a:pt x="384" y="0"/>
                  </a:cubicBezTo>
                  <a:close/>
                  <a:moveTo>
                    <a:pt x="363" y="14"/>
                  </a:moveTo>
                  <a:cubicBezTo>
                    <a:pt x="364" y="12"/>
                    <a:pt x="365" y="8"/>
                    <a:pt x="364" y="8"/>
                  </a:cubicBezTo>
                  <a:cubicBezTo>
                    <a:pt x="362" y="8"/>
                    <a:pt x="361" y="10"/>
                    <a:pt x="358" y="10"/>
                  </a:cubicBezTo>
                  <a:cubicBezTo>
                    <a:pt x="358" y="13"/>
                    <a:pt x="360" y="14"/>
                    <a:pt x="363" y="14"/>
                  </a:cubicBezTo>
                  <a:close/>
                  <a:moveTo>
                    <a:pt x="605" y="1080"/>
                  </a:moveTo>
                  <a:cubicBezTo>
                    <a:pt x="604" y="1080"/>
                    <a:pt x="604" y="1080"/>
                    <a:pt x="603" y="1079"/>
                  </a:cubicBezTo>
                  <a:cubicBezTo>
                    <a:pt x="603" y="1080"/>
                    <a:pt x="604" y="1080"/>
                    <a:pt x="605" y="1080"/>
                  </a:cubicBezTo>
                  <a:close/>
                  <a:moveTo>
                    <a:pt x="1210" y="547"/>
                  </a:moveTo>
                  <a:cubicBezTo>
                    <a:pt x="1210" y="546"/>
                    <a:pt x="1211" y="546"/>
                    <a:pt x="1211" y="544"/>
                  </a:cubicBezTo>
                  <a:cubicBezTo>
                    <a:pt x="1203" y="532"/>
                    <a:pt x="1208" y="514"/>
                    <a:pt x="1202" y="500"/>
                  </a:cubicBezTo>
                  <a:cubicBezTo>
                    <a:pt x="1201" y="501"/>
                    <a:pt x="1203" y="505"/>
                    <a:pt x="1201" y="504"/>
                  </a:cubicBezTo>
                  <a:cubicBezTo>
                    <a:pt x="1198" y="500"/>
                    <a:pt x="1196" y="493"/>
                    <a:pt x="1193" y="488"/>
                  </a:cubicBezTo>
                  <a:cubicBezTo>
                    <a:pt x="1192" y="493"/>
                    <a:pt x="1196" y="498"/>
                    <a:pt x="1194" y="502"/>
                  </a:cubicBezTo>
                  <a:cubicBezTo>
                    <a:pt x="1188" y="473"/>
                    <a:pt x="1181" y="444"/>
                    <a:pt x="1172" y="419"/>
                  </a:cubicBezTo>
                  <a:cubicBezTo>
                    <a:pt x="1174" y="431"/>
                    <a:pt x="1182" y="442"/>
                    <a:pt x="1179" y="454"/>
                  </a:cubicBezTo>
                  <a:cubicBezTo>
                    <a:pt x="1179" y="452"/>
                    <a:pt x="1177" y="453"/>
                    <a:pt x="1177" y="452"/>
                  </a:cubicBezTo>
                  <a:cubicBezTo>
                    <a:pt x="1174" y="433"/>
                    <a:pt x="1169" y="419"/>
                    <a:pt x="1162" y="404"/>
                  </a:cubicBezTo>
                  <a:cubicBezTo>
                    <a:pt x="1164" y="416"/>
                    <a:pt x="1172" y="426"/>
                    <a:pt x="1166" y="440"/>
                  </a:cubicBezTo>
                  <a:cubicBezTo>
                    <a:pt x="1166" y="439"/>
                    <a:pt x="1165" y="439"/>
                    <a:pt x="1164" y="440"/>
                  </a:cubicBezTo>
                  <a:cubicBezTo>
                    <a:pt x="1161" y="427"/>
                    <a:pt x="1153" y="415"/>
                    <a:pt x="1152" y="399"/>
                  </a:cubicBezTo>
                  <a:cubicBezTo>
                    <a:pt x="1154" y="399"/>
                    <a:pt x="1153" y="402"/>
                    <a:pt x="1155" y="401"/>
                  </a:cubicBezTo>
                  <a:cubicBezTo>
                    <a:pt x="1156" y="395"/>
                    <a:pt x="1151" y="392"/>
                    <a:pt x="1154" y="387"/>
                  </a:cubicBezTo>
                  <a:cubicBezTo>
                    <a:pt x="1155" y="390"/>
                    <a:pt x="1156" y="394"/>
                    <a:pt x="1159" y="396"/>
                  </a:cubicBezTo>
                  <a:cubicBezTo>
                    <a:pt x="1160" y="392"/>
                    <a:pt x="1158" y="391"/>
                    <a:pt x="1157" y="387"/>
                  </a:cubicBezTo>
                  <a:cubicBezTo>
                    <a:pt x="1160" y="386"/>
                    <a:pt x="1160" y="390"/>
                    <a:pt x="1161" y="388"/>
                  </a:cubicBezTo>
                  <a:cubicBezTo>
                    <a:pt x="1152" y="359"/>
                    <a:pt x="1141" y="327"/>
                    <a:pt x="1121" y="306"/>
                  </a:cubicBezTo>
                  <a:cubicBezTo>
                    <a:pt x="1121" y="304"/>
                    <a:pt x="1120" y="302"/>
                    <a:pt x="1119" y="300"/>
                  </a:cubicBezTo>
                  <a:cubicBezTo>
                    <a:pt x="1112" y="300"/>
                    <a:pt x="1112" y="291"/>
                    <a:pt x="1107" y="289"/>
                  </a:cubicBezTo>
                  <a:cubicBezTo>
                    <a:pt x="1093" y="268"/>
                    <a:pt x="1075" y="253"/>
                    <a:pt x="1060" y="234"/>
                  </a:cubicBezTo>
                  <a:cubicBezTo>
                    <a:pt x="1055" y="234"/>
                    <a:pt x="1055" y="229"/>
                    <a:pt x="1051" y="228"/>
                  </a:cubicBezTo>
                  <a:cubicBezTo>
                    <a:pt x="1059" y="241"/>
                    <a:pt x="1072" y="248"/>
                    <a:pt x="1080" y="263"/>
                  </a:cubicBezTo>
                  <a:cubicBezTo>
                    <a:pt x="1092" y="274"/>
                    <a:pt x="1103" y="285"/>
                    <a:pt x="1110" y="301"/>
                  </a:cubicBezTo>
                  <a:cubicBezTo>
                    <a:pt x="1109" y="301"/>
                    <a:pt x="1108" y="302"/>
                    <a:pt x="1107" y="302"/>
                  </a:cubicBezTo>
                  <a:cubicBezTo>
                    <a:pt x="1103" y="298"/>
                    <a:pt x="1102" y="291"/>
                    <a:pt x="1099" y="286"/>
                  </a:cubicBezTo>
                  <a:cubicBezTo>
                    <a:pt x="1096" y="286"/>
                    <a:pt x="1096" y="288"/>
                    <a:pt x="1094" y="286"/>
                  </a:cubicBezTo>
                  <a:cubicBezTo>
                    <a:pt x="1094" y="281"/>
                    <a:pt x="1094" y="281"/>
                    <a:pt x="1094" y="281"/>
                  </a:cubicBezTo>
                  <a:cubicBezTo>
                    <a:pt x="1081" y="269"/>
                    <a:pt x="1073" y="252"/>
                    <a:pt x="1057" y="243"/>
                  </a:cubicBezTo>
                  <a:cubicBezTo>
                    <a:pt x="1059" y="247"/>
                    <a:pt x="1063" y="256"/>
                    <a:pt x="1066" y="252"/>
                  </a:cubicBezTo>
                  <a:cubicBezTo>
                    <a:pt x="1068" y="260"/>
                    <a:pt x="1065" y="264"/>
                    <a:pt x="1066" y="270"/>
                  </a:cubicBezTo>
                  <a:cubicBezTo>
                    <a:pt x="1061" y="257"/>
                    <a:pt x="1047" y="253"/>
                    <a:pt x="1041" y="241"/>
                  </a:cubicBezTo>
                  <a:cubicBezTo>
                    <a:pt x="1043" y="240"/>
                    <a:pt x="1043" y="244"/>
                    <a:pt x="1045" y="242"/>
                  </a:cubicBezTo>
                  <a:cubicBezTo>
                    <a:pt x="1045" y="238"/>
                    <a:pt x="1042" y="238"/>
                    <a:pt x="1041" y="236"/>
                  </a:cubicBezTo>
                  <a:cubicBezTo>
                    <a:pt x="1041" y="237"/>
                    <a:pt x="1041" y="238"/>
                    <a:pt x="1039" y="238"/>
                  </a:cubicBezTo>
                  <a:cubicBezTo>
                    <a:pt x="1041" y="234"/>
                    <a:pt x="1036" y="235"/>
                    <a:pt x="1036" y="232"/>
                  </a:cubicBezTo>
                  <a:cubicBezTo>
                    <a:pt x="1034" y="232"/>
                    <a:pt x="1031" y="234"/>
                    <a:pt x="1029" y="232"/>
                  </a:cubicBezTo>
                  <a:cubicBezTo>
                    <a:pt x="1029" y="233"/>
                    <a:pt x="1030" y="234"/>
                    <a:pt x="1029" y="235"/>
                  </a:cubicBezTo>
                  <a:cubicBezTo>
                    <a:pt x="1026" y="234"/>
                    <a:pt x="1023" y="229"/>
                    <a:pt x="1021" y="233"/>
                  </a:cubicBezTo>
                  <a:cubicBezTo>
                    <a:pt x="1019" y="231"/>
                    <a:pt x="1017" y="228"/>
                    <a:pt x="1014" y="227"/>
                  </a:cubicBezTo>
                  <a:cubicBezTo>
                    <a:pt x="1016" y="233"/>
                    <a:pt x="1022" y="234"/>
                    <a:pt x="1024" y="241"/>
                  </a:cubicBezTo>
                  <a:cubicBezTo>
                    <a:pt x="1020" y="244"/>
                    <a:pt x="1017" y="237"/>
                    <a:pt x="1015" y="235"/>
                  </a:cubicBezTo>
                  <a:cubicBezTo>
                    <a:pt x="1010" y="230"/>
                    <a:pt x="1003" y="231"/>
                    <a:pt x="1007" y="227"/>
                  </a:cubicBezTo>
                  <a:cubicBezTo>
                    <a:pt x="1002" y="224"/>
                    <a:pt x="996" y="211"/>
                    <a:pt x="993" y="217"/>
                  </a:cubicBezTo>
                  <a:cubicBezTo>
                    <a:pt x="992" y="215"/>
                    <a:pt x="991" y="214"/>
                    <a:pt x="992" y="211"/>
                  </a:cubicBezTo>
                  <a:cubicBezTo>
                    <a:pt x="990" y="209"/>
                    <a:pt x="987" y="209"/>
                    <a:pt x="986" y="206"/>
                  </a:cubicBezTo>
                  <a:cubicBezTo>
                    <a:pt x="988" y="204"/>
                    <a:pt x="987" y="204"/>
                    <a:pt x="987" y="200"/>
                  </a:cubicBezTo>
                  <a:cubicBezTo>
                    <a:pt x="989" y="202"/>
                    <a:pt x="989" y="199"/>
                    <a:pt x="990" y="199"/>
                  </a:cubicBezTo>
                  <a:cubicBezTo>
                    <a:pt x="980" y="195"/>
                    <a:pt x="973" y="183"/>
                    <a:pt x="964" y="181"/>
                  </a:cubicBezTo>
                  <a:cubicBezTo>
                    <a:pt x="963" y="186"/>
                    <a:pt x="974" y="189"/>
                    <a:pt x="972" y="195"/>
                  </a:cubicBezTo>
                  <a:cubicBezTo>
                    <a:pt x="974" y="196"/>
                    <a:pt x="978" y="197"/>
                    <a:pt x="977" y="202"/>
                  </a:cubicBezTo>
                  <a:cubicBezTo>
                    <a:pt x="971" y="202"/>
                    <a:pt x="969" y="200"/>
                    <a:pt x="968" y="192"/>
                  </a:cubicBezTo>
                  <a:cubicBezTo>
                    <a:pt x="956" y="194"/>
                    <a:pt x="951" y="183"/>
                    <a:pt x="942" y="178"/>
                  </a:cubicBezTo>
                  <a:cubicBezTo>
                    <a:pt x="945" y="177"/>
                    <a:pt x="942" y="175"/>
                    <a:pt x="942" y="171"/>
                  </a:cubicBezTo>
                  <a:cubicBezTo>
                    <a:pt x="951" y="171"/>
                    <a:pt x="956" y="180"/>
                    <a:pt x="963" y="181"/>
                  </a:cubicBezTo>
                  <a:cubicBezTo>
                    <a:pt x="963" y="178"/>
                    <a:pt x="960" y="178"/>
                    <a:pt x="959" y="175"/>
                  </a:cubicBezTo>
                  <a:cubicBezTo>
                    <a:pt x="951" y="177"/>
                    <a:pt x="954" y="164"/>
                    <a:pt x="946" y="163"/>
                  </a:cubicBezTo>
                  <a:cubicBezTo>
                    <a:pt x="945" y="169"/>
                    <a:pt x="940" y="161"/>
                    <a:pt x="937" y="159"/>
                  </a:cubicBezTo>
                  <a:cubicBezTo>
                    <a:pt x="934" y="160"/>
                    <a:pt x="933" y="162"/>
                    <a:pt x="931" y="159"/>
                  </a:cubicBezTo>
                  <a:cubicBezTo>
                    <a:pt x="932" y="164"/>
                    <a:pt x="937" y="164"/>
                    <a:pt x="939" y="168"/>
                  </a:cubicBezTo>
                  <a:cubicBezTo>
                    <a:pt x="938" y="168"/>
                    <a:pt x="939" y="170"/>
                    <a:pt x="937" y="171"/>
                  </a:cubicBezTo>
                  <a:cubicBezTo>
                    <a:pt x="931" y="169"/>
                    <a:pt x="926" y="166"/>
                    <a:pt x="922" y="162"/>
                  </a:cubicBezTo>
                  <a:cubicBezTo>
                    <a:pt x="923" y="161"/>
                    <a:pt x="922" y="158"/>
                    <a:pt x="924" y="158"/>
                  </a:cubicBezTo>
                  <a:cubicBezTo>
                    <a:pt x="926" y="157"/>
                    <a:pt x="928" y="159"/>
                    <a:pt x="931" y="159"/>
                  </a:cubicBezTo>
                  <a:cubicBezTo>
                    <a:pt x="933" y="156"/>
                    <a:pt x="926" y="154"/>
                    <a:pt x="932" y="152"/>
                  </a:cubicBezTo>
                  <a:cubicBezTo>
                    <a:pt x="927" y="151"/>
                    <a:pt x="925" y="147"/>
                    <a:pt x="920" y="145"/>
                  </a:cubicBezTo>
                  <a:cubicBezTo>
                    <a:pt x="922" y="144"/>
                    <a:pt x="919" y="142"/>
                    <a:pt x="921" y="142"/>
                  </a:cubicBezTo>
                  <a:cubicBezTo>
                    <a:pt x="932" y="144"/>
                    <a:pt x="922" y="140"/>
                    <a:pt x="919" y="137"/>
                  </a:cubicBezTo>
                  <a:cubicBezTo>
                    <a:pt x="919" y="139"/>
                    <a:pt x="918" y="139"/>
                    <a:pt x="917" y="140"/>
                  </a:cubicBezTo>
                  <a:cubicBezTo>
                    <a:pt x="915" y="139"/>
                    <a:pt x="915" y="136"/>
                    <a:pt x="911" y="135"/>
                  </a:cubicBezTo>
                  <a:cubicBezTo>
                    <a:pt x="911" y="137"/>
                    <a:pt x="909" y="137"/>
                    <a:pt x="908" y="139"/>
                  </a:cubicBezTo>
                  <a:cubicBezTo>
                    <a:pt x="907" y="138"/>
                    <a:pt x="904" y="139"/>
                    <a:pt x="903" y="137"/>
                  </a:cubicBezTo>
                  <a:cubicBezTo>
                    <a:pt x="904" y="134"/>
                    <a:pt x="909" y="138"/>
                    <a:pt x="908" y="135"/>
                  </a:cubicBezTo>
                  <a:cubicBezTo>
                    <a:pt x="907" y="134"/>
                    <a:pt x="908" y="134"/>
                    <a:pt x="908" y="133"/>
                  </a:cubicBezTo>
                  <a:cubicBezTo>
                    <a:pt x="906" y="133"/>
                    <a:pt x="904" y="133"/>
                    <a:pt x="903" y="132"/>
                  </a:cubicBezTo>
                  <a:cubicBezTo>
                    <a:pt x="903" y="136"/>
                    <a:pt x="900" y="137"/>
                    <a:pt x="898" y="139"/>
                  </a:cubicBezTo>
                  <a:cubicBezTo>
                    <a:pt x="896" y="139"/>
                    <a:pt x="894" y="135"/>
                    <a:pt x="893" y="137"/>
                  </a:cubicBezTo>
                  <a:cubicBezTo>
                    <a:pt x="894" y="137"/>
                    <a:pt x="895" y="138"/>
                    <a:pt x="895" y="140"/>
                  </a:cubicBezTo>
                  <a:cubicBezTo>
                    <a:pt x="894" y="140"/>
                    <a:pt x="893" y="140"/>
                    <a:pt x="892" y="139"/>
                  </a:cubicBezTo>
                  <a:cubicBezTo>
                    <a:pt x="894" y="145"/>
                    <a:pt x="887" y="142"/>
                    <a:pt x="885" y="139"/>
                  </a:cubicBezTo>
                  <a:cubicBezTo>
                    <a:pt x="886" y="137"/>
                    <a:pt x="888" y="137"/>
                    <a:pt x="887" y="135"/>
                  </a:cubicBezTo>
                  <a:cubicBezTo>
                    <a:pt x="885" y="132"/>
                    <a:pt x="882" y="130"/>
                    <a:pt x="881" y="127"/>
                  </a:cubicBezTo>
                  <a:cubicBezTo>
                    <a:pt x="883" y="127"/>
                    <a:pt x="884" y="126"/>
                    <a:pt x="885" y="125"/>
                  </a:cubicBezTo>
                  <a:cubicBezTo>
                    <a:pt x="881" y="123"/>
                    <a:pt x="884" y="117"/>
                    <a:pt x="880" y="113"/>
                  </a:cubicBezTo>
                  <a:cubicBezTo>
                    <a:pt x="874" y="113"/>
                    <a:pt x="871" y="111"/>
                    <a:pt x="869" y="107"/>
                  </a:cubicBezTo>
                  <a:cubicBezTo>
                    <a:pt x="871" y="109"/>
                    <a:pt x="868" y="103"/>
                    <a:pt x="873" y="106"/>
                  </a:cubicBezTo>
                  <a:cubicBezTo>
                    <a:pt x="870" y="101"/>
                    <a:pt x="863" y="95"/>
                    <a:pt x="859" y="99"/>
                  </a:cubicBezTo>
                  <a:cubicBezTo>
                    <a:pt x="862" y="99"/>
                    <a:pt x="863" y="103"/>
                    <a:pt x="864" y="106"/>
                  </a:cubicBezTo>
                  <a:cubicBezTo>
                    <a:pt x="862" y="106"/>
                    <a:pt x="862" y="104"/>
                    <a:pt x="860" y="105"/>
                  </a:cubicBezTo>
                  <a:cubicBezTo>
                    <a:pt x="860" y="107"/>
                    <a:pt x="862" y="109"/>
                    <a:pt x="859" y="109"/>
                  </a:cubicBezTo>
                  <a:cubicBezTo>
                    <a:pt x="857" y="108"/>
                    <a:pt x="854" y="106"/>
                    <a:pt x="850" y="107"/>
                  </a:cubicBezTo>
                  <a:cubicBezTo>
                    <a:pt x="849" y="103"/>
                    <a:pt x="845" y="100"/>
                    <a:pt x="847" y="95"/>
                  </a:cubicBezTo>
                  <a:cubicBezTo>
                    <a:pt x="842" y="89"/>
                    <a:pt x="835" y="90"/>
                    <a:pt x="826" y="88"/>
                  </a:cubicBezTo>
                  <a:cubicBezTo>
                    <a:pt x="825" y="91"/>
                    <a:pt x="830" y="92"/>
                    <a:pt x="828" y="93"/>
                  </a:cubicBezTo>
                  <a:cubicBezTo>
                    <a:pt x="817" y="91"/>
                    <a:pt x="816" y="82"/>
                    <a:pt x="811" y="74"/>
                  </a:cubicBezTo>
                  <a:cubicBezTo>
                    <a:pt x="804" y="73"/>
                    <a:pt x="802" y="68"/>
                    <a:pt x="795" y="69"/>
                  </a:cubicBezTo>
                  <a:cubicBezTo>
                    <a:pt x="783" y="56"/>
                    <a:pt x="763" y="50"/>
                    <a:pt x="742" y="47"/>
                  </a:cubicBezTo>
                  <a:cubicBezTo>
                    <a:pt x="720" y="44"/>
                    <a:pt x="694" y="42"/>
                    <a:pt x="676" y="46"/>
                  </a:cubicBezTo>
                  <a:cubicBezTo>
                    <a:pt x="691" y="43"/>
                    <a:pt x="691" y="65"/>
                    <a:pt x="677" y="62"/>
                  </a:cubicBezTo>
                  <a:cubicBezTo>
                    <a:pt x="675" y="61"/>
                    <a:pt x="673" y="60"/>
                    <a:pt x="672" y="56"/>
                  </a:cubicBezTo>
                  <a:cubicBezTo>
                    <a:pt x="675" y="55"/>
                    <a:pt x="678" y="53"/>
                    <a:pt x="678" y="49"/>
                  </a:cubicBezTo>
                  <a:cubicBezTo>
                    <a:pt x="673" y="49"/>
                    <a:pt x="670" y="48"/>
                    <a:pt x="671" y="42"/>
                  </a:cubicBezTo>
                  <a:cubicBezTo>
                    <a:pt x="655" y="34"/>
                    <a:pt x="640" y="43"/>
                    <a:pt x="624" y="45"/>
                  </a:cubicBezTo>
                  <a:cubicBezTo>
                    <a:pt x="624" y="47"/>
                    <a:pt x="626" y="47"/>
                    <a:pt x="625" y="50"/>
                  </a:cubicBezTo>
                  <a:cubicBezTo>
                    <a:pt x="619" y="53"/>
                    <a:pt x="610" y="48"/>
                    <a:pt x="606" y="53"/>
                  </a:cubicBezTo>
                  <a:cubicBezTo>
                    <a:pt x="613" y="54"/>
                    <a:pt x="619" y="54"/>
                    <a:pt x="626" y="57"/>
                  </a:cubicBezTo>
                  <a:cubicBezTo>
                    <a:pt x="621" y="60"/>
                    <a:pt x="613" y="54"/>
                    <a:pt x="608" y="57"/>
                  </a:cubicBezTo>
                  <a:cubicBezTo>
                    <a:pt x="611" y="57"/>
                    <a:pt x="613" y="59"/>
                    <a:pt x="616" y="59"/>
                  </a:cubicBezTo>
                  <a:cubicBezTo>
                    <a:pt x="615" y="63"/>
                    <a:pt x="618" y="62"/>
                    <a:pt x="618" y="65"/>
                  </a:cubicBezTo>
                  <a:cubicBezTo>
                    <a:pt x="611" y="68"/>
                    <a:pt x="603" y="63"/>
                    <a:pt x="597" y="68"/>
                  </a:cubicBezTo>
                  <a:cubicBezTo>
                    <a:pt x="597" y="70"/>
                    <a:pt x="603" y="66"/>
                    <a:pt x="604" y="70"/>
                  </a:cubicBezTo>
                  <a:cubicBezTo>
                    <a:pt x="591" y="73"/>
                    <a:pt x="578" y="70"/>
                    <a:pt x="566" y="73"/>
                  </a:cubicBezTo>
                  <a:cubicBezTo>
                    <a:pt x="566" y="76"/>
                    <a:pt x="566" y="75"/>
                    <a:pt x="566" y="78"/>
                  </a:cubicBezTo>
                  <a:cubicBezTo>
                    <a:pt x="572" y="76"/>
                    <a:pt x="582" y="73"/>
                    <a:pt x="589" y="77"/>
                  </a:cubicBezTo>
                  <a:cubicBezTo>
                    <a:pt x="580" y="82"/>
                    <a:pt x="566" y="82"/>
                    <a:pt x="558" y="87"/>
                  </a:cubicBezTo>
                  <a:cubicBezTo>
                    <a:pt x="551" y="84"/>
                    <a:pt x="542" y="84"/>
                    <a:pt x="536" y="86"/>
                  </a:cubicBezTo>
                  <a:cubicBezTo>
                    <a:pt x="536" y="85"/>
                    <a:pt x="537" y="84"/>
                    <a:pt x="536" y="83"/>
                  </a:cubicBezTo>
                  <a:cubicBezTo>
                    <a:pt x="526" y="83"/>
                    <a:pt x="519" y="88"/>
                    <a:pt x="510" y="86"/>
                  </a:cubicBezTo>
                  <a:cubicBezTo>
                    <a:pt x="512" y="81"/>
                    <a:pt x="521" y="75"/>
                    <a:pt x="524" y="78"/>
                  </a:cubicBezTo>
                  <a:cubicBezTo>
                    <a:pt x="525" y="75"/>
                    <a:pt x="526" y="74"/>
                    <a:pt x="529" y="74"/>
                  </a:cubicBezTo>
                  <a:cubicBezTo>
                    <a:pt x="530" y="74"/>
                    <a:pt x="530" y="76"/>
                    <a:pt x="530" y="77"/>
                  </a:cubicBezTo>
                  <a:cubicBezTo>
                    <a:pt x="533" y="77"/>
                    <a:pt x="533" y="74"/>
                    <a:pt x="536" y="75"/>
                  </a:cubicBezTo>
                  <a:cubicBezTo>
                    <a:pt x="536" y="76"/>
                    <a:pt x="535" y="77"/>
                    <a:pt x="536" y="78"/>
                  </a:cubicBezTo>
                  <a:cubicBezTo>
                    <a:pt x="541" y="75"/>
                    <a:pt x="549" y="82"/>
                    <a:pt x="549" y="72"/>
                  </a:cubicBezTo>
                  <a:cubicBezTo>
                    <a:pt x="543" y="71"/>
                    <a:pt x="534" y="78"/>
                    <a:pt x="531" y="71"/>
                  </a:cubicBezTo>
                  <a:cubicBezTo>
                    <a:pt x="528" y="70"/>
                    <a:pt x="525" y="71"/>
                    <a:pt x="522" y="72"/>
                  </a:cubicBezTo>
                  <a:cubicBezTo>
                    <a:pt x="521" y="70"/>
                    <a:pt x="521" y="69"/>
                    <a:pt x="518" y="67"/>
                  </a:cubicBezTo>
                  <a:cubicBezTo>
                    <a:pt x="517" y="70"/>
                    <a:pt x="519" y="70"/>
                    <a:pt x="517" y="72"/>
                  </a:cubicBezTo>
                  <a:cubicBezTo>
                    <a:pt x="514" y="71"/>
                    <a:pt x="512" y="72"/>
                    <a:pt x="510" y="72"/>
                  </a:cubicBezTo>
                  <a:cubicBezTo>
                    <a:pt x="505" y="63"/>
                    <a:pt x="511" y="64"/>
                    <a:pt x="514" y="57"/>
                  </a:cubicBezTo>
                  <a:cubicBezTo>
                    <a:pt x="510" y="55"/>
                    <a:pt x="510" y="59"/>
                    <a:pt x="509" y="60"/>
                  </a:cubicBezTo>
                  <a:cubicBezTo>
                    <a:pt x="501" y="58"/>
                    <a:pt x="490" y="51"/>
                    <a:pt x="483" y="59"/>
                  </a:cubicBezTo>
                  <a:cubicBezTo>
                    <a:pt x="462" y="65"/>
                    <a:pt x="441" y="73"/>
                    <a:pt x="424" y="85"/>
                  </a:cubicBezTo>
                  <a:cubicBezTo>
                    <a:pt x="421" y="86"/>
                    <a:pt x="423" y="82"/>
                    <a:pt x="421" y="83"/>
                  </a:cubicBezTo>
                  <a:cubicBezTo>
                    <a:pt x="420" y="89"/>
                    <a:pt x="411" y="87"/>
                    <a:pt x="405" y="87"/>
                  </a:cubicBezTo>
                  <a:cubicBezTo>
                    <a:pt x="405" y="93"/>
                    <a:pt x="405" y="93"/>
                    <a:pt x="405" y="93"/>
                  </a:cubicBezTo>
                  <a:cubicBezTo>
                    <a:pt x="407" y="94"/>
                    <a:pt x="409" y="90"/>
                    <a:pt x="409" y="93"/>
                  </a:cubicBezTo>
                  <a:cubicBezTo>
                    <a:pt x="409" y="101"/>
                    <a:pt x="399" y="101"/>
                    <a:pt x="394" y="106"/>
                  </a:cubicBezTo>
                  <a:cubicBezTo>
                    <a:pt x="398" y="106"/>
                    <a:pt x="400" y="101"/>
                    <a:pt x="404" y="104"/>
                  </a:cubicBezTo>
                  <a:cubicBezTo>
                    <a:pt x="404" y="107"/>
                    <a:pt x="402" y="107"/>
                    <a:pt x="401" y="109"/>
                  </a:cubicBezTo>
                  <a:cubicBezTo>
                    <a:pt x="397" y="106"/>
                    <a:pt x="393" y="111"/>
                    <a:pt x="388" y="107"/>
                  </a:cubicBezTo>
                  <a:cubicBezTo>
                    <a:pt x="388" y="110"/>
                    <a:pt x="391" y="112"/>
                    <a:pt x="387" y="114"/>
                  </a:cubicBezTo>
                  <a:cubicBezTo>
                    <a:pt x="389" y="116"/>
                    <a:pt x="391" y="113"/>
                    <a:pt x="392" y="114"/>
                  </a:cubicBezTo>
                  <a:cubicBezTo>
                    <a:pt x="388" y="117"/>
                    <a:pt x="387" y="122"/>
                    <a:pt x="380" y="122"/>
                  </a:cubicBezTo>
                  <a:cubicBezTo>
                    <a:pt x="379" y="128"/>
                    <a:pt x="377" y="132"/>
                    <a:pt x="370" y="132"/>
                  </a:cubicBezTo>
                  <a:cubicBezTo>
                    <a:pt x="371" y="134"/>
                    <a:pt x="374" y="139"/>
                    <a:pt x="370" y="140"/>
                  </a:cubicBezTo>
                  <a:cubicBezTo>
                    <a:pt x="367" y="139"/>
                    <a:pt x="366" y="136"/>
                    <a:pt x="363" y="135"/>
                  </a:cubicBezTo>
                  <a:cubicBezTo>
                    <a:pt x="361" y="136"/>
                    <a:pt x="357" y="140"/>
                    <a:pt x="353" y="137"/>
                  </a:cubicBezTo>
                  <a:cubicBezTo>
                    <a:pt x="357" y="125"/>
                    <a:pt x="373" y="125"/>
                    <a:pt x="379" y="114"/>
                  </a:cubicBezTo>
                  <a:cubicBezTo>
                    <a:pt x="370" y="115"/>
                    <a:pt x="363" y="119"/>
                    <a:pt x="357" y="124"/>
                  </a:cubicBezTo>
                  <a:cubicBezTo>
                    <a:pt x="353" y="126"/>
                    <a:pt x="348" y="127"/>
                    <a:pt x="346" y="133"/>
                  </a:cubicBezTo>
                  <a:cubicBezTo>
                    <a:pt x="341" y="130"/>
                    <a:pt x="341" y="139"/>
                    <a:pt x="333" y="136"/>
                  </a:cubicBezTo>
                  <a:cubicBezTo>
                    <a:pt x="330" y="143"/>
                    <a:pt x="323" y="146"/>
                    <a:pt x="318" y="151"/>
                  </a:cubicBezTo>
                  <a:cubicBezTo>
                    <a:pt x="320" y="154"/>
                    <a:pt x="322" y="148"/>
                    <a:pt x="324" y="151"/>
                  </a:cubicBezTo>
                  <a:cubicBezTo>
                    <a:pt x="321" y="154"/>
                    <a:pt x="316" y="160"/>
                    <a:pt x="312" y="157"/>
                  </a:cubicBezTo>
                  <a:cubicBezTo>
                    <a:pt x="311" y="161"/>
                    <a:pt x="310" y="163"/>
                    <a:pt x="308" y="166"/>
                  </a:cubicBezTo>
                  <a:cubicBezTo>
                    <a:pt x="311" y="166"/>
                    <a:pt x="311" y="166"/>
                    <a:pt x="313" y="169"/>
                  </a:cubicBezTo>
                  <a:cubicBezTo>
                    <a:pt x="317" y="169"/>
                    <a:pt x="318" y="166"/>
                    <a:pt x="319" y="164"/>
                  </a:cubicBezTo>
                  <a:cubicBezTo>
                    <a:pt x="320" y="164"/>
                    <a:pt x="321" y="165"/>
                    <a:pt x="322" y="166"/>
                  </a:cubicBezTo>
                  <a:cubicBezTo>
                    <a:pt x="320" y="168"/>
                    <a:pt x="318" y="169"/>
                    <a:pt x="316" y="171"/>
                  </a:cubicBezTo>
                  <a:cubicBezTo>
                    <a:pt x="318" y="175"/>
                    <a:pt x="322" y="168"/>
                    <a:pt x="326" y="171"/>
                  </a:cubicBezTo>
                  <a:cubicBezTo>
                    <a:pt x="326" y="168"/>
                    <a:pt x="326" y="168"/>
                    <a:pt x="326" y="168"/>
                  </a:cubicBezTo>
                  <a:cubicBezTo>
                    <a:pt x="326" y="166"/>
                    <a:pt x="322" y="169"/>
                    <a:pt x="322" y="166"/>
                  </a:cubicBezTo>
                  <a:cubicBezTo>
                    <a:pt x="325" y="165"/>
                    <a:pt x="323" y="161"/>
                    <a:pt x="326" y="161"/>
                  </a:cubicBezTo>
                  <a:cubicBezTo>
                    <a:pt x="326" y="163"/>
                    <a:pt x="326" y="165"/>
                    <a:pt x="327" y="166"/>
                  </a:cubicBezTo>
                  <a:cubicBezTo>
                    <a:pt x="335" y="162"/>
                    <a:pt x="333" y="150"/>
                    <a:pt x="344" y="154"/>
                  </a:cubicBezTo>
                  <a:cubicBezTo>
                    <a:pt x="344" y="157"/>
                    <a:pt x="341" y="156"/>
                    <a:pt x="342" y="158"/>
                  </a:cubicBezTo>
                  <a:cubicBezTo>
                    <a:pt x="346" y="157"/>
                    <a:pt x="349" y="154"/>
                    <a:pt x="353" y="152"/>
                  </a:cubicBezTo>
                  <a:cubicBezTo>
                    <a:pt x="350" y="153"/>
                    <a:pt x="351" y="150"/>
                    <a:pt x="350" y="150"/>
                  </a:cubicBezTo>
                  <a:cubicBezTo>
                    <a:pt x="352" y="149"/>
                    <a:pt x="352" y="147"/>
                    <a:pt x="353" y="147"/>
                  </a:cubicBezTo>
                  <a:cubicBezTo>
                    <a:pt x="356" y="150"/>
                    <a:pt x="358" y="149"/>
                    <a:pt x="361" y="148"/>
                  </a:cubicBezTo>
                  <a:cubicBezTo>
                    <a:pt x="360" y="151"/>
                    <a:pt x="364" y="148"/>
                    <a:pt x="364" y="150"/>
                  </a:cubicBezTo>
                  <a:cubicBezTo>
                    <a:pt x="357" y="153"/>
                    <a:pt x="356" y="162"/>
                    <a:pt x="347" y="163"/>
                  </a:cubicBezTo>
                  <a:cubicBezTo>
                    <a:pt x="347" y="162"/>
                    <a:pt x="349" y="159"/>
                    <a:pt x="346" y="160"/>
                  </a:cubicBezTo>
                  <a:cubicBezTo>
                    <a:pt x="346" y="163"/>
                    <a:pt x="340" y="165"/>
                    <a:pt x="344" y="167"/>
                  </a:cubicBezTo>
                  <a:cubicBezTo>
                    <a:pt x="347" y="166"/>
                    <a:pt x="349" y="163"/>
                    <a:pt x="353" y="163"/>
                  </a:cubicBezTo>
                  <a:cubicBezTo>
                    <a:pt x="353" y="165"/>
                    <a:pt x="353" y="166"/>
                    <a:pt x="354" y="167"/>
                  </a:cubicBezTo>
                  <a:cubicBezTo>
                    <a:pt x="336" y="178"/>
                    <a:pt x="323" y="191"/>
                    <a:pt x="305" y="201"/>
                  </a:cubicBezTo>
                  <a:cubicBezTo>
                    <a:pt x="305" y="203"/>
                    <a:pt x="306" y="203"/>
                    <a:pt x="306" y="205"/>
                  </a:cubicBezTo>
                  <a:cubicBezTo>
                    <a:pt x="304" y="207"/>
                    <a:pt x="300" y="207"/>
                    <a:pt x="298" y="210"/>
                  </a:cubicBezTo>
                  <a:cubicBezTo>
                    <a:pt x="300" y="212"/>
                    <a:pt x="304" y="205"/>
                    <a:pt x="307" y="209"/>
                  </a:cubicBezTo>
                  <a:cubicBezTo>
                    <a:pt x="305" y="214"/>
                    <a:pt x="300" y="215"/>
                    <a:pt x="296" y="218"/>
                  </a:cubicBezTo>
                  <a:cubicBezTo>
                    <a:pt x="292" y="215"/>
                    <a:pt x="286" y="215"/>
                    <a:pt x="283" y="213"/>
                  </a:cubicBezTo>
                  <a:cubicBezTo>
                    <a:pt x="283" y="212"/>
                    <a:pt x="284" y="212"/>
                    <a:pt x="284" y="211"/>
                  </a:cubicBezTo>
                  <a:cubicBezTo>
                    <a:pt x="280" y="211"/>
                    <a:pt x="277" y="211"/>
                    <a:pt x="274" y="213"/>
                  </a:cubicBezTo>
                  <a:cubicBezTo>
                    <a:pt x="273" y="211"/>
                    <a:pt x="272" y="208"/>
                    <a:pt x="270" y="206"/>
                  </a:cubicBezTo>
                  <a:cubicBezTo>
                    <a:pt x="265" y="210"/>
                    <a:pt x="259" y="209"/>
                    <a:pt x="252" y="215"/>
                  </a:cubicBezTo>
                  <a:cubicBezTo>
                    <a:pt x="251" y="213"/>
                    <a:pt x="254" y="211"/>
                    <a:pt x="252" y="211"/>
                  </a:cubicBezTo>
                  <a:cubicBezTo>
                    <a:pt x="251" y="212"/>
                    <a:pt x="249" y="213"/>
                    <a:pt x="248" y="212"/>
                  </a:cubicBezTo>
                  <a:cubicBezTo>
                    <a:pt x="247" y="206"/>
                    <a:pt x="253" y="205"/>
                    <a:pt x="252" y="202"/>
                  </a:cubicBezTo>
                  <a:cubicBezTo>
                    <a:pt x="249" y="202"/>
                    <a:pt x="246" y="199"/>
                    <a:pt x="244" y="202"/>
                  </a:cubicBezTo>
                  <a:cubicBezTo>
                    <a:pt x="247" y="201"/>
                    <a:pt x="247" y="204"/>
                    <a:pt x="248" y="206"/>
                  </a:cubicBezTo>
                  <a:cubicBezTo>
                    <a:pt x="245" y="208"/>
                    <a:pt x="243" y="211"/>
                    <a:pt x="239" y="213"/>
                  </a:cubicBezTo>
                  <a:cubicBezTo>
                    <a:pt x="235" y="212"/>
                    <a:pt x="240" y="210"/>
                    <a:pt x="236" y="210"/>
                  </a:cubicBezTo>
                  <a:cubicBezTo>
                    <a:pt x="235" y="211"/>
                    <a:pt x="233" y="211"/>
                    <a:pt x="233" y="213"/>
                  </a:cubicBezTo>
                  <a:cubicBezTo>
                    <a:pt x="235" y="213"/>
                    <a:pt x="237" y="214"/>
                    <a:pt x="237" y="216"/>
                  </a:cubicBezTo>
                  <a:cubicBezTo>
                    <a:pt x="233" y="215"/>
                    <a:pt x="236" y="219"/>
                    <a:pt x="235" y="220"/>
                  </a:cubicBezTo>
                  <a:cubicBezTo>
                    <a:pt x="231" y="225"/>
                    <a:pt x="223" y="224"/>
                    <a:pt x="217" y="227"/>
                  </a:cubicBezTo>
                  <a:cubicBezTo>
                    <a:pt x="208" y="230"/>
                    <a:pt x="207" y="237"/>
                    <a:pt x="201" y="241"/>
                  </a:cubicBezTo>
                  <a:cubicBezTo>
                    <a:pt x="200" y="244"/>
                    <a:pt x="201" y="248"/>
                    <a:pt x="203" y="251"/>
                  </a:cubicBezTo>
                  <a:cubicBezTo>
                    <a:pt x="204" y="246"/>
                    <a:pt x="206" y="247"/>
                    <a:pt x="210" y="245"/>
                  </a:cubicBezTo>
                  <a:cubicBezTo>
                    <a:pt x="208" y="247"/>
                    <a:pt x="209" y="249"/>
                    <a:pt x="209" y="252"/>
                  </a:cubicBezTo>
                  <a:cubicBezTo>
                    <a:pt x="204" y="255"/>
                    <a:pt x="202" y="257"/>
                    <a:pt x="198" y="252"/>
                  </a:cubicBezTo>
                  <a:cubicBezTo>
                    <a:pt x="195" y="253"/>
                    <a:pt x="197" y="260"/>
                    <a:pt x="193" y="260"/>
                  </a:cubicBezTo>
                  <a:cubicBezTo>
                    <a:pt x="188" y="259"/>
                    <a:pt x="192" y="253"/>
                    <a:pt x="188" y="252"/>
                  </a:cubicBezTo>
                  <a:cubicBezTo>
                    <a:pt x="199" y="240"/>
                    <a:pt x="206" y="224"/>
                    <a:pt x="220" y="216"/>
                  </a:cubicBezTo>
                  <a:cubicBezTo>
                    <a:pt x="220" y="213"/>
                    <a:pt x="220" y="213"/>
                    <a:pt x="220" y="213"/>
                  </a:cubicBezTo>
                  <a:cubicBezTo>
                    <a:pt x="229" y="212"/>
                    <a:pt x="225" y="195"/>
                    <a:pt x="235" y="199"/>
                  </a:cubicBezTo>
                  <a:cubicBezTo>
                    <a:pt x="236" y="201"/>
                    <a:pt x="237" y="202"/>
                    <a:pt x="238" y="204"/>
                  </a:cubicBezTo>
                  <a:cubicBezTo>
                    <a:pt x="237" y="199"/>
                    <a:pt x="244" y="201"/>
                    <a:pt x="244" y="194"/>
                  </a:cubicBezTo>
                  <a:cubicBezTo>
                    <a:pt x="243" y="194"/>
                    <a:pt x="242" y="194"/>
                    <a:pt x="242" y="193"/>
                  </a:cubicBezTo>
                  <a:cubicBezTo>
                    <a:pt x="245" y="189"/>
                    <a:pt x="247" y="183"/>
                    <a:pt x="252" y="182"/>
                  </a:cubicBezTo>
                  <a:cubicBezTo>
                    <a:pt x="252" y="183"/>
                    <a:pt x="252" y="184"/>
                    <a:pt x="252" y="185"/>
                  </a:cubicBezTo>
                  <a:cubicBezTo>
                    <a:pt x="254" y="185"/>
                    <a:pt x="256" y="184"/>
                    <a:pt x="258" y="184"/>
                  </a:cubicBezTo>
                  <a:cubicBezTo>
                    <a:pt x="256" y="174"/>
                    <a:pt x="265" y="175"/>
                    <a:pt x="267" y="171"/>
                  </a:cubicBezTo>
                  <a:cubicBezTo>
                    <a:pt x="266" y="171"/>
                    <a:pt x="265" y="172"/>
                    <a:pt x="265" y="171"/>
                  </a:cubicBezTo>
                  <a:cubicBezTo>
                    <a:pt x="268" y="167"/>
                    <a:pt x="272" y="164"/>
                    <a:pt x="276" y="160"/>
                  </a:cubicBezTo>
                  <a:cubicBezTo>
                    <a:pt x="276" y="161"/>
                    <a:pt x="277" y="161"/>
                    <a:pt x="278" y="161"/>
                  </a:cubicBezTo>
                  <a:cubicBezTo>
                    <a:pt x="278" y="164"/>
                    <a:pt x="275" y="163"/>
                    <a:pt x="277" y="165"/>
                  </a:cubicBezTo>
                  <a:cubicBezTo>
                    <a:pt x="283" y="173"/>
                    <a:pt x="271" y="176"/>
                    <a:pt x="267" y="181"/>
                  </a:cubicBezTo>
                  <a:cubicBezTo>
                    <a:pt x="265" y="182"/>
                    <a:pt x="266" y="179"/>
                    <a:pt x="263" y="179"/>
                  </a:cubicBezTo>
                  <a:cubicBezTo>
                    <a:pt x="263" y="186"/>
                    <a:pt x="263" y="186"/>
                    <a:pt x="263" y="186"/>
                  </a:cubicBezTo>
                  <a:cubicBezTo>
                    <a:pt x="259" y="188"/>
                    <a:pt x="257" y="192"/>
                    <a:pt x="254" y="195"/>
                  </a:cubicBezTo>
                  <a:cubicBezTo>
                    <a:pt x="266" y="201"/>
                    <a:pt x="269" y="180"/>
                    <a:pt x="278" y="185"/>
                  </a:cubicBezTo>
                  <a:cubicBezTo>
                    <a:pt x="279" y="186"/>
                    <a:pt x="275" y="187"/>
                    <a:pt x="277" y="188"/>
                  </a:cubicBezTo>
                  <a:cubicBezTo>
                    <a:pt x="285" y="186"/>
                    <a:pt x="281" y="172"/>
                    <a:pt x="289" y="174"/>
                  </a:cubicBezTo>
                  <a:cubicBezTo>
                    <a:pt x="290" y="165"/>
                    <a:pt x="297" y="163"/>
                    <a:pt x="301" y="158"/>
                  </a:cubicBezTo>
                  <a:cubicBezTo>
                    <a:pt x="302" y="156"/>
                    <a:pt x="300" y="156"/>
                    <a:pt x="300" y="154"/>
                  </a:cubicBezTo>
                  <a:cubicBezTo>
                    <a:pt x="294" y="151"/>
                    <a:pt x="288" y="165"/>
                    <a:pt x="282" y="160"/>
                  </a:cubicBezTo>
                  <a:cubicBezTo>
                    <a:pt x="286" y="153"/>
                    <a:pt x="298" y="149"/>
                    <a:pt x="300" y="142"/>
                  </a:cubicBezTo>
                  <a:cubicBezTo>
                    <a:pt x="296" y="144"/>
                    <a:pt x="293" y="146"/>
                    <a:pt x="290" y="150"/>
                  </a:cubicBezTo>
                  <a:cubicBezTo>
                    <a:pt x="289" y="138"/>
                    <a:pt x="305" y="136"/>
                    <a:pt x="307" y="125"/>
                  </a:cubicBezTo>
                  <a:cubicBezTo>
                    <a:pt x="304" y="124"/>
                    <a:pt x="303" y="122"/>
                    <a:pt x="299" y="122"/>
                  </a:cubicBezTo>
                  <a:cubicBezTo>
                    <a:pt x="298" y="128"/>
                    <a:pt x="292" y="128"/>
                    <a:pt x="288" y="130"/>
                  </a:cubicBezTo>
                  <a:cubicBezTo>
                    <a:pt x="288" y="128"/>
                    <a:pt x="288" y="125"/>
                    <a:pt x="290" y="125"/>
                  </a:cubicBezTo>
                  <a:cubicBezTo>
                    <a:pt x="291" y="125"/>
                    <a:pt x="292" y="126"/>
                    <a:pt x="293" y="126"/>
                  </a:cubicBezTo>
                  <a:cubicBezTo>
                    <a:pt x="295" y="124"/>
                    <a:pt x="295" y="121"/>
                    <a:pt x="296" y="119"/>
                  </a:cubicBezTo>
                  <a:cubicBezTo>
                    <a:pt x="297" y="120"/>
                    <a:pt x="298" y="119"/>
                    <a:pt x="300" y="121"/>
                  </a:cubicBezTo>
                  <a:cubicBezTo>
                    <a:pt x="303" y="114"/>
                    <a:pt x="310" y="107"/>
                    <a:pt x="318" y="109"/>
                  </a:cubicBezTo>
                  <a:cubicBezTo>
                    <a:pt x="317" y="115"/>
                    <a:pt x="310" y="118"/>
                    <a:pt x="305" y="119"/>
                  </a:cubicBezTo>
                  <a:cubicBezTo>
                    <a:pt x="306" y="122"/>
                    <a:pt x="308" y="123"/>
                    <a:pt x="310" y="124"/>
                  </a:cubicBezTo>
                  <a:cubicBezTo>
                    <a:pt x="329" y="111"/>
                    <a:pt x="346" y="96"/>
                    <a:pt x="365" y="82"/>
                  </a:cubicBezTo>
                  <a:cubicBezTo>
                    <a:pt x="360" y="83"/>
                    <a:pt x="359" y="88"/>
                    <a:pt x="353" y="88"/>
                  </a:cubicBezTo>
                  <a:cubicBezTo>
                    <a:pt x="353" y="87"/>
                    <a:pt x="352" y="87"/>
                    <a:pt x="353" y="86"/>
                  </a:cubicBezTo>
                  <a:cubicBezTo>
                    <a:pt x="356" y="83"/>
                    <a:pt x="358" y="72"/>
                    <a:pt x="365" y="77"/>
                  </a:cubicBezTo>
                  <a:cubicBezTo>
                    <a:pt x="366" y="66"/>
                    <a:pt x="382" y="69"/>
                    <a:pt x="384" y="59"/>
                  </a:cubicBezTo>
                  <a:cubicBezTo>
                    <a:pt x="381" y="60"/>
                    <a:pt x="378" y="63"/>
                    <a:pt x="378" y="65"/>
                  </a:cubicBezTo>
                  <a:cubicBezTo>
                    <a:pt x="367" y="65"/>
                    <a:pt x="359" y="74"/>
                    <a:pt x="348" y="77"/>
                  </a:cubicBezTo>
                  <a:cubicBezTo>
                    <a:pt x="345" y="75"/>
                    <a:pt x="349" y="72"/>
                    <a:pt x="347" y="72"/>
                  </a:cubicBezTo>
                  <a:cubicBezTo>
                    <a:pt x="345" y="74"/>
                    <a:pt x="341" y="75"/>
                    <a:pt x="345" y="76"/>
                  </a:cubicBezTo>
                  <a:cubicBezTo>
                    <a:pt x="337" y="81"/>
                    <a:pt x="332" y="90"/>
                    <a:pt x="322" y="93"/>
                  </a:cubicBezTo>
                  <a:cubicBezTo>
                    <a:pt x="321" y="91"/>
                    <a:pt x="321" y="91"/>
                    <a:pt x="319" y="91"/>
                  </a:cubicBezTo>
                  <a:cubicBezTo>
                    <a:pt x="306" y="97"/>
                    <a:pt x="298" y="111"/>
                    <a:pt x="283" y="114"/>
                  </a:cubicBezTo>
                  <a:cubicBezTo>
                    <a:pt x="286" y="109"/>
                    <a:pt x="293" y="107"/>
                    <a:pt x="296" y="100"/>
                  </a:cubicBezTo>
                  <a:cubicBezTo>
                    <a:pt x="288" y="101"/>
                    <a:pt x="287" y="111"/>
                    <a:pt x="278" y="113"/>
                  </a:cubicBezTo>
                  <a:cubicBezTo>
                    <a:pt x="281" y="119"/>
                    <a:pt x="270" y="122"/>
                    <a:pt x="273" y="128"/>
                  </a:cubicBezTo>
                  <a:cubicBezTo>
                    <a:pt x="268" y="133"/>
                    <a:pt x="262" y="135"/>
                    <a:pt x="257" y="139"/>
                  </a:cubicBezTo>
                  <a:cubicBezTo>
                    <a:pt x="256" y="136"/>
                    <a:pt x="258" y="136"/>
                    <a:pt x="257" y="133"/>
                  </a:cubicBezTo>
                  <a:cubicBezTo>
                    <a:pt x="261" y="134"/>
                    <a:pt x="266" y="127"/>
                    <a:pt x="265" y="123"/>
                  </a:cubicBezTo>
                  <a:cubicBezTo>
                    <a:pt x="267" y="123"/>
                    <a:pt x="268" y="122"/>
                    <a:pt x="270" y="122"/>
                  </a:cubicBezTo>
                  <a:cubicBezTo>
                    <a:pt x="270" y="121"/>
                    <a:pt x="271" y="120"/>
                    <a:pt x="271" y="119"/>
                  </a:cubicBezTo>
                  <a:cubicBezTo>
                    <a:pt x="268" y="118"/>
                    <a:pt x="269" y="121"/>
                    <a:pt x="266" y="121"/>
                  </a:cubicBezTo>
                  <a:cubicBezTo>
                    <a:pt x="268" y="118"/>
                    <a:pt x="269" y="115"/>
                    <a:pt x="271" y="114"/>
                  </a:cubicBezTo>
                  <a:cubicBezTo>
                    <a:pt x="270" y="113"/>
                    <a:pt x="268" y="114"/>
                    <a:pt x="268" y="113"/>
                  </a:cubicBezTo>
                  <a:cubicBezTo>
                    <a:pt x="283" y="99"/>
                    <a:pt x="299" y="87"/>
                    <a:pt x="312" y="72"/>
                  </a:cubicBezTo>
                  <a:cubicBezTo>
                    <a:pt x="310" y="71"/>
                    <a:pt x="307" y="74"/>
                    <a:pt x="307" y="72"/>
                  </a:cubicBezTo>
                  <a:cubicBezTo>
                    <a:pt x="309" y="70"/>
                    <a:pt x="309" y="66"/>
                    <a:pt x="311" y="64"/>
                  </a:cubicBezTo>
                  <a:cubicBezTo>
                    <a:pt x="302" y="65"/>
                    <a:pt x="297" y="73"/>
                    <a:pt x="290" y="77"/>
                  </a:cubicBezTo>
                  <a:cubicBezTo>
                    <a:pt x="288" y="79"/>
                    <a:pt x="289" y="84"/>
                    <a:pt x="285" y="84"/>
                  </a:cubicBezTo>
                  <a:cubicBezTo>
                    <a:pt x="285" y="83"/>
                    <a:pt x="286" y="83"/>
                    <a:pt x="286" y="81"/>
                  </a:cubicBezTo>
                  <a:cubicBezTo>
                    <a:pt x="282" y="84"/>
                    <a:pt x="276" y="89"/>
                    <a:pt x="275" y="92"/>
                  </a:cubicBezTo>
                  <a:cubicBezTo>
                    <a:pt x="275" y="92"/>
                    <a:pt x="278" y="93"/>
                    <a:pt x="278" y="93"/>
                  </a:cubicBezTo>
                  <a:cubicBezTo>
                    <a:pt x="273" y="103"/>
                    <a:pt x="262" y="107"/>
                    <a:pt x="255" y="114"/>
                  </a:cubicBezTo>
                  <a:cubicBezTo>
                    <a:pt x="255" y="120"/>
                    <a:pt x="253" y="129"/>
                    <a:pt x="247" y="128"/>
                  </a:cubicBezTo>
                  <a:cubicBezTo>
                    <a:pt x="247" y="126"/>
                    <a:pt x="248" y="125"/>
                    <a:pt x="248" y="122"/>
                  </a:cubicBezTo>
                  <a:cubicBezTo>
                    <a:pt x="246" y="121"/>
                    <a:pt x="246" y="123"/>
                    <a:pt x="244" y="121"/>
                  </a:cubicBezTo>
                  <a:cubicBezTo>
                    <a:pt x="245" y="114"/>
                    <a:pt x="252" y="108"/>
                    <a:pt x="257" y="108"/>
                  </a:cubicBezTo>
                  <a:cubicBezTo>
                    <a:pt x="258" y="103"/>
                    <a:pt x="262" y="101"/>
                    <a:pt x="262" y="96"/>
                  </a:cubicBezTo>
                  <a:cubicBezTo>
                    <a:pt x="260" y="96"/>
                    <a:pt x="259" y="94"/>
                    <a:pt x="259" y="92"/>
                  </a:cubicBezTo>
                  <a:cubicBezTo>
                    <a:pt x="260" y="89"/>
                    <a:pt x="262" y="89"/>
                    <a:pt x="265" y="89"/>
                  </a:cubicBezTo>
                  <a:cubicBezTo>
                    <a:pt x="268" y="93"/>
                    <a:pt x="263" y="95"/>
                    <a:pt x="264" y="97"/>
                  </a:cubicBezTo>
                  <a:cubicBezTo>
                    <a:pt x="267" y="92"/>
                    <a:pt x="275" y="88"/>
                    <a:pt x="271" y="82"/>
                  </a:cubicBezTo>
                  <a:cubicBezTo>
                    <a:pt x="273" y="82"/>
                    <a:pt x="272" y="80"/>
                    <a:pt x="274" y="80"/>
                  </a:cubicBezTo>
                  <a:cubicBezTo>
                    <a:pt x="277" y="80"/>
                    <a:pt x="276" y="84"/>
                    <a:pt x="278" y="84"/>
                  </a:cubicBezTo>
                  <a:cubicBezTo>
                    <a:pt x="279" y="78"/>
                    <a:pt x="285" y="76"/>
                    <a:pt x="283" y="71"/>
                  </a:cubicBezTo>
                  <a:cubicBezTo>
                    <a:pt x="296" y="71"/>
                    <a:pt x="297" y="60"/>
                    <a:pt x="304" y="54"/>
                  </a:cubicBezTo>
                  <a:cubicBezTo>
                    <a:pt x="318" y="51"/>
                    <a:pt x="325" y="32"/>
                    <a:pt x="341" y="28"/>
                  </a:cubicBezTo>
                  <a:cubicBezTo>
                    <a:pt x="343" y="27"/>
                    <a:pt x="343" y="29"/>
                    <a:pt x="344" y="29"/>
                  </a:cubicBezTo>
                  <a:cubicBezTo>
                    <a:pt x="344" y="26"/>
                    <a:pt x="346" y="25"/>
                    <a:pt x="347" y="23"/>
                  </a:cubicBezTo>
                  <a:cubicBezTo>
                    <a:pt x="344" y="23"/>
                    <a:pt x="342" y="28"/>
                    <a:pt x="340" y="25"/>
                  </a:cubicBezTo>
                  <a:cubicBezTo>
                    <a:pt x="341" y="20"/>
                    <a:pt x="351" y="23"/>
                    <a:pt x="348" y="15"/>
                  </a:cubicBezTo>
                  <a:cubicBezTo>
                    <a:pt x="320" y="26"/>
                    <a:pt x="302" y="46"/>
                    <a:pt x="275" y="57"/>
                  </a:cubicBezTo>
                  <a:cubicBezTo>
                    <a:pt x="270" y="71"/>
                    <a:pt x="256" y="74"/>
                    <a:pt x="248" y="84"/>
                  </a:cubicBezTo>
                  <a:cubicBezTo>
                    <a:pt x="249" y="84"/>
                    <a:pt x="249" y="85"/>
                    <a:pt x="249" y="86"/>
                  </a:cubicBezTo>
                  <a:cubicBezTo>
                    <a:pt x="243" y="89"/>
                    <a:pt x="236" y="87"/>
                    <a:pt x="233" y="93"/>
                  </a:cubicBezTo>
                  <a:cubicBezTo>
                    <a:pt x="234" y="94"/>
                    <a:pt x="235" y="94"/>
                    <a:pt x="235" y="95"/>
                  </a:cubicBezTo>
                  <a:cubicBezTo>
                    <a:pt x="227" y="106"/>
                    <a:pt x="216" y="110"/>
                    <a:pt x="212" y="123"/>
                  </a:cubicBezTo>
                  <a:cubicBezTo>
                    <a:pt x="208" y="122"/>
                    <a:pt x="208" y="125"/>
                    <a:pt x="205" y="125"/>
                  </a:cubicBezTo>
                  <a:cubicBezTo>
                    <a:pt x="193" y="142"/>
                    <a:pt x="178" y="156"/>
                    <a:pt x="166" y="174"/>
                  </a:cubicBezTo>
                  <a:cubicBezTo>
                    <a:pt x="169" y="179"/>
                    <a:pt x="156" y="179"/>
                    <a:pt x="156" y="187"/>
                  </a:cubicBezTo>
                  <a:cubicBezTo>
                    <a:pt x="157" y="188"/>
                    <a:pt x="158" y="185"/>
                    <a:pt x="159" y="187"/>
                  </a:cubicBezTo>
                  <a:cubicBezTo>
                    <a:pt x="157" y="189"/>
                    <a:pt x="158" y="191"/>
                    <a:pt x="157" y="192"/>
                  </a:cubicBezTo>
                  <a:cubicBezTo>
                    <a:pt x="153" y="190"/>
                    <a:pt x="148" y="194"/>
                    <a:pt x="146" y="199"/>
                  </a:cubicBezTo>
                  <a:cubicBezTo>
                    <a:pt x="149" y="198"/>
                    <a:pt x="150" y="200"/>
                    <a:pt x="150" y="202"/>
                  </a:cubicBezTo>
                  <a:cubicBezTo>
                    <a:pt x="144" y="205"/>
                    <a:pt x="141" y="216"/>
                    <a:pt x="136" y="217"/>
                  </a:cubicBezTo>
                  <a:cubicBezTo>
                    <a:pt x="135" y="212"/>
                    <a:pt x="141" y="210"/>
                    <a:pt x="139" y="206"/>
                  </a:cubicBezTo>
                  <a:cubicBezTo>
                    <a:pt x="134" y="214"/>
                    <a:pt x="128" y="221"/>
                    <a:pt x="125" y="230"/>
                  </a:cubicBezTo>
                  <a:cubicBezTo>
                    <a:pt x="130" y="234"/>
                    <a:pt x="119" y="240"/>
                    <a:pt x="123" y="246"/>
                  </a:cubicBezTo>
                  <a:cubicBezTo>
                    <a:pt x="123" y="245"/>
                    <a:pt x="124" y="244"/>
                    <a:pt x="125" y="245"/>
                  </a:cubicBezTo>
                  <a:cubicBezTo>
                    <a:pt x="124" y="246"/>
                    <a:pt x="123" y="247"/>
                    <a:pt x="121" y="246"/>
                  </a:cubicBezTo>
                  <a:cubicBezTo>
                    <a:pt x="120" y="254"/>
                    <a:pt x="110" y="250"/>
                    <a:pt x="110" y="261"/>
                  </a:cubicBezTo>
                  <a:cubicBezTo>
                    <a:pt x="113" y="263"/>
                    <a:pt x="113" y="256"/>
                    <a:pt x="117" y="256"/>
                  </a:cubicBezTo>
                  <a:cubicBezTo>
                    <a:pt x="117" y="257"/>
                    <a:pt x="118" y="257"/>
                    <a:pt x="118" y="258"/>
                  </a:cubicBezTo>
                  <a:cubicBezTo>
                    <a:pt x="116" y="266"/>
                    <a:pt x="112" y="268"/>
                    <a:pt x="108" y="274"/>
                  </a:cubicBezTo>
                  <a:cubicBezTo>
                    <a:pt x="110" y="275"/>
                    <a:pt x="112" y="274"/>
                    <a:pt x="113" y="277"/>
                  </a:cubicBezTo>
                  <a:cubicBezTo>
                    <a:pt x="110" y="277"/>
                    <a:pt x="113" y="280"/>
                    <a:pt x="111" y="283"/>
                  </a:cubicBezTo>
                  <a:cubicBezTo>
                    <a:pt x="113" y="283"/>
                    <a:pt x="113" y="283"/>
                    <a:pt x="113" y="285"/>
                  </a:cubicBezTo>
                  <a:cubicBezTo>
                    <a:pt x="110" y="296"/>
                    <a:pt x="101" y="302"/>
                    <a:pt x="104" y="315"/>
                  </a:cubicBezTo>
                  <a:cubicBezTo>
                    <a:pt x="96" y="316"/>
                    <a:pt x="99" y="327"/>
                    <a:pt x="92" y="329"/>
                  </a:cubicBezTo>
                  <a:cubicBezTo>
                    <a:pt x="94" y="316"/>
                    <a:pt x="104" y="304"/>
                    <a:pt x="107" y="290"/>
                  </a:cubicBezTo>
                  <a:cubicBezTo>
                    <a:pt x="104" y="288"/>
                    <a:pt x="103" y="286"/>
                    <a:pt x="104" y="282"/>
                  </a:cubicBezTo>
                  <a:cubicBezTo>
                    <a:pt x="101" y="280"/>
                    <a:pt x="99" y="287"/>
                    <a:pt x="98" y="291"/>
                  </a:cubicBezTo>
                  <a:cubicBezTo>
                    <a:pt x="99" y="293"/>
                    <a:pt x="101" y="293"/>
                    <a:pt x="102" y="294"/>
                  </a:cubicBezTo>
                  <a:cubicBezTo>
                    <a:pt x="99" y="296"/>
                    <a:pt x="102" y="297"/>
                    <a:pt x="101" y="300"/>
                  </a:cubicBezTo>
                  <a:cubicBezTo>
                    <a:pt x="99" y="301"/>
                    <a:pt x="97" y="302"/>
                    <a:pt x="95" y="303"/>
                  </a:cubicBezTo>
                  <a:cubicBezTo>
                    <a:pt x="94" y="301"/>
                    <a:pt x="93" y="299"/>
                    <a:pt x="91" y="298"/>
                  </a:cubicBezTo>
                  <a:cubicBezTo>
                    <a:pt x="86" y="299"/>
                    <a:pt x="80" y="307"/>
                    <a:pt x="84" y="313"/>
                  </a:cubicBezTo>
                  <a:cubicBezTo>
                    <a:pt x="81" y="315"/>
                    <a:pt x="78" y="321"/>
                    <a:pt x="80" y="327"/>
                  </a:cubicBezTo>
                  <a:cubicBezTo>
                    <a:pt x="79" y="327"/>
                    <a:pt x="79" y="328"/>
                    <a:pt x="78" y="327"/>
                  </a:cubicBezTo>
                  <a:cubicBezTo>
                    <a:pt x="77" y="336"/>
                    <a:pt x="69" y="337"/>
                    <a:pt x="71" y="349"/>
                  </a:cubicBezTo>
                  <a:cubicBezTo>
                    <a:pt x="68" y="351"/>
                    <a:pt x="66" y="359"/>
                    <a:pt x="69" y="361"/>
                  </a:cubicBezTo>
                  <a:cubicBezTo>
                    <a:pt x="70" y="360"/>
                    <a:pt x="70" y="357"/>
                    <a:pt x="72" y="357"/>
                  </a:cubicBezTo>
                  <a:cubicBezTo>
                    <a:pt x="72" y="358"/>
                    <a:pt x="73" y="358"/>
                    <a:pt x="73" y="359"/>
                  </a:cubicBezTo>
                  <a:cubicBezTo>
                    <a:pt x="68" y="359"/>
                    <a:pt x="69" y="365"/>
                    <a:pt x="67" y="370"/>
                  </a:cubicBezTo>
                  <a:cubicBezTo>
                    <a:pt x="76" y="362"/>
                    <a:pt x="78" y="344"/>
                    <a:pt x="85" y="333"/>
                  </a:cubicBezTo>
                  <a:cubicBezTo>
                    <a:pt x="86" y="339"/>
                    <a:pt x="81" y="345"/>
                    <a:pt x="84" y="354"/>
                  </a:cubicBezTo>
                  <a:cubicBezTo>
                    <a:pt x="82" y="354"/>
                    <a:pt x="82" y="357"/>
                    <a:pt x="80" y="355"/>
                  </a:cubicBezTo>
                  <a:cubicBezTo>
                    <a:pt x="75" y="363"/>
                    <a:pt x="72" y="377"/>
                    <a:pt x="64" y="379"/>
                  </a:cubicBezTo>
                  <a:cubicBezTo>
                    <a:pt x="61" y="387"/>
                    <a:pt x="54" y="396"/>
                    <a:pt x="56" y="404"/>
                  </a:cubicBezTo>
                  <a:cubicBezTo>
                    <a:pt x="46" y="415"/>
                    <a:pt x="47" y="430"/>
                    <a:pt x="50" y="446"/>
                  </a:cubicBezTo>
                  <a:cubicBezTo>
                    <a:pt x="61" y="442"/>
                    <a:pt x="58" y="463"/>
                    <a:pt x="50" y="463"/>
                  </a:cubicBezTo>
                  <a:cubicBezTo>
                    <a:pt x="51" y="470"/>
                    <a:pt x="46" y="480"/>
                    <a:pt x="48" y="487"/>
                  </a:cubicBezTo>
                  <a:cubicBezTo>
                    <a:pt x="53" y="482"/>
                    <a:pt x="53" y="474"/>
                    <a:pt x="57" y="469"/>
                  </a:cubicBezTo>
                  <a:cubicBezTo>
                    <a:pt x="58" y="473"/>
                    <a:pt x="65" y="471"/>
                    <a:pt x="65" y="477"/>
                  </a:cubicBezTo>
                  <a:cubicBezTo>
                    <a:pt x="65" y="471"/>
                    <a:pt x="69" y="476"/>
                    <a:pt x="70" y="475"/>
                  </a:cubicBezTo>
                  <a:cubicBezTo>
                    <a:pt x="71" y="471"/>
                    <a:pt x="71" y="467"/>
                    <a:pt x="74" y="467"/>
                  </a:cubicBezTo>
                  <a:cubicBezTo>
                    <a:pt x="76" y="475"/>
                    <a:pt x="78" y="479"/>
                    <a:pt x="76" y="486"/>
                  </a:cubicBezTo>
                  <a:cubicBezTo>
                    <a:pt x="76" y="485"/>
                    <a:pt x="76" y="484"/>
                    <a:pt x="75" y="483"/>
                  </a:cubicBezTo>
                  <a:cubicBezTo>
                    <a:pt x="73" y="486"/>
                    <a:pt x="72" y="495"/>
                    <a:pt x="73" y="498"/>
                  </a:cubicBezTo>
                  <a:cubicBezTo>
                    <a:pt x="73" y="497"/>
                    <a:pt x="73" y="496"/>
                    <a:pt x="74" y="497"/>
                  </a:cubicBezTo>
                  <a:cubicBezTo>
                    <a:pt x="74" y="501"/>
                    <a:pt x="78" y="500"/>
                    <a:pt x="77" y="506"/>
                  </a:cubicBezTo>
                  <a:cubicBezTo>
                    <a:pt x="82" y="508"/>
                    <a:pt x="81" y="501"/>
                    <a:pt x="84" y="500"/>
                  </a:cubicBezTo>
                  <a:cubicBezTo>
                    <a:pt x="89" y="499"/>
                    <a:pt x="90" y="501"/>
                    <a:pt x="94" y="503"/>
                  </a:cubicBezTo>
                  <a:cubicBezTo>
                    <a:pt x="94" y="501"/>
                    <a:pt x="92" y="499"/>
                    <a:pt x="94" y="497"/>
                  </a:cubicBezTo>
                  <a:cubicBezTo>
                    <a:pt x="92" y="497"/>
                    <a:pt x="89" y="498"/>
                    <a:pt x="89" y="496"/>
                  </a:cubicBezTo>
                  <a:cubicBezTo>
                    <a:pt x="89" y="493"/>
                    <a:pt x="89" y="493"/>
                    <a:pt x="89" y="493"/>
                  </a:cubicBezTo>
                  <a:cubicBezTo>
                    <a:pt x="89" y="491"/>
                    <a:pt x="92" y="492"/>
                    <a:pt x="93" y="490"/>
                  </a:cubicBezTo>
                  <a:cubicBezTo>
                    <a:pt x="95" y="490"/>
                    <a:pt x="95" y="492"/>
                    <a:pt x="97" y="493"/>
                  </a:cubicBezTo>
                  <a:cubicBezTo>
                    <a:pt x="99" y="491"/>
                    <a:pt x="97" y="487"/>
                    <a:pt x="101" y="488"/>
                  </a:cubicBezTo>
                  <a:cubicBezTo>
                    <a:pt x="101" y="483"/>
                    <a:pt x="100" y="477"/>
                    <a:pt x="104" y="476"/>
                  </a:cubicBezTo>
                  <a:cubicBezTo>
                    <a:pt x="104" y="477"/>
                    <a:pt x="105" y="476"/>
                    <a:pt x="105" y="477"/>
                  </a:cubicBezTo>
                  <a:cubicBezTo>
                    <a:pt x="100" y="489"/>
                    <a:pt x="107" y="507"/>
                    <a:pt x="102" y="517"/>
                  </a:cubicBezTo>
                  <a:cubicBezTo>
                    <a:pt x="103" y="515"/>
                    <a:pt x="105" y="515"/>
                    <a:pt x="107" y="515"/>
                  </a:cubicBezTo>
                  <a:cubicBezTo>
                    <a:pt x="107" y="512"/>
                    <a:pt x="109" y="510"/>
                    <a:pt x="108" y="505"/>
                  </a:cubicBezTo>
                  <a:cubicBezTo>
                    <a:pt x="110" y="506"/>
                    <a:pt x="113" y="503"/>
                    <a:pt x="113" y="504"/>
                  </a:cubicBezTo>
                  <a:cubicBezTo>
                    <a:pt x="114" y="512"/>
                    <a:pt x="112" y="523"/>
                    <a:pt x="117" y="525"/>
                  </a:cubicBezTo>
                  <a:cubicBezTo>
                    <a:pt x="129" y="516"/>
                    <a:pt x="118" y="489"/>
                    <a:pt x="134" y="484"/>
                  </a:cubicBezTo>
                  <a:cubicBezTo>
                    <a:pt x="131" y="492"/>
                    <a:pt x="134" y="495"/>
                    <a:pt x="134" y="504"/>
                  </a:cubicBezTo>
                  <a:cubicBezTo>
                    <a:pt x="141" y="503"/>
                    <a:pt x="139" y="511"/>
                    <a:pt x="140" y="515"/>
                  </a:cubicBezTo>
                  <a:cubicBezTo>
                    <a:pt x="143" y="515"/>
                    <a:pt x="143" y="510"/>
                    <a:pt x="145" y="510"/>
                  </a:cubicBezTo>
                  <a:cubicBezTo>
                    <a:pt x="151" y="516"/>
                    <a:pt x="146" y="528"/>
                    <a:pt x="142" y="534"/>
                  </a:cubicBezTo>
                  <a:cubicBezTo>
                    <a:pt x="140" y="532"/>
                    <a:pt x="140" y="526"/>
                    <a:pt x="139" y="524"/>
                  </a:cubicBezTo>
                  <a:cubicBezTo>
                    <a:pt x="135" y="525"/>
                    <a:pt x="134" y="525"/>
                    <a:pt x="129" y="525"/>
                  </a:cubicBezTo>
                  <a:cubicBezTo>
                    <a:pt x="129" y="530"/>
                    <a:pt x="126" y="532"/>
                    <a:pt x="126" y="538"/>
                  </a:cubicBezTo>
                  <a:cubicBezTo>
                    <a:pt x="127" y="538"/>
                    <a:pt x="130" y="539"/>
                    <a:pt x="127" y="542"/>
                  </a:cubicBezTo>
                  <a:cubicBezTo>
                    <a:pt x="129" y="544"/>
                    <a:pt x="129" y="541"/>
                    <a:pt x="131" y="541"/>
                  </a:cubicBezTo>
                  <a:cubicBezTo>
                    <a:pt x="131" y="549"/>
                    <a:pt x="134" y="568"/>
                    <a:pt x="124" y="568"/>
                  </a:cubicBezTo>
                  <a:cubicBezTo>
                    <a:pt x="125" y="572"/>
                    <a:pt x="120" y="574"/>
                    <a:pt x="123" y="577"/>
                  </a:cubicBezTo>
                  <a:cubicBezTo>
                    <a:pt x="123" y="575"/>
                    <a:pt x="126" y="576"/>
                    <a:pt x="126" y="575"/>
                  </a:cubicBezTo>
                  <a:cubicBezTo>
                    <a:pt x="125" y="574"/>
                    <a:pt x="126" y="572"/>
                    <a:pt x="126" y="571"/>
                  </a:cubicBezTo>
                  <a:cubicBezTo>
                    <a:pt x="129" y="572"/>
                    <a:pt x="128" y="569"/>
                    <a:pt x="130" y="568"/>
                  </a:cubicBezTo>
                  <a:cubicBezTo>
                    <a:pt x="129" y="573"/>
                    <a:pt x="128" y="577"/>
                    <a:pt x="125" y="580"/>
                  </a:cubicBezTo>
                  <a:cubicBezTo>
                    <a:pt x="134" y="588"/>
                    <a:pt x="128" y="606"/>
                    <a:pt x="130" y="617"/>
                  </a:cubicBezTo>
                  <a:cubicBezTo>
                    <a:pt x="132" y="624"/>
                    <a:pt x="131" y="636"/>
                    <a:pt x="131" y="644"/>
                  </a:cubicBezTo>
                  <a:cubicBezTo>
                    <a:pt x="132" y="644"/>
                    <a:pt x="134" y="644"/>
                    <a:pt x="134" y="645"/>
                  </a:cubicBezTo>
                  <a:cubicBezTo>
                    <a:pt x="135" y="655"/>
                    <a:pt x="135" y="669"/>
                    <a:pt x="137" y="677"/>
                  </a:cubicBezTo>
                  <a:cubicBezTo>
                    <a:pt x="131" y="689"/>
                    <a:pt x="144" y="701"/>
                    <a:pt x="139" y="712"/>
                  </a:cubicBezTo>
                  <a:cubicBezTo>
                    <a:pt x="137" y="708"/>
                    <a:pt x="137" y="712"/>
                    <a:pt x="132" y="711"/>
                  </a:cubicBezTo>
                  <a:cubicBezTo>
                    <a:pt x="130" y="707"/>
                    <a:pt x="133" y="698"/>
                    <a:pt x="129" y="696"/>
                  </a:cubicBezTo>
                  <a:cubicBezTo>
                    <a:pt x="130" y="704"/>
                    <a:pt x="131" y="720"/>
                    <a:pt x="129" y="725"/>
                  </a:cubicBezTo>
                  <a:cubicBezTo>
                    <a:pt x="133" y="728"/>
                    <a:pt x="132" y="736"/>
                    <a:pt x="137" y="737"/>
                  </a:cubicBezTo>
                  <a:cubicBezTo>
                    <a:pt x="137" y="733"/>
                    <a:pt x="137" y="735"/>
                    <a:pt x="139" y="736"/>
                  </a:cubicBezTo>
                  <a:cubicBezTo>
                    <a:pt x="140" y="732"/>
                    <a:pt x="139" y="728"/>
                    <a:pt x="142" y="726"/>
                  </a:cubicBezTo>
                  <a:cubicBezTo>
                    <a:pt x="145" y="744"/>
                    <a:pt x="147" y="769"/>
                    <a:pt x="149" y="785"/>
                  </a:cubicBezTo>
                  <a:cubicBezTo>
                    <a:pt x="149" y="784"/>
                    <a:pt x="148" y="784"/>
                    <a:pt x="147" y="785"/>
                  </a:cubicBezTo>
                  <a:cubicBezTo>
                    <a:pt x="149" y="795"/>
                    <a:pt x="154" y="803"/>
                    <a:pt x="156" y="814"/>
                  </a:cubicBezTo>
                  <a:cubicBezTo>
                    <a:pt x="158" y="814"/>
                    <a:pt x="160" y="814"/>
                    <a:pt x="161" y="816"/>
                  </a:cubicBezTo>
                  <a:cubicBezTo>
                    <a:pt x="160" y="824"/>
                    <a:pt x="168" y="828"/>
                    <a:pt x="165" y="839"/>
                  </a:cubicBezTo>
                  <a:cubicBezTo>
                    <a:pt x="167" y="842"/>
                    <a:pt x="170" y="845"/>
                    <a:pt x="171" y="848"/>
                  </a:cubicBezTo>
                  <a:cubicBezTo>
                    <a:pt x="170" y="848"/>
                    <a:pt x="170" y="850"/>
                    <a:pt x="169" y="851"/>
                  </a:cubicBezTo>
                  <a:cubicBezTo>
                    <a:pt x="172" y="852"/>
                    <a:pt x="173" y="851"/>
                    <a:pt x="175" y="850"/>
                  </a:cubicBezTo>
                  <a:cubicBezTo>
                    <a:pt x="184" y="861"/>
                    <a:pt x="186" y="881"/>
                    <a:pt x="192" y="893"/>
                  </a:cubicBezTo>
                  <a:cubicBezTo>
                    <a:pt x="195" y="893"/>
                    <a:pt x="190" y="890"/>
                    <a:pt x="193" y="890"/>
                  </a:cubicBezTo>
                  <a:cubicBezTo>
                    <a:pt x="196" y="894"/>
                    <a:pt x="195" y="903"/>
                    <a:pt x="200" y="905"/>
                  </a:cubicBezTo>
                  <a:cubicBezTo>
                    <a:pt x="201" y="904"/>
                    <a:pt x="201" y="902"/>
                    <a:pt x="203" y="902"/>
                  </a:cubicBezTo>
                  <a:cubicBezTo>
                    <a:pt x="206" y="907"/>
                    <a:pt x="209" y="913"/>
                    <a:pt x="214" y="915"/>
                  </a:cubicBezTo>
                  <a:cubicBezTo>
                    <a:pt x="214" y="911"/>
                    <a:pt x="208" y="908"/>
                    <a:pt x="212" y="903"/>
                  </a:cubicBezTo>
                  <a:cubicBezTo>
                    <a:pt x="213" y="904"/>
                    <a:pt x="216" y="903"/>
                    <a:pt x="217" y="905"/>
                  </a:cubicBezTo>
                  <a:cubicBezTo>
                    <a:pt x="215" y="910"/>
                    <a:pt x="220" y="913"/>
                    <a:pt x="221" y="917"/>
                  </a:cubicBezTo>
                  <a:cubicBezTo>
                    <a:pt x="221" y="920"/>
                    <a:pt x="219" y="919"/>
                    <a:pt x="218" y="921"/>
                  </a:cubicBezTo>
                  <a:cubicBezTo>
                    <a:pt x="223" y="933"/>
                    <a:pt x="235" y="942"/>
                    <a:pt x="243" y="949"/>
                  </a:cubicBezTo>
                  <a:cubicBezTo>
                    <a:pt x="243" y="952"/>
                    <a:pt x="245" y="953"/>
                    <a:pt x="244" y="956"/>
                  </a:cubicBezTo>
                  <a:cubicBezTo>
                    <a:pt x="247" y="958"/>
                    <a:pt x="250" y="958"/>
                    <a:pt x="252" y="961"/>
                  </a:cubicBezTo>
                  <a:cubicBezTo>
                    <a:pt x="253" y="962"/>
                    <a:pt x="251" y="963"/>
                    <a:pt x="252" y="964"/>
                  </a:cubicBezTo>
                  <a:cubicBezTo>
                    <a:pt x="253" y="966"/>
                    <a:pt x="261" y="970"/>
                    <a:pt x="257" y="975"/>
                  </a:cubicBezTo>
                  <a:cubicBezTo>
                    <a:pt x="254" y="972"/>
                    <a:pt x="249" y="966"/>
                    <a:pt x="245" y="972"/>
                  </a:cubicBezTo>
                  <a:cubicBezTo>
                    <a:pt x="250" y="979"/>
                    <a:pt x="255" y="986"/>
                    <a:pt x="262" y="991"/>
                  </a:cubicBezTo>
                  <a:cubicBezTo>
                    <a:pt x="265" y="990"/>
                    <a:pt x="260" y="990"/>
                    <a:pt x="261" y="987"/>
                  </a:cubicBezTo>
                  <a:cubicBezTo>
                    <a:pt x="265" y="989"/>
                    <a:pt x="265" y="986"/>
                    <a:pt x="268" y="986"/>
                  </a:cubicBezTo>
                  <a:cubicBezTo>
                    <a:pt x="274" y="989"/>
                    <a:pt x="279" y="994"/>
                    <a:pt x="283" y="999"/>
                  </a:cubicBezTo>
                  <a:cubicBezTo>
                    <a:pt x="283" y="993"/>
                    <a:pt x="278" y="991"/>
                    <a:pt x="278" y="987"/>
                  </a:cubicBezTo>
                  <a:cubicBezTo>
                    <a:pt x="276" y="986"/>
                    <a:pt x="274" y="986"/>
                    <a:pt x="272" y="986"/>
                  </a:cubicBezTo>
                  <a:cubicBezTo>
                    <a:pt x="273" y="983"/>
                    <a:pt x="277" y="983"/>
                    <a:pt x="279" y="982"/>
                  </a:cubicBezTo>
                  <a:cubicBezTo>
                    <a:pt x="281" y="986"/>
                    <a:pt x="285" y="988"/>
                    <a:pt x="287" y="991"/>
                  </a:cubicBezTo>
                  <a:cubicBezTo>
                    <a:pt x="293" y="985"/>
                    <a:pt x="298" y="993"/>
                    <a:pt x="303" y="996"/>
                  </a:cubicBezTo>
                  <a:cubicBezTo>
                    <a:pt x="303" y="993"/>
                    <a:pt x="300" y="992"/>
                    <a:pt x="300" y="989"/>
                  </a:cubicBezTo>
                  <a:cubicBezTo>
                    <a:pt x="302" y="990"/>
                    <a:pt x="303" y="990"/>
                    <a:pt x="305" y="989"/>
                  </a:cubicBezTo>
                  <a:cubicBezTo>
                    <a:pt x="311" y="998"/>
                    <a:pt x="321" y="1001"/>
                    <a:pt x="328" y="1005"/>
                  </a:cubicBezTo>
                  <a:cubicBezTo>
                    <a:pt x="326" y="1000"/>
                    <a:pt x="327" y="1000"/>
                    <a:pt x="326" y="995"/>
                  </a:cubicBezTo>
                  <a:cubicBezTo>
                    <a:pt x="322" y="994"/>
                    <a:pt x="324" y="990"/>
                    <a:pt x="322" y="986"/>
                  </a:cubicBezTo>
                  <a:cubicBezTo>
                    <a:pt x="323" y="985"/>
                    <a:pt x="323" y="984"/>
                    <a:pt x="324" y="984"/>
                  </a:cubicBezTo>
                  <a:cubicBezTo>
                    <a:pt x="326" y="986"/>
                    <a:pt x="327" y="991"/>
                    <a:pt x="326" y="994"/>
                  </a:cubicBezTo>
                  <a:cubicBezTo>
                    <a:pt x="328" y="996"/>
                    <a:pt x="330" y="998"/>
                    <a:pt x="332" y="1000"/>
                  </a:cubicBezTo>
                  <a:cubicBezTo>
                    <a:pt x="329" y="1002"/>
                    <a:pt x="331" y="1004"/>
                    <a:pt x="330" y="1007"/>
                  </a:cubicBezTo>
                  <a:cubicBezTo>
                    <a:pt x="338" y="1010"/>
                    <a:pt x="341" y="1014"/>
                    <a:pt x="348" y="1017"/>
                  </a:cubicBezTo>
                  <a:cubicBezTo>
                    <a:pt x="350" y="1016"/>
                    <a:pt x="344" y="1014"/>
                    <a:pt x="347" y="1013"/>
                  </a:cubicBezTo>
                  <a:cubicBezTo>
                    <a:pt x="351" y="1014"/>
                    <a:pt x="353" y="1016"/>
                    <a:pt x="356" y="1016"/>
                  </a:cubicBezTo>
                  <a:cubicBezTo>
                    <a:pt x="354" y="1012"/>
                    <a:pt x="349" y="1010"/>
                    <a:pt x="345" y="1007"/>
                  </a:cubicBezTo>
                  <a:cubicBezTo>
                    <a:pt x="345" y="1010"/>
                    <a:pt x="348" y="1011"/>
                    <a:pt x="346" y="1012"/>
                  </a:cubicBezTo>
                  <a:cubicBezTo>
                    <a:pt x="341" y="1010"/>
                    <a:pt x="345" y="1002"/>
                    <a:pt x="335" y="1002"/>
                  </a:cubicBezTo>
                  <a:cubicBezTo>
                    <a:pt x="331" y="998"/>
                    <a:pt x="332" y="995"/>
                    <a:pt x="330" y="991"/>
                  </a:cubicBezTo>
                  <a:cubicBezTo>
                    <a:pt x="335" y="989"/>
                    <a:pt x="339" y="993"/>
                    <a:pt x="343" y="997"/>
                  </a:cubicBezTo>
                  <a:cubicBezTo>
                    <a:pt x="343" y="999"/>
                    <a:pt x="341" y="999"/>
                    <a:pt x="341" y="1000"/>
                  </a:cubicBezTo>
                  <a:cubicBezTo>
                    <a:pt x="346" y="1002"/>
                    <a:pt x="348" y="1006"/>
                    <a:pt x="351" y="1009"/>
                  </a:cubicBezTo>
                  <a:cubicBezTo>
                    <a:pt x="360" y="1007"/>
                    <a:pt x="366" y="1011"/>
                    <a:pt x="368" y="1017"/>
                  </a:cubicBezTo>
                  <a:cubicBezTo>
                    <a:pt x="368" y="1013"/>
                    <a:pt x="372" y="1016"/>
                    <a:pt x="374" y="1014"/>
                  </a:cubicBezTo>
                  <a:cubicBezTo>
                    <a:pt x="375" y="1012"/>
                    <a:pt x="372" y="1010"/>
                    <a:pt x="374" y="1009"/>
                  </a:cubicBezTo>
                  <a:cubicBezTo>
                    <a:pt x="383" y="1017"/>
                    <a:pt x="400" y="1015"/>
                    <a:pt x="406" y="1025"/>
                  </a:cubicBezTo>
                  <a:cubicBezTo>
                    <a:pt x="404" y="1026"/>
                    <a:pt x="403" y="1022"/>
                    <a:pt x="403" y="1026"/>
                  </a:cubicBezTo>
                  <a:cubicBezTo>
                    <a:pt x="411" y="1028"/>
                    <a:pt x="414" y="1034"/>
                    <a:pt x="421" y="1037"/>
                  </a:cubicBezTo>
                  <a:cubicBezTo>
                    <a:pt x="421" y="1037"/>
                    <a:pt x="422" y="1035"/>
                    <a:pt x="423" y="1036"/>
                  </a:cubicBezTo>
                  <a:cubicBezTo>
                    <a:pt x="429" y="1037"/>
                    <a:pt x="430" y="1047"/>
                    <a:pt x="436" y="1051"/>
                  </a:cubicBezTo>
                  <a:cubicBezTo>
                    <a:pt x="432" y="1052"/>
                    <a:pt x="425" y="1050"/>
                    <a:pt x="424" y="1044"/>
                  </a:cubicBezTo>
                  <a:cubicBezTo>
                    <a:pt x="423" y="1044"/>
                    <a:pt x="422" y="1045"/>
                    <a:pt x="421" y="1045"/>
                  </a:cubicBezTo>
                  <a:cubicBezTo>
                    <a:pt x="420" y="1043"/>
                    <a:pt x="421" y="1042"/>
                    <a:pt x="420" y="1042"/>
                  </a:cubicBezTo>
                  <a:cubicBezTo>
                    <a:pt x="415" y="1041"/>
                    <a:pt x="409" y="1039"/>
                    <a:pt x="405" y="1036"/>
                  </a:cubicBezTo>
                  <a:cubicBezTo>
                    <a:pt x="403" y="1038"/>
                    <a:pt x="408" y="1039"/>
                    <a:pt x="405" y="1040"/>
                  </a:cubicBezTo>
                  <a:cubicBezTo>
                    <a:pt x="398" y="1039"/>
                    <a:pt x="395" y="1033"/>
                    <a:pt x="386" y="1033"/>
                  </a:cubicBezTo>
                  <a:cubicBezTo>
                    <a:pt x="386" y="1028"/>
                    <a:pt x="383" y="1027"/>
                    <a:pt x="378" y="1027"/>
                  </a:cubicBezTo>
                  <a:cubicBezTo>
                    <a:pt x="376" y="1029"/>
                    <a:pt x="376" y="1030"/>
                    <a:pt x="375" y="1031"/>
                  </a:cubicBezTo>
                  <a:cubicBezTo>
                    <a:pt x="369" y="1031"/>
                    <a:pt x="367" y="1028"/>
                    <a:pt x="364" y="1024"/>
                  </a:cubicBezTo>
                  <a:cubicBezTo>
                    <a:pt x="364" y="1021"/>
                    <a:pt x="367" y="1022"/>
                    <a:pt x="366" y="1019"/>
                  </a:cubicBezTo>
                  <a:cubicBezTo>
                    <a:pt x="365" y="1017"/>
                    <a:pt x="364" y="1016"/>
                    <a:pt x="361" y="1015"/>
                  </a:cubicBezTo>
                  <a:cubicBezTo>
                    <a:pt x="363" y="1021"/>
                    <a:pt x="360" y="1016"/>
                    <a:pt x="357" y="1016"/>
                  </a:cubicBezTo>
                  <a:cubicBezTo>
                    <a:pt x="355" y="1020"/>
                    <a:pt x="358" y="1021"/>
                    <a:pt x="360" y="1023"/>
                  </a:cubicBezTo>
                  <a:cubicBezTo>
                    <a:pt x="357" y="1022"/>
                    <a:pt x="358" y="1026"/>
                    <a:pt x="357" y="1026"/>
                  </a:cubicBezTo>
                  <a:cubicBezTo>
                    <a:pt x="354" y="1025"/>
                    <a:pt x="353" y="1026"/>
                    <a:pt x="352" y="1025"/>
                  </a:cubicBezTo>
                  <a:cubicBezTo>
                    <a:pt x="351" y="1026"/>
                    <a:pt x="352" y="1028"/>
                    <a:pt x="350" y="1029"/>
                  </a:cubicBezTo>
                  <a:cubicBezTo>
                    <a:pt x="346" y="1025"/>
                    <a:pt x="346" y="1032"/>
                    <a:pt x="345" y="1033"/>
                  </a:cubicBezTo>
                  <a:cubicBezTo>
                    <a:pt x="345" y="1033"/>
                    <a:pt x="343" y="1033"/>
                    <a:pt x="343" y="1033"/>
                  </a:cubicBezTo>
                  <a:cubicBezTo>
                    <a:pt x="340" y="1041"/>
                    <a:pt x="350" y="1044"/>
                    <a:pt x="346" y="1047"/>
                  </a:cubicBezTo>
                  <a:cubicBezTo>
                    <a:pt x="349" y="1047"/>
                    <a:pt x="350" y="1050"/>
                    <a:pt x="349" y="1053"/>
                  </a:cubicBezTo>
                  <a:cubicBezTo>
                    <a:pt x="352" y="1054"/>
                    <a:pt x="353" y="1055"/>
                    <a:pt x="355" y="1056"/>
                  </a:cubicBezTo>
                  <a:cubicBezTo>
                    <a:pt x="355" y="1052"/>
                    <a:pt x="355" y="1051"/>
                    <a:pt x="353" y="1048"/>
                  </a:cubicBezTo>
                  <a:cubicBezTo>
                    <a:pt x="354" y="1048"/>
                    <a:pt x="354" y="1048"/>
                    <a:pt x="355" y="1049"/>
                  </a:cubicBezTo>
                  <a:cubicBezTo>
                    <a:pt x="356" y="1043"/>
                    <a:pt x="354" y="1040"/>
                    <a:pt x="354" y="1038"/>
                  </a:cubicBezTo>
                  <a:cubicBezTo>
                    <a:pt x="359" y="1036"/>
                    <a:pt x="362" y="1039"/>
                    <a:pt x="363" y="1044"/>
                  </a:cubicBezTo>
                  <a:cubicBezTo>
                    <a:pt x="369" y="1046"/>
                    <a:pt x="373" y="1052"/>
                    <a:pt x="379" y="1053"/>
                  </a:cubicBezTo>
                  <a:cubicBezTo>
                    <a:pt x="380" y="1053"/>
                    <a:pt x="381" y="1051"/>
                    <a:pt x="383" y="1053"/>
                  </a:cubicBezTo>
                  <a:cubicBezTo>
                    <a:pt x="384" y="1049"/>
                    <a:pt x="378" y="1049"/>
                    <a:pt x="381" y="1047"/>
                  </a:cubicBezTo>
                  <a:cubicBezTo>
                    <a:pt x="392" y="1050"/>
                    <a:pt x="400" y="1056"/>
                    <a:pt x="409" y="1061"/>
                  </a:cubicBezTo>
                  <a:cubicBezTo>
                    <a:pt x="414" y="1056"/>
                    <a:pt x="420" y="1067"/>
                    <a:pt x="420" y="1073"/>
                  </a:cubicBezTo>
                  <a:cubicBezTo>
                    <a:pt x="428" y="1075"/>
                    <a:pt x="435" y="1080"/>
                    <a:pt x="442" y="1082"/>
                  </a:cubicBezTo>
                  <a:cubicBezTo>
                    <a:pt x="443" y="1082"/>
                    <a:pt x="445" y="1080"/>
                    <a:pt x="448" y="1081"/>
                  </a:cubicBezTo>
                  <a:cubicBezTo>
                    <a:pt x="449" y="1082"/>
                    <a:pt x="450" y="1084"/>
                    <a:pt x="451" y="1084"/>
                  </a:cubicBezTo>
                  <a:cubicBezTo>
                    <a:pt x="455" y="1083"/>
                    <a:pt x="455" y="1076"/>
                    <a:pt x="461" y="1080"/>
                  </a:cubicBezTo>
                  <a:cubicBezTo>
                    <a:pt x="461" y="1076"/>
                    <a:pt x="458" y="1077"/>
                    <a:pt x="458" y="1073"/>
                  </a:cubicBezTo>
                  <a:cubicBezTo>
                    <a:pt x="459" y="1073"/>
                    <a:pt x="459" y="1074"/>
                    <a:pt x="461" y="1074"/>
                  </a:cubicBezTo>
                  <a:cubicBezTo>
                    <a:pt x="463" y="1068"/>
                    <a:pt x="459" y="1065"/>
                    <a:pt x="457" y="1058"/>
                  </a:cubicBezTo>
                  <a:cubicBezTo>
                    <a:pt x="462" y="1059"/>
                    <a:pt x="458" y="1056"/>
                    <a:pt x="460" y="1056"/>
                  </a:cubicBezTo>
                  <a:cubicBezTo>
                    <a:pt x="465" y="1057"/>
                    <a:pt x="467" y="1056"/>
                    <a:pt x="470" y="1060"/>
                  </a:cubicBezTo>
                  <a:cubicBezTo>
                    <a:pt x="462" y="1069"/>
                    <a:pt x="479" y="1080"/>
                    <a:pt x="488" y="1080"/>
                  </a:cubicBezTo>
                  <a:cubicBezTo>
                    <a:pt x="486" y="1080"/>
                    <a:pt x="484" y="1078"/>
                    <a:pt x="482" y="1077"/>
                  </a:cubicBezTo>
                  <a:cubicBezTo>
                    <a:pt x="486" y="1070"/>
                    <a:pt x="490" y="1080"/>
                    <a:pt x="496" y="1080"/>
                  </a:cubicBezTo>
                  <a:cubicBezTo>
                    <a:pt x="497" y="1077"/>
                    <a:pt x="496" y="1077"/>
                    <a:pt x="497" y="1075"/>
                  </a:cubicBezTo>
                  <a:cubicBezTo>
                    <a:pt x="503" y="1075"/>
                    <a:pt x="509" y="1078"/>
                    <a:pt x="514" y="1077"/>
                  </a:cubicBezTo>
                  <a:cubicBezTo>
                    <a:pt x="509" y="1075"/>
                    <a:pt x="505" y="1074"/>
                    <a:pt x="501" y="1071"/>
                  </a:cubicBezTo>
                  <a:cubicBezTo>
                    <a:pt x="510" y="1071"/>
                    <a:pt x="518" y="1076"/>
                    <a:pt x="525" y="1074"/>
                  </a:cubicBezTo>
                  <a:cubicBezTo>
                    <a:pt x="536" y="1082"/>
                    <a:pt x="551" y="1086"/>
                    <a:pt x="564" y="1089"/>
                  </a:cubicBezTo>
                  <a:cubicBezTo>
                    <a:pt x="569" y="1086"/>
                    <a:pt x="574" y="1089"/>
                    <a:pt x="578" y="1088"/>
                  </a:cubicBezTo>
                  <a:cubicBezTo>
                    <a:pt x="574" y="1087"/>
                    <a:pt x="568" y="1082"/>
                    <a:pt x="563" y="1085"/>
                  </a:cubicBezTo>
                  <a:cubicBezTo>
                    <a:pt x="558" y="1090"/>
                    <a:pt x="552" y="1075"/>
                    <a:pt x="544" y="1081"/>
                  </a:cubicBezTo>
                  <a:cubicBezTo>
                    <a:pt x="542" y="1081"/>
                    <a:pt x="540" y="1080"/>
                    <a:pt x="540" y="1078"/>
                  </a:cubicBezTo>
                  <a:cubicBezTo>
                    <a:pt x="553" y="1077"/>
                    <a:pt x="568" y="1080"/>
                    <a:pt x="582" y="1084"/>
                  </a:cubicBezTo>
                  <a:cubicBezTo>
                    <a:pt x="583" y="1081"/>
                    <a:pt x="578" y="1080"/>
                    <a:pt x="581" y="1078"/>
                  </a:cubicBezTo>
                  <a:cubicBezTo>
                    <a:pt x="589" y="1079"/>
                    <a:pt x="597" y="1076"/>
                    <a:pt x="603" y="1079"/>
                  </a:cubicBezTo>
                  <a:cubicBezTo>
                    <a:pt x="603" y="1079"/>
                    <a:pt x="603" y="1079"/>
                    <a:pt x="603" y="1078"/>
                  </a:cubicBezTo>
                  <a:cubicBezTo>
                    <a:pt x="606" y="1077"/>
                    <a:pt x="612" y="1079"/>
                    <a:pt x="614" y="1077"/>
                  </a:cubicBezTo>
                  <a:cubicBezTo>
                    <a:pt x="602" y="1069"/>
                    <a:pt x="581" y="1075"/>
                    <a:pt x="571" y="1070"/>
                  </a:cubicBezTo>
                  <a:cubicBezTo>
                    <a:pt x="562" y="1075"/>
                    <a:pt x="550" y="1058"/>
                    <a:pt x="541" y="1066"/>
                  </a:cubicBezTo>
                  <a:cubicBezTo>
                    <a:pt x="542" y="1069"/>
                    <a:pt x="544" y="1070"/>
                    <a:pt x="545" y="1072"/>
                  </a:cubicBezTo>
                  <a:cubicBezTo>
                    <a:pt x="541" y="1074"/>
                    <a:pt x="539" y="1068"/>
                    <a:pt x="537" y="1064"/>
                  </a:cubicBezTo>
                  <a:cubicBezTo>
                    <a:pt x="539" y="1060"/>
                    <a:pt x="545" y="1060"/>
                    <a:pt x="548" y="1057"/>
                  </a:cubicBezTo>
                  <a:cubicBezTo>
                    <a:pt x="557" y="1065"/>
                    <a:pt x="571" y="1065"/>
                    <a:pt x="584" y="1064"/>
                  </a:cubicBezTo>
                  <a:cubicBezTo>
                    <a:pt x="584" y="1059"/>
                    <a:pt x="579" y="1058"/>
                    <a:pt x="578" y="1053"/>
                  </a:cubicBezTo>
                  <a:cubicBezTo>
                    <a:pt x="583" y="1045"/>
                    <a:pt x="593" y="1051"/>
                    <a:pt x="604" y="1050"/>
                  </a:cubicBezTo>
                  <a:cubicBezTo>
                    <a:pt x="609" y="1056"/>
                    <a:pt x="620" y="1059"/>
                    <a:pt x="627" y="1054"/>
                  </a:cubicBezTo>
                  <a:cubicBezTo>
                    <a:pt x="622" y="1053"/>
                    <a:pt x="626" y="1050"/>
                    <a:pt x="624" y="1047"/>
                  </a:cubicBezTo>
                  <a:cubicBezTo>
                    <a:pt x="626" y="1047"/>
                    <a:pt x="627" y="1047"/>
                    <a:pt x="627" y="1046"/>
                  </a:cubicBezTo>
                  <a:cubicBezTo>
                    <a:pt x="625" y="1041"/>
                    <a:pt x="628" y="1041"/>
                    <a:pt x="627" y="1035"/>
                  </a:cubicBezTo>
                  <a:cubicBezTo>
                    <a:pt x="623" y="1035"/>
                    <a:pt x="627" y="1032"/>
                    <a:pt x="623" y="1031"/>
                  </a:cubicBezTo>
                  <a:cubicBezTo>
                    <a:pt x="627" y="1031"/>
                    <a:pt x="629" y="1035"/>
                    <a:pt x="632" y="1031"/>
                  </a:cubicBezTo>
                  <a:cubicBezTo>
                    <a:pt x="630" y="1031"/>
                    <a:pt x="629" y="1030"/>
                    <a:pt x="629" y="1029"/>
                  </a:cubicBezTo>
                  <a:cubicBezTo>
                    <a:pt x="635" y="1032"/>
                    <a:pt x="637" y="1030"/>
                    <a:pt x="642" y="1033"/>
                  </a:cubicBezTo>
                  <a:cubicBezTo>
                    <a:pt x="649" y="1029"/>
                    <a:pt x="656" y="1030"/>
                    <a:pt x="664" y="1028"/>
                  </a:cubicBezTo>
                  <a:cubicBezTo>
                    <a:pt x="660" y="1028"/>
                    <a:pt x="661" y="1024"/>
                    <a:pt x="658" y="1023"/>
                  </a:cubicBezTo>
                  <a:cubicBezTo>
                    <a:pt x="653" y="1022"/>
                    <a:pt x="646" y="1028"/>
                    <a:pt x="642" y="1022"/>
                  </a:cubicBezTo>
                  <a:cubicBezTo>
                    <a:pt x="648" y="1019"/>
                    <a:pt x="652" y="1021"/>
                    <a:pt x="658" y="1022"/>
                  </a:cubicBezTo>
                  <a:cubicBezTo>
                    <a:pt x="657" y="1018"/>
                    <a:pt x="661" y="1019"/>
                    <a:pt x="662" y="1017"/>
                  </a:cubicBezTo>
                  <a:cubicBezTo>
                    <a:pt x="656" y="1016"/>
                    <a:pt x="650" y="1022"/>
                    <a:pt x="646" y="1017"/>
                  </a:cubicBezTo>
                  <a:cubicBezTo>
                    <a:pt x="650" y="1009"/>
                    <a:pt x="659" y="1009"/>
                    <a:pt x="662" y="1005"/>
                  </a:cubicBezTo>
                  <a:cubicBezTo>
                    <a:pt x="649" y="1006"/>
                    <a:pt x="629" y="1007"/>
                    <a:pt x="623" y="995"/>
                  </a:cubicBezTo>
                  <a:cubicBezTo>
                    <a:pt x="619" y="997"/>
                    <a:pt x="612" y="995"/>
                    <a:pt x="610" y="998"/>
                  </a:cubicBezTo>
                  <a:cubicBezTo>
                    <a:pt x="611" y="998"/>
                    <a:pt x="613" y="998"/>
                    <a:pt x="614" y="1000"/>
                  </a:cubicBezTo>
                  <a:cubicBezTo>
                    <a:pt x="612" y="1000"/>
                    <a:pt x="607" y="1000"/>
                    <a:pt x="606" y="998"/>
                  </a:cubicBezTo>
                  <a:cubicBezTo>
                    <a:pt x="606" y="997"/>
                    <a:pt x="607" y="997"/>
                    <a:pt x="607" y="995"/>
                  </a:cubicBezTo>
                  <a:cubicBezTo>
                    <a:pt x="604" y="996"/>
                    <a:pt x="603" y="993"/>
                    <a:pt x="605" y="991"/>
                  </a:cubicBezTo>
                  <a:cubicBezTo>
                    <a:pt x="601" y="990"/>
                    <a:pt x="601" y="992"/>
                    <a:pt x="597" y="992"/>
                  </a:cubicBezTo>
                  <a:cubicBezTo>
                    <a:pt x="596" y="995"/>
                    <a:pt x="602" y="994"/>
                    <a:pt x="600" y="996"/>
                  </a:cubicBezTo>
                  <a:cubicBezTo>
                    <a:pt x="592" y="995"/>
                    <a:pt x="584" y="994"/>
                    <a:pt x="580" y="989"/>
                  </a:cubicBezTo>
                  <a:cubicBezTo>
                    <a:pt x="574" y="991"/>
                    <a:pt x="566" y="987"/>
                    <a:pt x="562" y="983"/>
                  </a:cubicBezTo>
                  <a:cubicBezTo>
                    <a:pt x="577" y="981"/>
                    <a:pt x="581" y="993"/>
                    <a:pt x="592" y="991"/>
                  </a:cubicBezTo>
                  <a:cubicBezTo>
                    <a:pt x="591" y="988"/>
                    <a:pt x="588" y="988"/>
                    <a:pt x="588" y="986"/>
                  </a:cubicBezTo>
                  <a:cubicBezTo>
                    <a:pt x="591" y="986"/>
                    <a:pt x="589" y="981"/>
                    <a:pt x="593" y="982"/>
                  </a:cubicBezTo>
                  <a:cubicBezTo>
                    <a:pt x="597" y="989"/>
                    <a:pt x="607" y="988"/>
                    <a:pt x="613" y="986"/>
                  </a:cubicBezTo>
                  <a:cubicBezTo>
                    <a:pt x="608" y="986"/>
                    <a:pt x="603" y="986"/>
                    <a:pt x="603" y="980"/>
                  </a:cubicBezTo>
                  <a:cubicBezTo>
                    <a:pt x="587" y="977"/>
                    <a:pt x="568" y="974"/>
                    <a:pt x="557" y="964"/>
                  </a:cubicBezTo>
                  <a:cubicBezTo>
                    <a:pt x="558" y="963"/>
                    <a:pt x="557" y="963"/>
                    <a:pt x="557" y="961"/>
                  </a:cubicBezTo>
                  <a:cubicBezTo>
                    <a:pt x="568" y="960"/>
                    <a:pt x="581" y="968"/>
                    <a:pt x="593" y="967"/>
                  </a:cubicBezTo>
                  <a:cubicBezTo>
                    <a:pt x="594" y="969"/>
                    <a:pt x="592" y="970"/>
                    <a:pt x="593" y="972"/>
                  </a:cubicBezTo>
                  <a:cubicBezTo>
                    <a:pt x="595" y="971"/>
                    <a:pt x="598" y="974"/>
                    <a:pt x="600" y="972"/>
                  </a:cubicBezTo>
                  <a:cubicBezTo>
                    <a:pt x="598" y="972"/>
                    <a:pt x="598" y="971"/>
                    <a:pt x="597" y="970"/>
                  </a:cubicBezTo>
                  <a:cubicBezTo>
                    <a:pt x="599" y="970"/>
                    <a:pt x="599" y="969"/>
                    <a:pt x="601" y="969"/>
                  </a:cubicBezTo>
                  <a:cubicBezTo>
                    <a:pt x="603" y="970"/>
                    <a:pt x="603" y="974"/>
                    <a:pt x="606" y="974"/>
                  </a:cubicBezTo>
                  <a:cubicBezTo>
                    <a:pt x="612" y="969"/>
                    <a:pt x="620" y="977"/>
                    <a:pt x="627" y="971"/>
                  </a:cubicBezTo>
                  <a:cubicBezTo>
                    <a:pt x="629" y="972"/>
                    <a:pt x="632" y="971"/>
                    <a:pt x="634" y="973"/>
                  </a:cubicBezTo>
                  <a:cubicBezTo>
                    <a:pt x="631" y="974"/>
                    <a:pt x="630" y="975"/>
                    <a:pt x="627" y="975"/>
                  </a:cubicBezTo>
                  <a:cubicBezTo>
                    <a:pt x="629" y="977"/>
                    <a:pt x="632" y="976"/>
                    <a:pt x="635" y="976"/>
                  </a:cubicBezTo>
                  <a:cubicBezTo>
                    <a:pt x="635" y="977"/>
                    <a:pt x="634" y="978"/>
                    <a:pt x="634" y="979"/>
                  </a:cubicBezTo>
                  <a:cubicBezTo>
                    <a:pt x="638" y="978"/>
                    <a:pt x="642" y="978"/>
                    <a:pt x="645" y="977"/>
                  </a:cubicBezTo>
                  <a:cubicBezTo>
                    <a:pt x="641" y="976"/>
                    <a:pt x="639" y="972"/>
                    <a:pt x="642" y="970"/>
                  </a:cubicBezTo>
                  <a:cubicBezTo>
                    <a:pt x="635" y="969"/>
                    <a:pt x="625" y="969"/>
                    <a:pt x="623" y="965"/>
                  </a:cubicBezTo>
                  <a:cubicBezTo>
                    <a:pt x="623" y="963"/>
                    <a:pt x="627" y="968"/>
                    <a:pt x="627" y="965"/>
                  </a:cubicBezTo>
                  <a:cubicBezTo>
                    <a:pt x="627" y="964"/>
                    <a:pt x="626" y="964"/>
                    <a:pt x="625" y="963"/>
                  </a:cubicBezTo>
                  <a:cubicBezTo>
                    <a:pt x="626" y="961"/>
                    <a:pt x="630" y="961"/>
                    <a:pt x="630" y="958"/>
                  </a:cubicBezTo>
                  <a:cubicBezTo>
                    <a:pt x="627" y="958"/>
                    <a:pt x="627" y="956"/>
                    <a:pt x="624" y="956"/>
                  </a:cubicBezTo>
                  <a:cubicBezTo>
                    <a:pt x="606" y="964"/>
                    <a:pt x="592" y="946"/>
                    <a:pt x="575" y="943"/>
                  </a:cubicBezTo>
                  <a:cubicBezTo>
                    <a:pt x="573" y="942"/>
                    <a:pt x="576" y="947"/>
                    <a:pt x="573" y="945"/>
                  </a:cubicBezTo>
                  <a:cubicBezTo>
                    <a:pt x="571" y="945"/>
                    <a:pt x="568" y="940"/>
                    <a:pt x="571" y="939"/>
                  </a:cubicBezTo>
                  <a:cubicBezTo>
                    <a:pt x="591" y="947"/>
                    <a:pt x="610" y="947"/>
                    <a:pt x="632" y="944"/>
                  </a:cubicBezTo>
                  <a:cubicBezTo>
                    <a:pt x="631" y="949"/>
                    <a:pt x="640" y="949"/>
                    <a:pt x="646" y="949"/>
                  </a:cubicBezTo>
                  <a:cubicBezTo>
                    <a:pt x="646" y="943"/>
                    <a:pt x="639" y="949"/>
                    <a:pt x="637" y="945"/>
                  </a:cubicBezTo>
                  <a:cubicBezTo>
                    <a:pt x="645" y="940"/>
                    <a:pt x="657" y="945"/>
                    <a:pt x="663" y="938"/>
                  </a:cubicBezTo>
                  <a:cubicBezTo>
                    <a:pt x="668" y="944"/>
                    <a:pt x="678" y="932"/>
                    <a:pt x="682" y="940"/>
                  </a:cubicBezTo>
                  <a:cubicBezTo>
                    <a:pt x="693" y="941"/>
                    <a:pt x="695" y="933"/>
                    <a:pt x="702" y="929"/>
                  </a:cubicBezTo>
                  <a:cubicBezTo>
                    <a:pt x="686" y="931"/>
                    <a:pt x="667" y="938"/>
                    <a:pt x="647" y="941"/>
                  </a:cubicBezTo>
                  <a:cubicBezTo>
                    <a:pt x="637" y="942"/>
                    <a:pt x="604" y="945"/>
                    <a:pt x="607" y="933"/>
                  </a:cubicBezTo>
                  <a:cubicBezTo>
                    <a:pt x="590" y="931"/>
                    <a:pt x="576" y="928"/>
                    <a:pt x="560" y="923"/>
                  </a:cubicBezTo>
                  <a:cubicBezTo>
                    <a:pt x="561" y="920"/>
                    <a:pt x="558" y="920"/>
                    <a:pt x="557" y="918"/>
                  </a:cubicBezTo>
                  <a:cubicBezTo>
                    <a:pt x="566" y="919"/>
                    <a:pt x="573" y="923"/>
                    <a:pt x="582" y="919"/>
                  </a:cubicBezTo>
                  <a:cubicBezTo>
                    <a:pt x="588" y="922"/>
                    <a:pt x="599" y="926"/>
                    <a:pt x="607" y="923"/>
                  </a:cubicBezTo>
                  <a:cubicBezTo>
                    <a:pt x="603" y="921"/>
                    <a:pt x="598" y="920"/>
                    <a:pt x="593" y="918"/>
                  </a:cubicBezTo>
                  <a:cubicBezTo>
                    <a:pt x="593" y="920"/>
                    <a:pt x="596" y="921"/>
                    <a:pt x="593" y="922"/>
                  </a:cubicBezTo>
                  <a:cubicBezTo>
                    <a:pt x="589" y="923"/>
                    <a:pt x="589" y="914"/>
                    <a:pt x="588" y="919"/>
                  </a:cubicBezTo>
                  <a:cubicBezTo>
                    <a:pt x="586" y="913"/>
                    <a:pt x="576" y="916"/>
                    <a:pt x="572" y="912"/>
                  </a:cubicBezTo>
                  <a:cubicBezTo>
                    <a:pt x="562" y="913"/>
                    <a:pt x="549" y="903"/>
                    <a:pt x="541" y="900"/>
                  </a:cubicBezTo>
                  <a:cubicBezTo>
                    <a:pt x="529" y="895"/>
                    <a:pt x="511" y="886"/>
                    <a:pt x="508" y="881"/>
                  </a:cubicBezTo>
                  <a:cubicBezTo>
                    <a:pt x="495" y="877"/>
                    <a:pt x="487" y="867"/>
                    <a:pt x="475" y="862"/>
                  </a:cubicBezTo>
                  <a:cubicBezTo>
                    <a:pt x="474" y="864"/>
                    <a:pt x="477" y="865"/>
                    <a:pt x="475" y="866"/>
                  </a:cubicBezTo>
                  <a:cubicBezTo>
                    <a:pt x="471" y="854"/>
                    <a:pt x="462" y="848"/>
                    <a:pt x="454" y="840"/>
                  </a:cubicBezTo>
                  <a:cubicBezTo>
                    <a:pt x="457" y="840"/>
                    <a:pt x="452" y="837"/>
                    <a:pt x="455" y="837"/>
                  </a:cubicBezTo>
                  <a:cubicBezTo>
                    <a:pt x="463" y="843"/>
                    <a:pt x="468" y="852"/>
                    <a:pt x="479" y="856"/>
                  </a:cubicBezTo>
                  <a:cubicBezTo>
                    <a:pt x="476" y="851"/>
                    <a:pt x="473" y="845"/>
                    <a:pt x="475" y="840"/>
                  </a:cubicBezTo>
                  <a:cubicBezTo>
                    <a:pt x="469" y="839"/>
                    <a:pt x="461" y="834"/>
                    <a:pt x="462" y="828"/>
                  </a:cubicBezTo>
                  <a:cubicBezTo>
                    <a:pt x="469" y="834"/>
                    <a:pt x="482" y="843"/>
                    <a:pt x="487" y="846"/>
                  </a:cubicBezTo>
                  <a:cubicBezTo>
                    <a:pt x="482" y="840"/>
                    <a:pt x="473" y="832"/>
                    <a:pt x="470" y="827"/>
                  </a:cubicBezTo>
                  <a:cubicBezTo>
                    <a:pt x="478" y="833"/>
                    <a:pt x="485" y="840"/>
                    <a:pt x="494" y="844"/>
                  </a:cubicBezTo>
                  <a:cubicBezTo>
                    <a:pt x="493" y="839"/>
                    <a:pt x="499" y="842"/>
                    <a:pt x="500" y="843"/>
                  </a:cubicBezTo>
                  <a:cubicBezTo>
                    <a:pt x="488" y="834"/>
                    <a:pt x="481" y="821"/>
                    <a:pt x="466" y="816"/>
                  </a:cubicBezTo>
                  <a:cubicBezTo>
                    <a:pt x="465" y="823"/>
                    <a:pt x="457" y="820"/>
                    <a:pt x="453" y="817"/>
                  </a:cubicBezTo>
                  <a:cubicBezTo>
                    <a:pt x="453" y="816"/>
                    <a:pt x="456" y="816"/>
                    <a:pt x="455" y="814"/>
                  </a:cubicBezTo>
                  <a:cubicBezTo>
                    <a:pt x="452" y="812"/>
                    <a:pt x="446" y="809"/>
                    <a:pt x="447" y="805"/>
                  </a:cubicBezTo>
                  <a:cubicBezTo>
                    <a:pt x="449" y="806"/>
                    <a:pt x="450" y="809"/>
                    <a:pt x="453" y="809"/>
                  </a:cubicBezTo>
                  <a:cubicBezTo>
                    <a:pt x="453" y="805"/>
                    <a:pt x="453" y="805"/>
                    <a:pt x="453" y="805"/>
                  </a:cubicBezTo>
                  <a:cubicBezTo>
                    <a:pt x="448" y="803"/>
                    <a:pt x="444" y="801"/>
                    <a:pt x="442" y="795"/>
                  </a:cubicBezTo>
                  <a:cubicBezTo>
                    <a:pt x="440" y="795"/>
                    <a:pt x="436" y="796"/>
                    <a:pt x="435" y="794"/>
                  </a:cubicBezTo>
                  <a:cubicBezTo>
                    <a:pt x="440" y="788"/>
                    <a:pt x="430" y="786"/>
                    <a:pt x="431" y="780"/>
                  </a:cubicBezTo>
                  <a:cubicBezTo>
                    <a:pt x="431" y="780"/>
                    <a:pt x="432" y="780"/>
                    <a:pt x="432" y="780"/>
                  </a:cubicBezTo>
                  <a:cubicBezTo>
                    <a:pt x="432" y="774"/>
                    <a:pt x="426" y="773"/>
                    <a:pt x="423" y="769"/>
                  </a:cubicBezTo>
                  <a:cubicBezTo>
                    <a:pt x="419" y="763"/>
                    <a:pt x="419" y="754"/>
                    <a:pt x="414" y="749"/>
                  </a:cubicBezTo>
                  <a:cubicBezTo>
                    <a:pt x="419" y="746"/>
                    <a:pt x="415" y="740"/>
                    <a:pt x="414" y="736"/>
                  </a:cubicBezTo>
                  <a:cubicBezTo>
                    <a:pt x="416" y="734"/>
                    <a:pt x="415" y="731"/>
                    <a:pt x="419" y="732"/>
                  </a:cubicBezTo>
                  <a:cubicBezTo>
                    <a:pt x="419" y="730"/>
                    <a:pt x="419" y="727"/>
                    <a:pt x="421" y="727"/>
                  </a:cubicBezTo>
                  <a:cubicBezTo>
                    <a:pt x="422" y="729"/>
                    <a:pt x="424" y="731"/>
                    <a:pt x="427" y="730"/>
                  </a:cubicBezTo>
                  <a:cubicBezTo>
                    <a:pt x="427" y="726"/>
                    <a:pt x="424" y="721"/>
                    <a:pt x="427" y="720"/>
                  </a:cubicBezTo>
                  <a:cubicBezTo>
                    <a:pt x="431" y="725"/>
                    <a:pt x="432" y="732"/>
                    <a:pt x="436" y="736"/>
                  </a:cubicBezTo>
                  <a:cubicBezTo>
                    <a:pt x="437" y="735"/>
                    <a:pt x="435" y="731"/>
                    <a:pt x="437" y="731"/>
                  </a:cubicBezTo>
                  <a:cubicBezTo>
                    <a:pt x="439" y="735"/>
                    <a:pt x="440" y="740"/>
                    <a:pt x="445" y="740"/>
                  </a:cubicBezTo>
                  <a:cubicBezTo>
                    <a:pt x="447" y="740"/>
                    <a:pt x="446" y="738"/>
                    <a:pt x="447" y="738"/>
                  </a:cubicBezTo>
                  <a:cubicBezTo>
                    <a:pt x="449" y="737"/>
                    <a:pt x="450" y="743"/>
                    <a:pt x="452" y="739"/>
                  </a:cubicBezTo>
                  <a:cubicBezTo>
                    <a:pt x="451" y="738"/>
                    <a:pt x="449" y="738"/>
                    <a:pt x="449" y="737"/>
                  </a:cubicBezTo>
                  <a:cubicBezTo>
                    <a:pt x="453" y="735"/>
                    <a:pt x="449" y="729"/>
                    <a:pt x="453" y="728"/>
                  </a:cubicBezTo>
                  <a:cubicBezTo>
                    <a:pt x="456" y="733"/>
                    <a:pt x="460" y="733"/>
                    <a:pt x="462" y="734"/>
                  </a:cubicBezTo>
                  <a:cubicBezTo>
                    <a:pt x="464" y="728"/>
                    <a:pt x="469" y="730"/>
                    <a:pt x="472" y="726"/>
                  </a:cubicBezTo>
                  <a:cubicBezTo>
                    <a:pt x="474" y="729"/>
                    <a:pt x="473" y="733"/>
                    <a:pt x="479" y="731"/>
                  </a:cubicBezTo>
                  <a:cubicBezTo>
                    <a:pt x="480" y="732"/>
                    <a:pt x="481" y="738"/>
                    <a:pt x="483" y="737"/>
                  </a:cubicBezTo>
                  <a:cubicBezTo>
                    <a:pt x="482" y="735"/>
                    <a:pt x="479" y="731"/>
                    <a:pt x="481" y="729"/>
                  </a:cubicBezTo>
                  <a:cubicBezTo>
                    <a:pt x="485" y="731"/>
                    <a:pt x="488" y="731"/>
                    <a:pt x="492" y="733"/>
                  </a:cubicBezTo>
                  <a:cubicBezTo>
                    <a:pt x="493" y="731"/>
                    <a:pt x="488" y="724"/>
                    <a:pt x="492" y="720"/>
                  </a:cubicBezTo>
                  <a:cubicBezTo>
                    <a:pt x="493" y="722"/>
                    <a:pt x="495" y="723"/>
                    <a:pt x="498" y="723"/>
                  </a:cubicBezTo>
                  <a:cubicBezTo>
                    <a:pt x="497" y="720"/>
                    <a:pt x="499" y="720"/>
                    <a:pt x="500" y="718"/>
                  </a:cubicBezTo>
                  <a:cubicBezTo>
                    <a:pt x="498" y="719"/>
                    <a:pt x="496" y="714"/>
                    <a:pt x="497" y="714"/>
                  </a:cubicBezTo>
                  <a:cubicBezTo>
                    <a:pt x="502" y="716"/>
                    <a:pt x="502" y="722"/>
                    <a:pt x="504" y="726"/>
                  </a:cubicBezTo>
                  <a:cubicBezTo>
                    <a:pt x="504" y="725"/>
                    <a:pt x="506" y="725"/>
                    <a:pt x="507" y="725"/>
                  </a:cubicBezTo>
                  <a:cubicBezTo>
                    <a:pt x="507" y="719"/>
                    <a:pt x="506" y="718"/>
                    <a:pt x="510" y="714"/>
                  </a:cubicBezTo>
                  <a:cubicBezTo>
                    <a:pt x="511" y="717"/>
                    <a:pt x="511" y="722"/>
                    <a:pt x="515" y="722"/>
                  </a:cubicBezTo>
                  <a:cubicBezTo>
                    <a:pt x="517" y="718"/>
                    <a:pt x="514" y="709"/>
                    <a:pt x="518" y="708"/>
                  </a:cubicBezTo>
                  <a:cubicBezTo>
                    <a:pt x="519" y="711"/>
                    <a:pt x="521" y="708"/>
                    <a:pt x="523" y="709"/>
                  </a:cubicBezTo>
                  <a:cubicBezTo>
                    <a:pt x="522" y="704"/>
                    <a:pt x="524" y="707"/>
                    <a:pt x="527" y="706"/>
                  </a:cubicBezTo>
                  <a:cubicBezTo>
                    <a:pt x="527" y="700"/>
                    <a:pt x="527" y="700"/>
                    <a:pt x="527" y="700"/>
                  </a:cubicBezTo>
                  <a:cubicBezTo>
                    <a:pt x="529" y="698"/>
                    <a:pt x="531" y="701"/>
                    <a:pt x="532" y="699"/>
                  </a:cubicBezTo>
                  <a:cubicBezTo>
                    <a:pt x="533" y="694"/>
                    <a:pt x="527" y="693"/>
                    <a:pt x="531" y="690"/>
                  </a:cubicBezTo>
                  <a:cubicBezTo>
                    <a:pt x="532" y="692"/>
                    <a:pt x="534" y="692"/>
                    <a:pt x="536" y="694"/>
                  </a:cubicBezTo>
                  <a:cubicBezTo>
                    <a:pt x="536" y="692"/>
                    <a:pt x="536" y="689"/>
                    <a:pt x="536" y="685"/>
                  </a:cubicBezTo>
                  <a:cubicBezTo>
                    <a:pt x="537" y="685"/>
                    <a:pt x="541" y="683"/>
                    <a:pt x="541" y="684"/>
                  </a:cubicBezTo>
                  <a:cubicBezTo>
                    <a:pt x="542" y="687"/>
                    <a:pt x="540" y="687"/>
                    <a:pt x="540" y="689"/>
                  </a:cubicBezTo>
                  <a:cubicBezTo>
                    <a:pt x="546" y="689"/>
                    <a:pt x="545" y="697"/>
                    <a:pt x="542" y="699"/>
                  </a:cubicBezTo>
                  <a:cubicBezTo>
                    <a:pt x="546" y="698"/>
                    <a:pt x="548" y="699"/>
                    <a:pt x="550" y="702"/>
                  </a:cubicBezTo>
                  <a:cubicBezTo>
                    <a:pt x="550" y="703"/>
                    <a:pt x="549" y="703"/>
                    <a:pt x="549" y="705"/>
                  </a:cubicBezTo>
                  <a:cubicBezTo>
                    <a:pt x="547" y="703"/>
                    <a:pt x="545" y="706"/>
                    <a:pt x="543" y="707"/>
                  </a:cubicBezTo>
                  <a:cubicBezTo>
                    <a:pt x="547" y="707"/>
                    <a:pt x="551" y="708"/>
                    <a:pt x="553" y="710"/>
                  </a:cubicBezTo>
                  <a:cubicBezTo>
                    <a:pt x="549" y="724"/>
                    <a:pt x="554" y="728"/>
                    <a:pt x="556" y="740"/>
                  </a:cubicBezTo>
                  <a:cubicBezTo>
                    <a:pt x="552" y="740"/>
                    <a:pt x="554" y="737"/>
                    <a:pt x="551" y="740"/>
                  </a:cubicBezTo>
                  <a:cubicBezTo>
                    <a:pt x="549" y="736"/>
                    <a:pt x="546" y="731"/>
                    <a:pt x="549" y="726"/>
                  </a:cubicBezTo>
                  <a:cubicBezTo>
                    <a:pt x="548" y="726"/>
                    <a:pt x="547" y="726"/>
                    <a:pt x="547" y="725"/>
                  </a:cubicBezTo>
                  <a:cubicBezTo>
                    <a:pt x="547" y="724"/>
                    <a:pt x="548" y="723"/>
                    <a:pt x="549" y="724"/>
                  </a:cubicBezTo>
                  <a:cubicBezTo>
                    <a:pt x="547" y="720"/>
                    <a:pt x="552" y="709"/>
                    <a:pt x="545" y="710"/>
                  </a:cubicBezTo>
                  <a:cubicBezTo>
                    <a:pt x="544" y="716"/>
                    <a:pt x="547" y="713"/>
                    <a:pt x="548" y="714"/>
                  </a:cubicBezTo>
                  <a:cubicBezTo>
                    <a:pt x="546" y="716"/>
                    <a:pt x="548" y="719"/>
                    <a:pt x="548" y="721"/>
                  </a:cubicBezTo>
                  <a:cubicBezTo>
                    <a:pt x="545" y="723"/>
                    <a:pt x="543" y="721"/>
                    <a:pt x="542" y="724"/>
                  </a:cubicBezTo>
                  <a:cubicBezTo>
                    <a:pt x="543" y="730"/>
                    <a:pt x="545" y="740"/>
                    <a:pt x="541" y="743"/>
                  </a:cubicBezTo>
                  <a:cubicBezTo>
                    <a:pt x="540" y="737"/>
                    <a:pt x="538" y="743"/>
                    <a:pt x="536" y="738"/>
                  </a:cubicBezTo>
                  <a:cubicBezTo>
                    <a:pt x="535" y="739"/>
                    <a:pt x="537" y="743"/>
                    <a:pt x="535" y="743"/>
                  </a:cubicBezTo>
                  <a:cubicBezTo>
                    <a:pt x="532" y="742"/>
                    <a:pt x="531" y="739"/>
                    <a:pt x="529" y="737"/>
                  </a:cubicBezTo>
                  <a:cubicBezTo>
                    <a:pt x="530" y="754"/>
                    <a:pt x="550" y="758"/>
                    <a:pt x="549" y="772"/>
                  </a:cubicBezTo>
                  <a:cubicBezTo>
                    <a:pt x="547" y="771"/>
                    <a:pt x="547" y="769"/>
                    <a:pt x="545" y="768"/>
                  </a:cubicBezTo>
                  <a:cubicBezTo>
                    <a:pt x="547" y="772"/>
                    <a:pt x="547" y="778"/>
                    <a:pt x="551" y="780"/>
                  </a:cubicBezTo>
                  <a:cubicBezTo>
                    <a:pt x="552" y="776"/>
                    <a:pt x="547" y="775"/>
                    <a:pt x="550" y="773"/>
                  </a:cubicBezTo>
                  <a:cubicBezTo>
                    <a:pt x="554" y="775"/>
                    <a:pt x="558" y="781"/>
                    <a:pt x="553" y="785"/>
                  </a:cubicBezTo>
                  <a:cubicBezTo>
                    <a:pt x="556" y="791"/>
                    <a:pt x="557" y="788"/>
                    <a:pt x="561" y="793"/>
                  </a:cubicBezTo>
                  <a:cubicBezTo>
                    <a:pt x="560" y="793"/>
                    <a:pt x="561" y="796"/>
                    <a:pt x="559" y="796"/>
                  </a:cubicBezTo>
                  <a:cubicBezTo>
                    <a:pt x="549" y="797"/>
                    <a:pt x="547" y="792"/>
                    <a:pt x="540" y="793"/>
                  </a:cubicBezTo>
                  <a:cubicBezTo>
                    <a:pt x="539" y="785"/>
                    <a:pt x="531" y="784"/>
                    <a:pt x="529" y="777"/>
                  </a:cubicBezTo>
                  <a:cubicBezTo>
                    <a:pt x="526" y="790"/>
                    <a:pt x="541" y="801"/>
                    <a:pt x="544" y="809"/>
                  </a:cubicBezTo>
                  <a:cubicBezTo>
                    <a:pt x="541" y="809"/>
                    <a:pt x="537" y="805"/>
                    <a:pt x="536" y="802"/>
                  </a:cubicBezTo>
                  <a:cubicBezTo>
                    <a:pt x="525" y="803"/>
                    <a:pt x="530" y="784"/>
                    <a:pt x="518" y="791"/>
                  </a:cubicBezTo>
                  <a:cubicBezTo>
                    <a:pt x="521" y="791"/>
                    <a:pt x="520" y="795"/>
                    <a:pt x="520" y="797"/>
                  </a:cubicBezTo>
                  <a:cubicBezTo>
                    <a:pt x="519" y="797"/>
                    <a:pt x="519" y="796"/>
                    <a:pt x="518" y="797"/>
                  </a:cubicBezTo>
                  <a:cubicBezTo>
                    <a:pt x="520" y="800"/>
                    <a:pt x="519" y="802"/>
                    <a:pt x="518" y="805"/>
                  </a:cubicBezTo>
                  <a:cubicBezTo>
                    <a:pt x="519" y="808"/>
                    <a:pt x="522" y="810"/>
                    <a:pt x="525" y="811"/>
                  </a:cubicBezTo>
                  <a:cubicBezTo>
                    <a:pt x="531" y="826"/>
                    <a:pt x="544" y="830"/>
                    <a:pt x="550" y="844"/>
                  </a:cubicBezTo>
                  <a:cubicBezTo>
                    <a:pt x="550" y="844"/>
                    <a:pt x="549" y="844"/>
                    <a:pt x="549" y="844"/>
                  </a:cubicBezTo>
                  <a:cubicBezTo>
                    <a:pt x="553" y="848"/>
                    <a:pt x="558" y="853"/>
                    <a:pt x="566" y="853"/>
                  </a:cubicBezTo>
                  <a:cubicBezTo>
                    <a:pt x="572" y="864"/>
                    <a:pt x="587" y="860"/>
                    <a:pt x="597" y="866"/>
                  </a:cubicBezTo>
                  <a:cubicBezTo>
                    <a:pt x="598" y="865"/>
                    <a:pt x="599" y="864"/>
                    <a:pt x="601" y="865"/>
                  </a:cubicBezTo>
                  <a:cubicBezTo>
                    <a:pt x="610" y="871"/>
                    <a:pt x="626" y="866"/>
                    <a:pt x="636" y="859"/>
                  </a:cubicBezTo>
                  <a:cubicBezTo>
                    <a:pt x="636" y="858"/>
                    <a:pt x="636" y="858"/>
                    <a:pt x="636" y="858"/>
                  </a:cubicBezTo>
                  <a:cubicBezTo>
                    <a:pt x="634" y="856"/>
                    <a:pt x="627" y="856"/>
                    <a:pt x="626" y="859"/>
                  </a:cubicBezTo>
                  <a:cubicBezTo>
                    <a:pt x="625" y="858"/>
                    <a:pt x="623" y="858"/>
                    <a:pt x="623" y="855"/>
                  </a:cubicBezTo>
                  <a:cubicBezTo>
                    <a:pt x="613" y="857"/>
                    <a:pt x="615" y="848"/>
                    <a:pt x="604" y="848"/>
                  </a:cubicBezTo>
                  <a:cubicBezTo>
                    <a:pt x="605" y="845"/>
                    <a:pt x="601" y="846"/>
                    <a:pt x="601" y="844"/>
                  </a:cubicBezTo>
                  <a:cubicBezTo>
                    <a:pt x="605" y="844"/>
                    <a:pt x="612" y="845"/>
                    <a:pt x="614" y="844"/>
                  </a:cubicBezTo>
                  <a:cubicBezTo>
                    <a:pt x="612" y="843"/>
                    <a:pt x="609" y="843"/>
                    <a:pt x="608" y="841"/>
                  </a:cubicBezTo>
                  <a:cubicBezTo>
                    <a:pt x="611" y="841"/>
                    <a:pt x="615" y="845"/>
                    <a:pt x="618" y="843"/>
                  </a:cubicBezTo>
                  <a:cubicBezTo>
                    <a:pt x="616" y="841"/>
                    <a:pt x="625" y="840"/>
                    <a:pt x="625" y="837"/>
                  </a:cubicBezTo>
                  <a:cubicBezTo>
                    <a:pt x="619" y="831"/>
                    <a:pt x="605" y="833"/>
                    <a:pt x="602" y="824"/>
                  </a:cubicBezTo>
                  <a:cubicBezTo>
                    <a:pt x="608" y="823"/>
                    <a:pt x="612" y="827"/>
                    <a:pt x="616" y="825"/>
                  </a:cubicBezTo>
                  <a:cubicBezTo>
                    <a:pt x="614" y="825"/>
                    <a:pt x="614" y="825"/>
                    <a:pt x="614" y="825"/>
                  </a:cubicBezTo>
                  <a:cubicBezTo>
                    <a:pt x="614" y="821"/>
                    <a:pt x="614" y="821"/>
                    <a:pt x="614" y="821"/>
                  </a:cubicBezTo>
                  <a:cubicBezTo>
                    <a:pt x="608" y="818"/>
                    <a:pt x="604" y="816"/>
                    <a:pt x="602" y="811"/>
                  </a:cubicBezTo>
                  <a:cubicBezTo>
                    <a:pt x="605" y="811"/>
                    <a:pt x="606" y="813"/>
                    <a:pt x="609" y="811"/>
                  </a:cubicBezTo>
                  <a:cubicBezTo>
                    <a:pt x="609" y="808"/>
                    <a:pt x="607" y="808"/>
                    <a:pt x="606" y="806"/>
                  </a:cubicBezTo>
                  <a:cubicBezTo>
                    <a:pt x="609" y="802"/>
                    <a:pt x="611" y="803"/>
                    <a:pt x="614" y="800"/>
                  </a:cubicBezTo>
                  <a:cubicBezTo>
                    <a:pt x="614" y="803"/>
                    <a:pt x="614" y="803"/>
                    <a:pt x="614" y="803"/>
                  </a:cubicBezTo>
                  <a:cubicBezTo>
                    <a:pt x="619" y="802"/>
                    <a:pt x="624" y="807"/>
                    <a:pt x="632" y="803"/>
                  </a:cubicBezTo>
                  <a:cubicBezTo>
                    <a:pt x="632" y="797"/>
                    <a:pt x="637" y="802"/>
                    <a:pt x="641" y="803"/>
                  </a:cubicBezTo>
                  <a:cubicBezTo>
                    <a:pt x="642" y="800"/>
                    <a:pt x="638" y="801"/>
                    <a:pt x="639" y="798"/>
                  </a:cubicBezTo>
                  <a:cubicBezTo>
                    <a:pt x="646" y="794"/>
                    <a:pt x="660" y="804"/>
                    <a:pt x="659" y="791"/>
                  </a:cubicBezTo>
                  <a:cubicBezTo>
                    <a:pt x="665" y="789"/>
                    <a:pt x="666" y="786"/>
                    <a:pt x="671" y="785"/>
                  </a:cubicBezTo>
                  <a:cubicBezTo>
                    <a:pt x="673" y="787"/>
                    <a:pt x="668" y="788"/>
                    <a:pt x="671" y="790"/>
                  </a:cubicBezTo>
                  <a:cubicBezTo>
                    <a:pt x="677" y="790"/>
                    <a:pt x="676" y="781"/>
                    <a:pt x="680" y="778"/>
                  </a:cubicBezTo>
                  <a:cubicBezTo>
                    <a:pt x="684" y="777"/>
                    <a:pt x="686" y="778"/>
                    <a:pt x="688" y="780"/>
                  </a:cubicBezTo>
                  <a:cubicBezTo>
                    <a:pt x="695" y="776"/>
                    <a:pt x="699" y="766"/>
                    <a:pt x="708" y="767"/>
                  </a:cubicBezTo>
                  <a:cubicBezTo>
                    <a:pt x="708" y="765"/>
                    <a:pt x="708" y="762"/>
                    <a:pt x="710" y="761"/>
                  </a:cubicBezTo>
                  <a:cubicBezTo>
                    <a:pt x="708" y="765"/>
                    <a:pt x="713" y="763"/>
                    <a:pt x="714" y="765"/>
                  </a:cubicBezTo>
                  <a:cubicBezTo>
                    <a:pt x="714" y="762"/>
                    <a:pt x="715" y="760"/>
                    <a:pt x="716" y="758"/>
                  </a:cubicBezTo>
                  <a:cubicBezTo>
                    <a:pt x="720" y="758"/>
                    <a:pt x="720" y="758"/>
                    <a:pt x="720" y="758"/>
                  </a:cubicBezTo>
                  <a:cubicBezTo>
                    <a:pt x="726" y="765"/>
                    <a:pt x="718" y="771"/>
                    <a:pt x="718" y="775"/>
                  </a:cubicBezTo>
                  <a:cubicBezTo>
                    <a:pt x="721" y="774"/>
                    <a:pt x="720" y="769"/>
                    <a:pt x="725" y="769"/>
                  </a:cubicBezTo>
                  <a:cubicBezTo>
                    <a:pt x="725" y="775"/>
                    <a:pt x="718" y="780"/>
                    <a:pt x="713" y="783"/>
                  </a:cubicBezTo>
                  <a:cubicBezTo>
                    <a:pt x="718" y="785"/>
                    <a:pt x="720" y="777"/>
                    <a:pt x="725" y="777"/>
                  </a:cubicBezTo>
                  <a:cubicBezTo>
                    <a:pt x="725" y="779"/>
                    <a:pt x="724" y="780"/>
                    <a:pt x="726" y="781"/>
                  </a:cubicBezTo>
                  <a:cubicBezTo>
                    <a:pt x="726" y="777"/>
                    <a:pt x="728" y="776"/>
                    <a:pt x="732" y="775"/>
                  </a:cubicBezTo>
                  <a:cubicBezTo>
                    <a:pt x="740" y="784"/>
                    <a:pt x="740" y="762"/>
                    <a:pt x="744" y="759"/>
                  </a:cubicBezTo>
                  <a:cubicBezTo>
                    <a:pt x="743" y="762"/>
                    <a:pt x="747" y="760"/>
                    <a:pt x="746" y="763"/>
                  </a:cubicBezTo>
                  <a:cubicBezTo>
                    <a:pt x="746" y="767"/>
                    <a:pt x="742" y="768"/>
                    <a:pt x="741" y="771"/>
                  </a:cubicBezTo>
                  <a:cubicBezTo>
                    <a:pt x="744" y="775"/>
                    <a:pt x="745" y="775"/>
                    <a:pt x="745" y="780"/>
                  </a:cubicBezTo>
                  <a:cubicBezTo>
                    <a:pt x="746" y="780"/>
                    <a:pt x="748" y="776"/>
                    <a:pt x="750" y="778"/>
                  </a:cubicBezTo>
                  <a:cubicBezTo>
                    <a:pt x="747" y="780"/>
                    <a:pt x="744" y="785"/>
                    <a:pt x="744" y="787"/>
                  </a:cubicBezTo>
                  <a:cubicBezTo>
                    <a:pt x="744" y="786"/>
                    <a:pt x="746" y="785"/>
                    <a:pt x="746" y="787"/>
                  </a:cubicBezTo>
                  <a:cubicBezTo>
                    <a:pt x="745" y="790"/>
                    <a:pt x="743" y="790"/>
                    <a:pt x="741" y="788"/>
                  </a:cubicBezTo>
                  <a:cubicBezTo>
                    <a:pt x="742" y="792"/>
                    <a:pt x="742" y="789"/>
                    <a:pt x="740" y="791"/>
                  </a:cubicBezTo>
                  <a:cubicBezTo>
                    <a:pt x="741" y="791"/>
                    <a:pt x="740" y="793"/>
                    <a:pt x="741" y="795"/>
                  </a:cubicBezTo>
                  <a:cubicBezTo>
                    <a:pt x="739" y="795"/>
                    <a:pt x="737" y="796"/>
                    <a:pt x="736" y="798"/>
                  </a:cubicBezTo>
                  <a:cubicBezTo>
                    <a:pt x="737" y="798"/>
                    <a:pt x="736" y="801"/>
                    <a:pt x="738" y="801"/>
                  </a:cubicBezTo>
                  <a:cubicBezTo>
                    <a:pt x="741" y="794"/>
                    <a:pt x="747" y="784"/>
                    <a:pt x="753" y="788"/>
                  </a:cubicBezTo>
                  <a:cubicBezTo>
                    <a:pt x="753" y="785"/>
                    <a:pt x="756" y="785"/>
                    <a:pt x="759" y="785"/>
                  </a:cubicBezTo>
                  <a:cubicBezTo>
                    <a:pt x="761" y="794"/>
                    <a:pt x="757" y="796"/>
                    <a:pt x="760" y="804"/>
                  </a:cubicBezTo>
                  <a:cubicBezTo>
                    <a:pt x="764" y="798"/>
                    <a:pt x="772" y="797"/>
                    <a:pt x="774" y="789"/>
                  </a:cubicBezTo>
                  <a:cubicBezTo>
                    <a:pt x="779" y="790"/>
                    <a:pt x="781" y="783"/>
                    <a:pt x="783" y="784"/>
                  </a:cubicBezTo>
                  <a:cubicBezTo>
                    <a:pt x="782" y="788"/>
                    <a:pt x="775" y="790"/>
                    <a:pt x="778" y="795"/>
                  </a:cubicBezTo>
                  <a:cubicBezTo>
                    <a:pt x="782" y="796"/>
                    <a:pt x="782" y="791"/>
                    <a:pt x="784" y="790"/>
                  </a:cubicBezTo>
                  <a:cubicBezTo>
                    <a:pt x="788" y="791"/>
                    <a:pt x="787" y="788"/>
                    <a:pt x="789" y="788"/>
                  </a:cubicBezTo>
                  <a:cubicBezTo>
                    <a:pt x="798" y="772"/>
                    <a:pt x="812" y="763"/>
                    <a:pt x="820" y="746"/>
                  </a:cubicBezTo>
                  <a:cubicBezTo>
                    <a:pt x="819" y="746"/>
                    <a:pt x="819" y="745"/>
                    <a:pt x="819" y="744"/>
                  </a:cubicBezTo>
                  <a:cubicBezTo>
                    <a:pt x="826" y="737"/>
                    <a:pt x="828" y="726"/>
                    <a:pt x="834" y="719"/>
                  </a:cubicBezTo>
                  <a:cubicBezTo>
                    <a:pt x="834" y="715"/>
                    <a:pt x="836" y="714"/>
                    <a:pt x="835" y="710"/>
                  </a:cubicBezTo>
                  <a:cubicBezTo>
                    <a:pt x="844" y="701"/>
                    <a:pt x="843" y="680"/>
                    <a:pt x="853" y="673"/>
                  </a:cubicBezTo>
                  <a:cubicBezTo>
                    <a:pt x="852" y="669"/>
                    <a:pt x="854" y="668"/>
                    <a:pt x="854" y="665"/>
                  </a:cubicBezTo>
                  <a:cubicBezTo>
                    <a:pt x="857" y="661"/>
                    <a:pt x="859" y="657"/>
                    <a:pt x="860" y="651"/>
                  </a:cubicBezTo>
                  <a:cubicBezTo>
                    <a:pt x="861" y="651"/>
                    <a:pt x="862" y="651"/>
                    <a:pt x="863" y="650"/>
                  </a:cubicBezTo>
                  <a:cubicBezTo>
                    <a:pt x="864" y="642"/>
                    <a:pt x="863" y="622"/>
                    <a:pt x="872" y="618"/>
                  </a:cubicBezTo>
                  <a:cubicBezTo>
                    <a:pt x="874" y="619"/>
                    <a:pt x="875" y="621"/>
                    <a:pt x="876" y="623"/>
                  </a:cubicBezTo>
                  <a:cubicBezTo>
                    <a:pt x="879" y="621"/>
                    <a:pt x="876" y="617"/>
                    <a:pt x="879" y="617"/>
                  </a:cubicBezTo>
                  <a:cubicBezTo>
                    <a:pt x="881" y="618"/>
                    <a:pt x="877" y="623"/>
                    <a:pt x="880" y="625"/>
                  </a:cubicBezTo>
                  <a:cubicBezTo>
                    <a:pt x="883" y="620"/>
                    <a:pt x="882" y="613"/>
                    <a:pt x="887" y="610"/>
                  </a:cubicBezTo>
                  <a:cubicBezTo>
                    <a:pt x="887" y="612"/>
                    <a:pt x="888" y="612"/>
                    <a:pt x="890" y="612"/>
                  </a:cubicBezTo>
                  <a:cubicBezTo>
                    <a:pt x="893" y="608"/>
                    <a:pt x="897" y="605"/>
                    <a:pt x="894" y="597"/>
                  </a:cubicBezTo>
                  <a:cubicBezTo>
                    <a:pt x="896" y="598"/>
                    <a:pt x="899" y="599"/>
                    <a:pt x="899" y="596"/>
                  </a:cubicBezTo>
                  <a:cubicBezTo>
                    <a:pt x="897" y="593"/>
                    <a:pt x="894" y="591"/>
                    <a:pt x="891" y="589"/>
                  </a:cubicBezTo>
                  <a:cubicBezTo>
                    <a:pt x="891" y="582"/>
                    <a:pt x="892" y="577"/>
                    <a:pt x="896" y="575"/>
                  </a:cubicBezTo>
                  <a:cubicBezTo>
                    <a:pt x="896" y="567"/>
                    <a:pt x="896" y="567"/>
                    <a:pt x="896" y="567"/>
                  </a:cubicBezTo>
                  <a:cubicBezTo>
                    <a:pt x="904" y="565"/>
                    <a:pt x="897" y="548"/>
                    <a:pt x="906" y="547"/>
                  </a:cubicBezTo>
                  <a:cubicBezTo>
                    <a:pt x="903" y="547"/>
                    <a:pt x="904" y="541"/>
                    <a:pt x="906" y="540"/>
                  </a:cubicBezTo>
                  <a:cubicBezTo>
                    <a:pt x="907" y="541"/>
                    <a:pt x="907" y="544"/>
                    <a:pt x="909" y="544"/>
                  </a:cubicBezTo>
                  <a:cubicBezTo>
                    <a:pt x="911" y="542"/>
                    <a:pt x="907" y="542"/>
                    <a:pt x="907" y="539"/>
                  </a:cubicBezTo>
                  <a:cubicBezTo>
                    <a:pt x="908" y="539"/>
                    <a:pt x="910" y="538"/>
                    <a:pt x="911" y="539"/>
                  </a:cubicBezTo>
                  <a:cubicBezTo>
                    <a:pt x="910" y="543"/>
                    <a:pt x="915" y="548"/>
                    <a:pt x="916" y="545"/>
                  </a:cubicBezTo>
                  <a:cubicBezTo>
                    <a:pt x="910" y="536"/>
                    <a:pt x="903" y="520"/>
                    <a:pt x="905" y="509"/>
                  </a:cubicBezTo>
                  <a:cubicBezTo>
                    <a:pt x="907" y="511"/>
                    <a:pt x="909" y="512"/>
                    <a:pt x="910" y="515"/>
                  </a:cubicBezTo>
                  <a:cubicBezTo>
                    <a:pt x="910" y="516"/>
                    <a:pt x="908" y="516"/>
                    <a:pt x="908" y="518"/>
                  </a:cubicBezTo>
                  <a:cubicBezTo>
                    <a:pt x="916" y="531"/>
                    <a:pt x="919" y="555"/>
                    <a:pt x="924" y="574"/>
                  </a:cubicBezTo>
                  <a:cubicBezTo>
                    <a:pt x="926" y="568"/>
                    <a:pt x="921" y="561"/>
                    <a:pt x="926" y="559"/>
                  </a:cubicBezTo>
                  <a:cubicBezTo>
                    <a:pt x="926" y="563"/>
                    <a:pt x="926" y="568"/>
                    <a:pt x="928" y="571"/>
                  </a:cubicBezTo>
                  <a:cubicBezTo>
                    <a:pt x="932" y="564"/>
                    <a:pt x="923" y="556"/>
                    <a:pt x="929" y="549"/>
                  </a:cubicBezTo>
                  <a:cubicBezTo>
                    <a:pt x="929" y="546"/>
                    <a:pt x="928" y="544"/>
                    <a:pt x="927" y="541"/>
                  </a:cubicBezTo>
                  <a:cubicBezTo>
                    <a:pt x="934" y="519"/>
                    <a:pt x="917" y="500"/>
                    <a:pt x="918" y="478"/>
                  </a:cubicBezTo>
                  <a:cubicBezTo>
                    <a:pt x="920" y="479"/>
                    <a:pt x="922" y="480"/>
                    <a:pt x="924" y="479"/>
                  </a:cubicBezTo>
                  <a:cubicBezTo>
                    <a:pt x="925" y="484"/>
                    <a:pt x="926" y="484"/>
                    <a:pt x="928" y="487"/>
                  </a:cubicBezTo>
                  <a:cubicBezTo>
                    <a:pt x="925" y="491"/>
                    <a:pt x="931" y="498"/>
                    <a:pt x="932" y="504"/>
                  </a:cubicBezTo>
                  <a:cubicBezTo>
                    <a:pt x="932" y="503"/>
                    <a:pt x="933" y="502"/>
                    <a:pt x="933" y="501"/>
                  </a:cubicBezTo>
                  <a:cubicBezTo>
                    <a:pt x="939" y="506"/>
                    <a:pt x="937" y="519"/>
                    <a:pt x="942" y="525"/>
                  </a:cubicBezTo>
                  <a:cubicBezTo>
                    <a:pt x="944" y="523"/>
                    <a:pt x="942" y="518"/>
                    <a:pt x="946" y="518"/>
                  </a:cubicBezTo>
                  <a:cubicBezTo>
                    <a:pt x="949" y="526"/>
                    <a:pt x="946" y="535"/>
                    <a:pt x="950" y="542"/>
                  </a:cubicBezTo>
                  <a:cubicBezTo>
                    <a:pt x="948" y="542"/>
                    <a:pt x="948" y="542"/>
                    <a:pt x="948" y="542"/>
                  </a:cubicBezTo>
                  <a:cubicBezTo>
                    <a:pt x="950" y="554"/>
                    <a:pt x="953" y="564"/>
                    <a:pt x="950" y="575"/>
                  </a:cubicBezTo>
                  <a:cubicBezTo>
                    <a:pt x="952" y="576"/>
                    <a:pt x="954" y="572"/>
                    <a:pt x="955" y="575"/>
                  </a:cubicBezTo>
                  <a:cubicBezTo>
                    <a:pt x="954" y="587"/>
                    <a:pt x="952" y="595"/>
                    <a:pt x="952" y="607"/>
                  </a:cubicBezTo>
                  <a:cubicBezTo>
                    <a:pt x="948" y="608"/>
                    <a:pt x="948" y="616"/>
                    <a:pt x="951" y="620"/>
                  </a:cubicBezTo>
                  <a:cubicBezTo>
                    <a:pt x="954" y="609"/>
                    <a:pt x="956" y="596"/>
                    <a:pt x="956" y="581"/>
                  </a:cubicBezTo>
                  <a:cubicBezTo>
                    <a:pt x="956" y="561"/>
                    <a:pt x="953" y="541"/>
                    <a:pt x="955" y="524"/>
                  </a:cubicBezTo>
                  <a:cubicBezTo>
                    <a:pt x="957" y="531"/>
                    <a:pt x="957" y="541"/>
                    <a:pt x="962" y="546"/>
                  </a:cubicBezTo>
                  <a:cubicBezTo>
                    <a:pt x="967" y="530"/>
                    <a:pt x="961" y="508"/>
                    <a:pt x="957" y="493"/>
                  </a:cubicBezTo>
                  <a:cubicBezTo>
                    <a:pt x="958" y="492"/>
                    <a:pt x="958" y="490"/>
                    <a:pt x="960" y="490"/>
                  </a:cubicBezTo>
                  <a:cubicBezTo>
                    <a:pt x="962" y="496"/>
                    <a:pt x="961" y="504"/>
                    <a:pt x="965" y="508"/>
                  </a:cubicBezTo>
                  <a:cubicBezTo>
                    <a:pt x="968" y="506"/>
                    <a:pt x="963" y="503"/>
                    <a:pt x="966" y="502"/>
                  </a:cubicBezTo>
                  <a:cubicBezTo>
                    <a:pt x="970" y="507"/>
                    <a:pt x="968" y="515"/>
                    <a:pt x="971" y="520"/>
                  </a:cubicBezTo>
                  <a:cubicBezTo>
                    <a:pt x="973" y="513"/>
                    <a:pt x="969" y="501"/>
                    <a:pt x="972" y="497"/>
                  </a:cubicBezTo>
                  <a:cubicBezTo>
                    <a:pt x="978" y="509"/>
                    <a:pt x="980" y="518"/>
                    <a:pt x="977" y="533"/>
                  </a:cubicBezTo>
                  <a:cubicBezTo>
                    <a:pt x="975" y="535"/>
                    <a:pt x="972" y="534"/>
                    <a:pt x="972" y="536"/>
                  </a:cubicBezTo>
                  <a:cubicBezTo>
                    <a:pt x="970" y="533"/>
                    <a:pt x="976" y="532"/>
                    <a:pt x="976" y="529"/>
                  </a:cubicBezTo>
                  <a:cubicBezTo>
                    <a:pt x="973" y="527"/>
                    <a:pt x="971" y="523"/>
                    <a:pt x="967" y="523"/>
                  </a:cubicBezTo>
                  <a:cubicBezTo>
                    <a:pt x="966" y="529"/>
                    <a:pt x="969" y="534"/>
                    <a:pt x="969" y="539"/>
                  </a:cubicBezTo>
                  <a:cubicBezTo>
                    <a:pt x="970" y="545"/>
                    <a:pt x="968" y="552"/>
                    <a:pt x="971" y="552"/>
                  </a:cubicBezTo>
                  <a:cubicBezTo>
                    <a:pt x="972" y="552"/>
                    <a:pt x="971" y="542"/>
                    <a:pt x="973" y="539"/>
                  </a:cubicBezTo>
                  <a:cubicBezTo>
                    <a:pt x="975" y="543"/>
                    <a:pt x="973" y="547"/>
                    <a:pt x="976" y="548"/>
                  </a:cubicBezTo>
                  <a:cubicBezTo>
                    <a:pt x="975" y="544"/>
                    <a:pt x="976" y="542"/>
                    <a:pt x="975" y="539"/>
                  </a:cubicBezTo>
                  <a:cubicBezTo>
                    <a:pt x="977" y="539"/>
                    <a:pt x="977" y="537"/>
                    <a:pt x="979" y="537"/>
                  </a:cubicBezTo>
                  <a:cubicBezTo>
                    <a:pt x="982" y="538"/>
                    <a:pt x="983" y="541"/>
                    <a:pt x="984" y="544"/>
                  </a:cubicBezTo>
                  <a:cubicBezTo>
                    <a:pt x="984" y="543"/>
                    <a:pt x="985" y="542"/>
                    <a:pt x="986" y="542"/>
                  </a:cubicBezTo>
                  <a:cubicBezTo>
                    <a:pt x="990" y="567"/>
                    <a:pt x="996" y="597"/>
                    <a:pt x="985" y="619"/>
                  </a:cubicBezTo>
                  <a:cubicBezTo>
                    <a:pt x="986" y="618"/>
                    <a:pt x="987" y="618"/>
                    <a:pt x="986" y="616"/>
                  </a:cubicBezTo>
                  <a:cubicBezTo>
                    <a:pt x="981" y="616"/>
                    <a:pt x="987" y="629"/>
                    <a:pt x="981" y="628"/>
                  </a:cubicBezTo>
                  <a:cubicBezTo>
                    <a:pt x="979" y="609"/>
                    <a:pt x="985" y="592"/>
                    <a:pt x="982" y="576"/>
                  </a:cubicBezTo>
                  <a:cubicBezTo>
                    <a:pt x="978" y="576"/>
                    <a:pt x="981" y="568"/>
                    <a:pt x="978" y="567"/>
                  </a:cubicBezTo>
                  <a:cubicBezTo>
                    <a:pt x="968" y="570"/>
                    <a:pt x="974" y="586"/>
                    <a:pt x="966" y="593"/>
                  </a:cubicBezTo>
                  <a:cubicBezTo>
                    <a:pt x="963" y="589"/>
                    <a:pt x="966" y="582"/>
                    <a:pt x="968" y="576"/>
                  </a:cubicBezTo>
                  <a:cubicBezTo>
                    <a:pt x="965" y="575"/>
                    <a:pt x="966" y="571"/>
                    <a:pt x="963" y="569"/>
                  </a:cubicBezTo>
                  <a:cubicBezTo>
                    <a:pt x="961" y="582"/>
                    <a:pt x="968" y="600"/>
                    <a:pt x="956" y="600"/>
                  </a:cubicBezTo>
                  <a:cubicBezTo>
                    <a:pt x="959" y="614"/>
                    <a:pt x="958" y="622"/>
                    <a:pt x="958" y="636"/>
                  </a:cubicBezTo>
                  <a:cubicBezTo>
                    <a:pt x="959" y="634"/>
                    <a:pt x="958" y="633"/>
                    <a:pt x="961" y="634"/>
                  </a:cubicBezTo>
                  <a:cubicBezTo>
                    <a:pt x="965" y="623"/>
                    <a:pt x="967" y="608"/>
                    <a:pt x="967" y="598"/>
                  </a:cubicBezTo>
                  <a:cubicBezTo>
                    <a:pt x="970" y="600"/>
                    <a:pt x="976" y="613"/>
                    <a:pt x="968" y="612"/>
                  </a:cubicBezTo>
                  <a:cubicBezTo>
                    <a:pt x="969" y="618"/>
                    <a:pt x="971" y="622"/>
                    <a:pt x="973" y="625"/>
                  </a:cubicBezTo>
                  <a:cubicBezTo>
                    <a:pt x="974" y="629"/>
                    <a:pt x="970" y="627"/>
                    <a:pt x="971" y="630"/>
                  </a:cubicBezTo>
                  <a:cubicBezTo>
                    <a:pt x="969" y="649"/>
                    <a:pt x="963" y="669"/>
                    <a:pt x="960" y="685"/>
                  </a:cubicBezTo>
                  <a:cubicBezTo>
                    <a:pt x="954" y="687"/>
                    <a:pt x="954" y="696"/>
                    <a:pt x="953" y="703"/>
                  </a:cubicBezTo>
                  <a:cubicBezTo>
                    <a:pt x="941" y="713"/>
                    <a:pt x="936" y="731"/>
                    <a:pt x="937" y="751"/>
                  </a:cubicBezTo>
                  <a:cubicBezTo>
                    <a:pt x="933" y="753"/>
                    <a:pt x="932" y="757"/>
                    <a:pt x="928" y="759"/>
                  </a:cubicBezTo>
                  <a:cubicBezTo>
                    <a:pt x="927" y="757"/>
                    <a:pt x="925" y="760"/>
                    <a:pt x="925" y="759"/>
                  </a:cubicBezTo>
                  <a:cubicBezTo>
                    <a:pt x="926" y="750"/>
                    <a:pt x="931" y="748"/>
                    <a:pt x="933" y="739"/>
                  </a:cubicBezTo>
                  <a:cubicBezTo>
                    <a:pt x="931" y="738"/>
                    <a:pt x="930" y="738"/>
                    <a:pt x="928" y="738"/>
                  </a:cubicBezTo>
                  <a:cubicBezTo>
                    <a:pt x="926" y="746"/>
                    <a:pt x="922" y="753"/>
                    <a:pt x="919" y="760"/>
                  </a:cubicBezTo>
                  <a:cubicBezTo>
                    <a:pt x="920" y="761"/>
                    <a:pt x="922" y="761"/>
                    <a:pt x="923" y="763"/>
                  </a:cubicBezTo>
                  <a:cubicBezTo>
                    <a:pt x="921" y="769"/>
                    <a:pt x="918" y="771"/>
                    <a:pt x="918" y="779"/>
                  </a:cubicBezTo>
                  <a:cubicBezTo>
                    <a:pt x="909" y="780"/>
                    <a:pt x="910" y="796"/>
                    <a:pt x="903" y="796"/>
                  </a:cubicBezTo>
                  <a:cubicBezTo>
                    <a:pt x="904" y="793"/>
                    <a:pt x="905" y="792"/>
                    <a:pt x="902" y="790"/>
                  </a:cubicBezTo>
                  <a:cubicBezTo>
                    <a:pt x="903" y="789"/>
                    <a:pt x="903" y="787"/>
                    <a:pt x="903" y="784"/>
                  </a:cubicBezTo>
                  <a:cubicBezTo>
                    <a:pt x="898" y="784"/>
                    <a:pt x="897" y="789"/>
                    <a:pt x="894" y="792"/>
                  </a:cubicBezTo>
                  <a:cubicBezTo>
                    <a:pt x="893" y="788"/>
                    <a:pt x="891" y="786"/>
                    <a:pt x="888" y="785"/>
                  </a:cubicBezTo>
                  <a:cubicBezTo>
                    <a:pt x="883" y="794"/>
                    <a:pt x="878" y="798"/>
                    <a:pt x="872" y="804"/>
                  </a:cubicBezTo>
                  <a:cubicBezTo>
                    <a:pt x="868" y="803"/>
                    <a:pt x="863" y="809"/>
                    <a:pt x="864" y="814"/>
                  </a:cubicBezTo>
                  <a:cubicBezTo>
                    <a:pt x="868" y="814"/>
                    <a:pt x="870" y="815"/>
                    <a:pt x="872" y="816"/>
                  </a:cubicBezTo>
                  <a:cubicBezTo>
                    <a:pt x="873" y="824"/>
                    <a:pt x="867" y="825"/>
                    <a:pt x="863" y="828"/>
                  </a:cubicBezTo>
                  <a:cubicBezTo>
                    <a:pt x="862" y="823"/>
                    <a:pt x="864" y="820"/>
                    <a:pt x="863" y="817"/>
                  </a:cubicBezTo>
                  <a:cubicBezTo>
                    <a:pt x="854" y="824"/>
                    <a:pt x="846" y="834"/>
                    <a:pt x="836" y="834"/>
                  </a:cubicBezTo>
                  <a:cubicBezTo>
                    <a:pt x="834" y="839"/>
                    <a:pt x="837" y="840"/>
                    <a:pt x="836" y="843"/>
                  </a:cubicBezTo>
                  <a:cubicBezTo>
                    <a:pt x="841" y="841"/>
                    <a:pt x="842" y="835"/>
                    <a:pt x="847" y="833"/>
                  </a:cubicBezTo>
                  <a:cubicBezTo>
                    <a:pt x="851" y="838"/>
                    <a:pt x="851" y="846"/>
                    <a:pt x="852" y="852"/>
                  </a:cubicBezTo>
                  <a:cubicBezTo>
                    <a:pt x="858" y="843"/>
                    <a:pt x="864" y="835"/>
                    <a:pt x="874" y="831"/>
                  </a:cubicBezTo>
                  <a:cubicBezTo>
                    <a:pt x="877" y="835"/>
                    <a:pt x="875" y="840"/>
                    <a:pt x="873" y="844"/>
                  </a:cubicBezTo>
                  <a:cubicBezTo>
                    <a:pt x="880" y="841"/>
                    <a:pt x="880" y="833"/>
                    <a:pt x="885" y="828"/>
                  </a:cubicBezTo>
                  <a:cubicBezTo>
                    <a:pt x="881" y="827"/>
                    <a:pt x="880" y="832"/>
                    <a:pt x="878" y="830"/>
                  </a:cubicBezTo>
                  <a:cubicBezTo>
                    <a:pt x="882" y="826"/>
                    <a:pt x="879" y="816"/>
                    <a:pt x="886" y="817"/>
                  </a:cubicBezTo>
                  <a:cubicBezTo>
                    <a:pt x="886" y="821"/>
                    <a:pt x="883" y="820"/>
                    <a:pt x="883" y="823"/>
                  </a:cubicBezTo>
                  <a:cubicBezTo>
                    <a:pt x="886" y="824"/>
                    <a:pt x="885" y="820"/>
                    <a:pt x="888" y="821"/>
                  </a:cubicBezTo>
                  <a:cubicBezTo>
                    <a:pt x="893" y="826"/>
                    <a:pt x="900" y="813"/>
                    <a:pt x="907" y="816"/>
                  </a:cubicBezTo>
                  <a:cubicBezTo>
                    <a:pt x="906" y="820"/>
                    <a:pt x="901" y="820"/>
                    <a:pt x="902" y="827"/>
                  </a:cubicBezTo>
                  <a:cubicBezTo>
                    <a:pt x="899" y="827"/>
                    <a:pt x="899" y="830"/>
                    <a:pt x="898" y="832"/>
                  </a:cubicBezTo>
                  <a:cubicBezTo>
                    <a:pt x="900" y="833"/>
                    <a:pt x="899" y="838"/>
                    <a:pt x="902" y="839"/>
                  </a:cubicBezTo>
                  <a:cubicBezTo>
                    <a:pt x="901" y="840"/>
                    <a:pt x="899" y="840"/>
                    <a:pt x="898" y="842"/>
                  </a:cubicBezTo>
                  <a:cubicBezTo>
                    <a:pt x="903" y="844"/>
                    <a:pt x="906" y="838"/>
                    <a:pt x="909" y="836"/>
                  </a:cubicBezTo>
                  <a:cubicBezTo>
                    <a:pt x="909" y="837"/>
                    <a:pt x="910" y="837"/>
                    <a:pt x="911" y="837"/>
                  </a:cubicBezTo>
                  <a:cubicBezTo>
                    <a:pt x="905" y="844"/>
                    <a:pt x="895" y="849"/>
                    <a:pt x="889" y="858"/>
                  </a:cubicBezTo>
                  <a:cubicBezTo>
                    <a:pt x="888" y="861"/>
                    <a:pt x="891" y="860"/>
                    <a:pt x="890" y="863"/>
                  </a:cubicBezTo>
                  <a:cubicBezTo>
                    <a:pt x="888" y="864"/>
                    <a:pt x="889" y="868"/>
                    <a:pt x="886" y="867"/>
                  </a:cubicBezTo>
                  <a:cubicBezTo>
                    <a:pt x="883" y="867"/>
                    <a:pt x="882" y="864"/>
                    <a:pt x="880" y="861"/>
                  </a:cubicBezTo>
                  <a:cubicBezTo>
                    <a:pt x="869" y="861"/>
                    <a:pt x="873" y="871"/>
                    <a:pt x="863" y="872"/>
                  </a:cubicBezTo>
                  <a:cubicBezTo>
                    <a:pt x="863" y="876"/>
                    <a:pt x="860" y="877"/>
                    <a:pt x="859" y="880"/>
                  </a:cubicBezTo>
                  <a:cubicBezTo>
                    <a:pt x="853" y="876"/>
                    <a:pt x="850" y="883"/>
                    <a:pt x="847" y="885"/>
                  </a:cubicBezTo>
                  <a:cubicBezTo>
                    <a:pt x="847" y="888"/>
                    <a:pt x="847" y="891"/>
                    <a:pt x="848" y="894"/>
                  </a:cubicBezTo>
                  <a:cubicBezTo>
                    <a:pt x="847" y="895"/>
                    <a:pt x="841" y="895"/>
                    <a:pt x="840" y="894"/>
                  </a:cubicBezTo>
                  <a:cubicBezTo>
                    <a:pt x="839" y="891"/>
                    <a:pt x="841" y="891"/>
                    <a:pt x="841" y="889"/>
                  </a:cubicBezTo>
                  <a:cubicBezTo>
                    <a:pt x="835" y="893"/>
                    <a:pt x="831" y="896"/>
                    <a:pt x="826" y="899"/>
                  </a:cubicBezTo>
                  <a:cubicBezTo>
                    <a:pt x="820" y="902"/>
                    <a:pt x="815" y="907"/>
                    <a:pt x="811" y="908"/>
                  </a:cubicBezTo>
                  <a:cubicBezTo>
                    <a:pt x="808" y="909"/>
                    <a:pt x="805" y="907"/>
                    <a:pt x="802" y="908"/>
                  </a:cubicBezTo>
                  <a:cubicBezTo>
                    <a:pt x="796" y="909"/>
                    <a:pt x="793" y="915"/>
                    <a:pt x="786" y="915"/>
                  </a:cubicBezTo>
                  <a:cubicBezTo>
                    <a:pt x="791" y="911"/>
                    <a:pt x="797" y="907"/>
                    <a:pt x="802" y="904"/>
                  </a:cubicBezTo>
                  <a:cubicBezTo>
                    <a:pt x="802" y="900"/>
                    <a:pt x="802" y="900"/>
                    <a:pt x="802" y="900"/>
                  </a:cubicBezTo>
                  <a:cubicBezTo>
                    <a:pt x="792" y="903"/>
                    <a:pt x="791" y="911"/>
                    <a:pt x="778" y="911"/>
                  </a:cubicBezTo>
                  <a:cubicBezTo>
                    <a:pt x="777" y="917"/>
                    <a:pt x="770" y="916"/>
                    <a:pt x="771" y="924"/>
                  </a:cubicBezTo>
                  <a:cubicBezTo>
                    <a:pt x="773" y="927"/>
                    <a:pt x="775" y="924"/>
                    <a:pt x="777" y="927"/>
                  </a:cubicBezTo>
                  <a:cubicBezTo>
                    <a:pt x="775" y="933"/>
                    <a:pt x="768" y="934"/>
                    <a:pt x="763" y="938"/>
                  </a:cubicBezTo>
                  <a:cubicBezTo>
                    <a:pt x="764" y="938"/>
                    <a:pt x="766" y="938"/>
                    <a:pt x="766" y="939"/>
                  </a:cubicBezTo>
                  <a:cubicBezTo>
                    <a:pt x="765" y="941"/>
                    <a:pt x="760" y="944"/>
                    <a:pt x="759" y="941"/>
                  </a:cubicBezTo>
                  <a:cubicBezTo>
                    <a:pt x="759" y="939"/>
                    <a:pt x="762" y="940"/>
                    <a:pt x="762" y="938"/>
                  </a:cubicBezTo>
                  <a:cubicBezTo>
                    <a:pt x="757" y="938"/>
                    <a:pt x="756" y="942"/>
                    <a:pt x="751" y="942"/>
                  </a:cubicBezTo>
                  <a:cubicBezTo>
                    <a:pt x="752" y="944"/>
                    <a:pt x="752" y="944"/>
                    <a:pt x="751" y="947"/>
                  </a:cubicBezTo>
                  <a:cubicBezTo>
                    <a:pt x="755" y="947"/>
                    <a:pt x="757" y="944"/>
                    <a:pt x="758" y="943"/>
                  </a:cubicBezTo>
                  <a:cubicBezTo>
                    <a:pt x="759" y="944"/>
                    <a:pt x="760" y="941"/>
                    <a:pt x="761" y="944"/>
                  </a:cubicBezTo>
                  <a:cubicBezTo>
                    <a:pt x="759" y="946"/>
                    <a:pt x="757" y="947"/>
                    <a:pt x="755" y="949"/>
                  </a:cubicBezTo>
                  <a:cubicBezTo>
                    <a:pt x="760" y="947"/>
                    <a:pt x="763" y="943"/>
                    <a:pt x="769" y="943"/>
                  </a:cubicBezTo>
                  <a:cubicBezTo>
                    <a:pt x="770" y="945"/>
                    <a:pt x="769" y="947"/>
                    <a:pt x="771" y="949"/>
                  </a:cubicBezTo>
                  <a:cubicBezTo>
                    <a:pt x="768" y="949"/>
                    <a:pt x="764" y="951"/>
                    <a:pt x="765" y="953"/>
                  </a:cubicBezTo>
                  <a:cubicBezTo>
                    <a:pt x="761" y="954"/>
                    <a:pt x="766" y="951"/>
                    <a:pt x="763" y="951"/>
                  </a:cubicBezTo>
                  <a:cubicBezTo>
                    <a:pt x="763" y="952"/>
                    <a:pt x="762" y="953"/>
                    <a:pt x="762" y="954"/>
                  </a:cubicBezTo>
                  <a:cubicBezTo>
                    <a:pt x="761" y="952"/>
                    <a:pt x="758" y="952"/>
                    <a:pt x="757" y="954"/>
                  </a:cubicBezTo>
                  <a:cubicBezTo>
                    <a:pt x="760" y="955"/>
                    <a:pt x="756" y="956"/>
                    <a:pt x="756" y="957"/>
                  </a:cubicBezTo>
                  <a:cubicBezTo>
                    <a:pt x="762" y="958"/>
                    <a:pt x="771" y="955"/>
                    <a:pt x="774" y="951"/>
                  </a:cubicBezTo>
                  <a:cubicBezTo>
                    <a:pt x="774" y="952"/>
                    <a:pt x="776" y="951"/>
                    <a:pt x="776" y="953"/>
                  </a:cubicBezTo>
                  <a:cubicBezTo>
                    <a:pt x="784" y="949"/>
                    <a:pt x="789" y="942"/>
                    <a:pt x="798" y="939"/>
                  </a:cubicBezTo>
                  <a:cubicBezTo>
                    <a:pt x="798" y="941"/>
                    <a:pt x="798" y="943"/>
                    <a:pt x="798" y="944"/>
                  </a:cubicBezTo>
                  <a:cubicBezTo>
                    <a:pt x="803" y="949"/>
                    <a:pt x="814" y="940"/>
                    <a:pt x="810" y="934"/>
                  </a:cubicBezTo>
                  <a:cubicBezTo>
                    <a:pt x="813" y="934"/>
                    <a:pt x="811" y="928"/>
                    <a:pt x="816" y="929"/>
                  </a:cubicBezTo>
                  <a:cubicBezTo>
                    <a:pt x="816" y="932"/>
                    <a:pt x="816" y="933"/>
                    <a:pt x="817" y="934"/>
                  </a:cubicBezTo>
                  <a:cubicBezTo>
                    <a:pt x="826" y="929"/>
                    <a:pt x="832" y="929"/>
                    <a:pt x="837" y="918"/>
                  </a:cubicBezTo>
                  <a:cubicBezTo>
                    <a:pt x="845" y="917"/>
                    <a:pt x="852" y="905"/>
                    <a:pt x="860" y="905"/>
                  </a:cubicBezTo>
                  <a:cubicBezTo>
                    <a:pt x="864" y="905"/>
                    <a:pt x="861" y="906"/>
                    <a:pt x="863" y="904"/>
                  </a:cubicBezTo>
                  <a:cubicBezTo>
                    <a:pt x="869" y="898"/>
                    <a:pt x="880" y="892"/>
                    <a:pt x="889" y="887"/>
                  </a:cubicBezTo>
                  <a:cubicBezTo>
                    <a:pt x="889" y="888"/>
                    <a:pt x="887" y="887"/>
                    <a:pt x="887" y="889"/>
                  </a:cubicBezTo>
                  <a:cubicBezTo>
                    <a:pt x="889" y="891"/>
                    <a:pt x="892" y="891"/>
                    <a:pt x="894" y="890"/>
                  </a:cubicBezTo>
                  <a:cubicBezTo>
                    <a:pt x="894" y="886"/>
                    <a:pt x="895" y="887"/>
                    <a:pt x="894" y="884"/>
                  </a:cubicBezTo>
                  <a:cubicBezTo>
                    <a:pt x="896" y="884"/>
                    <a:pt x="896" y="882"/>
                    <a:pt x="898" y="883"/>
                  </a:cubicBezTo>
                  <a:cubicBezTo>
                    <a:pt x="899" y="878"/>
                    <a:pt x="900" y="875"/>
                    <a:pt x="907" y="875"/>
                  </a:cubicBezTo>
                  <a:cubicBezTo>
                    <a:pt x="907" y="880"/>
                    <a:pt x="918" y="877"/>
                    <a:pt x="921" y="875"/>
                  </a:cubicBezTo>
                  <a:cubicBezTo>
                    <a:pt x="920" y="878"/>
                    <a:pt x="922" y="877"/>
                    <a:pt x="922" y="880"/>
                  </a:cubicBezTo>
                  <a:cubicBezTo>
                    <a:pt x="917" y="882"/>
                    <a:pt x="911" y="884"/>
                    <a:pt x="907" y="887"/>
                  </a:cubicBezTo>
                  <a:cubicBezTo>
                    <a:pt x="910" y="892"/>
                    <a:pt x="901" y="894"/>
                    <a:pt x="905" y="895"/>
                  </a:cubicBezTo>
                  <a:cubicBezTo>
                    <a:pt x="908" y="897"/>
                    <a:pt x="912" y="888"/>
                    <a:pt x="915" y="891"/>
                  </a:cubicBezTo>
                  <a:cubicBezTo>
                    <a:pt x="914" y="892"/>
                    <a:pt x="914" y="895"/>
                    <a:pt x="910" y="894"/>
                  </a:cubicBezTo>
                  <a:cubicBezTo>
                    <a:pt x="910" y="899"/>
                    <a:pt x="907" y="900"/>
                    <a:pt x="905" y="902"/>
                  </a:cubicBezTo>
                  <a:cubicBezTo>
                    <a:pt x="890" y="902"/>
                    <a:pt x="885" y="920"/>
                    <a:pt x="867" y="920"/>
                  </a:cubicBezTo>
                  <a:cubicBezTo>
                    <a:pt x="862" y="931"/>
                    <a:pt x="850" y="930"/>
                    <a:pt x="842" y="938"/>
                  </a:cubicBezTo>
                  <a:cubicBezTo>
                    <a:pt x="840" y="935"/>
                    <a:pt x="842" y="932"/>
                    <a:pt x="841" y="931"/>
                  </a:cubicBezTo>
                  <a:cubicBezTo>
                    <a:pt x="839" y="932"/>
                    <a:pt x="836" y="932"/>
                    <a:pt x="834" y="934"/>
                  </a:cubicBezTo>
                  <a:cubicBezTo>
                    <a:pt x="834" y="932"/>
                    <a:pt x="834" y="931"/>
                    <a:pt x="835" y="930"/>
                  </a:cubicBezTo>
                  <a:cubicBezTo>
                    <a:pt x="817" y="937"/>
                    <a:pt x="804" y="949"/>
                    <a:pt x="786" y="956"/>
                  </a:cubicBezTo>
                  <a:cubicBezTo>
                    <a:pt x="784" y="961"/>
                    <a:pt x="780" y="961"/>
                    <a:pt x="780" y="970"/>
                  </a:cubicBezTo>
                  <a:cubicBezTo>
                    <a:pt x="772" y="973"/>
                    <a:pt x="770" y="981"/>
                    <a:pt x="758" y="980"/>
                  </a:cubicBezTo>
                  <a:cubicBezTo>
                    <a:pt x="758" y="979"/>
                    <a:pt x="759" y="979"/>
                    <a:pt x="758" y="978"/>
                  </a:cubicBezTo>
                  <a:cubicBezTo>
                    <a:pt x="752" y="979"/>
                    <a:pt x="747" y="981"/>
                    <a:pt x="745" y="986"/>
                  </a:cubicBezTo>
                  <a:cubicBezTo>
                    <a:pt x="757" y="988"/>
                    <a:pt x="766" y="979"/>
                    <a:pt x="775" y="982"/>
                  </a:cubicBezTo>
                  <a:cubicBezTo>
                    <a:pt x="763" y="989"/>
                    <a:pt x="745" y="993"/>
                    <a:pt x="732" y="996"/>
                  </a:cubicBezTo>
                  <a:cubicBezTo>
                    <a:pt x="733" y="1004"/>
                    <a:pt x="741" y="997"/>
                    <a:pt x="744" y="1003"/>
                  </a:cubicBezTo>
                  <a:cubicBezTo>
                    <a:pt x="743" y="1006"/>
                    <a:pt x="740" y="1005"/>
                    <a:pt x="740" y="1007"/>
                  </a:cubicBezTo>
                  <a:cubicBezTo>
                    <a:pt x="749" y="1008"/>
                    <a:pt x="755" y="1006"/>
                    <a:pt x="763" y="1002"/>
                  </a:cubicBezTo>
                  <a:cubicBezTo>
                    <a:pt x="760" y="1001"/>
                    <a:pt x="753" y="1005"/>
                    <a:pt x="750" y="1004"/>
                  </a:cubicBezTo>
                  <a:cubicBezTo>
                    <a:pt x="756" y="999"/>
                    <a:pt x="766" y="991"/>
                    <a:pt x="779" y="993"/>
                  </a:cubicBezTo>
                  <a:cubicBezTo>
                    <a:pt x="775" y="998"/>
                    <a:pt x="768" y="999"/>
                    <a:pt x="763" y="1002"/>
                  </a:cubicBezTo>
                  <a:cubicBezTo>
                    <a:pt x="772" y="1003"/>
                    <a:pt x="779" y="997"/>
                    <a:pt x="786" y="1000"/>
                  </a:cubicBezTo>
                  <a:cubicBezTo>
                    <a:pt x="785" y="1001"/>
                    <a:pt x="782" y="1000"/>
                    <a:pt x="783" y="1003"/>
                  </a:cubicBezTo>
                  <a:cubicBezTo>
                    <a:pt x="788" y="1006"/>
                    <a:pt x="793" y="1003"/>
                    <a:pt x="796" y="1000"/>
                  </a:cubicBezTo>
                  <a:cubicBezTo>
                    <a:pt x="805" y="1002"/>
                    <a:pt x="811" y="993"/>
                    <a:pt x="819" y="992"/>
                  </a:cubicBezTo>
                  <a:cubicBezTo>
                    <a:pt x="820" y="993"/>
                    <a:pt x="815" y="995"/>
                    <a:pt x="819" y="995"/>
                  </a:cubicBezTo>
                  <a:cubicBezTo>
                    <a:pt x="826" y="990"/>
                    <a:pt x="837" y="988"/>
                    <a:pt x="842" y="980"/>
                  </a:cubicBezTo>
                  <a:cubicBezTo>
                    <a:pt x="850" y="982"/>
                    <a:pt x="856" y="974"/>
                    <a:pt x="865" y="973"/>
                  </a:cubicBezTo>
                  <a:cubicBezTo>
                    <a:pt x="865" y="968"/>
                    <a:pt x="869" y="966"/>
                    <a:pt x="873" y="968"/>
                  </a:cubicBezTo>
                  <a:cubicBezTo>
                    <a:pt x="883" y="961"/>
                    <a:pt x="891" y="949"/>
                    <a:pt x="902" y="951"/>
                  </a:cubicBezTo>
                  <a:cubicBezTo>
                    <a:pt x="903" y="949"/>
                    <a:pt x="901" y="949"/>
                    <a:pt x="902" y="946"/>
                  </a:cubicBezTo>
                  <a:cubicBezTo>
                    <a:pt x="907" y="945"/>
                    <a:pt x="912" y="942"/>
                    <a:pt x="915" y="937"/>
                  </a:cubicBezTo>
                  <a:cubicBezTo>
                    <a:pt x="912" y="934"/>
                    <a:pt x="916" y="932"/>
                    <a:pt x="913" y="930"/>
                  </a:cubicBezTo>
                  <a:cubicBezTo>
                    <a:pt x="916" y="928"/>
                    <a:pt x="921" y="930"/>
                    <a:pt x="924" y="929"/>
                  </a:cubicBezTo>
                  <a:cubicBezTo>
                    <a:pt x="926" y="926"/>
                    <a:pt x="928" y="926"/>
                    <a:pt x="930" y="928"/>
                  </a:cubicBezTo>
                  <a:cubicBezTo>
                    <a:pt x="932" y="927"/>
                    <a:pt x="930" y="922"/>
                    <a:pt x="933" y="922"/>
                  </a:cubicBezTo>
                  <a:cubicBezTo>
                    <a:pt x="937" y="926"/>
                    <a:pt x="945" y="919"/>
                    <a:pt x="950" y="922"/>
                  </a:cubicBezTo>
                  <a:cubicBezTo>
                    <a:pt x="948" y="924"/>
                    <a:pt x="950" y="925"/>
                    <a:pt x="950" y="928"/>
                  </a:cubicBezTo>
                  <a:cubicBezTo>
                    <a:pt x="934" y="942"/>
                    <a:pt x="916" y="951"/>
                    <a:pt x="897" y="965"/>
                  </a:cubicBezTo>
                  <a:cubicBezTo>
                    <a:pt x="897" y="966"/>
                    <a:pt x="897" y="966"/>
                    <a:pt x="897" y="967"/>
                  </a:cubicBezTo>
                  <a:cubicBezTo>
                    <a:pt x="892" y="974"/>
                    <a:pt x="883" y="986"/>
                    <a:pt x="872" y="989"/>
                  </a:cubicBezTo>
                  <a:cubicBezTo>
                    <a:pt x="870" y="988"/>
                    <a:pt x="870" y="986"/>
                    <a:pt x="869" y="985"/>
                  </a:cubicBezTo>
                  <a:cubicBezTo>
                    <a:pt x="864" y="985"/>
                    <a:pt x="860" y="993"/>
                    <a:pt x="856" y="992"/>
                  </a:cubicBezTo>
                  <a:cubicBezTo>
                    <a:pt x="857" y="989"/>
                    <a:pt x="856" y="988"/>
                    <a:pt x="857" y="986"/>
                  </a:cubicBezTo>
                  <a:cubicBezTo>
                    <a:pt x="860" y="985"/>
                    <a:pt x="865" y="982"/>
                    <a:pt x="864" y="979"/>
                  </a:cubicBezTo>
                  <a:cubicBezTo>
                    <a:pt x="859" y="984"/>
                    <a:pt x="851" y="986"/>
                    <a:pt x="848" y="993"/>
                  </a:cubicBezTo>
                  <a:cubicBezTo>
                    <a:pt x="849" y="993"/>
                    <a:pt x="850" y="993"/>
                    <a:pt x="850" y="994"/>
                  </a:cubicBezTo>
                  <a:cubicBezTo>
                    <a:pt x="847" y="998"/>
                    <a:pt x="841" y="1002"/>
                    <a:pt x="837" y="998"/>
                  </a:cubicBezTo>
                  <a:cubicBezTo>
                    <a:pt x="831" y="1003"/>
                    <a:pt x="830" y="1011"/>
                    <a:pt x="820" y="1013"/>
                  </a:cubicBezTo>
                  <a:cubicBezTo>
                    <a:pt x="822" y="1009"/>
                    <a:pt x="818" y="1008"/>
                    <a:pt x="817" y="1005"/>
                  </a:cubicBezTo>
                  <a:cubicBezTo>
                    <a:pt x="819" y="1002"/>
                    <a:pt x="822" y="1003"/>
                    <a:pt x="824" y="1000"/>
                  </a:cubicBezTo>
                  <a:cubicBezTo>
                    <a:pt x="812" y="1004"/>
                    <a:pt x="801" y="1008"/>
                    <a:pt x="792" y="1014"/>
                  </a:cubicBezTo>
                  <a:cubicBezTo>
                    <a:pt x="792" y="1015"/>
                    <a:pt x="793" y="1014"/>
                    <a:pt x="793" y="1015"/>
                  </a:cubicBezTo>
                  <a:cubicBezTo>
                    <a:pt x="792" y="1017"/>
                    <a:pt x="790" y="1015"/>
                    <a:pt x="789" y="1017"/>
                  </a:cubicBezTo>
                  <a:cubicBezTo>
                    <a:pt x="790" y="1019"/>
                    <a:pt x="792" y="1016"/>
                    <a:pt x="792" y="1018"/>
                  </a:cubicBezTo>
                  <a:cubicBezTo>
                    <a:pt x="783" y="1025"/>
                    <a:pt x="767" y="1026"/>
                    <a:pt x="761" y="1036"/>
                  </a:cubicBezTo>
                  <a:cubicBezTo>
                    <a:pt x="763" y="1038"/>
                    <a:pt x="769" y="1037"/>
                    <a:pt x="768" y="1042"/>
                  </a:cubicBezTo>
                  <a:cubicBezTo>
                    <a:pt x="779" y="1041"/>
                    <a:pt x="788" y="1040"/>
                    <a:pt x="794" y="1035"/>
                  </a:cubicBezTo>
                  <a:cubicBezTo>
                    <a:pt x="798" y="1035"/>
                    <a:pt x="799" y="1037"/>
                    <a:pt x="802" y="1037"/>
                  </a:cubicBezTo>
                  <a:cubicBezTo>
                    <a:pt x="802" y="1034"/>
                    <a:pt x="804" y="1033"/>
                    <a:pt x="806" y="1032"/>
                  </a:cubicBezTo>
                  <a:cubicBezTo>
                    <a:pt x="824" y="1025"/>
                    <a:pt x="848" y="1021"/>
                    <a:pt x="863" y="1014"/>
                  </a:cubicBezTo>
                  <a:cubicBezTo>
                    <a:pt x="860" y="1017"/>
                    <a:pt x="862" y="1026"/>
                    <a:pt x="863" y="1029"/>
                  </a:cubicBezTo>
                  <a:cubicBezTo>
                    <a:pt x="866" y="1029"/>
                    <a:pt x="869" y="1028"/>
                    <a:pt x="871" y="1030"/>
                  </a:cubicBezTo>
                  <a:cubicBezTo>
                    <a:pt x="868" y="1041"/>
                    <a:pt x="855" y="1041"/>
                    <a:pt x="850" y="1049"/>
                  </a:cubicBezTo>
                  <a:cubicBezTo>
                    <a:pt x="845" y="1047"/>
                    <a:pt x="843" y="1048"/>
                    <a:pt x="836" y="1048"/>
                  </a:cubicBezTo>
                  <a:cubicBezTo>
                    <a:pt x="836" y="1050"/>
                    <a:pt x="834" y="1050"/>
                    <a:pt x="836" y="1052"/>
                  </a:cubicBezTo>
                  <a:cubicBezTo>
                    <a:pt x="830" y="1054"/>
                    <a:pt x="827" y="1059"/>
                    <a:pt x="823" y="1062"/>
                  </a:cubicBezTo>
                  <a:cubicBezTo>
                    <a:pt x="822" y="1061"/>
                    <a:pt x="822" y="1060"/>
                    <a:pt x="821" y="1059"/>
                  </a:cubicBezTo>
                  <a:cubicBezTo>
                    <a:pt x="818" y="1061"/>
                    <a:pt x="814" y="1063"/>
                    <a:pt x="810" y="1064"/>
                  </a:cubicBezTo>
                  <a:cubicBezTo>
                    <a:pt x="809" y="1063"/>
                    <a:pt x="807" y="1062"/>
                    <a:pt x="807" y="1060"/>
                  </a:cubicBezTo>
                  <a:cubicBezTo>
                    <a:pt x="805" y="1062"/>
                    <a:pt x="799" y="1060"/>
                    <a:pt x="798" y="1064"/>
                  </a:cubicBezTo>
                  <a:cubicBezTo>
                    <a:pt x="802" y="1065"/>
                    <a:pt x="806" y="1058"/>
                    <a:pt x="807" y="1064"/>
                  </a:cubicBezTo>
                  <a:cubicBezTo>
                    <a:pt x="803" y="1066"/>
                    <a:pt x="796" y="1067"/>
                    <a:pt x="798" y="1071"/>
                  </a:cubicBezTo>
                  <a:cubicBezTo>
                    <a:pt x="819" y="1063"/>
                    <a:pt x="838" y="1060"/>
                    <a:pt x="856" y="1058"/>
                  </a:cubicBezTo>
                  <a:cubicBezTo>
                    <a:pt x="856" y="1061"/>
                    <a:pt x="852" y="1061"/>
                    <a:pt x="851" y="1063"/>
                  </a:cubicBezTo>
                  <a:cubicBezTo>
                    <a:pt x="856" y="1062"/>
                    <a:pt x="859" y="1060"/>
                    <a:pt x="862" y="1057"/>
                  </a:cubicBezTo>
                  <a:cubicBezTo>
                    <a:pt x="867" y="1060"/>
                    <a:pt x="875" y="1055"/>
                    <a:pt x="880" y="1051"/>
                  </a:cubicBezTo>
                  <a:cubicBezTo>
                    <a:pt x="878" y="1052"/>
                    <a:pt x="877" y="1052"/>
                    <a:pt x="876" y="1050"/>
                  </a:cubicBezTo>
                  <a:cubicBezTo>
                    <a:pt x="881" y="1049"/>
                    <a:pt x="884" y="1042"/>
                    <a:pt x="890" y="1046"/>
                  </a:cubicBezTo>
                  <a:cubicBezTo>
                    <a:pt x="888" y="1050"/>
                    <a:pt x="890" y="1049"/>
                    <a:pt x="889" y="1055"/>
                  </a:cubicBezTo>
                  <a:cubicBezTo>
                    <a:pt x="877" y="1057"/>
                    <a:pt x="865" y="1068"/>
                    <a:pt x="852" y="1068"/>
                  </a:cubicBezTo>
                  <a:cubicBezTo>
                    <a:pt x="842" y="1068"/>
                    <a:pt x="838" y="1076"/>
                    <a:pt x="831" y="1077"/>
                  </a:cubicBezTo>
                  <a:cubicBezTo>
                    <a:pt x="831" y="1077"/>
                    <a:pt x="830" y="1074"/>
                    <a:pt x="828" y="1074"/>
                  </a:cubicBezTo>
                  <a:cubicBezTo>
                    <a:pt x="824" y="1074"/>
                    <a:pt x="822" y="1077"/>
                    <a:pt x="819" y="1076"/>
                  </a:cubicBezTo>
                  <a:cubicBezTo>
                    <a:pt x="819" y="1079"/>
                    <a:pt x="817" y="1081"/>
                    <a:pt x="815" y="1081"/>
                  </a:cubicBezTo>
                  <a:cubicBezTo>
                    <a:pt x="814" y="1085"/>
                    <a:pt x="814" y="1085"/>
                    <a:pt x="815" y="1089"/>
                  </a:cubicBezTo>
                  <a:cubicBezTo>
                    <a:pt x="823" y="1091"/>
                    <a:pt x="832" y="1087"/>
                    <a:pt x="834" y="1079"/>
                  </a:cubicBezTo>
                  <a:cubicBezTo>
                    <a:pt x="861" y="1083"/>
                    <a:pt x="884" y="1069"/>
                    <a:pt x="907" y="1060"/>
                  </a:cubicBezTo>
                  <a:cubicBezTo>
                    <a:pt x="928" y="1059"/>
                    <a:pt x="939" y="1037"/>
                    <a:pt x="957" y="1031"/>
                  </a:cubicBezTo>
                  <a:cubicBezTo>
                    <a:pt x="948" y="1043"/>
                    <a:pt x="933" y="1049"/>
                    <a:pt x="923" y="1060"/>
                  </a:cubicBezTo>
                  <a:cubicBezTo>
                    <a:pt x="917" y="1059"/>
                    <a:pt x="907" y="1067"/>
                    <a:pt x="907" y="1071"/>
                  </a:cubicBezTo>
                  <a:cubicBezTo>
                    <a:pt x="907" y="1071"/>
                    <a:pt x="908" y="1070"/>
                    <a:pt x="908" y="1071"/>
                  </a:cubicBezTo>
                  <a:cubicBezTo>
                    <a:pt x="908" y="1074"/>
                    <a:pt x="907" y="1075"/>
                    <a:pt x="905" y="1075"/>
                  </a:cubicBezTo>
                  <a:cubicBezTo>
                    <a:pt x="903" y="1074"/>
                    <a:pt x="900" y="1072"/>
                    <a:pt x="898" y="1073"/>
                  </a:cubicBezTo>
                  <a:cubicBezTo>
                    <a:pt x="897" y="1075"/>
                    <a:pt x="896" y="1077"/>
                    <a:pt x="895" y="1079"/>
                  </a:cubicBezTo>
                  <a:cubicBezTo>
                    <a:pt x="896" y="1079"/>
                    <a:pt x="897" y="1079"/>
                    <a:pt x="898" y="1080"/>
                  </a:cubicBezTo>
                  <a:cubicBezTo>
                    <a:pt x="894" y="1083"/>
                    <a:pt x="888" y="1085"/>
                    <a:pt x="886" y="1090"/>
                  </a:cubicBezTo>
                  <a:cubicBezTo>
                    <a:pt x="896" y="1098"/>
                    <a:pt x="911" y="1088"/>
                    <a:pt x="919" y="1081"/>
                  </a:cubicBezTo>
                  <a:cubicBezTo>
                    <a:pt x="915" y="1080"/>
                    <a:pt x="912" y="1084"/>
                    <a:pt x="911" y="1081"/>
                  </a:cubicBezTo>
                  <a:cubicBezTo>
                    <a:pt x="916" y="1069"/>
                    <a:pt x="924" y="1058"/>
                    <a:pt x="938" y="1055"/>
                  </a:cubicBezTo>
                  <a:cubicBezTo>
                    <a:pt x="938" y="1060"/>
                    <a:pt x="943" y="1058"/>
                    <a:pt x="942" y="1062"/>
                  </a:cubicBezTo>
                  <a:cubicBezTo>
                    <a:pt x="944" y="1062"/>
                    <a:pt x="945" y="1060"/>
                    <a:pt x="946" y="1059"/>
                  </a:cubicBezTo>
                  <a:cubicBezTo>
                    <a:pt x="947" y="1062"/>
                    <a:pt x="949" y="1062"/>
                    <a:pt x="952" y="1062"/>
                  </a:cubicBezTo>
                  <a:cubicBezTo>
                    <a:pt x="953" y="1049"/>
                    <a:pt x="969" y="1052"/>
                    <a:pt x="975" y="1043"/>
                  </a:cubicBezTo>
                  <a:cubicBezTo>
                    <a:pt x="975" y="1042"/>
                    <a:pt x="974" y="1041"/>
                    <a:pt x="974" y="1040"/>
                  </a:cubicBezTo>
                  <a:cubicBezTo>
                    <a:pt x="978" y="1037"/>
                    <a:pt x="983" y="1036"/>
                    <a:pt x="986" y="1034"/>
                  </a:cubicBezTo>
                  <a:cubicBezTo>
                    <a:pt x="983" y="1034"/>
                    <a:pt x="986" y="1031"/>
                    <a:pt x="985" y="1031"/>
                  </a:cubicBezTo>
                  <a:cubicBezTo>
                    <a:pt x="981" y="1035"/>
                    <a:pt x="976" y="1038"/>
                    <a:pt x="972" y="1041"/>
                  </a:cubicBezTo>
                  <a:cubicBezTo>
                    <a:pt x="970" y="1041"/>
                    <a:pt x="970" y="1039"/>
                    <a:pt x="970" y="1037"/>
                  </a:cubicBezTo>
                  <a:cubicBezTo>
                    <a:pt x="980" y="1033"/>
                    <a:pt x="986" y="1021"/>
                    <a:pt x="994" y="1016"/>
                  </a:cubicBezTo>
                  <a:cubicBezTo>
                    <a:pt x="994" y="1021"/>
                    <a:pt x="993" y="1021"/>
                    <a:pt x="993" y="1024"/>
                  </a:cubicBezTo>
                  <a:cubicBezTo>
                    <a:pt x="996" y="1026"/>
                    <a:pt x="999" y="1026"/>
                    <a:pt x="1003" y="1024"/>
                  </a:cubicBezTo>
                  <a:cubicBezTo>
                    <a:pt x="1003" y="1025"/>
                    <a:pt x="1002" y="1027"/>
                    <a:pt x="1003" y="1027"/>
                  </a:cubicBezTo>
                  <a:cubicBezTo>
                    <a:pt x="1007" y="1024"/>
                    <a:pt x="1010" y="1020"/>
                    <a:pt x="1016" y="1020"/>
                  </a:cubicBezTo>
                  <a:cubicBezTo>
                    <a:pt x="1016" y="1017"/>
                    <a:pt x="1015" y="1017"/>
                    <a:pt x="1015" y="1014"/>
                  </a:cubicBezTo>
                  <a:cubicBezTo>
                    <a:pt x="1016" y="1013"/>
                    <a:pt x="1022" y="1015"/>
                    <a:pt x="1020" y="1013"/>
                  </a:cubicBezTo>
                  <a:cubicBezTo>
                    <a:pt x="1019" y="1013"/>
                    <a:pt x="1019" y="1013"/>
                    <a:pt x="1018" y="1014"/>
                  </a:cubicBezTo>
                  <a:cubicBezTo>
                    <a:pt x="1018" y="1012"/>
                    <a:pt x="1018" y="1010"/>
                    <a:pt x="1017" y="1009"/>
                  </a:cubicBezTo>
                  <a:cubicBezTo>
                    <a:pt x="1023" y="1007"/>
                    <a:pt x="1026" y="998"/>
                    <a:pt x="1033" y="1000"/>
                  </a:cubicBezTo>
                  <a:cubicBezTo>
                    <a:pt x="1038" y="990"/>
                    <a:pt x="1044" y="979"/>
                    <a:pt x="1052" y="972"/>
                  </a:cubicBezTo>
                  <a:cubicBezTo>
                    <a:pt x="1051" y="979"/>
                    <a:pt x="1048" y="982"/>
                    <a:pt x="1047" y="989"/>
                  </a:cubicBezTo>
                  <a:cubicBezTo>
                    <a:pt x="1051" y="988"/>
                    <a:pt x="1052" y="985"/>
                    <a:pt x="1052" y="989"/>
                  </a:cubicBezTo>
                  <a:cubicBezTo>
                    <a:pt x="1053" y="988"/>
                    <a:pt x="1053" y="986"/>
                    <a:pt x="1052" y="985"/>
                  </a:cubicBezTo>
                  <a:cubicBezTo>
                    <a:pt x="1055" y="984"/>
                    <a:pt x="1055" y="983"/>
                    <a:pt x="1056" y="983"/>
                  </a:cubicBezTo>
                  <a:cubicBezTo>
                    <a:pt x="1055" y="980"/>
                    <a:pt x="1059" y="975"/>
                    <a:pt x="1060" y="972"/>
                  </a:cubicBezTo>
                  <a:cubicBezTo>
                    <a:pt x="1061" y="972"/>
                    <a:pt x="1063" y="973"/>
                    <a:pt x="1063" y="975"/>
                  </a:cubicBezTo>
                  <a:cubicBezTo>
                    <a:pt x="1061" y="975"/>
                    <a:pt x="1062" y="973"/>
                    <a:pt x="1060" y="972"/>
                  </a:cubicBezTo>
                  <a:cubicBezTo>
                    <a:pt x="1061" y="977"/>
                    <a:pt x="1059" y="979"/>
                    <a:pt x="1059" y="982"/>
                  </a:cubicBezTo>
                  <a:cubicBezTo>
                    <a:pt x="1059" y="981"/>
                    <a:pt x="1060" y="980"/>
                    <a:pt x="1061" y="979"/>
                  </a:cubicBezTo>
                  <a:cubicBezTo>
                    <a:pt x="1061" y="981"/>
                    <a:pt x="1063" y="980"/>
                    <a:pt x="1063" y="981"/>
                  </a:cubicBezTo>
                  <a:cubicBezTo>
                    <a:pt x="1063" y="986"/>
                    <a:pt x="1059" y="985"/>
                    <a:pt x="1059" y="990"/>
                  </a:cubicBezTo>
                  <a:cubicBezTo>
                    <a:pt x="1063" y="989"/>
                    <a:pt x="1063" y="994"/>
                    <a:pt x="1064" y="990"/>
                  </a:cubicBezTo>
                  <a:cubicBezTo>
                    <a:pt x="1062" y="990"/>
                    <a:pt x="1066" y="984"/>
                    <a:pt x="1068" y="982"/>
                  </a:cubicBezTo>
                  <a:cubicBezTo>
                    <a:pt x="1065" y="975"/>
                    <a:pt x="1077" y="965"/>
                    <a:pt x="1070" y="958"/>
                  </a:cubicBezTo>
                  <a:cubicBezTo>
                    <a:pt x="1073" y="958"/>
                    <a:pt x="1074" y="956"/>
                    <a:pt x="1076" y="955"/>
                  </a:cubicBezTo>
                  <a:cubicBezTo>
                    <a:pt x="1078" y="958"/>
                    <a:pt x="1073" y="959"/>
                    <a:pt x="1076" y="961"/>
                  </a:cubicBezTo>
                  <a:cubicBezTo>
                    <a:pt x="1078" y="958"/>
                    <a:pt x="1084" y="947"/>
                    <a:pt x="1078" y="949"/>
                  </a:cubicBezTo>
                  <a:cubicBezTo>
                    <a:pt x="1083" y="940"/>
                    <a:pt x="1093" y="930"/>
                    <a:pt x="1096" y="919"/>
                  </a:cubicBezTo>
                  <a:cubicBezTo>
                    <a:pt x="1096" y="917"/>
                    <a:pt x="1093" y="918"/>
                    <a:pt x="1094" y="915"/>
                  </a:cubicBezTo>
                  <a:cubicBezTo>
                    <a:pt x="1096" y="914"/>
                    <a:pt x="1096" y="915"/>
                    <a:pt x="1098" y="916"/>
                  </a:cubicBezTo>
                  <a:cubicBezTo>
                    <a:pt x="1103" y="908"/>
                    <a:pt x="1105" y="898"/>
                    <a:pt x="1112" y="890"/>
                  </a:cubicBezTo>
                  <a:cubicBezTo>
                    <a:pt x="1115" y="886"/>
                    <a:pt x="1120" y="884"/>
                    <a:pt x="1123" y="880"/>
                  </a:cubicBezTo>
                  <a:cubicBezTo>
                    <a:pt x="1126" y="875"/>
                    <a:pt x="1127" y="869"/>
                    <a:pt x="1130" y="863"/>
                  </a:cubicBezTo>
                  <a:cubicBezTo>
                    <a:pt x="1130" y="860"/>
                    <a:pt x="1129" y="861"/>
                    <a:pt x="1129" y="857"/>
                  </a:cubicBezTo>
                  <a:cubicBezTo>
                    <a:pt x="1133" y="851"/>
                    <a:pt x="1132" y="840"/>
                    <a:pt x="1138" y="837"/>
                  </a:cubicBezTo>
                  <a:cubicBezTo>
                    <a:pt x="1141" y="838"/>
                    <a:pt x="1142" y="839"/>
                    <a:pt x="1145" y="840"/>
                  </a:cubicBezTo>
                  <a:cubicBezTo>
                    <a:pt x="1149" y="837"/>
                    <a:pt x="1150" y="832"/>
                    <a:pt x="1151" y="825"/>
                  </a:cubicBezTo>
                  <a:cubicBezTo>
                    <a:pt x="1160" y="821"/>
                    <a:pt x="1164" y="803"/>
                    <a:pt x="1162" y="793"/>
                  </a:cubicBezTo>
                  <a:cubicBezTo>
                    <a:pt x="1172" y="758"/>
                    <a:pt x="1190" y="721"/>
                    <a:pt x="1198" y="684"/>
                  </a:cubicBezTo>
                  <a:cubicBezTo>
                    <a:pt x="1198" y="684"/>
                    <a:pt x="1198" y="684"/>
                    <a:pt x="1198" y="684"/>
                  </a:cubicBezTo>
                  <a:cubicBezTo>
                    <a:pt x="1195" y="673"/>
                    <a:pt x="1199" y="661"/>
                    <a:pt x="1199" y="650"/>
                  </a:cubicBezTo>
                  <a:cubicBezTo>
                    <a:pt x="1205" y="641"/>
                    <a:pt x="1206" y="626"/>
                    <a:pt x="1207" y="611"/>
                  </a:cubicBezTo>
                  <a:cubicBezTo>
                    <a:pt x="1208" y="590"/>
                    <a:pt x="1216" y="561"/>
                    <a:pt x="1210" y="547"/>
                  </a:cubicBezTo>
                  <a:close/>
                  <a:moveTo>
                    <a:pt x="333" y="143"/>
                  </a:moveTo>
                  <a:cubicBezTo>
                    <a:pt x="333" y="140"/>
                    <a:pt x="333" y="139"/>
                    <a:pt x="334" y="138"/>
                  </a:cubicBezTo>
                  <a:cubicBezTo>
                    <a:pt x="335" y="138"/>
                    <a:pt x="335" y="139"/>
                    <a:pt x="336" y="139"/>
                  </a:cubicBezTo>
                  <a:cubicBezTo>
                    <a:pt x="336" y="141"/>
                    <a:pt x="336" y="143"/>
                    <a:pt x="333" y="143"/>
                  </a:cubicBezTo>
                  <a:close/>
                  <a:moveTo>
                    <a:pt x="338" y="89"/>
                  </a:moveTo>
                  <a:cubicBezTo>
                    <a:pt x="336" y="97"/>
                    <a:pt x="326" y="96"/>
                    <a:pt x="324" y="104"/>
                  </a:cubicBezTo>
                  <a:cubicBezTo>
                    <a:pt x="320" y="105"/>
                    <a:pt x="321" y="100"/>
                    <a:pt x="319" y="99"/>
                  </a:cubicBezTo>
                  <a:cubicBezTo>
                    <a:pt x="324" y="94"/>
                    <a:pt x="330" y="91"/>
                    <a:pt x="338" y="89"/>
                  </a:cubicBezTo>
                  <a:close/>
                  <a:moveTo>
                    <a:pt x="317" y="100"/>
                  </a:moveTo>
                  <a:cubicBezTo>
                    <a:pt x="315" y="104"/>
                    <a:pt x="312" y="107"/>
                    <a:pt x="307" y="107"/>
                  </a:cubicBezTo>
                  <a:cubicBezTo>
                    <a:pt x="307" y="102"/>
                    <a:pt x="313" y="102"/>
                    <a:pt x="317" y="100"/>
                  </a:cubicBezTo>
                  <a:close/>
                  <a:moveTo>
                    <a:pt x="288" y="149"/>
                  </a:moveTo>
                  <a:cubicBezTo>
                    <a:pt x="287" y="151"/>
                    <a:pt x="286" y="153"/>
                    <a:pt x="284" y="155"/>
                  </a:cubicBezTo>
                  <a:cubicBezTo>
                    <a:pt x="282" y="152"/>
                    <a:pt x="286" y="149"/>
                    <a:pt x="288" y="149"/>
                  </a:cubicBezTo>
                  <a:close/>
                  <a:moveTo>
                    <a:pt x="283" y="85"/>
                  </a:moveTo>
                  <a:cubicBezTo>
                    <a:pt x="285" y="85"/>
                    <a:pt x="286" y="85"/>
                    <a:pt x="287" y="86"/>
                  </a:cubicBezTo>
                  <a:cubicBezTo>
                    <a:pt x="287" y="88"/>
                    <a:pt x="285" y="89"/>
                    <a:pt x="283" y="89"/>
                  </a:cubicBezTo>
                  <a:cubicBezTo>
                    <a:pt x="281" y="87"/>
                    <a:pt x="283" y="87"/>
                    <a:pt x="283" y="85"/>
                  </a:cubicBezTo>
                  <a:close/>
                  <a:moveTo>
                    <a:pt x="266" y="149"/>
                  </a:moveTo>
                  <a:cubicBezTo>
                    <a:pt x="261" y="156"/>
                    <a:pt x="256" y="162"/>
                    <a:pt x="248" y="167"/>
                  </a:cubicBezTo>
                  <a:cubicBezTo>
                    <a:pt x="252" y="159"/>
                    <a:pt x="258" y="148"/>
                    <a:pt x="266" y="149"/>
                  </a:cubicBezTo>
                  <a:close/>
                  <a:moveTo>
                    <a:pt x="239" y="138"/>
                  </a:moveTo>
                  <a:cubicBezTo>
                    <a:pt x="238" y="139"/>
                    <a:pt x="238" y="141"/>
                    <a:pt x="235" y="142"/>
                  </a:cubicBezTo>
                  <a:cubicBezTo>
                    <a:pt x="236" y="139"/>
                    <a:pt x="237" y="136"/>
                    <a:pt x="239" y="138"/>
                  </a:cubicBezTo>
                  <a:close/>
                  <a:moveTo>
                    <a:pt x="235" y="142"/>
                  </a:moveTo>
                  <a:cubicBezTo>
                    <a:pt x="235" y="145"/>
                    <a:pt x="233" y="145"/>
                    <a:pt x="230" y="146"/>
                  </a:cubicBezTo>
                  <a:cubicBezTo>
                    <a:pt x="231" y="143"/>
                    <a:pt x="232" y="142"/>
                    <a:pt x="235" y="142"/>
                  </a:cubicBezTo>
                  <a:close/>
                  <a:moveTo>
                    <a:pt x="94" y="318"/>
                  </a:moveTo>
                  <a:cubicBezTo>
                    <a:pt x="92" y="310"/>
                    <a:pt x="97" y="308"/>
                    <a:pt x="94" y="318"/>
                  </a:cubicBezTo>
                  <a:close/>
                  <a:moveTo>
                    <a:pt x="60" y="460"/>
                  </a:moveTo>
                  <a:cubicBezTo>
                    <a:pt x="57" y="459"/>
                    <a:pt x="58" y="456"/>
                    <a:pt x="59" y="454"/>
                  </a:cubicBezTo>
                  <a:cubicBezTo>
                    <a:pt x="61" y="454"/>
                    <a:pt x="60" y="458"/>
                    <a:pt x="60" y="460"/>
                  </a:cubicBezTo>
                  <a:close/>
                  <a:moveTo>
                    <a:pt x="83" y="370"/>
                  </a:moveTo>
                  <a:cubicBezTo>
                    <a:pt x="74" y="366"/>
                    <a:pt x="87" y="358"/>
                    <a:pt x="87" y="352"/>
                  </a:cubicBezTo>
                  <a:cubicBezTo>
                    <a:pt x="88" y="357"/>
                    <a:pt x="85" y="366"/>
                    <a:pt x="83" y="370"/>
                  </a:cubicBezTo>
                  <a:close/>
                  <a:moveTo>
                    <a:pt x="131" y="236"/>
                  </a:moveTo>
                  <a:cubicBezTo>
                    <a:pt x="131" y="239"/>
                    <a:pt x="128" y="240"/>
                    <a:pt x="126" y="242"/>
                  </a:cubicBezTo>
                  <a:cubicBezTo>
                    <a:pt x="124" y="239"/>
                    <a:pt x="128" y="236"/>
                    <a:pt x="131" y="236"/>
                  </a:cubicBezTo>
                  <a:close/>
                  <a:moveTo>
                    <a:pt x="138" y="242"/>
                  </a:moveTo>
                  <a:cubicBezTo>
                    <a:pt x="140" y="246"/>
                    <a:pt x="134" y="248"/>
                    <a:pt x="134" y="253"/>
                  </a:cubicBezTo>
                  <a:cubicBezTo>
                    <a:pt x="132" y="252"/>
                    <a:pt x="132" y="254"/>
                    <a:pt x="130" y="254"/>
                  </a:cubicBezTo>
                  <a:cubicBezTo>
                    <a:pt x="132" y="260"/>
                    <a:pt x="127" y="265"/>
                    <a:pt x="123" y="269"/>
                  </a:cubicBezTo>
                  <a:cubicBezTo>
                    <a:pt x="124" y="260"/>
                    <a:pt x="126" y="262"/>
                    <a:pt x="126" y="256"/>
                  </a:cubicBezTo>
                  <a:cubicBezTo>
                    <a:pt x="124" y="255"/>
                    <a:pt x="125" y="258"/>
                    <a:pt x="123" y="258"/>
                  </a:cubicBezTo>
                  <a:cubicBezTo>
                    <a:pt x="120" y="259"/>
                    <a:pt x="121" y="256"/>
                    <a:pt x="118" y="256"/>
                  </a:cubicBezTo>
                  <a:cubicBezTo>
                    <a:pt x="121" y="245"/>
                    <a:pt x="130" y="247"/>
                    <a:pt x="138" y="242"/>
                  </a:cubicBezTo>
                  <a:close/>
                  <a:moveTo>
                    <a:pt x="119" y="283"/>
                  </a:moveTo>
                  <a:cubicBezTo>
                    <a:pt x="118" y="278"/>
                    <a:pt x="125" y="274"/>
                    <a:pt x="127" y="270"/>
                  </a:cubicBezTo>
                  <a:cubicBezTo>
                    <a:pt x="128" y="274"/>
                    <a:pt x="123" y="281"/>
                    <a:pt x="119" y="283"/>
                  </a:cubicBezTo>
                  <a:close/>
                  <a:moveTo>
                    <a:pt x="114" y="287"/>
                  </a:moveTo>
                  <a:cubicBezTo>
                    <a:pt x="116" y="288"/>
                    <a:pt x="115" y="293"/>
                    <a:pt x="113" y="291"/>
                  </a:cubicBezTo>
                  <a:cubicBezTo>
                    <a:pt x="112" y="289"/>
                    <a:pt x="114" y="289"/>
                    <a:pt x="114" y="287"/>
                  </a:cubicBezTo>
                  <a:close/>
                  <a:moveTo>
                    <a:pt x="101" y="389"/>
                  </a:moveTo>
                  <a:cubicBezTo>
                    <a:pt x="103" y="390"/>
                    <a:pt x="102" y="395"/>
                    <a:pt x="100" y="395"/>
                  </a:cubicBezTo>
                  <a:cubicBezTo>
                    <a:pt x="99" y="392"/>
                    <a:pt x="100" y="391"/>
                    <a:pt x="101" y="389"/>
                  </a:cubicBezTo>
                  <a:close/>
                  <a:moveTo>
                    <a:pt x="93" y="334"/>
                  </a:moveTo>
                  <a:cubicBezTo>
                    <a:pt x="94" y="334"/>
                    <a:pt x="94" y="335"/>
                    <a:pt x="95" y="335"/>
                  </a:cubicBezTo>
                  <a:cubicBezTo>
                    <a:pt x="96" y="338"/>
                    <a:pt x="94" y="337"/>
                    <a:pt x="94" y="339"/>
                  </a:cubicBezTo>
                  <a:cubicBezTo>
                    <a:pt x="92" y="339"/>
                    <a:pt x="92" y="336"/>
                    <a:pt x="93" y="334"/>
                  </a:cubicBezTo>
                  <a:close/>
                  <a:moveTo>
                    <a:pt x="100" y="417"/>
                  </a:moveTo>
                  <a:cubicBezTo>
                    <a:pt x="95" y="413"/>
                    <a:pt x="101" y="405"/>
                    <a:pt x="104" y="412"/>
                  </a:cubicBezTo>
                  <a:cubicBezTo>
                    <a:pt x="104" y="415"/>
                    <a:pt x="101" y="415"/>
                    <a:pt x="100" y="417"/>
                  </a:cubicBezTo>
                  <a:close/>
                  <a:moveTo>
                    <a:pt x="96" y="414"/>
                  </a:moveTo>
                  <a:cubicBezTo>
                    <a:pt x="93" y="413"/>
                    <a:pt x="96" y="410"/>
                    <a:pt x="95" y="406"/>
                  </a:cubicBezTo>
                  <a:cubicBezTo>
                    <a:pt x="95" y="403"/>
                    <a:pt x="91" y="408"/>
                    <a:pt x="91" y="403"/>
                  </a:cubicBezTo>
                  <a:cubicBezTo>
                    <a:pt x="96" y="403"/>
                    <a:pt x="104" y="400"/>
                    <a:pt x="109" y="398"/>
                  </a:cubicBezTo>
                  <a:cubicBezTo>
                    <a:pt x="109" y="403"/>
                    <a:pt x="106" y="404"/>
                    <a:pt x="105" y="407"/>
                  </a:cubicBezTo>
                  <a:cubicBezTo>
                    <a:pt x="99" y="405"/>
                    <a:pt x="98" y="410"/>
                    <a:pt x="96" y="414"/>
                  </a:cubicBezTo>
                  <a:close/>
                  <a:moveTo>
                    <a:pt x="112" y="482"/>
                  </a:moveTo>
                  <a:cubicBezTo>
                    <a:pt x="111" y="478"/>
                    <a:pt x="110" y="473"/>
                    <a:pt x="105" y="473"/>
                  </a:cubicBezTo>
                  <a:cubicBezTo>
                    <a:pt x="105" y="470"/>
                    <a:pt x="105" y="466"/>
                    <a:pt x="108" y="467"/>
                  </a:cubicBezTo>
                  <a:cubicBezTo>
                    <a:pt x="108" y="464"/>
                    <a:pt x="108" y="462"/>
                    <a:pt x="108" y="457"/>
                  </a:cubicBezTo>
                  <a:cubicBezTo>
                    <a:pt x="111" y="458"/>
                    <a:pt x="112" y="456"/>
                    <a:pt x="113" y="454"/>
                  </a:cubicBezTo>
                  <a:cubicBezTo>
                    <a:pt x="116" y="454"/>
                    <a:pt x="115" y="459"/>
                    <a:pt x="114" y="462"/>
                  </a:cubicBezTo>
                  <a:cubicBezTo>
                    <a:pt x="122" y="464"/>
                    <a:pt x="117" y="476"/>
                    <a:pt x="116" y="483"/>
                  </a:cubicBezTo>
                  <a:cubicBezTo>
                    <a:pt x="114" y="481"/>
                    <a:pt x="114" y="481"/>
                    <a:pt x="112" y="482"/>
                  </a:cubicBezTo>
                  <a:close/>
                  <a:moveTo>
                    <a:pt x="117" y="492"/>
                  </a:moveTo>
                  <a:cubicBezTo>
                    <a:pt x="116" y="491"/>
                    <a:pt x="117" y="486"/>
                    <a:pt x="120" y="487"/>
                  </a:cubicBezTo>
                  <a:cubicBezTo>
                    <a:pt x="120" y="490"/>
                    <a:pt x="118" y="490"/>
                    <a:pt x="117" y="492"/>
                  </a:cubicBezTo>
                  <a:close/>
                  <a:moveTo>
                    <a:pt x="121" y="484"/>
                  </a:moveTo>
                  <a:cubicBezTo>
                    <a:pt x="120" y="477"/>
                    <a:pt x="127" y="472"/>
                    <a:pt x="128" y="465"/>
                  </a:cubicBezTo>
                  <a:cubicBezTo>
                    <a:pt x="132" y="473"/>
                    <a:pt x="124" y="478"/>
                    <a:pt x="121" y="484"/>
                  </a:cubicBezTo>
                  <a:close/>
                  <a:moveTo>
                    <a:pt x="116" y="427"/>
                  </a:moveTo>
                  <a:cubicBezTo>
                    <a:pt x="108" y="432"/>
                    <a:pt x="111" y="446"/>
                    <a:pt x="104" y="450"/>
                  </a:cubicBezTo>
                  <a:cubicBezTo>
                    <a:pt x="104" y="434"/>
                    <a:pt x="110" y="421"/>
                    <a:pt x="105" y="409"/>
                  </a:cubicBezTo>
                  <a:cubicBezTo>
                    <a:pt x="108" y="408"/>
                    <a:pt x="108" y="410"/>
                    <a:pt x="111" y="410"/>
                  </a:cubicBezTo>
                  <a:cubicBezTo>
                    <a:pt x="111" y="404"/>
                    <a:pt x="112" y="394"/>
                    <a:pt x="118" y="391"/>
                  </a:cubicBezTo>
                  <a:cubicBezTo>
                    <a:pt x="119" y="390"/>
                    <a:pt x="117" y="401"/>
                    <a:pt x="114" y="403"/>
                  </a:cubicBezTo>
                  <a:cubicBezTo>
                    <a:pt x="117" y="406"/>
                    <a:pt x="118" y="403"/>
                    <a:pt x="122" y="403"/>
                  </a:cubicBezTo>
                  <a:cubicBezTo>
                    <a:pt x="124" y="398"/>
                    <a:pt x="125" y="394"/>
                    <a:pt x="126" y="389"/>
                  </a:cubicBezTo>
                  <a:cubicBezTo>
                    <a:pt x="128" y="389"/>
                    <a:pt x="128" y="388"/>
                    <a:pt x="130" y="388"/>
                  </a:cubicBezTo>
                  <a:cubicBezTo>
                    <a:pt x="131" y="389"/>
                    <a:pt x="132" y="391"/>
                    <a:pt x="130" y="392"/>
                  </a:cubicBezTo>
                  <a:cubicBezTo>
                    <a:pt x="133" y="391"/>
                    <a:pt x="134" y="389"/>
                    <a:pt x="134" y="384"/>
                  </a:cubicBezTo>
                  <a:cubicBezTo>
                    <a:pt x="137" y="384"/>
                    <a:pt x="135" y="388"/>
                    <a:pt x="137" y="390"/>
                  </a:cubicBezTo>
                  <a:cubicBezTo>
                    <a:pt x="139" y="389"/>
                    <a:pt x="141" y="385"/>
                    <a:pt x="143" y="387"/>
                  </a:cubicBezTo>
                  <a:cubicBezTo>
                    <a:pt x="136" y="403"/>
                    <a:pt x="127" y="417"/>
                    <a:pt x="116" y="427"/>
                  </a:cubicBezTo>
                  <a:close/>
                  <a:moveTo>
                    <a:pt x="136" y="234"/>
                  </a:moveTo>
                  <a:cubicBezTo>
                    <a:pt x="137" y="230"/>
                    <a:pt x="140" y="230"/>
                    <a:pt x="143" y="230"/>
                  </a:cubicBezTo>
                  <a:cubicBezTo>
                    <a:pt x="143" y="233"/>
                    <a:pt x="139" y="236"/>
                    <a:pt x="136" y="234"/>
                  </a:cubicBezTo>
                  <a:close/>
                  <a:moveTo>
                    <a:pt x="134" y="568"/>
                  </a:moveTo>
                  <a:cubicBezTo>
                    <a:pt x="132" y="568"/>
                    <a:pt x="134" y="563"/>
                    <a:pt x="134" y="561"/>
                  </a:cubicBezTo>
                  <a:cubicBezTo>
                    <a:pt x="138" y="561"/>
                    <a:pt x="135" y="567"/>
                    <a:pt x="134" y="568"/>
                  </a:cubicBezTo>
                  <a:close/>
                  <a:moveTo>
                    <a:pt x="151" y="219"/>
                  </a:moveTo>
                  <a:cubicBezTo>
                    <a:pt x="149" y="218"/>
                    <a:pt x="151" y="217"/>
                    <a:pt x="151" y="216"/>
                  </a:cubicBezTo>
                  <a:cubicBezTo>
                    <a:pt x="149" y="215"/>
                    <a:pt x="149" y="213"/>
                    <a:pt x="148" y="213"/>
                  </a:cubicBezTo>
                  <a:cubicBezTo>
                    <a:pt x="152" y="207"/>
                    <a:pt x="155" y="214"/>
                    <a:pt x="151" y="219"/>
                  </a:cubicBezTo>
                  <a:close/>
                  <a:moveTo>
                    <a:pt x="144" y="225"/>
                  </a:moveTo>
                  <a:cubicBezTo>
                    <a:pt x="144" y="222"/>
                    <a:pt x="145" y="219"/>
                    <a:pt x="148" y="220"/>
                  </a:cubicBezTo>
                  <a:cubicBezTo>
                    <a:pt x="147" y="221"/>
                    <a:pt x="147" y="225"/>
                    <a:pt x="144" y="225"/>
                  </a:cubicBezTo>
                  <a:close/>
                  <a:moveTo>
                    <a:pt x="149" y="482"/>
                  </a:moveTo>
                  <a:cubicBezTo>
                    <a:pt x="146" y="477"/>
                    <a:pt x="152" y="477"/>
                    <a:pt x="152" y="472"/>
                  </a:cubicBezTo>
                  <a:cubicBezTo>
                    <a:pt x="153" y="475"/>
                    <a:pt x="155" y="483"/>
                    <a:pt x="149" y="482"/>
                  </a:cubicBezTo>
                  <a:close/>
                  <a:moveTo>
                    <a:pt x="152" y="236"/>
                  </a:moveTo>
                  <a:cubicBezTo>
                    <a:pt x="149" y="236"/>
                    <a:pt x="151" y="231"/>
                    <a:pt x="154" y="231"/>
                  </a:cubicBezTo>
                  <a:cubicBezTo>
                    <a:pt x="154" y="234"/>
                    <a:pt x="152" y="234"/>
                    <a:pt x="152" y="236"/>
                  </a:cubicBezTo>
                  <a:close/>
                  <a:moveTo>
                    <a:pt x="192" y="197"/>
                  </a:moveTo>
                  <a:cubicBezTo>
                    <a:pt x="192" y="194"/>
                    <a:pt x="194" y="195"/>
                    <a:pt x="194" y="192"/>
                  </a:cubicBezTo>
                  <a:cubicBezTo>
                    <a:pt x="196" y="192"/>
                    <a:pt x="196" y="192"/>
                    <a:pt x="196" y="192"/>
                  </a:cubicBezTo>
                  <a:cubicBezTo>
                    <a:pt x="195" y="193"/>
                    <a:pt x="196" y="193"/>
                    <a:pt x="196" y="193"/>
                  </a:cubicBezTo>
                  <a:cubicBezTo>
                    <a:pt x="195" y="195"/>
                    <a:pt x="195" y="198"/>
                    <a:pt x="192" y="197"/>
                  </a:cubicBezTo>
                  <a:close/>
                  <a:moveTo>
                    <a:pt x="192" y="191"/>
                  </a:moveTo>
                  <a:cubicBezTo>
                    <a:pt x="192" y="189"/>
                    <a:pt x="193" y="189"/>
                    <a:pt x="193" y="187"/>
                  </a:cubicBezTo>
                  <a:cubicBezTo>
                    <a:pt x="197" y="187"/>
                    <a:pt x="196" y="189"/>
                    <a:pt x="196" y="192"/>
                  </a:cubicBezTo>
                  <a:cubicBezTo>
                    <a:pt x="195" y="191"/>
                    <a:pt x="194" y="191"/>
                    <a:pt x="192" y="191"/>
                  </a:cubicBezTo>
                  <a:close/>
                  <a:moveTo>
                    <a:pt x="217" y="156"/>
                  </a:moveTo>
                  <a:cubicBezTo>
                    <a:pt x="219" y="153"/>
                    <a:pt x="221" y="151"/>
                    <a:pt x="223" y="150"/>
                  </a:cubicBezTo>
                  <a:cubicBezTo>
                    <a:pt x="224" y="153"/>
                    <a:pt x="221" y="157"/>
                    <a:pt x="223" y="160"/>
                  </a:cubicBezTo>
                  <a:cubicBezTo>
                    <a:pt x="216" y="160"/>
                    <a:pt x="218" y="174"/>
                    <a:pt x="210" y="171"/>
                  </a:cubicBezTo>
                  <a:cubicBezTo>
                    <a:pt x="212" y="166"/>
                    <a:pt x="216" y="163"/>
                    <a:pt x="219" y="160"/>
                  </a:cubicBezTo>
                  <a:cubicBezTo>
                    <a:pt x="220" y="157"/>
                    <a:pt x="217" y="158"/>
                    <a:pt x="217" y="156"/>
                  </a:cubicBezTo>
                  <a:close/>
                  <a:moveTo>
                    <a:pt x="214" y="136"/>
                  </a:moveTo>
                  <a:cubicBezTo>
                    <a:pt x="213" y="139"/>
                    <a:pt x="210" y="142"/>
                    <a:pt x="209" y="141"/>
                  </a:cubicBezTo>
                  <a:cubicBezTo>
                    <a:pt x="210" y="138"/>
                    <a:pt x="210" y="136"/>
                    <a:pt x="214" y="136"/>
                  </a:cubicBezTo>
                  <a:close/>
                  <a:moveTo>
                    <a:pt x="206" y="179"/>
                  </a:moveTo>
                  <a:cubicBezTo>
                    <a:pt x="205" y="177"/>
                    <a:pt x="207" y="177"/>
                    <a:pt x="207" y="175"/>
                  </a:cubicBezTo>
                  <a:cubicBezTo>
                    <a:pt x="210" y="174"/>
                    <a:pt x="209" y="181"/>
                    <a:pt x="206" y="179"/>
                  </a:cubicBezTo>
                  <a:close/>
                  <a:moveTo>
                    <a:pt x="207" y="132"/>
                  </a:moveTo>
                  <a:cubicBezTo>
                    <a:pt x="209" y="133"/>
                    <a:pt x="205" y="135"/>
                    <a:pt x="205" y="137"/>
                  </a:cubicBezTo>
                  <a:cubicBezTo>
                    <a:pt x="202" y="136"/>
                    <a:pt x="206" y="133"/>
                    <a:pt x="207" y="132"/>
                  </a:cubicBezTo>
                  <a:close/>
                  <a:moveTo>
                    <a:pt x="208" y="143"/>
                  </a:moveTo>
                  <a:cubicBezTo>
                    <a:pt x="207" y="145"/>
                    <a:pt x="206" y="147"/>
                    <a:pt x="204" y="148"/>
                  </a:cubicBezTo>
                  <a:cubicBezTo>
                    <a:pt x="204" y="144"/>
                    <a:pt x="205" y="143"/>
                    <a:pt x="208" y="143"/>
                  </a:cubicBezTo>
                  <a:close/>
                  <a:moveTo>
                    <a:pt x="196" y="156"/>
                  </a:moveTo>
                  <a:cubicBezTo>
                    <a:pt x="195" y="162"/>
                    <a:pt x="190" y="165"/>
                    <a:pt x="185" y="167"/>
                  </a:cubicBezTo>
                  <a:cubicBezTo>
                    <a:pt x="184" y="166"/>
                    <a:pt x="184" y="165"/>
                    <a:pt x="183" y="164"/>
                  </a:cubicBezTo>
                  <a:cubicBezTo>
                    <a:pt x="185" y="163"/>
                    <a:pt x="186" y="162"/>
                    <a:pt x="189" y="162"/>
                  </a:cubicBezTo>
                  <a:cubicBezTo>
                    <a:pt x="187" y="158"/>
                    <a:pt x="191" y="157"/>
                    <a:pt x="196" y="156"/>
                  </a:cubicBezTo>
                  <a:close/>
                  <a:moveTo>
                    <a:pt x="156" y="225"/>
                  </a:moveTo>
                  <a:cubicBezTo>
                    <a:pt x="156" y="222"/>
                    <a:pt x="157" y="221"/>
                    <a:pt x="160" y="221"/>
                  </a:cubicBezTo>
                  <a:cubicBezTo>
                    <a:pt x="160" y="225"/>
                    <a:pt x="158" y="225"/>
                    <a:pt x="156" y="225"/>
                  </a:cubicBezTo>
                  <a:close/>
                  <a:moveTo>
                    <a:pt x="165" y="786"/>
                  </a:moveTo>
                  <a:cubicBezTo>
                    <a:pt x="162" y="785"/>
                    <a:pt x="160" y="782"/>
                    <a:pt x="162" y="780"/>
                  </a:cubicBezTo>
                  <a:cubicBezTo>
                    <a:pt x="164" y="780"/>
                    <a:pt x="165" y="782"/>
                    <a:pt x="165" y="786"/>
                  </a:cubicBezTo>
                  <a:close/>
                  <a:moveTo>
                    <a:pt x="165" y="253"/>
                  </a:moveTo>
                  <a:cubicBezTo>
                    <a:pt x="164" y="251"/>
                    <a:pt x="166" y="251"/>
                    <a:pt x="165" y="249"/>
                  </a:cubicBezTo>
                  <a:cubicBezTo>
                    <a:pt x="169" y="251"/>
                    <a:pt x="170" y="247"/>
                    <a:pt x="173" y="250"/>
                  </a:cubicBezTo>
                  <a:cubicBezTo>
                    <a:pt x="173" y="247"/>
                    <a:pt x="169" y="246"/>
                    <a:pt x="171" y="243"/>
                  </a:cubicBezTo>
                  <a:cubicBezTo>
                    <a:pt x="175" y="245"/>
                    <a:pt x="175" y="246"/>
                    <a:pt x="179" y="247"/>
                  </a:cubicBezTo>
                  <a:cubicBezTo>
                    <a:pt x="177" y="251"/>
                    <a:pt x="174" y="249"/>
                    <a:pt x="172" y="252"/>
                  </a:cubicBezTo>
                  <a:cubicBezTo>
                    <a:pt x="172" y="254"/>
                    <a:pt x="174" y="253"/>
                    <a:pt x="174" y="256"/>
                  </a:cubicBezTo>
                  <a:cubicBezTo>
                    <a:pt x="171" y="257"/>
                    <a:pt x="168" y="253"/>
                    <a:pt x="165" y="253"/>
                  </a:cubicBezTo>
                  <a:close/>
                  <a:moveTo>
                    <a:pt x="168" y="219"/>
                  </a:moveTo>
                  <a:cubicBezTo>
                    <a:pt x="168" y="222"/>
                    <a:pt x="166" y="222"/>
                    <a:pt x="165" y="222"/>
                  </a:cubicBezTo>
                  <a:cubicBezTo>
                    <a:pt x="165" y="220"/>
                    <a:pt x="166" y="219"/>
                    <a:pt x="168" y="219"/>
                  </a:cubicBezTo>
                  <a:close/>
                  <a:moveTo>
                    <a:pt x="165" y="209"/>
                  </a:moveTo>
                  <a:cubicBezTo>
                    <a:pt x="166" y="207"/>
                    <a:pt x="167" y="206"/>
                    <a:pt x="169" y="206"/>
                  </a:cubicBezTo>
                  <a:cubicBezTo>
                    <a:pt x="169" y="208"/>
                    <a:pt x="168" y="210"/>
                    <a:pt x="165" y="209"/>
                  </a:cubicBezTo>
                  <a:close/>
                  <a:moveTo>
                    <a:pt x="182" y="229"/>
                  </a:moveTo>
                  <a:cubicBezTo>
                    <a:pt x="183" y="233"/>
                    <a:pt x="182" y="235"/>
                    <a:pt x="180" y="237"/>
                  </a:cubicBezTo>
                  <a:cubicBezTo>
                    <a:pt x="176" y="236"/>
                    <a:pt x="178" y="229"/>
                    <a:pt x="182" y="229"/>
                  </a:cubicBezTo>
                  <a:close/>
                  <a:moveTo>
                    <a:pt x="168" y="819"/>
                  </a:moveTo>
                  <a:cubicBezTo>
                    <a:pt x="170" y="822"/>
                    <a:pt x="171" y="827"/>
                    <a:pt x="172" y="831"/>
                  </a:cubicBezTo>
                  <a:cubicBezTo>
                    <a:pt x="166" y="830"/>
                    <a:pt x="167" y="824"/>
                    <a:pt x="168" y="819"/>
                  </a:cubicBezTo>
                  <a:close/>
                  <a:moveTo>
                    <a:pt x="168" y="286"/>
                  </a:moveTo>
                  <a:cubicBezTo>
                    <a:pt x="168" y="284"/>
                    <a:pt x="166" y="285"/>
                    <a:pt x="166" y="283"/>
                  </a:cubicBezTo>
                  <a:cubicBezTo>
                    <a:pt x="172" y="278"/>
                    <a:pt x="174" y="271"/>
                    <a:pt x="179" y="266"/>
                  </a:cubicBezTo>
                  <a:cubicBezTo>
                    <a:pt x="178" y="263"/>
                    <a:pt x="177" y="263"/>
                    <a:pt x="179" y="261"/>
                  </a:cubicBezTo>
                  <a:cubicBezTo>
                    <a:pt x="182" y="263"/>
                    <a:pt x="179" y="264"/>
                    <a:pt x="183" y="265"/>
                  </a:cubicBezTo>
                  <a:cubicBezTo>
                    <a:pt x="175" y="268"/>
                    <a:pt x="180" y="287"/>
                    <a:pt x="168" y="286"/>
                  </a:cubicBezTo>
                  <a:close/>
                  <a:moveTo>
                    <a:pt x="179" y="209"/>
                  </a:moveTo>
                  <a:cubicBezTo>
                    <a:pt x="180" y="207"/>
                    <a:pt x="179" y="203"/>
                    <a:pt x="178" y="206"/>
                  </a:cubicBezTo>
                  <a:cubicBezTo>
                    <a:pt x="175" y="204"/>
                    <a:pt x="178" y="200"/>
                    <a:pt x="181" y="201"/>
                  </a:cubicBezTo>
                  <a:cubicBezTo>
                    <a:pt x="181" y="199"/>
                    <a:pt x="179" y="199"/>
                    <a:pt x="181" y="197"/>
                  </a:cubicBezTo>
                  <a:cubicBezTo>
                    <a:pt x="175" y="195"/>
                    <a:pt x="172" y="197"/>
                    <a:pt x="167" y="196"/>
                  </a:cubicBezTo>
                  <a:cubicBezTo>
                    <a:pt x="167" y="192"/>
                    <a:pt x="169" y="192"/>
                    <a:pt x="169" y="188"/>
                  </a:cubicBezTo>
                  <a:cubicBezTo>
                    <a:pt x="167" y="187"/>
                    <a:pt x="164" y="192"/>
                    <a:pt x="165" y="188"/>
                  </a:cubicBezTo>
                  <a:cubicBezTo>
                    <a:pt x="162" y="188"/>
                    <a:pt x="163" y="191"/>
                    <a:pt x="160" y="191"/>
                  </a:cubicBezTo>
                  <a:cubicBezTo>
                    <a:pt x="162" y="184"/>
                    <a:pt x="163" y="179"/>
                    <a:pt x="169" y="178"/>
                  </a:cubicBezTo>
                  <a:cubicBezTo>
                    <a:pt x="170" y="175"/>
                    <a:pt x="172" y="170"/>
                    <a:pt x="177" y="170"/>
                  </a:cubicBezTo>
                  <a:cubicBezTo>
                    <a:pt x="177" y="172"/>
                    <a:pt x="178" y="172"/>
                    <a:pt x="178" y="175"/>
                  </a:cubicBezTo>
                  <a:cubicBezTo>
                    <a:pt x="180" y="175"/>
                    <a:pt x="180" y="173"/>
                    <a:pt x="179" y="176"/>
                  </a:cubicBezTo>
                  <a:cubicBezTo>
                    <a:pt x="183" y="175"/>
                    <a:pt x="184" y="171"/>
                    <a:pt x="187" y="169"/>
                  </a:cubicBezTo>
                  <a:cubicBezTo>
                    <a:pt x="186" y="174"/>
                    <a:pt x="180" y="180"/>
                    <a:pt x="178" y="186"/>
                  </a:cubicBezTo>
                  <a:cubicBezTo>
                    <a:pt x="178" y="188"/>
                    <a:pt x="183" y="190"/>
                    <a:pt x="180" y="192"/>
                  </a:cubicBezTo>
                  <a:cubicBezTo>
                    <a:pt x="182" y="192"/>
                    <a:pt x="182" y="194"/>
                    <a:pt x="185" y="194"/>
                  </a:cubicBezTo>
                  <a:cubicBezTo>
                    <a:pt x="185" y="196"/>
                    <a:pt x="184" y="197"/>
                    <a:pt x="182" y="198"/>
                  </a:cubicBezTo>
                  <a:cubicBezTo>
                    <a:pt x="183" y="199"/>
                    <a:pt x="185" y="199"/>
                    <a:pt x="184" y="201"/>
                  </a:cubicBezTo>
                  <a:cubicBezTo>
                    <a:pt x="185" y="201"/>
                    <a:pt x="186" y="200"/>
                    <a:pt x="187" y="200"/>
                  </a:cubicBezTo>
                  <a:cubicBezTo>
                    <a:pt x="187" y="208"/>
                    <a:pt x="184" y="207"/>
                    <a:pt x="179" y="209"/>
                  </a:cubicBezTo>
                  <a:close/>
                  <a:moveTo>
                    <a:pt x="197" y="327"/>
                  </a:moveTo>
                  <a:cubicBezTo>
                    <a:pt x="192" y="327"/>
                    <a:pt x="193" y="322"/>
                    <a:pt x="190" y="320"/>
                  </a:cubicBezTo>
                  <a:cubicBezTo>
                    <a:pt x="193" y="312"/>
                    <a:pt x="198" y="306"/>
                    <a:pt x="204" y="300"/>
                  </a:cubicBezTo>
                  <a:cubicBezTo>
                    <a:pt x="205" y="309"/>
                    <a:pt x="198" y="309"/>
                    <a:pt x="198" y="317"/>
                  </a:cubicBezTo>
                  <a:cubicBezTo>
                    <a:pt x="198" y="319"/>
                    <a:pt x="199" y="316"/>
                    <a:pt x="200" y="318"/>
                  </a:cubicBezTo>
                  <a:cubicBezTo>
                    <a:pt x="205" y="317"/>
                    <a:pt x="205" y="310"/>
                    <a:pt x="209" y="309"/>
                  </a:cubicBezTo>
                  <a:cubicBezTo>
                    <a:pt x="205" y="315"/>
                    <a:pt x="202" y="322"/>
                    <a:pt x="197" y="327"/>
                  </a:cubicBezTo>
                  <a:close/>
                  <a:moveTo>
                    <a:pt x="212" y="255"/>
                  </a:moveTo>
                  <a:cubicBezTo>
                    <a:pt x="211" y="252"/>
                    <a:pt x="214" y="252"/>
                    <a:pt x="216" y="252"/>
                  </a:cubicBezTo>
                  <a:cubicBezTo>
                    <a:pt x="216" y="255"/>
                    <a:pt x="214" y="255"/>
                    <a:pt x="212" y="255"/>
                  </a:cubicBezTo>
                  <a:close/>
                  <a:moveTo>
                    <a:pt x="239" y="232"/>
                  </a:moveTo>
                  <a:cubicBezTo>
                    <a:pt x="237" y="231"/>
                    <a:pt x="237" y="230"/>
                    <a:pt x="237" y="228"/>
                  </a:cubicBezTo>
                  <a:cubicBezTo>
                    <a:pt x="238" y="228"/>
                    <a:pt x="239" y="226"/>
                    <a:pt x="240" y="227"/>
                  </a:cubicBezTo>
                  <a:cubicBezTo>
                    <a:pt x="241" y="230"/>
                    <a:pt x="241" y="230"/>
                    <a:pt x="239" y="232"/>
                  </a:cubicBezTo>
                  <a:close/>
                  <a:moveTo>
                    <a:pt x="250" y="954"/>
                  </a:moveTo>
                  <a:cubicBezTo>
                    <a:pt x="252" y="954"/>
                    <a:pt x="252" y="956"/>
                    <a:pt x="253" y="957"/>
                  </a:cubicBezTo>
                  <a:cubicBezTo>
                    <a:pt x="252" y="960"/>
                    <a:pt x="248" y="955"/>
                    <a:pt x="250" y="954"/>
                  </a:cubicBezTo>
                  <a:close/>
                  <a:moveTo>
                    <a:pt x="252" y="976"/>
                  </a:moveTo>
                  <a:cubicBezTo>
                    <a:pt x="254" y="978"/>
                    <a:pt x="257" y="978"/>
                    <a:pt x="257" y="983"/>
                  </a:cubicBezTo>
                  <a:cubicBezTo>
                    <a:pt x="254" y="981"/>
                    <a:pt x="252" y="980"/>
                    <a:pt x="252" y="976"/>
                  </a:cubicBezTo>
                  <a:close/>
                  <a:moveTo>
                    <a:pt x="278" y="974"/>
                  </a:moveTo>
                  <a:cubicBezTo>
                    <a:pt x="273" y="968"/>
                    <a:pt x="257" y="974"/>
                    <a:pt x="258" y="960"/>
                  </a:cubicBezTo>
                  <a:cubicBezTo>
                    <a:pt x="262" y="958"/>
                    <a:pt x="266" y="963"/>
                    <a:pt x="266" y="957"/>
                  </a:cubicBezTo>
                  <a:cubicBezTo>
                    <a:pt x="269" y="956"/>
                    <a:pt x="270" y="957"/>
                    <a:pt x="272" y="958"/>
                  </a:cubicBezTo>
                  <a:cubicBezTo>
                    <a:pt x="273" y="966"/>
                    <a:pt x="281" y="962"/>
                    <a:pt x="284" y="968"/>
                  </a:cubicBezTo>
                  <a:cubicBezTo>
                    <a:pt x="281" y="969"/>
                    <a:pt x="281" y="973"/>
                    <a:pt x="278" y="974"/>
                  </a:cubicBezTo>
                  <a:close/>
                  <a:moveTo>
                    <a:pt x="286" y="985"/>
                  </a:moveTo>
                  <a:cubicBezTo>
                    <a:pt x="288" y="985"/>
                    <a:pt x="289" y="986"/>
                    <a:pt x="289" y="989"/>
                  </a:cubicBezTo>
                  <a:cubicBezTo>
                    <a:pt x="287" y="989"/>
                    <a:pt x="286" y="987"/>
                    <a:pt x="286" y="985"/>
                  </a:cubicBezTo>
                  <a:close/>
                  <a:moveTo>
                    <a:pt x="290" y="977"/>
                  </a:moveTo>
                  <a:cubicBezTo>
                    <a:pt x="288" y="977"/>
                    <a:pt x="286" y="975"/>
                    <a:pt x="287" y="972"/>
                  </a:cubicBezTo>
                  <a:cubicBezTo>
                    <a:pt x="289" y="973"/>
                    <a:pt x="291" y="975"/>
                    <a:pt x="290" y="977"/>
                  </a:cubicBezTo>
                  <a:close/>
                  <a:moveTo>
                    <a:pt x="345" y="182"/>
                  </a:moveTo>
                  <a:cubicBezTo>
                    <a:pt x="345" y="184"/>
                    <a:pt x="348" y="183"/>
                    <a:pt x="348" y="185"/>
                  </a:cubicBezTo>
                  <a:cubicBezTo>
                    <a:pt x="345" y="186"/>
                    <a:pt x="344" y="192"/>
                    <a:pt x="345" y="196"/>
                  </a:cubicBezTo>
                  <a:cubicBezTo>
                    <a:pt x="344" y="197"/>
                    <a:pt x="343" y="198"/>
                    <a:pt x="341" y="199"/>
                  </a:cubicBezTo>
                  <a:cubicBezTo>
                    <a:pt x="345" y="208"/>
                    <a:pt x="330" y="212"/>
                    <a:pt x="320" y="213"/>
                  </a:cubicBezTo>
                  <a:cubicBezTo>
                    <a:pt x="322" y="211"/>
                    <a:pt x="320" y="209"/>
                    <a:pt x="321" y="205"/>
                  </a:cubicBezTo>
                  <a:cubicBezTo>
                    <a:pt x="325" y="202"/>
                    <a:pt x="327" y="198"/>
                    <a:pt x="330" y="194"/>
                  </a:cubicBezTo>
                  <a:cubicBezTo>
                    <a:pt x="331" y="195"/>
                    <a:pt x="334" y="193"/>
                    <a:pt x="334" y="195"/>
                  </a:cubicBezTo>
                  <a:cubicBezTo>
                    <a:pt x="337" y="191"/>
                    <a:pt x="340" y="187"/>
                    <a:pt x="344" y="184"/>
                  </a:cubicBezTo>
                  <a:cubicBezTo>
                    <a:pt x="340" y="183"/>
                    <a:pt x="341" y="187"/>
                    <a:pt x="339" y="185"/>
                  </a:cubicBezTo>
                  <a:cubicBezTo>
                    <a:pt x="343" y="182"/>
                    <a:pt x="349" y="172"/>
                    <a:pt x="357" y="173"/>
                  </a:cubicBezTo>
                  <a:cubicBezTo>
                    <a:pt x="356" y="180"/>
                    <a:pt x="349" y="179"/>
                    <a:pt x="345" y="182"/>
                  </a:cubicBezTo>
                  <a:close/>
                  <a:moveTo>
                    <a:pt x="357" y="996"/>
                  </a:moveTo>
                  <a:cubicBezTo>
                    <a:pt x="363" y="1001"/>
                    <a:pt x="368" y="1007"/>
                    <a:pt x="373" y="1010"/>
                  </a:cubicBezTo>
                  <a:cubicBezTo>
                    <a:pt x="368" y="1009"/>
                    <a:pt x="356" y="1004"/>
                    <a:pt x="357" y="996"/>
                  </a:cubicBezTo>
                  <a:close/>
                  <a:moveTo>
                    <a:pt x="414" y="1044"/>
                  </a:moveTo>
                  <a:cubicBezTo>
                    <a:pt x="416" y="1044"/>
                    <a:pt x="417" y="1045"/>
                    <a:pt x="417" y="1047"/>
                  </a:cubicBezTo>
                  <a:cubicBezTo>
                    <a:pt x="416" y="1048"/>
                    <a:pt x="413" y="1047"/>
                    <a:pt x="414" y="1044"/>
                  </a:cubicBezTo>
                  <a:close/>
                  <a:moveTo>
                    <a:pt x="614" y="1007"/>
                  </a:moveTo>
                  <a:cubicBezTo>
                    <a:pt x="618" y="1008"/>
                    <a:pt x="619" y="1006"/>
                    <a:pt x="622" y="1007"/>
                  </a:cubicBezTo>
                  <a:cubicBezTo>
                    <a:pt x="624" y="1011"/>
                    <a:pt x="614" y="1012"/>
                    <a:pt x="614" y="1007"/>
                  </a:cubicBezTo>
                  <a:close/>
                  <a:moveTo>
                    <a:pt x="617" y="966"/>
                  </a:moveTo>
                  <a:cubicBezTo>
                    <a:pt x="611" y="969"/>
                    <a:pt x="605" y="969"/>
                    <a:pt x="601" y="966"/>
                  </a:cubicBezTo>
                  <a:cubicBezTo>
                    <a:pt x="604" y="963"/>
                    <a:pt x="615" y="961"/>
                    <a:pt x="617" y="966"/>
                  </a:cubicBezTo>
                  <a:close/>
                  <a:moveTo>
                    <a:pt x="491" y="881"/>
                  </a:moveTo>
                  <a:cubicBezTo>
                    <a:pt x="489" y="881"/>
                    <a:pt x="489" y="878"/>
                    <a:pt x="487" y="878"/>
                  </a:cubicBezTo>
                  <a:cubicBezTo>
                    <a:pt x="489" y="875"/>
                    <a:pt x="491" y="879"/>
                    <a:pt x="491" y="881"/>
                  </a:cubicBezTo>
                  <a:close/>
                  <a:moveTo>
                    <a:pt x="487" y="873"/>
                  </a:moveTo>
                  <a:cubicBezTo>
                    <a:pt x="485" y="873"/>
                    <a:pt x="483" y="872"/>
                    <a:pt x="483" y="870"/>
                  </a:cubicBezTo>
                  <a:cubicBezTo>
                    <a:pt x="485" y="868"/>
                    <a:pt x="487" y="870"/>
                    <a:pt x="487" y="873"/>
                  </a:cubicBezTo>
                  <a:close/>
                  <a:moveTo>
                    <a:pt x="480" y="877"/>
                  </a:moveTo>
                  <a:cubicBezTo>
                    <a:pt x="477" y="876"/>
                    <a:pt x="474" y="874"/>
                    <a:pt x="473" y="871"/>
                  </a:cubicBezTo>
                  <a:cubicBezTo>
                    <a:pt x="476" y="872"/>
                    <a:pt x="483" y="872"/>
                    <a:pt x="480" y="877"/>
                  </a:cubicBezTo>
                  <a:close/>
                  <a:moveTo>
                    <a:pt x="460" y="828"/>
                  </a:moveTo>
                  <a:cubicBezTo>
                    <a:pt x="458" y="830"/>
                    <a:pt x="455" y="826"/>
                    <a:pt x="454" y="823"/>
                  </a:cubicBezTo>
                  <a:cubicBezTo>
                    <a:pt x="456" y="825"/>
                    <a:pt x="458" y="826"/>
                    <a:pt x="460" y="828"/>
                  </a:cubicBezTo>
                  <a:close/>
                  <a:moveTo>
                    <a:pt x="457" y="1075"/>
                  </a:moveTo>
                  <a:cubicBezTo>
                    <a:pt x="455" y="1074"/>
                    <a:pt x="452" y="1075"/>
                    <a:pt x="453" y="1072"/>
                  </a:cubicBezTo>
                  <a:cubicBezTo>
                    <a:pt x="455" y="1072"/>
                    <a:pt x="457" y="1072"/>
                    <a:pt x="457" y="1075"/>
                  </a:cubicBezTo>
                  <a:close/>
                  <a:moveTo>
                    <a:pt x="447" y="831"/>
                  </a:moveTo>
                  <a:cubicBezTo>
                    <a:pt x="449" y="833"/>
                    <a:pt x="452" y="834"/>
                    <a:pt x="452" y="838"/>
                  </a:cubicBezTo>
                  <a:cubicBezTo>
                    <a:pt x="449" y="837"/>
                    <a:pt x="448" y="836"/>
                    <a:pt x="445" y="836"/>
                  </a:cubicBezTo>
                  <a:cubicBezTo>
                    <a:pt x="445" y="834"/>
                    <a:pt x="447" y="833"/>
                    <a:pt x="447" y="831"/>
                  </a:cubicBezTo>
                  <a:close/>
                  <a:moveTo>
                    <a:pt x="451" y="1070"/>
                  </a:moveTo>
                  <a:cubicBezTo>
                    <a:pt x="448" y="1072"/>
                    <a:pt x="443" y="1069"/>
                    <a:pt x="441" y="1066"/>
                  </a:cubicBezTo>
                  <a:cubicBezTo>
                    <a:pt x="444" y="1065"/>
                    <a:pt x="447" y="1070"/>
                    <a:pt x="451" y="1070"/>
                  </a:cubicBezTo>
                  <a:close/>
                  <a:moveTo>
                    <a:pt x="412" y="92"/>
                  </a:moveTo>
                  <a:cubicBezTo>
                    <a:pt x="413" y="90"/>
                    <a:pt x="414" y="89"/>
                    <a:pt x="417" y="89"/>
                  </a:cubicBezTo>
                  <a:cubicBezTo>
                    <a:pt x="416" y="91"/>
                    <a:pt x="414" y="92"/>
                    <a:pt x="412" y="92"/>
                  </a:cubicBezTo>
                  <a:close/>
                  <a:moveTo>
                    <a:pt x="440" y="680"/>
                  </a:moveTo>
                  <a:cubicBezTo>
                    <a:pt x="436" y="680"/>
                    <a:pt x="437" y="676"/>
                    <a:pt x="439" y="674"/>
                  </a:cubicBezTo>
                  <a:cubicBezTo>
                    <a:pt x="441" y="676"/>
                    <a:pt x="441" y="677"/>
                    <a:pt x="440" y="680"/>
                  </a:cubicBezTo>
                  <a:close/>
                  <a:moveTo>
                    <a:pt x="440" y="673"/>
                  </a:moveTo>
                  <a:cubicBezTo>
                    <a:pt x="438" y="671"/>
                    <a:pt x="438" y="667"/>
                    <a:pt x="438" y="664"/>
                  </a:cubicBezTo>
                  <a:cubicBezTo>
                    <a:pt x="439" y="665"/>
                    <a:pt x="440" y="666"/>
                    <a:pt x="441" y="667"/>
                  </a:cubicBezTo>
                  <a:cubicBezTo>
                    <a:pt x="441" y="669"/>
                    <a:pt x="440" y="671"/>
                    <a:pt x="440" y="673"/>
                  </a:cubicBezTo>
                  <a:close/>
                  <a:moveTo>
                    <a:pt x="444" y="687"/>
                  </a:moveTo>
                  <a:cubicBezTo>
                    <a:pt x="441" y="684"/>
                    <a:pt x="442" y="680"/>
                    <a:pt x="443" y="676"/>
                  </a:cubicBezTo>
                  <a:cubicBezTo>
                    <a:pt x="444" y="676"/>
                    <a:pt x="444" y="676"/>
                    <a:pt x="444" y="676"/>
                  </a:cubicBezTo>
                  <a:cubicBezTo>
                    <a:pt x="446" y="678"/>
                    <a:pt x="447" y="682"/>
                    <a:pt x="449" y="684"/>
                  </a:cubicBezTo>
                  <a:cubicBezTo>
                    <a:pt x="448" y="686"/>
                    <a:pt x="447" y="687"/>
                    <a:pt x="444" y="687"/>
                  </a:cubicBezTo>
                  <a:close/>
                  <a:moveTo>
                    <a:pt x="466" y="689"/>
                  </a:moveTo>
                  <a:cubicBezTo>
                    <a:pt x="466" y="685"/>
                    <a:pt x="466" y="685"/>
                    <a:pt x="466" y="685"/>
                  </a:cubicBezTo>
                  <a:cubicBezTo>
                    <a:pt x="470" y="685"/>
                    <a:pt x="470" y="685"/>
                    <a:pt x="470" y="685"/>
                  </a:cubicBezTo>
                  <a:cubicBezTo>
                    <a:pt x="470" y="688"/>
                    <a:pt x="469" y="689"/>
                    <a:pt x="466" y="689"/>
                  </a:cubicBezTo>
                  <a:close/>
                  <a:moveTo>
                    <a:pt x="817" y="538"/>
                  </a:moveTo>
                  <a:cubicBezTo>
                    <a:pt x="815" y="537"/>
                    <a:pt x="813" y="537"/>
                    <a:pt x="813" y="534"/>
                  </a:cubicBezTo>
                  <a:cubicBezTo>
                    <a:pt x="815" y="532"/>
                    <a:pt x="818" y="534"/>
                    <a:pt x="817" y="538"/>
                  </a:cubicBezTo>
                  <a:close/>
                  <a:moveTo>
                    <a:pt x="786" y="244"/>
                  </a:moveTo>
                  <a:cubicBezTo>
                    <a:pt x="788" y="244"/>
                    <a:pt x="791" y="244"/>
                    <a:pt x="790" y="247"/>
                  </a:cubicBezTo>
                  <a:cubicBezTo>
                    <a:pt x="788" y="247"/>
                    <a:pt x="786" y="247"/>
                    <a:pt x="786" y="244"/>
                  </a:cubicBezTo>
                  <a:close/>
                  <a:moveTo>
                    <a:pt x="788" y="294"/>
                  </a:moveTo>
                  <a:cubicBezTo>
                    <a:pt x="787" y="295"/>
                    <a:pt x="782" y="294"/>
                    <a:pt x="783" y="291"/>
                  </a:cubicBezTo>
                  <a:cubicBezTo>
                    <a:pt x="786" y="290"/>
                    <a:pt x="786" y="294"/>
                    <a:pt x="788" y="294"/>
                  </a:cubicBezTo>
                  <a:close/>
                  <a:moveTo>
                    <a:pt x="776" y="252"/>
                  </a:moveTo>
                  <a:cubicBezTo>
                    <a:pt x="775" y="253"/>
                    <a:pt x="775" y="253"/>
                    <a:pt x="775" y="255"/>
                  </a:cubicBezTo>
                  <a:cubicBezTo>
                    <a:pt x="772" y="255"/>
                    <a:pt x="772" y="253"/>
                    <a:pt x="771" y="251"/>
                  </a:cubicBezTo>
                  <a:cubicBezTo>
                    <a:pt x="773" y="251"/>
                    <a:pt x="775" y="251"/>
                    <a:pt x="776" y="252"/>
                  </a:cubicBezTo>
                  <a:close/>
                  <a:moveTo>
                    <a:pt x="736" y="566"/>
                  </a:moveTo>
                  <a:cubicBezTo>
                    <a:pt x="734" y="568"/>
                    <a:pt x="731" y="564"/>
                    <a:pt x="729" y="562"/>
                  </a:cubicBezTo>
                  <a:cubicBezTo>
                    <a:pt x="733" y="561"/>
                    <a:pt x="736" y="562"/>
                    <a:pt x="736" y="566"/>
                  </a:cubicBezTo>
                  <a:close/>
                  <a:moveTo>
                    <a:pt x="735" y="623"/>
                  </a:moveTo>
                  <a:cubicBezTo>
                    <a:pt x="734" y="623"/>
                    <a:pt x="734" y="624"/>
                    <a:pt x="734" y="625"/>
                  </a:cubicBezTo>
                  <a:cubicBezTo>
                    <a:pt x="731" y="626"/>
                    <a:pt x="731" y="624"/>
                    <a:pt x="728" y="625"/>
                  </a:cubicBezTo>
                  <a:cubicBezTo>
                    <a:pt x="728" y="621"/>
                    <a:pt x="734" y="622"/>
                    <a:pt x="735" y="623"/>
                  </a:cubicBezTo>
                  <a:close/>
                  <a:moveTo>
                    <a:pt x="725" y="569"/>
                  </a:moveTo>
                  <a:cubicBezTo>
                    <a:pt x="727" y="572"/>
                    <a:pt x="727" y="576"/>
                    <a:pt x="725" y="580"/>
                  </a:cubicBezTo>
                  <a:cubicBezTo>
                    <a:pt x="720" y="580"/>
                    <a:pt x="720" y="580"/>
                    <a:pt x="720" y="580"/>
                  </a:cubicBezTo>
                  <a:cubicBezTo>
                    <a:pt x="721" y="574"/>
                    <a:pt x="718" y="576"/>
                    <a:pt x="715" y="575"/>
                  </a:cubicBezTo>
                  <a:cubicBezTo>
                    <a:pt x="715" y="573"/>
                    <a:pt x="717" y="572"/>
                    <a:pt x="717" y="570"/>
                  </a:cubicBezTo>
                  <a:cubicBezTo>
                    <a:pt x="719" y="570"/>
                    <a:pt x="718" y="573"/>
                    <a:pt x="720" y="572"/>
                  </a:cubicBezTo>
                  <a:cubicBezTo>
                    <a:pt x="718" y="570"/>
                    <a:pt x="723" y="571"/>
                    <a:pt x="725" y="569"/>
                  </a:cubicBezTo>
                  <a:close/>
                  <a:moveTo>
                    <a:pt x="728" y="583"/>
                  </a:moveTo>
                  <a:cubicBezTo>
                    <a:pt x="726" y="585"/>
                    <a:pt x="718" y="588"/>
                    <a:pt x="718" y="583"/>
                  </a:cubicBezTo>
                  <a:lnTo>
                    <a:pt x="728" y="583"/>
                  </a:lnTo>
                  <a:close/>
                  <a:moveTo>
                    <a:pt x="731" y="638"/>
                  </a:moveTo>
                  <a:cubicBezTo>
                    <a:pt x="731" y="640"/>
                    <a:pt x="725" y="642"/>
                    <a:pt x="723" y="646"/>
                  </a:cubicBezTo>
                  <a:cubicBezTo>
                    <a:pt x="720" y="645"/>
                    <a:pt x="716" y="644"/>
                    <a:pt x="716" y="639"/>
                  </a:cubicBezTo>
                  <a:cubicBezTo>
                    <a:pt x="723" y="637"/>
                    <a:pt x="725" y="638"/>
                    <a:pt x="731" y="638"/>
                  </a:cubicBezTo>
                  <a:close/>
                  <a:moveTo>
                    <a:pt x="720" y="629"/>
                  </a:moveTo>
                  <a:cubicBezTo>
                    <a:pt x="723" y="624"/>
                    <a:pt x="730" y="628"/>
                    <a:pt x="732" y="628"/>
                  </a:cubicBezTo>
                  <a:cubicBezTo>
                    <a:pt x="732" y="629"/>
                    <a:pt x="731" y="632"/>
                    <a:pt x="732" y="632"/>
                  </a:cubicBezTo>
                  <a:cubicBezTo>
                    <a:pt x="729" y="631"/>
                    <a:pt x="724" y="633"/>
                    <a:pt x="720" y="629"/>
                  </a:cubicBezTo>
                  <a:close/>
                  <a:moveTo>
                    <a:pt x="728" y="616"/>
                  </a:moveTo>
                  <a:cubicBezTo>
                    <a:pt x="728" y="620"/>
                    <a:pt x="722" y="619"/>
                    <a:pt x="721" y="620"/>
                  </a:cubicBezTo>
                  <a:cubicBezTo>
                    <a:pt x="719" y="617"/>
                    <a:pt x="723" y="615"/>
                    <a:pt x="723" y="612"/>
                  </a:cubicBezTo>
                  <a:cubicBezTo>
                    <a:pt x="728" y="612"/>
                    <a:pt x="728" y="612"/>
                    <a:pt x="728" y="612"/>
                  </a:cubicBezTo>
                  <a:cubicBezTo>
                    <a:pt x="726" y="614"/>
                    <a:pt x="726" y="614"/>
                    <a:pt x="728" y="616"/>
                  </a:cubicBezTo>
                  <a:close/>
                  <a:moveTo>
                    <a:pt x="728" y="563"/>
                  </a:moveTo>
                  <a:cubicBezTo>
                    <a:pt x="723" y="568"/>
                    <a:pt x="719" y="564"/>
                    <a:pt x="713" y="565"/>
                  </a:cubicBezTo>
                  <a:cubicBezTo>
                    <a:pt x="714" y="560"/>
                    <a:pt x="725" y="560"/>
                    <a:pt x="728" y="563"/>
                  </a:cubicBezTo>
                  <a:close/>
                  <a:moveTo>
                    <a:pt x="709" y="587"/>
                  </a:moveTo>
                  <a:cubicBezTo>
                    <a:pt x="706" y="587"/>
                    <a:pt x="707" y="584"/>
                    <a:pt x="704" y="584"/>
                  </a:cubicBezTo>
                  <a:cubicBezTo>
                    <a:pt x="705" y="581"/>
                    <a:pt x="712" y="583"/>
                    <a:pt x="709" y="587"/>
                  </a:cubicBezTo>
                  <a:close/>
                  <a:moveTo>
                    <a:pt x="696" y="664"/>
                  </a:moveTo>
                  <a:cubicBezTo>
                    <a:pt x="699" y="664"/>
                    <a:pt x="699" y="664"/>
                    <a:pt x="699" y="664"/>
                  </a:cubicBezTo>
                  <a:cubicBezTo>
                    <a:pt x="699" y="667"/>
                    <a:pt x="698" y="669"/>
                    <a:pt x="697" y="671"/>
                  </a:cubicBezTo>
                  <a:cubicBezTo>
                    <a:pt x="695" y="671"/>
                    <a:pt x="696" y="667"/>
                    <a:pt x="696" y="664"/>
                  </a:cubicBezTo>
                  <a:close/>
                  <a:moveTo>
                    <a:pt x="696" y="672"/>
                  </a:moveTo>
                  <a:cubicBezTo>
                    <a:pt x="697" y="672"/>
                    <a:pt x="698" y="673"/>
                    <a:pt x="699" y="673"/>
                  </a:cubicBezTo>
                  <a:cubicBezTo>
                    <a:pt x="699" y="678"/>
                    <a:pt x="695" y="678"/>
                    <a:pt x="693" y="682"/>
                  </a:cubicBezTo>
                  <a:cubicBezTo>
                    <a:pt x="690" y="681"/>
                    <a:pt x="695" y="675"/>
                    <a:pt x="696" y="672"/>
                  </a:cubicBezTo>
                  <a:close/>
                  <a:moveTo>
                    <a:pt x="703" y="679"/>
                  </a:moveTo>
                  <a:cubicBezTo>
                    <a:pt x="704" y="683"/>
                    <a:pt x="700" y="687"/>
                    <a:pt x="698" y="690"/>
                  </a:cubicBezTo>
                  <a:cubicBezTo>
                    <a:pt x="694" y="687"/>
                    <a:pt x="698" y="678"/>
                    <a:pt x="703" y="679"/>
                  </a:cubicBezTo>
                  <a:close/>
                  <a:moveTo>
                    <a:pt x="701" y="671"/>
                  </a:moveTo>
                  <a:cubicBezTo>
                    <a:pt x="702" y="666"/>
                    <a:pt x="700" y="650"/>
                    <a:pt x="710" y="653"/>
                  </a:cubicBezTo>
                  <a:cubicBezTo>
                    <a:pt x="708" y="661"/>
                    <a:pt x="705" y="664"/>
                    <a:pt x="701" y="671"/>
                  </a:cubicBezTo>
                  <a:close/>
                  <a:moveTo>
                    <a:pt x="695" y="619"/>
                  </a:moveTo>
                  <a:cubicBezTo>
                    <a:pt x="698" y="618"/>
                    <a:pt x="699" y="619"/>
                    <a:pt x="700" y="615"/>
                  </a:cubicBezTo>
                  <a:cubicBezTo>
                    <a:pt x="703" y="617"/>
                    <a:pt x="701" y="624"/>
                    <a:pt x="697" y="626"/>
                  </a:cubicBezTo>
                  <a:cubicBezTo>
                    <a:pt x="695" y="626"/>
                    <a:pt x="695" y="623"/>
                    <a:pt x="695" y="619"/>
                  </a:cubicBezTo>
                  <a:close/>
                  <a:moveTo>
                    <a:pt x="694" y="51"/>
                  </a:moveTo>
                  <a:cubicBezTo>
                    <a:pt x="694" y="53"/>
                    <a:pt x="692" y="53"/>
                    <a:pt x="690" y="53"/>
                  </a:cubicBezTo>
                  <a:cubicBezTo>
                    <a:pt x="690" y="50"/>
                    <a:pt x="693" y="50"/>
                    <a:pt x="694" y="51"/>
                  </a:cubicBezTo>
                  <a:close/>
                  <a:moveTo>
                    <a:pt x="672" y="708"/>
                  </a:moveTo>
                  <a:cubicBezTo>
                    <a:pt x="670" y="708"/>
                    <a:pt x="668" y="707"/>
                    <a:pt x="668" y="704"/>
                  </a:cubicBezTo>
                  <a:cubicBezTo>
                    <a:pt x="669" y="703"/>
                    <a:pt x="670" y="704"/>
                    <a:pt x="671" y="702"/>
                  </a:cubicBezTo>
                  <a:cubicBezTo>
                    <a:pt x="672" y="704"/>
                    <a:pt x="672" y="706"/>
                    <a:pt x="672" y="708"/>
                  </a:cubicBezTo>
                  <a:close/>
                  <a:moveTo>
                    <a:pt x="671" y="461"/>
                  </a:moveTo>
                  <a:cubicBezTo>
                    <a:pt x="669" y="466"/>
                    <a:pt x="666" y="469"/>
                    <a:pt x="664" y="473"/>
                  </a:cubicBezTo>
                  <a:cubicBezTo>
                    <a:pt x="662" y="470"/>
                    <a:pt x="660" y="471"/>
                    <a:pt x="657" y="472"/>
                  </a:cubicBezTo>
                  <a:cubicBezTo>
                    <a:pt x="653" y="463"/>
                    <a:pt x="665" y="460"/>
                    <a:pt x="671" y="461"/>
                  </a:cubicBezTo>
                  <a:close/>
                  <a:moveTo>
                    <a:pt x="662" y="504"/>
                  </a:moveTo>
                  <a:cubicBezTo>
                    <a:pt x="659" y="502"/>
                    <a:pt x="656" y="498"/>
                    <a:pt x="658" y="494"/>
                  </a:cubicBezTo>
                  <a:cubicBezTo>
                    <a:pt x="661" y="493"/>
                    <a:pt x="657" y="501"/>
                    <a:pt x="662" y="498"/>
                  </a:cubicBezTo>
                  <a:cubicBezTo>
                    <a:pt x="663" y="501"/>
                    <a:pt x="661" y="501"/>
                    <a:pt x="662" y="504"/>
                  </a:cubicBezTo>
                  <a:close/>
                  <a:moveTo>
                    <a:pt x="651" y="157"/>
                  </a:moveTo>
                  <a:cubicBezTo>
                    <a:pt x="652" y="157"/>
                    <a:pt x="652" y="157"/>
                    <a:pt x="654" y="157"/>
                  </a:cubicBezTo>
                  <a:cubicBezTo>
                    <a:pt x="651" y="160"/>
                    <a:pt x="653" y="161"/>
                    <a:pt x="652" y="164"/>
                  </a:cubicBezTo>
                  <a:cubicBezTo>
                    <a:pt x="650" y="164"/>
                    <a:pt x="650" y="163"/>
                    <a:pt x="649" y="163"/>
                  </a:cubicBezTo>
                  <a:cubicBezTo>
                    <a:pt x="650" y="161"/>
                    <a:pt x="650" y="158"/>
                    <a:pt x="651" y="157"/>
                  </a:cubicBezTo>
                  <a:close/>
                  <a:moveTo>
                    <a:pt x="617" y="160"/>
                  </a:moveTo>
                  <a:cubicBezTo>
                    <a:pt x="619" y="159"/>
                    <a:pt x="618" y="158"/>
                    <a:pt x="621" y="159"/>
                  </a:cubicBezTo>
                  <a:cubicBezTo>
                    <a:pt x="621" y="160"/>
                    <a:pt x="620" y="161"/>
                    <a:pt x="620" y="162"/>
                  </a:cubicBezTo>
                  <a:cubicBezTo>
                    <a:pt x="621" y="164"/>
                    <a:pt x="622" y="159"/>
                    <a:pt x="623" y="162"/>
                  </a:cubicBezTo>
                  <a:cubicBezTo>
                    <a:pt x="622" y="159"/>
                    <a:pt x="622" y="158"/>
                    <a:pt x="623" y="156"/>
                  </a:cubicBezTo>
                  <a:cubicBezTo>
                    <a:pt x="626" y="156"/>
                    <a:pt x="627" y="160"/>
                    <a:pt x="629" y="163"/>
                  </a:cubicBezTo>
                  <a:cubicBezTo>
                    <a:pt x="627" y="166"/>
                    <a:pt x="623" y="164"/>
                    <a:pt x="618" y="164"/>
                  </a:cubicBezTo>
                  <a:cubicBezTo>
                    <a:pt x="618" y="162"/>
                    <a:pt x="616" y="163"/>
                    <a:pt x="617" y="160"/>
                  </a:cubicBezTo>
                  <a:close/>
                  <a:moveTo>
                    <a:pt x="625" y="169"/>
                  </a:moveTo>
                  <a:cubicBezTo>
                    <a:pt x="625" y="171"/>
                    <a:pt x="623" y="170"/>
                    <a:pt x="623" y="171"/>
                  </a:cubicBezTo>
                  <a:cubicBezTo>
                    <a:pt x="626" y="173"/>
                    <a:pt x="625" y="169"/>
                    <a:pt x="627" y="170"/>
                  </a:cubicBezTo>
                  <a:cubicBezTo>
                    <a:pt x="627" y="172"/>
                    <a:pt x="627" y="172"/>
                    <a:pt x="627" y="172"/>
                  </a:cubicBezTo>
                  <a:cubicBezTo>
                    <a:pt x="637" y="172"/>
                    <a:pt x="651" y="171"/>
                    <a:pt x="661" y="171"/>
                  </a:cubicBezTo>
                  <a:cubicBezTo>
                    <a:pt x="659" y="180"/>
                    <a:pt x="647" y="173"/>
                    <a:pt x="645" y="181"/>
                  </a:cubicBezTo>
                  <a:cubicBezTo>
                    <a:pt x="639" y="180"/>
                    <a:pt x="627" y="185"/>
                    <a:pt x="623" y="180"/>
                  </a:cubicBezTo>
                  <a:cubicBezTo>
                    <a:pt x="618" y="185"/>
                    <a:pt x="611" y="181"/>
                    <a:pt x="607" y="178"/>
                  </a:cubicBezTo>
                  <a:cubicBezTo>
                    <a:pt x="617" y="182"/>
                    <a:pt x="614" y="166"/>
                    <a:pt x="625" y="169"/>
                  </a:cubicBezTo>
                  <a:close/>
                  <a:moveTo>
                    <a:pt x="653" y="506"/>
                  </a:moveTo>
                  <a:cubicBezTo>
                    <a:pt x="651" y="506"/>
                    <a:pt x="649" y="506"/>
                    <a:pt x="649" y="504"/>
                  </a:cubicBezTo>
                  <a:cubicBezTo>
                    <a:pt x="650" y="504"/>
                    <a:pt x="650" y="503"/>
                    <a:pt x="650" y="503"/>
                  </a:cubicBezTo>
                  <a:cubicBezTo>
                    <a:pt x="652" y="502"/>
                    <a:pt x="653" y="504"/>
                    <a:pt x="653" y="506"/>
                  </a:cubicBezTo>
                  <a:close/>
                  <a:moveTo>
                    <a:pt x="634" y="498"/>
                  </a:moveTo>
                  <a:cubicBezTo>
                    <a:pt x="636" y="497"/>
                    <a:pt x="637" y="502"/>
                    <a:pt x="637" y="499"/>
                  </a:cubicBezTo>
                  <a:cubicBezTo>
                    <a:pt x="640" y="502"/>
                    <a:pt x="632" y="504"/>
                    <a:pt x="634" y="498"/>
                  </a:cubicBezTo>
                  <a:close/>
                  <a:moveTo>
                    <a:pt x="632" y="490"/>
                  </a:moveTo>
                  <a:cubicBezTo>
                    <a:pt x="634" y="488"/>
                    <a:pt x="637" y="492"/>
                    <a:pt x="635" y="494"/>
                  </a:cubicBezTo>
                  <a:cubicBezTo>
                    <a:pt x="633" y="494"/>
                    <a:pt x="632" y="492"/>
                    <a:pt x="632" y="490"/>
                  </a:cubicBezTo>
                  <a:close/>
                  <a:moveTo>
                    <a:pt x="625" y="482"/>
                  </a:moveTo>
                  <a:cubicBezTo>
                    <a:pt x="625" y="475"/>
                    <a:pt x="634" y="476"/>
                    <a:pt x="636" y="471"/>
                  </a:cubicBezTo>
                  <a:cubicBezTo>
                    <a:pt x="638" y="471"/>
                    <a:pt x="638" y="471"/>
                    <a:pt x="638" y="471"/>
                  </a:cubicBezTo>
                  <a:cubicBezTo>
                    <a:pt x="639" y="474"/>
                    <a:pt x="637" y="475"/>
                    <a:pt x="641" y="475"/>
                  </a:cubicBezTo>
                  <a:cubicBezTo>
                    <a:pt x="638" y="481"/>
                    <a:pt x="634" y="481"/>
                    <a:pt x="625" y="482"/>
                  </a:cubicBezTo>
                  <a:close/>
                  <a:moveTo>
                    <a:pt x="601" y="572"/>
                  </a:moveTo>
                  <a:cubicBezTo>
                    <a:pt x="601" y="570"/>
                    <a:pt x="604" y="570"/>
                    <a:pt x="606" y="569"/>
                  </a:cubicBezTo>
                  <a:cubicBezTo>
                    <a:pt x="606" y="571"/>
                    <a:pt x="607" y="571"/>
                    <a:pt x="607" y="572"/>
                  </a:cubicBezTo>
                  <a:cubicBezTo>
                    <a:pt x="609" y="571"/>
                    <a:pt x="611" y="570"/>
                    <a:pt x="612" y="568"/>
                  </a:cubicBezTo>
                  <a:cubicBezTo>
                    <a:pt x="615" y="569"/>
                    <a:pt x="616" y="572"/>
                    <a:pt x="614" y="574"/>
                  </a:cubicBezTo>
                  <a:cubicBezTo>
                    <a:pt x="611" y="573"/>
                    <a:pt x="607" y="572"/>
                    <a:pt x="607" y="576"/>
                  </a:cubicBezTo>
                  <a:cubicBezTo>
                    <a:pt x="604" y="575"/>
                    <a:pt x="604" y="577"/>
                    <a:pt x="601" y="577"/>
                  </a:cubicBezTo>
                  <a:cubicBezTo>
                    <a:pt x="598" y="575"/>
                    <a:pt x="603" y="574"/>
                    <a:pt x="601" y="572"/>
                  </a:cubicBezTo>
                  <a:close/>
                  <a:moveTo>
                    <a:pt x="604" y="559"/>
                  </a:moveTo>
                  <a:cubicBezTo>
                    <a:pt x="601" y="559"/>
                    <a:pt x="602" y="556"/>
                    <a:pt x="600" y="556"/>
                  </a:cubicBezTo>
                  <a:cubicBezTo>
                    <a:pt x="600" y="554"/>
                    <a:pt x="604" y="553"/>
                    <a:pt x="606" y="554"/>
                  </a:cubicBezTo>
                  <a:cubicBezTo>
                    <a:pt x="606" y="553"/>
                    <a:pt x="606" y="553"/>
                    <a:pt x="606" y="553"/>
                  </a:cubicBezTo>
                  <a:cubicBezTo>
                    <a:pt x="606" y="551"/>
                    <a:pt x="603" y="552"/>
                    <a:pt x="601" y="551"/>
                  </a:cubicBezTo>
                  <a:cubicBezTo>
                    <a:pt x="607" y="548"/>
                    <a:pt x="611" y="538"/>
                    <a:pt x="616" y="542"/>
                  </a:cubicBezTo>
                  <a:cubicBezTo>
                    <a:pt x="615" y="546"/>
                    <a:pt x="611" y="545"/>
                    <a:pt x="611" y="550"/>
                  </a:cubicBezTo>
                  <a:cubicBezTo>
                    <a:pt x="615" y="548"/>
                    <a:pt x="622" y="546"/>
                    <a:pt x="627" y="549"/>
                  </a:cubicBezTo>
                  <a:cubicBezTo>
                    <a:pt x="623" y="558"/>
                    <a:pt x="607" y="550"/>
                    <a:pt x="604" y="559"/>
                  </a:cubicBezTo>
                  <a:close/>
                  <a:moveTo>
                    <a:pt x="614" y="473"/>
                  </a:moveTo>
                  <a:cubicBezTo>
                    <a:pt x="619" y="475"/>
                    <a:pt x="620" y="474"/>
                    <a:pt x="623" y="472"/>
                  </a:cubicBezTo>
                  <a:cubicBezTo>
                    <a:pt x="620" y="479"/>
                    <a:pt x="613" y="477"/>
                    <a:pt x="610" y="483"/>
                  </a:cubicBezTo>
                  <a:cubicBezTo>
                    <a:pt x="608" y="484"/>
                    <a:pt x="609" y="482"/>
                    <a:pt x="608" y="481"/>
                  </a:cubicBezTo>
                  <a:cubicBezTo>
                    <a:pt x="607" y="483"/>
                    <a:pt x="604" y="482"/>
                    <a:pt x="603" y="484"/>
                  </a:cubicBezTo>
                  <a:cubicBezTo>
                    <a:pt x="601" y="478"/>
                    <a:pt x="614" y="480"/>
                    <a:pt x="614" y="473"/>
                  </a:cubicBezTo>
                  <a:close/>
                  <a:moveTo>
                    <a:pt x="609" y="445"/>
                  </a:moveTo>
                  <a:cubicBezTo>
                    <a:pt x="610" y="444"/>
                    <a:pt x="611" y="445"/>
                    <a:pt x="612" y="446"/>
                  </a:cubicBezTo>
                  <a:cubicBezTo>
                    <a:pt x="610" y="448"/>
                    <a:pt x="612" y="453"/>
                    <a:pt x="608" y="454"/>
                  </a:cubicBezTo>
                  <a:cubicBezTo>
                    <a:pt x="608" y="449"/>
                    <a:pt x="607" y="448"/>
                    <a:pt x="609" y="445"/>
                  </a:cubicBezTo>
                  <a:close/>
                  <a:moveTo>
                    <a:pt x="606" y="503"/>
                  </a:moveTo>
                  <a:cubicBezTo>
                    <a:pt x="608" y="507"/>
                    <a:pt x="616" y="502"/>
                    <a:pt x="620" y="505"/>
                  </a:cubicBezTo>
                  <a:cubicBezTo>
                    <a:pt x="621" y="511"/>
                    <a:pt x="618" y="513"/>
                    <a:pt x="618" y="521"/>
                  </a:cubicBezTo>
                  <a:cubicBezTo>
                    <a:pt x="615" y="522"/>
                    <a:pt x="614" y="525"/>
                    <a:pt x="610" y="525"/>
                  </a:cubicBezTo>
                  <a:cubicBezTo>
                    <a:pt x="613" y="522"/>
                    <a:pt x="606" y="521"/>
                    <a:pt x="610" y="519"/>
                  </a:cubicBezTo>
                  <a:cubicBezTo>
                    <a:pt x="608" y="519"/>
                    <a:pt x="601" y="518"/>
                    <a:pt x="601" y="512"/>
                  </a:cubicBezTo>
                  <a:cubicBezTo>
                    <a:pt x="602" y="511"/>
                    <a:pt x="604" y="511"/>
                    <a:pt x="605" y="510"/>
                  </a:cubicBezTo>
                  <a:cubicBezTo>
                    <a:pt x="602" y="506"/>
                    <a:pt x="593" y="511"/>
                    <a:pt x="591" y="504"/>
                  </a:cubicBezTo>
                  <a:cubicBezTo>
                    <a:pt x="597" y="503"/>
                    <a:pt x="601" y="505"/>
                    <a:pt x="606" y="503"/>
                  </a:cubicBezTo>
                  <a:close/>
                  <a:moveTo>
                    <a:pt x="619" y="567"/>
                  </a:moveTo>
                  <a:cubicBezTo>
                    <a:pt x="619" y="572"/>
                    <a:pt x="621" y="569"/>
                    <a:pt x="625" y="569"/>
                  </a:cubicBezTo>
                  <a:cubicBezTo>
                    <a:pt x="625" y="577"/>
                    <a:pt x="612" y="568"/>
                    <a:pt x="619" y="567"/>
                  </a:cubicBezTo>
                  <a:close/>
                  <a:moveTo>
                    <a:pt x="623" y="575"/>
                  </a:moveTo>
                  <a:cubicBezTo>
                    <a:pt x="624" y="574"/>
                    <a:pt x="626" y="573"/>
                    <a:pt x="627" y="574"/>
                  </a:cubicBezTo>
                  <a:cubicBezTo>
                    <a:pt x="626" y="575"/>
                    <a:pt x="625" y="577"/>
                    <a:pt x="623" y="577"/>
                  </a:cubicBezTo>
                  <a:lnTo>
                    <a:pt x="623" y="575"/>
                  </a:lnTo>
                  <a:close/>
                  <a:moveTo>
                    <a:pt x="627" y="548"/>
                  </a:moveTo>
                  <a:cubicBezTo>
                    <a:pt x="626" y="545"/>
                    <a:pt x="629" y="545"/>
                    <a:pt x="632" y="544"/>
                  </a:cubicBezTo>
                  <a:cubicBezTo>
                    <a:pt x="632" y="548"/>
                    <a:pt x="628" y="550"/>
                    <a:pt x="627" y="548"/>
                  </a:cubicBezTo>
                  <a:close/>
                  <a:moveTo>
                    <a:pt x="624" y="472"/>
                  </a:moveTo>
                  <a:cubicBezTo>
                    <a:pt x="626" y="469"/>
                    <a:pt x="629" y="467"/>
                    <a:pt x="633" y="467"/>
                  </a:cubicBezTo>
                  <a:cubicBezTo>
                    <a:pt x="633" y="471"/>
                    <a:pt x="628" y="476"/>
                    <a:pt x="624" y="472"/>
                  </a:cubicBezTo>
                  <a:close/>
                  <a:moveTo>
                    <a:pt x="639" y="465"/>
                  </a:moveTo>
                  <a:cubicBezTo>
                    <a:pt x="642" y="464"/>
                    <a:pt x="643" y="463"/>
                    <a:pt x="641" y="459"/>
                  </a:cubicBezTo>
                  <a:cubicBezTo>
                    <a:pt x="645" y="461"/>
                    <a:pt x="643" y="465"/>
                    <a:pt x="645" y="468"/>
                  </a:cubicBezTo>
                  <a:cubicBezTo>
                    <a:pt x="643" y="467"/>
                    <a:pt x="642" y="466"/>
                    <a:pt x="642" y="469"/>
                  </a:cubicBezTo>
                  <a:cubicBezTo>
                    <a:pt x="640" y="470"/>
                    <a:pt x="639" y="467"/>
                    <a:pt x="639" y="465"/>
                  </a:cubicBezTo>
                  <a:close/>
                  <a:moveTo>
                    <a:pt x="602" y="440"/>
                  </a:moveTo>
                  <a:cubicBezTo>
                    <a:pt x="604" y="443"/>
                    <a:pt x="609" y="438"/>
                    <a:pt x="610" y="440"/>
                  </a:cubicBezTo>
                  <a:cubicBezTo>
                    <a:pt x="607" y="443"/>
                    <a:pt x="604" y="445"/>
                    <a:pt x="601" y="447"/>
                  </a:cubicBezTo>
                  <a:cubicBezTo>
                    <a:pt x="601" y="445"/>
                    <a:pt x="600" y="445"/>
                    <a:pt x="600" y="444"/>
                  </a:cubicBezTo>
                  <a:cubicBezTo>
                    <a:pt x="598" y="444"/>
                    <a:pt x="597" y="446"/>
                    <a:pt x="596" y="447"/>
                  </a:cubicBezTo>
                  <a:cubicBezTo>
                    <a:pt x="597" y="442"/>
                    <a:pt x="595" y="444"/>
                    <a:pt x="590" y="446"/>
                  </a:cubicBezTo>
                  <a:cubicBezTo>
                    <a:pt x="587" y="445"/>
                    <a:pt x="586" y="443"/>
                    <a:pt x="586" y="440"/>
                  </a:cubicBezTo>
                  <a:cubicBezTo>
                    <a:pt x="592" y="437"/>
                    <a:pt x="598" y="438"/>
                    <a:pt x="604" y="436"/>
                  </a:cubicBezTo>
                  <a:cubicBezTo>
                    <a:pt x="605" y="439"/>
                    <a:pt x="603" y="438"/>
                    <a:pt x="602" y="440"/>
                  </a:cubicBezTo>
                  <a:close/>
                  <a:moveTo>
                    <a:pt x="584" y="484"/>
                  </a:moveTo>
                  <a:cubicBezTo>
                    <a:pt x="585" y="483"/>
                    <a:pt x="586" y="481"/>
                    <a:pt x="588" y="481"/>
                  </a:cubicBezTo>
                  <a:cubicBezTo>
                    <a:pt x="589" y="484"/>
                    <a:pt x="589" y="487"/>
                    <a:pt x="586" y="489"/>
                  </a:cubicBezTo>
                  <a:cubicBezTo>
                    <a:pt x="586" y="486"/>
                    <a:pt x="589" y="484"/>
                    <a:pt x="584" y="484"/>
                  </a:cubicBezTo>
                  <a:close/>
                  <a:moveTo>
                    <a:pt x="584" y="164"/>
                  </a:moveTo>
                  <a:cubicBezTo>
                    <a:pt x="584" y="162"/>
                    <a:pt x="584" y="162"/>
                    <a:pt x="584" y="162"/>
                  </a:cubicBezTo>
                  <a:cubicBezTo>
                    <a:pt x="586" y="162"/>
                    <a:pt x="587" y="161"/>
                    <a:pt x="588" y="161"/>
                  </a:cubicBezTo>
                  <a:cubicBezTo>
                    <a:pt x="589" y="164"/>
                    <a:pt x="585" y="166"/>
                    <a:pt x="584" y="164"/>
                  </a:cubicBezTo>
                  <a:close/>
                  <a:moveTo>
                    <a:pt x="597" y="164"/>
                  </a:moveTo>
                  <a:cubicBezTo>
                    <a:pt x="597" y="165"/>
                    <a:pt x="594" y="164"/>
                    <a:pt x="593" y="165"/>
                  </a:cubicBezTo>
                  <a:cubicBezTo>
                    <a:pt x="592" y="162"/>
                    <a:pt x="593" y="160"/>
                    <a:pt x="597" y="161"/>
                  </a:cubicBezTo>
                  <a:cubicBezTo>
                    <a:pt x="597" y="162"/>
                    <a:pt x="596" y="163"/>
                    <a:pt x="597" y="164"/>
                  </a:cubicBezTo>
                  <a:close/>
                  <a:moveTo>
                    <a:pt x="542" y="103"/>
                  </a:moveTo>
                  <a:cubicBezTo>
                    <a:pt x="545" y="99"/>
                    <a:pt x="555" y="102"/>
                    <a:pt x="554" y="94"/>
                  </a:cubicBezTo>
                  <a:cubicBezTo>
                    <a:pt x="567" y="92"/>
                    <a:pt x="581" y="89"/>
                    <a:pt x="589" y="96"/>
                  </a:cubicBezTo>
                  <a:cubicBezTo>
                    <a:pt x="583" y="102"/>
                    <a:pt x="570" y="97"/>
                    <a:pt x="562" y="101"/>
                  </a:cubicBezTo>
                  <a:cubicBezTo>
                    <a:pt x="562" y="104"/>
                    <a:pt x="566" y="104"/>
                    <a:pt x="564" y="107"/>
                  </a:cubicBezTo>
                  <a:cubicBezTo>
                    <a:pt x="560" y="108"/>
                    <a:pt x="557" y="110"/>
                    <a:pt x="553" y="112"/>
                  </a:cubicBezTo>
                  <a:cubicBezTo>
                    <a:pt x="552" y="106"/>
                    <a:pt x="541" y="107"/>
                    <a:pt x="542" y="103"/>
                  </a:cubicBezTo>
                  <a:close/>
                  <a:moveTo>
                    <a:pt x="579" y="108"/>
                  </a:moveTo>
                  <a:cubicBezTo>
                    <a:pt x="575" y="108"/>
                    <a:pt x="572" y="108"/>
                    <a:pt x="570" y="107"/>
                  </a:cubicBezTo>
                  <a:cubicBezTo>
                    <a:pt x="570" y="102"/>
                    <a:pt x="580" y="101"/>
                    <a:pt x="579" y="108"/>
                  </a:cubicBezTo>
                  <a:close/>
                  <a:moveTo>
                    <a:pt x="525" y="86"/>
                  </a:moveTo>
                  <a:cubicBezTo>
                    <a:pt x="528" y="86"/>
                    <a:pt x="528" y="86"/>
                    <a:pt x="528" y="86"/>
                  </a:cubicBezTo>
                  <a:cubicBezTo>
                    <a:pt x="528" y="86"/>
                    <a:pt x="527" y="86"/>
                    <a:pt x="527" y="86"/>
                  </a:cubicBezTo>
                  <a:cubicBezTo>
                    <a:pt x="528" y="88"/>
                    <a:pt x="529" y="89"/>
                    <a:pt x="531" y="89"/>
                  </a:cubicBezTo>
                  <a:cubicBezTo>
                    <a:pt x="531" y="93"/>
                    <a:pt x="531" y="92"/>
                    <a:pt x="532" y="95"/>
                  </a:cubicBezTo>
                  <a:cubicBezTo>
                    <a:pt x="528" y="98"/>
                    <a:pt x="523" y="94"/>
                    <a:pt x="519" y="93"/>
                  </a:cubicBezTo>
                  <a:cubicBezTo>
                    <a:pt x="521" y="90"/>
                    <a:pt x="526" y="89"/>
                    <a:pt x="525" y="86"/>
                  </a:cubicBezTo>
                  <a:close/>
                  <a:moveTo>
                    <a:pt x="537" y="114"/>
                  </a:moveTo>
                  <a:cubicBezTo>
                    <a:pt x="541" y="118"/>
                    <a:pt x="548" y="114"/>
                    <a:pt x="550" y="117"/>
                  </a:cubicBezTo>
                  <a:cubicBezTo>
                    <a:pt x="560" y="108"/>
                    <a:pt x="579" y="109"/>
                    <a:pt x="591" y="113"/>
                  </a:cubicBezTo>
                  <a:cubicBezTo>
                    <a:pt x="584" y="118"/>
                    <a:pt x="574" y="115"/>
                    <a:pt x="566" y="120"/>
                  </a:cubicBezTo>
                  <a:cubicBezTo>
                    <a:pt x="564" y="116"/>
                    <a:pt x="556" y="120"/>
                    <a:pt x="557" y="123"/>
                  </a:cubicBezTo>
                  <a:cubicBezTo>
                    <a:pt x="543" y="126"/>
                    <a:pt x="533" y="127"/>
                    <a:pt x="518" y="130"/>
                  </a:cubicBezTo>
                  <a:cubicBezTo>
                    <a:pt x="515" y="131"/>
                    <a:pt x="516" y="128"/>
                    <a:pt x="514" y="128"/>
                  </a:cubicBezTo>
                  <a:cubicBezTo>
                    <a:pt x="510" y="129"/>
                    <a:pt x="502" y="133"/>
                    <a:pt x="499" y="128"/>
                  </a:cubicBezTo>
                  <a:cubicBezTo>
                    <a:pt x="507" y="117"/>
                    <a:pt x="526" y="119"/>
                    <a:pt x="537" y="114"/>
                  </a:cubicBezTo>
                  <a:close/>
                  <a:moveTo>
                    <a:pt x="508" y="134"/>
                  </a:moveTo>
                  <a:cubicBezTo>
                    <a:pt x="508" y="130"/>
                    <a:pt x="508" y="130"/>
                    <a:pt x="508" y="130"/>
                  </a:cubicBezTo>
                  <a:cubicBezTo>
                    <a:pt x="510" y="130"/>
                    <a:pt x="510" y="130"/>
                    <a:pt x="510" y="130"/>
                  </a:cubicBezTo>
                  <a:cubicBezTo>
                    <a:pt x="511" y="133"/>
                    <a:pt x="510" y="134"/>
                    <a:pt x="508" y="134"/>
                  </a:cubicBezTo>
                  <a:close/>
                  <a:moveTo>
                    <a:pt x="483" y="484"/>
                  </a:moveTo>
                  <a:cubicBezTo>
                    <a:pt x="488" y="483"/>
                    <a:pt x="489" y="486"/>
                    <a:pt x="492" y="483"/>
                  </a:cubicBezTo>
                  <a:cubicBezTo>
                    <a:pt x="495" y="490"/>
                    <a:pt x="486" y="487"/>
                    <a:pt x="483" y="490"/>
                  </a:cubicBezTo>
                  <a:cubicBezTo>
                    <a:pt x="481" y="489"/>
                    <a:pt x="485" y="487"/>
                    <a:pt x="483" y="484"/>
                  </a:cubicBezTo>
                  <a:close/>
                  <a:moveTo>
                    <a:pt x="491" y="628"/>
                  </a:moveTo>
                  <a:cubicBezTo>
                    <a:pt x="495" y="628"/>
                    <a:pt x="494" y="635"/>
                    <a:pt x="493" y="638"/>
                  </a:cubicBezTo>
                  <a:cubicBezTo>
                    <a:pt x="492" y="636"/>
                    <a:pt x="487" y="638"/>
                    <a:pt x="488" y="634"/>
                  </a:cubicBezTo>
                  <a:cubicBezTo>
                    <a:pt x="489" y="634"/>
                    <a:pt x="489" y="636"/>
                    <a:pt x="490" y="636"/>
                  </a:cubicBezTo>
                  <a:cubicBezTo>
                    <a:pt x="492" y="633"/>
                    <a:pt x="492" y="632"/>
                    <a:pt x="491" y="628"/>
                  </a:cubicBezTo>
                  <a:close/>
                  <a:moveTo>
                    <a:pt x="483" y="497"/>
                  </a:moveTo>
                  <a:cubicBezTo>
                    <a:pt x="482" y="496"/>
                    <a:pt x="482" y="494"/>
                    <a:pt x="482" y="492"/>
                  </a:cubicBezTo>
                  <a:cubicBezTo>
                    <a:pt x="483" y="492"/>
                    <a:pt x="484" y="492"/>
                    <a:pt x="484" y="491"/>
                  </a:cubicBezTo>
                  <a:cubicBezTo>
                    <a:pt x="485" y="492"/>
                    <a:pt x="486" y="493"/>
                    <a:pt x="486" y="495"/>
                  </a:cubicBezTo>
                  <a:cubicBezTo>
                    <a:pt x="484" y="495"/>
                    <a:pt x="485" y="497"/>
                    <a:pt x="483" y="497"/>
                  </a:cubicBezTo>
                  <a:close/>
                  <a:moveTo>
                    <a:pt x="486" y="656"/>
                  </a:moveTo>
                  <a:cubicBezTo>
                    <a:pt x="485" y="655"/>
                    <a:pt x="485" y="654"/>
                    <a:pt x="483" y="654"/>
                  </a:cubicBezTo>
                  <a:cubicBezTo>
                    <a:pt x="485" y="652"/>
                    <a:pt x="485" y="647"/>
                    <a:pt x="486" y="644"/>
                  </a:cubicBezTo>
                  <a:cubicBezTo>
                    <a:pt x="487" y="644"/>
                    <a:pt x="489" y="644"/>
                    <a:pt x="490" y="644"/>
                  </a:cubicBezTo>
                  <a:cubicBezTo>
                    <a:pt x="488" y="647"/>
                    <a:pt x="488" y="653"/>
                    <a:pt x="486" y="656"/>
                  </a:cubicBezTo>
                  <a:close/>
                  <a:moveTo>
                    <a:pt x="487" y="639"/>
                  </a:moveTo>
                  <a:cubicBezTo>
                    <a:pt x="487" y="637"/>
                    <a:pt x="489" y="638"/>
                    <a:pt x="491" y="638"/>
                  </a:cubicBezTo>
                  <a:cubicBezTo>
                    <a:pt x="491" y="641"/>
                    <a:pt x="488" y="641"/>
                    <a:pt x="487" y="639"/>
                  </a:cubicBezTo>
                  <a:close/>
                  <a:moveTo>
                    <a:pt x="491" y="653"/>
                  </a:moveTo>
                  <a:cubicBezTo>
                    <a:pt x="490" y="649"/>
                    <a:pt x="494" y="646"/>
                    <a:pt x="496" y="647"/>
                  </a:cubicBezTo>
                  <a:cubicBezTo>
                    <a:pt x="495" y="650"/>
                    <a:pt x="494" y="652"/>
                    <a:pt x="491" y="653"/>
                  </a:cubicBezTo>
                  <a:close/>
                  <a:moveTo>
                    <a:pt x="503" y="671"/>
                  </a:moveTo>
                  <a:cubicBezTo>
                    <a:pt x="504" y="671"/>
                    <a:pt x="504" y="672"/>
                    <a:pt x="505" y="672"/>
                  </a:cubicBezTo>
                  <a:cubicBezTo>
                    <a:pt x="506" y="675"/>
                    <a:pt x="504" y="674"/>
                    <a:pt x="505" y="677"/>
                  </a:cubicBezTo>
                  <a:cubicBezTo>
                    <a:pt x="502" y="677"/>
                    <a:pt x="502" y="672"/>
                    <a:pt x="503" y="671"/>
                  </a:cubicBezTo>
                  <a:close/>
                  <a:moveTo>
                    <a:pt x="510" y="702"/>
                  </a:moveTo>
                  <a:cubicBezTo>
                    <a:pt x="509" y="701"/>
                    <a:pt x="507" y="699"/>
                    <a:pt x="509" y="697"/>
                  </a:cubicBezTo>
                  <a:cubicBezTo>
                    <a:pt x="511" y="696"/>
                    <a:pt x="510" y="700"/>
                    <a:pt x="510" y="702"/>
                  </a:cubicBezTo>
                  <a:close/>
                  <a:moveTo>
                    <a:pt x="507" y="688"/>
                  </a:moveTo>
                  <a:cubicBezTo>
                    <a:pt x="509" y="686"/>
                    <a:pt x="512" y="689"/>
                    <a:pt x="512" y="692"/>
                  </a:cubicBezTo>
                  <a:cubicBezTo>
                    <a:pt x="509" y="692"/>
                    <a:pt x="508" y="690"/>
                    <a:pt x="507" y="688"/>
                  </a:cubicBezTo>
                  <a:close/>
                  <a:moveTo>
                    <a:pt x="511" y="686"/>
                  </a:moveTo>
                  <a:cubicBezTo>
                    <a:pt x="508" y="686"/>
                    <a:pt x="508" y="683"/>
                    <a:pt x="504" y="683"/>
                  </a:cubicBezTo>
                  <a:cubicBezTo>
                    <a:pt x="504" y="681"/>
                    <a:pt x="504" y="680"/>
                    <a:pt x="505" y="679"/>
                  </a:cubicBezTo>
                  <a:cubicBezTo>
                    <a:pt x="506" y="679"/>
                    <a:pt x="507" y="680"/>
                    <a:pt x="507" y="681"/>
                  </a:cubicBezTo>
                  <a:cubicBezTo>
                    <a:pt x="507" y="680"/>
                    <a:pt x="506" y="677"/>
                    <a:pt x="508" y="674"/>
                  </a:cubicBezTo>
                  <a:cubicBezTo>
                    <a:pt x="512" y="675"/>
                    <a:pt x="510" y="671"/>
                    <a:pt x="514" y="671"/>
                  </a:cubicBezTo>
                  <a:cubicBezTo>
                    <a:pt x="516" y="676"/>
                    <a:pt x="513" y="682"/>
                    <a:pt x="511" y="686"/>
                  </a:cubicBezTo>
                  <a:close/>
                  <a:moveTo>
                    <a:pt x="514" y="667"/>
                  </a:moveTo>
                  <a:cubicBezTo>
                    <a:pt x="511" y="664"/>
                    <a:pt x="508" y="659"/>
                    <a:pt x="511" y="657"/>
                  </a:cubicBezTo>
                  <a:cubicBezTo>
                    <a:pt x="513" y="656"/>
                    <a:pt x="513" y="658"/>
                    <a:pt x="515" y="658"/>
                  </a:cubicBezTo>
                  <a:cubicBezTo>
                    <a:pt x="514" y="661"/>
                    <a:pt x="514" y="664"/>
                    <a:pt x="514" y="667"/>
                  </a:cubicBezTo>
                  <a:close/>
                  <a:moveTo>
                    <a:pt x="519" y="502"/>
                  </a:moveTo>
                  <a:cubicBezTo>
                    <a:pt x="519" y="499"/>
                    <a:pt x="520" y="498"/>
                    <a:pt x="521" y="497"/>
                  </a:cubicBezTo>
                  <a:cubicBezTo>
                    <a:pt x="523" y="499"/>
                    <a:pt x="522" y="502"/>
                    <a:pt x="519" y="502"/>
                  </a:cubicBezTo>
                  <a:close/>
                  <a:moveTo>
                    <a:pt x="516" y="469"/>
                  </a:moveTo>
                  <a:cubicBezTo>
                    <a:pt x="516" y="472"/>
                    <a:pt x="518" y="469"/>
                    <a:pt x="518" y="471"/>
                  </a:cubicBezTo>
                  <a:cubicBezTo>
                    <a:pt x="519" y="485"/>
                    <a:pt x="502" y="481"/>
                    <a:pt x="496" y="490"/>
                  </a:cubicBezTo>
                  <a:cubicBezTo>
                    <a:pt x="499" y="480"/>
                    <a:pt x="504" y="471"/>
                    <a:pt x="513" y="469"/>
                  </a:cubicBezTo>
                  <a:cubicBezTo>
                    <a:pt x="517" y="464"/>
                    <a:pt x="521" y="460"/>
                    <a:pt x="527" y="457"/>
                  </a:cubicBezTo>
                  <a:cubicBezTo>
                    <a:pt x="525" y="464"/>
                    <a:pt x="519" y="464"/>
                    <a:pt x="516" y="469"/>
                  </a:cubicBezTo>
                  <a:close/>
                  <a:moveTo>
                    <a:pt x="527" y="675"/>
                  </a:moveTo>
                  <a:cubicBezTo>
                    <a:pt x="528" y="673"/>
                    <a:pt x="529" y="672"/>
                    <a:pt x="531" y="672"/>
                  </a:cubicBezTo>
                  <a:cubicBezTo>
                    <a:pt x="532" y="676"/>
                    <a:pt x="530" y="678"/>
                    <a:pt x="527" y="675"/>
                  </a:cubicBezTo>
                  <a:close/>
                  <a:moveTo>
                    <a:pt x="523" y="477"/>
                  </a:moveTo>
                  <a:cubicBezTo>
                    <a:pt x="523" y="471"/>
                    <a:pt x="526" y="467"/>
                    <a:pt x="530" y="464"/>
                  </a:cubicBezTo>
                  <a:cubicBezTo>
                    <a:pt x="531" y="464"/>
                    <a:pt x="530" y="465"/>
                    <a:pt x="530" y="465"/>
                  </a:cubicBezTo>
                  <a:cubicBezTo>
                    <a:pt x="531" y="469"/>
                    <a:pt x="535" y="470"/>
                    <a:pt x="535" y="475"/>
                  </a:cubicBezTo>
                  <a:cubicBezTo>
                    <a:pt x="530" y="476"/>
                    <a:pt x="528" y="480"/>
                    <a:pt x="523" y="477"/>
                  </a:cubicBezTo>
                  <a:close/>
                  <a:moveTo>
                    <a:pt x="532" y="674"/>
                  </a:moveTo>
                  <a:cubicBezTo>
                    <a:pt x="535" y="672"/>
                    <a:pt x="537" y="676"/>
                    <a:pt x="536" y="679"/>
                  </a:cubicBezTo>
                  <a:cubicBezTo>
                    <a:pt x="535" y="677"/>
                    <a:pt x="532" y="678"/>
                    <a:pt x="532" y="674"/>
                  </a:cubicBezTo>
                  <a:close/>
                  <a:moveTo>
                    <a:pt x="528" y="457"/>
                  </a:moveTo>
                  <a:cubicBezTo>
                    <a:pt x="526" y="453"/>
                    <a:pt x="533" y="444"/>
                    <a:pt x="536" y="448"/>
                  </a:cubicBezTo>
                  <a:cubicBezTo>
                    <a:pt x="534" y="452"/>
                    <a:pt x="530" y="453"/>
                    <a:pt x="528" y="457"/>
                  </a:cubicBezTo>
                  <a:close/>
                  <a:moveTo>
                    <a:pt x="529" y="437"/>
                  </a:moveTo>
                  <a:cubicBezTo>
                    <a:pt x="530" y="436"/>
                    <a:pt x="531" y="436"/>
                    <a:pt x="533" y="436"/>
                  </a:cubicBezTo>
                  <a:cubicBezTo>
                    <a:pt x="534" y="439"/>
                    <a:pt x="528" y="440"/>
                    <a:pt x="529" y="437"/>
                  </a:cubicBezTo>
                  <a:close/>
                  <a:moveTo>
                    <a:pt x="538" y="467"/>
                  </a:moveTo>
                  <a:cubicBezTo>
                    <a:pt x="538" y="464"/>
                    <a:pt x="540" y="464"/>
                    <a:pt x="543" y="464"/>
                  </a:cubicBezTo>
                  <a:cubicBezTo>
                    <a:pt x="544" y="468"/>
                    <a:pt x="539" y="469"/>
                    <a:pt x="538" y="467"/>
                  </a:cubicBezTo>
                  <a:close/>
                  <a:moveTo>
                    <a:pt x="537" y="462"/>
                  </a:moveTo>
                  <a:cubicBezTo>
                    <a:pt x="540" y="456"/>
                    <a:pt x="547" y="454"/>
                    <a:pt x="553" y="451"/>
                  </a:cubicBezTo>
                  <a:cubicBezTo>
                    <a:pt x="550" y="456"/>
                    <a:pt x="544" y="460"/>
                    <a:pt x="537" y="462"/>
                  </a:cubicBezTo>
                  <a:close/>
                  <a:moveTo>
                    <a:pt x="512" y="174"/>
                  </a:moveTo>
                  <a:cubicBezTo>
                    <a:pt x="511" y="175"/>
                    <a:pt x="511" y="178"/>
                    <a:pt x="510" y="180"/>
                  </a:cubicBezTo>
                  <a:cubicBezTo>
                    <a:pt x="501" y="184"/>
                    <a:pt x="495" y="193"/>
                    <a:pt x="483" y="188"/>
                  </a:cubicBezTo>
                  <a:cubicBezTo>
                    <a:pt x="484" y="183"/>
                    <a:pt x="494" y="188"/>
                    <a:pt x="495" y="182"/>
                  </a:cubicBezTo>
                  <a:cubicBezTo>
                    <a:pt x="494" y="178"/>
                    <a:pt x="491" y="178"/>
                    <a:pt x="487" y="178"/>
                  </a:cubicBezTo>
                  <a:cubicBezTo>
                    <a:pt x="488" y="177"/>
                    <a:pt x="488" y="174"/>
                    <a:pt x="486" y="173"/>
                  </a:cubicBezTo>
                  <a:cubicBezTo>
                    <a:pt x="490" y="164"/>
                    <a:pt x="503" y="164"/>
                    <a:pt x="510" y="163"/>
                  </a:cubicBezTo>
                  <a:cubicBezTo>
                    <a:pt x="512" y="161"/>
                    <a:pt x="510" y="160"/>
                    <a:pt x="512" y="158"/>
                  </a:cubicBezTo>
                  <a:cubicBezTo>
                    <a:pt x="505" y="157"/>
                    <a:pt x="499" y="164"/>
                    <a:pt x="495" y="158"/>
                  </a:cubicBezTo>
                  <a:cubicBezTo>
                    <a:pt x="493" y="160"/>
                    <a:pt x="491" y="163"/>
                    <a:pt x="487" y="161"/>
                  </a:cubicBezTo>
                  <a:cubicBezTo>
                    <a:pt x="487" y="157"/>
                    <a:pt x="491" y="157"/>
                    <a:pt x="492" y="155"/>
                  </a:cubicBezTo>
                  <a:cubicBezTo>
                    <a:pt x="493" y="161"/>
                    <a:pt x="496" y="151"/>
                    <a:pt x="499" y="156"/>
                  </a:cubicBezTo>
                  <a:cubicBezTo>
                    <a:pt x="502" y="153"/>
                    <a:pt x="502" y="148"/>
                    <a:pt x="502" y="144"/>
                  </a:cubicBezTo>
                  <a:cubicBezTo>
                    <a:pt x="507" y="137"/>
                    <a:pt x="523" y="142"/>
                    <a:pt x="523" y="132"/>
                  </a:cubicBezTo>
                  <a:cubicBezTo>
                    <a:pt x="525" y="131"/>
                    <a:pt x="528" y="133"/>
                    <a:pt x="531" y="131"/>
                  </a:cubicBezTo>
                  <a:cubicBezTo>
                    <a:pt x="533" y="133"/>
                    <a:pt x="531" y="134"/>
                    <a:pt x="531" y="135"/>
                  </a:cubicBezTo>
                  <a:cubicBezTo>
                    <a:pt x="542" y="137"/>
                    <a:pt x="544" y="130"/>
                    <a:pt x="554" y="133"/>
                  </a:cubicBezTo>
                  <a:cubicBezTo>
                    <a:pt x="554" y="135"/>
                    <a:pt x="556" y="135"/>
                    <a:pt x="555" y="137"/>
                  </a:cubicBezTo>
                  <a:cubicBezTo>
                    <a:pt x="552" y="137"/>
                    <a:pt x="551" y="138"/>
                    <a:pt x="549" y="138"/>
                  </a:cubicBezTo>
                  <a:cubicBezTo>
                    <a:pt x="566" y="144"/>
                    <a:pt x="571" y="122"/>
                    <a:pt x="588" y="123"/>
                  </a:cubicBezTo>
                  <a:cubicBezTo>
                    <a:pt x="587" y="122"/>
                    <a:pt x="586" y="122"/>
                    <a:pt x="586" y="121"/>
                  </a:cubicBezTo>
                  <a:cubicBezTo>
                    <a:pt x="591" y="116"/>
                    <a:pt x="601" y="122"/>
                    <a:pt x="603" y="128"/>
                  </a:cubicBezTo>
                  <a:cubicBezTo>
                    <a:pt x="598" y="128"/>
                    <a:pt x="597" y="131"/>
                    <a:pt x="595" y="133"/>
                  </a:cubicBezTo>
                  <a:cubicBezTo>
                    <a:pt x="588" y="129"/>
                    <a:pt x="582" y="135"/>
                    <a:pt x="576" y="134"/>
                  </a:cubicBezTo>
                  <a:cubicBezTo>
                    <a:pt x="578" y="137"/>
                    <a:pt x="584" y="135"/>
                    <a:pt x="585" y="138"/>
                  </a:cubicBezTo>
                  <a:cubicBezTo>
                    <a:pt x="586" y="141"/>
                    <a:pt x="581" y="139"/>
                    <a:pt x="581" y="141"/>
                  </a:cubicBezTo>
                  <a:cubicBezTo>
                    <a:pt x="590" y="142"/>
                    <a:pt x="598" y="132"/>
                    <a:pt x="604" y="141"/>
                  </a:cubicBezTo>
                  <a:cubicBezTo>
                    <a:pt x="600" y="146"/>
                    <a:pt x="590" y="144"/>
                    <a:pt x="585" y="145"/>
                  </a:cubicBezTo>
                  <a:cubicBezTo>
                    <a:pt x="591" y="147"/>
                    <a:pt x="598" y="146"/>
                    <a:pt x="604" y="147"/>
                  </a:cubicBezTo>
                  <a:cubicBezTo>
                    <a:pt x="598" y="151"/>
                    <a:pt x="584" y="150"/>
                    <a:pt x="584" y="157"/>
                  </a:cubicBezTo>
                  <a:cubicBezTo>
                    <a:pt x="562" y="165"/>
                    <a:pt x="540" y="172"/>
                    <a:pt x="512" y="174"/>
                  </a:cubicBezTo>
                  <a:close/>
                  <a:moveTo>
                    <a:pt x="578" y="166"/>
                  </a:moveTo>
                  <a:cubicBezTo>
                    <a:pt x="576" y="166"/>
                    <a:pt x="577" y="164"/>
                    <a:pt x="575" y="164"/>
                  </a:cubicBezTo>
                  <a:cubicBezTo>
                    <a:pt x="576" y="162"/>
                    <a:pt x="578" y="162"/>
                    <a:pt x="580" y="162"/>
                  </a:cubicBezTo>
                  <a:cubicBezTo>
                    <a:pt x="581" y="165"/>
                    <a:pt x="578" y="164"/>
                    <a:pt x="578" y="166"/>
                  </a:cubicBezTo>
                  <a:close/>
                  <a:moveTo>
                    <a:pt x="568" y="449"/>
                  </a:moveTo>
                  <a:cubicBezTo>
                    <a:pt x="567" y="452"/>
                    <a:pt x="564" y="453"/>
                    <a:pt x="562" y="454"/>
                  </a:cubicBezTo>
                  <a:cubicBezTo>
                    <a:pt x="560" y="452"/>
                    <a:pt x="565" y="449"/>
                    <a:pt x="565" y="445"/>
                  </a:cubicBezTo>
                  <a:cubicBezTo>
                    <a:pt x="566" y="445"/>
                    <a:pt x="568" y="445"/>
                    <a:pt x="569" y="445"/>
                  </a:cubicBezTo>
                  <a:cubicBezTo>
                    <a:pt x="568" y="448"/>
                    <a:pt x="567" y="445"/>
                    <a:pt x="566" y="447"/>
                  </a:cubicBezTo>
                  <a:cubicBezTo>
                    <a:pt x="565" y="449"/>
                    <a:pt x="567" y="448"/>
                    <a:pt x="568" y="449"/>
                  </a:cubicBezTo>
                  <a:close/>
                  <a:moveTo>
                    <a:pt x="562" y="514"/>
                  </a:moveTo>
                  <a:cubicBezTo>
                    <a:pt x="565" y="517"/>
                    <a:pt x="566" y="518"/>
                    <a:pt x="570" y="516"/>
                  </a:cubicBezTo>
                  <a:cubicBezTo>
                    <a:pt x="571" y="518"/>
                    <a:pt x="571" y="520"/>
                    <a:pt x="571" y="524"/>
                  </a:cubicBezTo>
                  <a:cubicBezTo>
                    <a:pt x="565" y="525"/>
                    <a:pt x="562" y="529"/>
                    <a:pt x="556" y="525"/>
                  </a:cubicBezTo>
                  <a:cubicBezTo>
                    <a:pt x="556" y="519"/>
                    <a:pt x="561" y="519"/>
                    <a:pt x="562" y="514"/>
                  </a:cubicBezTo>
                  <a:close/>
                  <a:moveTo>
                    <a:pt x="573" y="739"/>
                  </a:moveTo>
                  <a:cubicBezTo>
                    <a:pt x="570" y="737"/>
                    <a:pt x="571" y="733"/>
                    <a:pt x="567" y="734"/>
                  </a:cubicBezTo>
                  <a:cubicBezTo>
                    <a:pt x="567" y="728"/>
                    <a:pt x="567" y="728"/>
                    <a:pt x="567" y="728"/>
                  </a:cubicBezTo>
                  <a:cubicBezTo>
                    <a:pt x="571" y="728"/>
                    <a:pt x="571" y="728"/>
                    <a:pt x="571" y="728"/>
                  </a:cubicBezTo>
                  <a:cubicBezTo>
                    <a:pt x="570" y="734"/>
                    <a:pt x="574" y="734"/>
                    <a:pt x="573" y="739"/>
                  </a:cubicBezTo>
                  <a:close/>
                  <a:moveTo>
                    <a:pt x="553" y="764"/>
                  </a:moveTo>
                  <a:cubicBezTo>
                    <a:pt x="555" y="765"/>
                    <a:pt x="564" y="769"/>
                    <a:pt x="565" y="780"/>
                  </a:cubicBezTo>
                  <a:cubicBezTo>
                    <a:pt x="559" y="776"/>
                    <a:pt x="554" y="772"/>
                    <a:pt x="553" y="764"/>
                  </a:cubicBezTo>
                  <a:close/>
                  <a:moveTo>
                    <a:pt x="570" y="766"/>
                  </a:moveTo>
                  <a:cubicBezTo>
                    <a:pt x="569" y="769"/>
                    <a:pt x="571" y="770"/>
                    <a:pt x="571" y="773"/>
                  </a:cubicBezTo>
                  <a:cubicBezTo>
                    <a:pt x="568" y="772"/>
                    <a:pt x="566" y="772"/>
                    <a:pt x="564" y="773"/>
                  </a:cubicBezTo>
                  <a:cubicBezTo>
                    <a:pt x="560" y="769"/>
                    <a:pt x="558" y="759"/>
                    <a:pt x="558" y="753"/>
                  </a:cubicBezTo>
                  <a:cubicBezTo>
                    <a:pt x="560" y="753"/>
                    <a:pt x="560" y="752"/>
                    <a:pt x="562" y="752"/>
                  </a:cubicBezTo>
                  <a:cubicBezTo>
                    <a:pt x="561" y="754"/>
                    <a:pt x="563" y="754"/>
                    <a:pt x="562" y="756"/>
                  </a:cubicBezTo>
                  <a:cubicBezTo>
                    <a:pt x="560" y="756"/>
                    <a:pt x="560" y="756"/>
                    <a:pt x="560" y="756"/>
                  </a:cubicBezTo>
                  <a:cubicBezTo>
                    <a:pt x="560" y="758"/>
                    <a:pt x="564" y="756"/>
                    <a:pt x="562" y="759"/>
                  </a:cubicBezTo>
                  <a:cubicBezTo>
                    <a:pt x="565" y="755"/>
                    <a:pt x="566" y="764"/>
                    <a:pt x="569" y="765"/>
                  </a:cubicBezTo>
                  <a:cubicBezTo>
                    <a:pt x="567" y="751"/>
                    <a:pt x="561" y="743"/>
                    <a:pt x="559" y="730"/>
                  </a:cubicBezTo>
                  <a:cubicBezTo>
                    <a:pt x="559" y="727"/>
                    <a:pt x="562" y="732"/>
                    <a:pt x="562" y="729"/>
                  </a:cubicBezTo>
                  <a:cubicBezTo>
                    <a:pt x="566" y="737"/>
                    <a:pt x="569" y="751"/>
                    <a:pt x="575" y="765"/>
                  </a:cubicBezTo>
                  <a:cubicBezTo>
                    <a:pt x="575" y="767"/>
                    <a:pt x="571" y="765"/>
                    <a:pt x="570" y="766"/>
                  </a:cubicBezTo>
                  <a:close/>
                  <a:moveTo>
                    <a:pt x="558" y="178"/>
                  </a:moveTo>
                  <a:cubicBezTo>
                    <a:pt x="565" y="171"/>
                    <a:pt x="575" y="176"/>
                    <a:pt x="586" y="177"/>
                  </a:cubicBezTo>
                  <a:cubicBezTo>
                    <a:pt x="580" y="182"/>
                    <a:pt x="566" y="179"/>
                    <a:pt x="558" y="178"/>
                  </a:cubicBezTo>
                  <a:close/>
                  <a:moveTo>
                    <a:pt x="579" y="577"/>
                  </a:moveTo>
                  <a:cubicBezTo>
                    <a:pt x="580" y="567"/>
                    <a:pt x="589" y="566"/>
                    <a:pt x="593" y="558"/>
                  </a:cubicBezTo>
                  <a:cubicBezTo>
                    <a:pt x="591" y="554"/>
                    <a:pt x="588" y="561"/>
                    <a:pt x="584" y="560"/>
                  </a:cubicBezTo>
                  <a:cubicBezTo>
                    <a:pt x="583" y="557"/>
                    <a:pt x="587" y="555"/>
                    <a:pt x="584" y="552"/>
                  </a:cubicBezTo>
                  <a:cubicBezTo>
                    <a:pt x="590" y="552"/>
                    <a:pt x="590" y="552"/>
                    <a:pt x="595" y="551"/>
                  </a:cubicBezTo>
                  <a:cubicBezTo>
                    <a:pt x="594" y="554"/>
                    <a:pt x="598" y="552"/>
                    <a:pt x="597" y="554"/>
                  </a:cubicBezTo>
                  <a:cubicBezTo>
                    <a:pt x="598" y="558"/>
                    <a:pt x="594" y="555"/>
                    <a:pt x="594" y="557"/>
                  </a:cubicBezTo>
                  <a:cubicBezTo>
                    <a:pt x="596" y="559"/>
                    <a:pt x="597" y="557"/>
                    <a:pt x="600" y="558"/>
                  </a:cubicBezTo>
                  <a:cubicBezTo>
                    <a:pt x="600" y="568"/>
                    <a:pt x="592" y="568"/>
                    <a:pt x="586" y="571"/>
                  </a:cubicBezTo>
                  <a:cubicBezTo>
                    <a:pt x="583" y="572"/>
                    <a:pt x="584" y="578"/>
                    <a:pt x="579" y="577"/>
                  </a:cubicBezTo>
                  <a:close/>
                  <a:moveTo>
                    <a:pt x="594" y="577"/>
                  </a:moveTo>
                  <a:cubicBezTo>
                    <a:pt x="598" y="577"/>
                    <a:pt x="598" y="577"/>
                    <a:pt x="598" y="577"/>
                  </a:cubicBezTo>
                  <a:cubicBezTo>
                    <a:pt x="598" y="579"/>
                    <a:pt x="594" y="581"/>
                    <a:pt x="594" y="577"/>
                  </a:cubicBezTo>
                  <a:close/>
                  <a:moveTo>
                    <a:pt x="597" y="584"/>
                  </a:moveTo>
                  <a:cubicBezTo>
                    <a:pt x="599" y="581"/>
                    <a:pt x="605" y="581"/>
                    <a:pt x="606" y="577"/>
                  </a:cubicBezTo>
                  <a:cubicBezTo>
                    <a:pt x="608" y="577"/>
                    <a:pt x="610" y="578"/>
                    <a:pt x="611" y="579"/>
                  </a:cubicBezTo>
                  <a:cubicBezTo>
                    <a:pt x="613" y="579"/>
                    <a:pt x="612" y="576"/>
                    <a:pt x="613" y="575"/>
                  </a:cubicBezTo>
                  <a:cubicBezTo>
                    <a:pt x="614" y="576"/>
                    <a:pt x="614" y="577"/>
                    <a:pt x="614" y="578"/>
                  </a:cubicBezTo>
                  <a:cubicBezTo>
                    <a:pt x="617" y="577"/>
                    <a:pt x="621" y="577"/>
                    <a:pt x="619" y="574"/>
                  </a:cubicBezTo>
                  <a:cubicBezTo>
                    <a:pt x="621" y="575"/>
                    <a:pt x="623" y="575"/>
                    <a:pt x="623" y="578"/>
                  </a:cubicBezTo>
                  <a:cubicBezTo>
                    <a:pt x="614" y="581"/>
                    <a:pt x="607" y="588"/>
                    <a:pt x="597" y="584"/>
                  </a:cubicBezTo>
                  <a:close/>
                  <a:moveTo>
                    <a:pt x="622" y="724"/>
                  </a:moveTo>
                  <a:cubicBezTo>
                    <a:pt x="623" y="722"/>
                    <a:pt x="625" y="721"/>
                    <a:pt x="626" y="719"/>
                  </a:cubicBezTo>
                  <a:cubicBezTo>
                    <a:pt x="628" y="721"/>
                    <a:pt x="624" y="724"/>
                    <a:pt x="622" y="724"/>
                  </a:cubicBezTo>
                  <a:close/>
                  <a:moveTo>
                    <a:pt x="658" y="758"/>
                  </a:moveTo>
                  <a:cubicBezTo>
                    <a:pt x="660" y="751"/>
                    <a:pt x="668" y="745"/>
                    <a:pt x="672" y="750"/>
                  </a:cubicBezTo>
                  <a:cubicBezTo>
                    <a:pt x="670" y="755"/>
                    <a:pt x="666" y="758"/>
                    <a:pt x="658" y="758"/>
                  </a:cubicBezTo>
                  <a:close/>
                  <a:moveTo>
                    <a:pt x="724" y="767"/>
                  </a:moveTo>
                  <a:cubicBezTo>
                    <a:pt x="725" y="765"/>
                    <a:pt x="726" y="763"/>
                    <a:pt x="728" y="760"/>
                  </a:cubicBezTo>
                  <a:cubicBezTo>
                    <a:pt x="729" y="762"/>
                    <a:pt x="728" y="768"/>
                    <a:pt x="724" y="767"/>
                  </a:cubicBezTo>
                  <a:close/>
                  <a:moveTo>
                    <a:pt x="734" y="680"/>
                  </a:moveTo>
                  <a:cubicBezTo>
                    <a:pt x="733" y="680"/>
                    <a:pt x="732" y="681"/>
                    <a:pt x="731" y="681"/>
                  </a:cubicBezTo>
                  <a:cubicBezTo>
                    <a:pt x="722" y="703"/>
                    <a:pt x="706" y="717"/>
                    <a:pt x="688" y="731"/>
                  </a:cubicBezTo>
                  <a:cubicBezTo>
                    <a:pt x="691" y="735"/>
                    <a:pt x="687" y="739"/>
                    <a:pt x="683" y="740"/>
                  </a:cubicBezTo>
                  <a:cubicBezTo>
                    <a:pt x="684" y="737"/>
                    <a:pt x="679" y="740"/>
                    <a:pt x="680" y="736"/>
                  </a:cubicBezTo>
                  <a:cubicBezTo>
                    <a:pt x="676" y="743"/>
                    <a:pt x="666" y="740"/>
                    <a:pt x="659" y="745"/>
                  </a:cubicBezTo>
                  <a:cubicBezTo>
                    <a:pt x="660" y="751"/>
                    <a:pt x="655" y="751"/>
                    <a:pt x="655" y="757"/>
                  </a:cubicBezTo>
                  <a:cubicBezTo>
                    <a:pt x="653" y="757"/>
                    <a:pt x="650" y="759"/>
                    <a:pt x="649" y="758"/>
                  </a:cubicBezTo>
                  <a:cubicBezTo>
                    <a:pt x="650" y="752"/>
                    <a:pt x="655" y="751"/>
                    <a:pt x="657" y="746"/>
                  </a:cubicBezTo>
                  <a:cubicBezTo>
                    <a:pt x="650" y="742"/>
                    <a:pt x="639" y="746"/>
                    <a:pt x="634" y="747"/>
                  </a:cubicBezTo>
                  <a:cubicBezTo>
                    <a:pt x="632" y="746"/>
                    <a:pt x="631" y="743"/>
                    <a:pt x="630" y="740"/>
                  </a:cubicBezTo>
                  <a:cubicBezTo>
                    <a:pt x="629" y="741"/>
                    <a:pt x="629" y="742"/>
                    <a:pt x="627" y="742"/>
                  </a:cubicBezTo>
                  <a:cubicBezTo>
                    <a:pt x="627" y="738"/>
                    <a:pt x="625" y="734"/>
                    <a:pt x="627" y="731"/>
                  </a:cubicBezTo>
                  <a:cubicBezTo>
                    <a:pt x="631" y="730"/>
                    <a:pt x="630" y="734"/>
                    <a:pt x="635" y="733"/>
                  </a:cubicBezTo>
                  <a:cubicBezTo>
                    <a:pt x="638" y="733"/>
                    <a:pt x="637" y="727"/>
                    <a:pt x="639" y="726"/>
                  </a:cubicBezTo>
                  <a:cubicBezTo>
                    <a:pt x="636" y="725"/>
                    <a:pt x="635" y="729"/>
                    <a:pt x="632" y="727"/>
                  </a:cubicBezTo>
                  <a:cubicBezTo>
                    <a:pt x="635" y="723"/>
                    <a:pt x="639" y="726"/>
                    <a:pt x="641" y="721"/>
                  </a:cubicBezTo>
                  <a:cubicBezTo>
                    <a:pt x="651" y="725"/>
                    <a:pt x="656" y="717"/>
                    <a:pt x="662" y="716"/>
                  </a:cubicBezTo>
                  <a:cubicBezTo>
                    <a:pt x="668" y="722"/>
                    <a:pt x="674" y="726"/>
                    <a:pt x="679" y="730"/>
                  </a:cubicBezTo>
                  <a:cubicBezTo>
                    <a:pt x="680" y="726"/>
                    <a:pt x="680" y="722"/>
                    <a:pt x="680" y="717"/>
                  </a:cubicBezTo>
                  <a:cubicBezTo>
                    <a:pt x="683" y="718"/>
                    <a:pt x="682" y="721"/>
                    <a:pt x="683" y="723"/>
                  </a:cubicBezTo>
                  <a:cubicBezTo>
                    <a:pt x="685" y="722"/>
                    <a:pt x="683" y="717"/>
                    <a:pt x="684" y="715"/>
                  </a:cubicBezTo>
                  <a:cubicBezTo>
                    <a:pt x="693" y="709"/>
                    <a:pt x="699" y="700"/>
                    <a:pt x="707" y="691"/>
                  </a:cubicBezTo>
                  <a:cubicBezTo>
                    <a:pt x="709" y="694"/>
                    <a:pt x="703" y="701"/>
                    <a:pt x="705" y="705"/>
                  </a:cubicBezTo>
                  <a:cubicBezTo>
                    <a:pt x="714" y="693"/>
                    <a:pt x="717" y="684"/>
                    <a:pt x="719" y="666"/>
                  </a:cubicBezTo>
                  <a:cubicBezTo>
                    <a:pt x="714" y="666"/>
                    <a:pt x="718" y="673"/>
                    <a:pt x="714" y="675"/>
                  </a:cubicBezTo>
                  <a:cubicBezTo>
                    <a:pt x="714" y="682"/>
                    <a:pt x="710" y="685"/>
                    <a:pt x="708" y="689"/>
                  </a:cubicBezTo>
                  <a:cubicBezTo>
                    <a:pt x="707" y="677"/>
                    <a:pt x="709" y="667"/>
                    <a:pt x="714" y="656"/>
                  </a:cubicBezTo>
                  <a:cubicBezTo>
                    <a:pt x="716" y="656"/>
                    <a:pt x="715" y="659"/>
                    <a:pt x="716" y="660"/>
                  </a:cubicBezTo>
                  <a:cubicBezTo>
                    <a:pt x="717" y="660"/>
                    <a:pt x="717" y="660"/>
                    <a:pt x="718" y="660"/>
                  </a:cubicBezTo>
                  <a:cubicBezTo>
                    <a:pt x="720" y="656"/>
                    <a:pt x="715" y="658"/>
                    <a:pt x="715" y="653"/>
                  </a:cubicBezTo>
                  <a:cubicBezTo>
                    <a:pt x="722" y="651"/>
                    <a:pt x="735" y="647"/>
                    <a:pt x="741" y="656"/>
                  </a:cubicBezTo>
                  <a:cubicBezTo>
                    <a:pt x="739" y="664"/>
                    <a:pt x="737" y="672"/>
                    <a:pt x="734" y="680"/>
                  </a:cubicBezTo>
                  <a:close/>
                  <a:moveTo>
                    <a:pt x="738" y="685"/>
                  </a:moveTo>
                  <a:cubicBezTo>
                    <a:pt x="739" y="678"/>
                    <a:pt x="738" y="652"/>
                    <a:pt x="749" y="659"/>
                  </a:cubicBezTo>
                  <a:cubicBezTo>
                    <a:pt x="744" y="667"/>
                    <a:pt x="742" y="677"/>
                    <a:pt x="738" y="685"/>
                  </a:cubicBezTo>
                  <a:close/>
                  <a:moveTo>
                    <a:pt x="746" y="189"/>
                  </a:moveTo>
                  <a:cubicBezTo>
                    <a:pt x="749" y="187"/>
                    <a:pt x="757" y="188"/>
                    <a:pt x="757" y="192"/>
                  </a:cubicBezTo>
                  <a:cubicBezTo>
                    <a:pt x="755" y="192"/>
                    <a:pt x="748" y="191"/>
                    <a:pt x="746" y="189"/>
                  </a:cubicBezTo>
                  <a:close/>
                  <a:moveTo>
                    <a:pt x="752" y="762"/>
                  </a:moveTo>
                  <a:cubicBezTo>
                    <a:pt x="753" y="760"/>
                    <a:pt x="752" y="757"/>
                    <a:pt x="754" y="755"/>
                  </a:cubicBezTo>
                  <a:cubicBezTo>
                    <a:pt x="755" y="757"/>
                    <a:pt x="755" y="754"/>
                    <a:pt x="757" y="756"/>
                  </a:cubicBezTo>
                  <a:cubicBezTo>
                    <a:pt x="756" y="759"/>
                    <a:pt x="755" y="762"/>
                    <a:pt x="752" y="762"/>
                  </a:cubicBezTo>
                  <a:close/>
                  <a:moveTo>
                    <a:pt x="754" y="258"/>
                  </a:moveTo>
                  <a:cubicBezTo>
                    <a:pt x="754" y="255"/>
                    <a:pt x="757" y="258"/>
                    <a:pt x="758" y="260"/>
                  </a:cubicBezTo>
                  <a:cubicBezTo>
                    <a:pt x="760" y="262"/>
                    <a:pt x="755" y="258"/>
                    <a:pt x="754" y="258"/>
                  </a:cubicBezTo>
                  <a:close/>
                  <a:moveTo>
                    <a:pt x="759" y="260"/>
                  </a:moveTo>
                  <a:cubicBezTo>
                    <a:pt x="763" y="261"/>
                    <a:pt x="766" y="262"/>
                    <a:pt x="770" y="263"/>
                  </a:cubicBezTo>
                  <a:cubicBezTo>
                    <a:pt x="766" y="258"/>
                    <a:pt x="758" y="253"/>
                    <a:pt x="750" y="249"/>
                  </a:cubicBezTo>
                  <a:cubicBezTo>
                    <a:pt x="752" y="248"/>
                    <a:pt x="754" y="247"/>
                    <a:pt x="757" y="247"/>
                  </a:cubicBezTo>
                  <a:cubicBezTo>
                    <a:pt x="758" y="256"/>
                    <a:pt x="779" y="254"/>
                    <a:pt x="779" y="264"/>
                  </a:cubicBezTo>
                  <a:cubicBezTo>
                    <a:pt x="778" y="266"/>
                    <a:pt x="775" y="266"/>
                    <a:pt x="776" y="270"/>
                  </a:cubicBezTo>
                  <a:cubicBezTo>
                    <a:pt x="770" y="266"/>
                    <a:pt x="764" y="264"/>
                    <a:pt x="759" y="260"/>
                  </a:cubicBezTo>
                  <a:close/>
                  <a:moveTo>
                    <a:pt x="784" y="762"/>
                  </a:moveTo>
                  <a:cubicBezTo>
                    <a:pt x="784" y="761"/>
                    <a:pt x="785" y="755"/>
                    <a:pt x="789" y="756"/>
                  </a:cubicBezTo>
                  <a:cubicBezTo>
                    <a:pt x="788" y="759"/>
                    <a:pt x="785" y="759"/>
                    <a:pt x="784" y="762"/>
                  </a:cubicBezTo>
                  <a:close/>
                  <a:moveTo>
                    <a:pt x="792" y="710"/>
                  </a:moveTo>
                  <a:cubicBezTo>
                    <a:pt x="791" y="713"/>
                    <a:pt x="793" y="713"/>
                    <a:pt x="793" y="716"/>
                  </a:cubicBezTo>
                  <a:cubicBezTo>
                    <a:pt x="790" y="717"/>
                    <a:pt x="790" y="720"/>
                    <a:pt x="787" y="721"/>
                  </a:cubicBezTo>
                  <a:cubicBezTo>
                    <a:pt x="793" y="729"/>
                    <a:pt x="779" y="739"/>
                    <a:pt x="774" y="741"/>
                  </a:cubicBezTo>
                  <a:cubicBezTo>
                    <a:pt x="777" y="738"/>
                    <a:pt x="772" y="738"/>
                    <a:pt x="770" y="738"/>
                  </a:cubicBezTo>
                  <a:cubicBezTo>
                    <a:pt x="767" y="739"/>
                    <a:pt x="773" y="739"/>
                    <a:pt x="771" y="741"/>
                  </a:cubicBezTo>
                  <a:cubicBezTo>
                    <a:pt x="771" y="741"/>
                    <a:pt x="771" y="742"/>
                    <a:pt x="771" y="743"/>
                  </a:cubicBezTo>
                  <a:cubicBezTo>
                    <a:pt x="761" y="736"/>
                    <a:pt x="769" y="724"/>
                    <a:pt x="770" y="713"/>
                  </a:cubicBezTo>
                  <a:cubicBezTo>
                    <a:pt x="772" y="713"/>
                    <a:pt x="772" y="710"/>
                    <a:pt x="775" y="710"/>
                  </a:cubicBezTo>
                  <a:cubicBezTo>
                    <a:pt x="776" y="704"/>
                    <a:pt x="773" y="705"/>
                    <a:pt x="773" y="699"/>
                  </a:cubicBezTo>
                  <a:cubicBezTo>
                    <a:pt x="774" y="699"/>
                    <a:pt x="775" y="699"/>
                    <a:pt x="775" y="698"/>
                  </a:cubicBezTo>
                  <a:cubicBezTo>
                    <a:pt x="776" y="699"/>
                    <a:pt x="776" y="700"/>
                    <a:pt x="777" y="700"/>
                  </a:cubicBezTo>
                  <a:cubicBezTo>
                    <a:pt x="776" y="703"/>
                    <a:pt x="778" y="705"/>
                    <a:pt x="776" y="706"/>
                  </a:cubicBezTo>
                  <a:cubicBezTo>
                    <a:pt x="776" y="707"/>
                    <a:pt x="778" y="705"/>
                    <a:pt x="777" y="710"/>
                  </a:cubicBezTo>
                  <a:cubicBezTo>
                    <a:pt x="782" y="705"/>
                    <a:pt x="784" y="696"/>
                    <a:pt x="786" y="688"/>
                  </a:cubicBezTo>
                  <a:cubicBezTo>
                    <a:pt x="785" y="686"/>
                    <a:pt x="781" y="689"/>
                    <a:pt x="780" y="689"/>
                  </a:cubicBezTo>
                  <a:cubicBezTo>
                    <a:pt x="779" y="693"/>
                    <a:pt x="783" y="691"/>
                    <a:pt x="782" y="694"/>
                  </a:cubicBezTo>
                  <a:cubicBezTo>
                    <a:pt x="780" y="696"/>
                    <a:pt x="778" y="692"/>
                    <a:pt x="779" y="697"/>
                  </a:cubicBezTo>
                  <a:cubicBezTo>
                    <a:pt x="777" y="696"/>
                    <a:pt x="777" y="698"/>
                    <a:pt x="775" y="697"/>
                  </a:cubicBezTo>
                  <a:cubicBezTo>
                    <a:pt x="775" y="690"/>
                    <a:pt x="779" y="690"/>
                    <a:pt x="777" y="681"/>
                  </a:cubicBezTo>
                  <a:cubicBezTo>
                    <a:pt x="780" y="679"/>
                    <a:pt x="779" y="676"/>
                    <a:pt x="780" y="674"/>
                  </a:cubicBezTo>
                  <a:cubicBezTo>
                    <a:pt x="780" y="674"/>
                    <a:pt x="781" y="675"/>
                    <a:pt x="781" y="676"/>
                  </a:cubicBezTo>
                  <a:cubicBezTo>
                    <a:pt x="783" y="675"/>
                    <a:pt x="783" y="673"/>
                    <a:pt x="784" y="672"/>
                  </a:cubicBezTo>
                  <a:cubicBezTo>
                    <a:pt x="785" y="671"/>
                    <a:pt x="782" y="679"/>
                    <a:pt x="783" y="682"/>
                  </a:cubicBezTo>
                  <a:cubicBezTo>
                    <a:pt x="785" y="681"/>
                    <a:pt x="784" y="675"/>
                    <a:pt x="787" y="678"/>
                  </a:cubicBezTo>
                  <a:cubicBezTo>
                    <a:pt x="786" y="674"/>
                    <a:pt x="787" y="673"/>
                    <a:pt x="786" y="670"/>
                  </a:cubicBezTo>
                  <a:cubicBezTo>
                    <a:pt x="791" y="666"/>
                    <a:pt x="796" y="669"/>
                    <a:pt x="802" y="667"/>
                  </a:cubicBezTo>
                  <a:cubicBezTo>
                    <a:pt x="799" y="665"/>
                    <a:pt x="795" y="664"/>
                    <a:pt x="792" y="662"/>
                  </a:cubicBezTo>
                  <a:cubicBezTo>
                    <a:pt x="791" y="655"/>
                    <a:pt x="794" y="652"/>
                    <a:pt x="794" y="646"/>
                  </a:cubicBezTo>
                  <a:cubicBezTo>
                    <a:pt x="801" y="645"/>
                    <a:pt x="805" y="644"/>
                    <a:pt x="811" y="646"/>
                  </a:cubicBezTo>
                  <a:cubicBezTo>
                    <a:pt x="811" y="637"/>
                    <a:pt x="802" y="638"/>
                    <a:pt x="798" y="633"/>
                  </a:cubicBezTo>
                  <a:cubicBezTo>
                    <a:pt x="805" y="630"/>
                    <a:pt x="816" y="639"/>
                    <a:pt x="821" y="635"/>
                  </a:cubicBezTo>
                  <a:cubicBezTo>
                    <a:pt x="815" y="631"/>
                    <a:pt x="809" y="627"/>
                    <a:pt x="802" y="626"/>
                  </a:cubicBezTo>
                  <a:cubicBezTo>
                    <a:pt x="801" y="622"/>
                    <a:pt x="802" y="619"/>
                    <a:pt x="805" y="616"/>
                  </a:cubicBezTo>
                  <a:cubicBezTo>
                    <a:pt x="810" y="618"/>
                    <a:pt x="814" y="616"/>
                    <a:pt x="818" y="617"/>
                  </a:cubicBezTo>
                  <a:cubicBezTo>
                    <a:pt x="810" y="609"/>
                    <a:pt x="792" y="615"/>
                    <a:pt x="799" y="597"/>
                  </a:cubicBezTo>
                  <a:cubicBezTo>
                    <a:pt x="800" y="596"/>
                    <a:pt x="803" y="596"/>
                    <a:pt x="803" y="594"/>
                  </a:cubicBezTo>
                  <a:cubicBezTo>
                    <a:pt x="805" y="589"/>
                    <a:pt x="801" y="578"/>
                    <a:pt x="807" y="576"/>
                  </a:cubicBezTo>
                  <a:cubicBezTo>
                    <a:pt x="809" y="580"/>
                    <a:pt x="806" y="583"/>
                    <a:pt x="809" y="586"/>
                  </a:cubicBezTo>
                  <a:cubicBezTo>
                    <a:pt x="806" y="586"/>
                    <a:pt x="806" y="586"/>
                    <a:pt x="806" y="586"/>
                  </a:cubicBezTo>
                  <a:cubicBezTo>
                    <a:pt x="807" y="589"/>
                    <a:pt x="809" y="590"/>
                    <a:pt x="808" y="595"/>
                  </a:cubicBezTo>
                  <a:cubicBezTo>
                    <a:pt x="809" y="596"/>
                    <a:pt x="810" y="596"/>
                    <a:pt x="811" y="596"/>
                  </a:cubicBezTo>
                  <a:cubicBezTo>
                    <a:pt x="813" y="595"/>
                    <a:pt x="810" y="593"/>
                    <a:pt x="811" y="591"/>
                  </a:cubicBezTo>
                  <a:cubicBezTo>
                    <a:pt x="813" y="590"/>
                    <a:pt x="818" y="591"/>
                    <a:pt x="818" y="596"/>
                  </a:cubicBezTo>
                  <a:cubicBezTo>
                    <a:pt x="820" y="592"/>
                    <a:pt x="821" y="586"/>
                    <a:pt x="824" y="582"/>
                  </a:cubicBezTo>
                  <a:cubicBezTo>
                    <a:pt x="826" y="585"/>
                    <a:pt x="826" y="589"/>
                    <a:pt x="824" y="592"/>
                  </a:cubicBezTo>
                  <a:cubicBezTo>
                    <a:pt x="828" y="590"/>
                    <a:pt x="826" y="582"/>
                    <a:pt x="829" y="579"/>
                  </a:cubicBezTo>
                  <a:cubicBezTo>
                    <a:pt x="833" y="580"/>
                    <a:pt x="830" y="586"/>
                    <a:pt x="830" y="589"/>
                  </a:cubicBezTo>
                  <a:cubicBezTo>
                    <a:pt x="829" y="589"/>
                    <a:pt x="829" y="588"/>
                    <a:pt x="828" y="588"/>
                  </a:cubicBezTo>
                  <a:cubicBezTo>
                    <a:pt x="828" y="591"/>
                    <a:pt x="828" y="598"/>
                    <a:pt x="826" y="602"/>
                  </a:cubicBezTo>
                  <a:cubicBezTo>
                    <a:pt x="825" y="601"/>
                    <a:pt x="824" y="600"/>
                    <a:pt x="824" y="598"/>
                  </a:cubicBezTo>
                  <a:cubicBezTo>
                    <a:pt x="823" y="601"/>
                    <a:pt x="823" y="604"/>
                    <a:pt x="824" y="606"/>
                  </a:cubicBezTo>
                  <a:cubicBezTo>
                    <a:pt x="824" y="606"/>
                    <a:pt x="824" y="605"/>
                    <a:pt x="823" y="605"/>
                  </a:cubicBezTo>
                  <a:cubicBezTo>
                    <a:pt x="823" y="609"/>
                    <a:pt x="823" y="609"/>
                    <a:pt x="823" y="609"/>
                  </a:cubicBezTo>
                  <a:cubicBezTo>
                    <a:pt x="823" y="612"/>
                    <a:pt x="825" y="607"/>
                    <a:pt x="825" y="610"/>
                  </a:cubicBezTo>
                  <a:cubicBezTo>
                    <a:pt x="825" y="613"/>
                    <a:pt x="825" y="610"/>
                    <a:pt x="823" y="610"/>
                  </a:cubicBezTo>
                  <a:cubicBezTo>
                    <a:pt x="823" y="613"/>
                    <a:pt x="824" y="613"/>
                    <a:pt x="824" y="616"/>
                  </a:cubicBezTo>
                  <a:cubicBezTo>
                    <a:pt x="826" y="616"/>
                    <a:pt x="823" y="612"/>
                    <a:pt x="825" y="612"/>
                  </a:cubicBezTo>
                  <a:cubicBezTo>
                    <a:pt x="833" y="621"/>
                    <a:pt x="831" y="640"/>
                    <a:pt x="824" y="647"/>
                  </a:cubicBezTo>
                  <a:cubicBezTo>
                    <a:pt x="825" y="649"/>
                    <a:pt x="824" y="652"/>
                    <a:pt x="824" y="654"/>
                  </a:cubicBezTo>
                  <a:cubicBezTo>
                    <a:pt x="820" y="657"/>
                    <a:pt x="818" y="670"/>
                    <a:pt x="819" y="674"/>
                  </a:cubicBezTo>
                  <a:cubicBezTo>
                    <a:pt x="814" y="685"/>
                    <a:pt x="804" y="698"/>
                    <a:pt x="797" y="710"/>
                  </a:cubicBezTo>
                  <a:cubicBezTo>
                    <a:pt x="794" y="711"/>
                    <a:pt x="794" y="709"/>
                    <a:pt x="792" y="710"/>
                  </a:cubicBezTo>
                  <a:close/>
                  <a:moveTo>
                    <a:pt x="796" y="745"/>
                  </a:moveTo>
                  <a:cubicBezTo>
                    <a:pt x="796" y="742"/>
                    <a:pt x="796" y="741"/>
                    <a:pt x="798" y="741"/>
                  </a:cubicBezTo>
                  <a:cubicBezTo>
                    <a:pt x="799" y="743"/>
                    <a:pt x="798" y="745"/>
                    <a:pt x="796" y="745"/>
                  </a:cubicBezTo>
                  <a:close/>
                  <a:moveTo>
                    <a:pt x="854" y="600"/>
                  </a:moveTo>
                  <a:cubicBezTo>
                    <a:pt x="855" y="603"/>
                    <a:pt x="854" y="605"/>
                    <a:pt x="853" y="607"/>
                  </a:cubicBezTo>
                  <a:cubicBezTo>
                    <a:pt x="857" y="608"/>
                    <a:pt x="853" y="605"/>
                    <a:pt x="856" y="605"/>
                  </a:cubicBezTo>
                  <a:cubicBezTo>
                    <a:pt x="859" y="613"/>
                    <a:pt x="854" y="631"/>
                    <a:pt x="850" y="639"/>
                  </a:cubicBezTo>
                  <a:cubicBezTo>
                    <a:pt x="851" y="658"/>
                    <a:pt x="841" y="676"/>
                    <a:pt x="838" y="690"/>
                  </a:cubicBezTo>
                  <a:cubicBezTo>
                    <a:pt x="836" y="690"/>
                    <a:pt x="836" y="691"/>
                    <a:pt x="835" y="691"/>
                  </a:cubicBezTo>
                  <a:cubicBezTo>
                    <a:pt x="829" y="708"/>
                    <a:pt x="818" y="716"/>
                    <a:pt x="810" y="728"/>
                  </a:cubicBezTo>
                  <a:cubicBezTo>
                    <a:pt x="807" y="715"/>
                    <a:pt x="818" y="707"/>
                    <a:pt x="816" y="695"/>
                  </a:cubicBezTo>
                  <a:cubicBezTo>
                    <a:pt x="818" y="693"/>
                    <a:pt x="819" y="690"/>
                    <a:pt x="823" y="691"/>
                  </a:cubicBezTo>
                  <a:cubicBezTo>
                    <a:pt x="824" y="688"/>
                    <a:pt x="825" y="685"/>
                    <a:pt x="829" y="685"/>
                  </a:cubicBezTo>
                  <a:cubicBezTo>
                    <a:pt x="832" y="667"/>
                    <a:pt x="848" y="650"/>
                    <a:pt x="842" y="625"/>
                  </a:cubicBezTo>
                  <a:cubicBezTo>
                    <a:pt x="846" y="625"/>
                    <a:pt x="846" y="625"/>
                    <a:pt x="846" y="625"/>
                  </a:cubicBezTo>
                  <a:cubicBezTo>
                    <a:pt x="844" y="623"/>
                    <a:pt x="843" y="621"/>
                    <a:pt x="844" y="617"/>
                  </a:cubicBezTo>
                  <a:cubicBezTo>
                    <a:pt x="845" y="618"/>
                    <a:pt x="846" y="620"/>
                    <a:pt x="846" y="622"/>
                  </a:cubicBezTo>
                  <a:cubicBezTo>
                    <a:pt x="849" y="619"/>
                    <a:pt x="847" y="614"/>
                    <a:pt x="847" y="610"/>
                  </a:cubicBezTo>
                  <a:cubicBezTo>
                    <a:pt x="849" y="611"/>
                    <a:pt x="851" y="612"/>
                    <a:pt x="853" y="613"/>
                  </a:cubicBezTo>
                  <a:cubicBezTo>
                    <a:pt x="855" y="611"/>
                    <a:pt x="851" y="609"/>
                    <a:pt x="850" y="607"/>
                  </a:cubicBezTo>
                  <a:cubicBezTo>
                    <a:pt x="850" y="604"/>
                    <a:pt x="851" y="602"/>
                    <a:pt x="849" y="598"/>
                  </a:cubicBezTo>
                  <a:cubicBezTo>
                    <a:pt x="846" y="595"/>
                    <a:pt x="848" y="590"/>
                    <a:pt x="845" y="585"/>
                  </a:cubicBezTo>
                  <a:cubicBezTo>
                    <a:pt x="846" y="581"/>
                    <a:pt x="853" y="592"/>
                    <a:pt x="849" y="593"/>
                  </a:cubicBezTo>
                  <a:cubicBezTo>
                    <a:pt x="850" y="594"/>
                    <a:pt x="852" y="595"/>
                    <a:pt x="854" y="596"/>
                  </a:cubicBezTo>
                  <a:cubicBezTo>
                    <a:pt x="854" y="596"/>
                    <a:pt x="855" y="595"/>
                    <a:pt x="855" y="594"/>
                  </a:cubicBezTo>
                  <a:cubicBezTo>
                    <a:pt x="855" y="597"/>
                    <a:pt x="855" y="597"/>
                    <a:pt x="858" y="599"/>
                  </a:cubicBezTo>
                  <a:cubicBezTo>
                    <a:pt x="855" y="599"/>
                    <a:pt x="857" y="602"/>
                    <a:pt x="854" y="600"/>
                  </a:cubicBezTo>
                  <a:close/>
                  <a:moveTo>
                    <a:pt x="940" y="190"/>
                  </a:moveTo>
                  <a:cubicBezTo>
                    <a:pt x="941" y="191"/>
                    <a:pt x="943" y="193"/>
                    <a:pt x="942" y="194"/>
                  </a:cubicBezTo>
                  <a:cubicBezTo>
                    <a:pt x="940" y="194"/>
                    <a:pt x="938" y="192"/>
                    <a:pt x="940" y="190"/>
                  </a:cubicBezTo>
                  <a:close/>
                  <a:moveTo>
                    <a:pt x="922" y="150"/>
                  </a:moveTo>
                  <a:cubicBezTo>
                    <a:pt x="921" y="149"/>
                    <a:pt x="921" y="150"/>
                    <a:pt x="920" y="150"/>
                  </a:cubicBezTo>
                  <a:cubicBezTo>
                    <a:pt x="919" y="149"/>
                    <a:pt x="917" y="148"/>
                    <a:pt x="917" y="145"/>
                  </a:cubicBezTo>
                  <a:cubicBezTo>
                    <a:pt x="920" y="145"/>
                    <a:pt x="921" y="147"/>
                    <a:pt x="922" y="150"/>
                  </a:cubicBezTo>
                  <a:close/>
                  <a:moveTo>
                    <a:pt x="905" y="180"/>
                  </a:moveTo>
                  <a:cubicBezTo>
                    <a:pt x="906" y="182"/>
                    <a:pt x="910" y="180"/>
                    <a:pt x="909" y="184"/>
                  </a:cubicBezTo>
                  <a:cubicBezTo>
                    <a:pt x="907" y="185"/>
                    <a:pt x="907" y="183"/>
                    <a:pt x="905" y="184"/>
                  </a:cubicBezTo>
                  <a:lnTo>
                    <a:pt x="905" y="180"/>
                  </a:lnTo>
                  <a:close/>
                  <a:moveTo>
                    <a:pt x="898" y="427"/>
                  </a:moveTo>
                  <a:cubicBezTo>
                    <a:pt x="895" y="429"/>
                    <a:pt x="894" y="425"/>
                    <a:pt x="893" y="423"/>
                  </a:cubicBezTo>
                  <a:cubicBezTo>
                    <a:pt x="895" y="424"/>
                    <a:pt x="897" y="425"/>
                    <a:pt x="898" y="427"/>
                  </a:cubicBezTo>
                  <a:close/>
                  <a:moveTo>
                    <a:pt x="895" y="252"/>
                  </a:moveTo>
                  <a:cubicBezTo>
                    <a:pt x="887" y="252"/>
                    <a:pt x="880" y="251"/>
                    <a:pt x="880" y="243"/>
                  </a:cubicBezTo>
                  <a:cubicBezTo>
                    <a:pt x="886" y="247"/>
                    <a:pt x="894" y="243"/>
                    <a:pt x="895" y="252"/>
                  </a:cubicBezTo>
                  <a:close/>
                  <a:moveTo>
                    <a:pt x="880" y="121"/>
                  </a:moveTo>
                  <a:cubicBezTo>
                    <a:pt x="877" y="119"/>
                    <a:pt x="875" y="119"/>
                    <a:pt x="874" y="116"/>
                  </a:cubicBezTo>
                  <a:cubicBezTo>
                    <a:pt x="876" y="119"/>
                    <a:pt x="880" y="115"/>
                    <a:pt x="880" y="121"/>
                  </a:cubicBezTo>
                  <a:close/>
                  <a:moveTo>
                    <a:pt x="860" y="272"/>
                  </a:moveTo>
                  <a:cubicBezTo>
                    <a:pt x="863" y="273"/>
                    <a:pt x="865" y="273"/>
                    <a:pt x="866" y="275"/>
                  </a:cubicBezTo>
                  <a:cubicBezTo>
                    <a:pt x="865" y="280"/>
                    <a:pt x="859" y="277"/>
                    <a:pt x="860" y="272"/>
                  </a:cubicBezTo>
                  <a:close/>
                  <a:moveTo>
                    <a:pt x="866" y="111"/>
                  </a:moveTo>
                  <a:cubicBezTo>
                    <a:pt x="868" y="106"/>
                    <a:pt x="872" y="112"/>
                    <a:pt x="872" y="114"/>
                  </a:cubicBezTo>
                  <a:cubicBezTo>
                    <a:pt x="871" y="116"/>
                    <a:pt x="867" y="112"/>
                    <a:pt x="866" y="111"/>
                  </a:cubicBezTo>
                  <a:close/>
                  <a:moveTo>
                    <a:pt x="870" y="277"/>
                  </a:moveTo>
                  <a:cubicBezTo>
                    <a:pt x="876" y="278"/>
                    <a:pt x="879" y="282"/>
                    <a:pt x="881" y="288"/>
                  </a:cubicBezTo>
                  <a:cubicBezTo>
                    <a:pt x="876" y="286"/>
                    <a:pt x="873" y="281"/>
                    <a:pt x="870" y="277"/>
                  </a:cubicBezTo>
                  <a:close/>
                  <a:moveTo>
                    <a:pt x="890" y="266"/>
                  </a:moveTo>
                  <a:cubicBezTo>
                    <a:pt x="885" y="261"/>
                    <a:pt x="879" y="265"/>
                    <a:pt x="874" y="259"/>
                  </a:cubicBezTo>
                  <a:cubicBezTo>
                    <a:pt x="875" y="258"/>
                    <a:pt x="878" y="258"/>
                    <a:pt x="876" y="256"/>
                  </a:cubicBezTo>
                  <a:cubicBezTo>
                    <a:pt x="877" y="256"/>
                    <a:pt x="889" y="259"/>
                    <a:pt x="893" y="263"/>
                  </a:cubicBezTo>
                  <a:cubicBezTo>
                    <a:pt x="893" y="266"/>
                    <a:pt x="889" y="263"/>
                    <a:pt x="890" y="266"/>
                  </a:cubicBezTo>
                  <a:close/>
                  <a:moveTo>
                    <a:pt x="898" y="438"/>
                  </a:moveTo>
                  <a:cubicBezTo>
                    <a:pt x="894" y="437"/>
                    <a:pt x="894" y="432"/>
                    <a:pt x="893" y="428"/>
                  </a:cubicBezTo>
                  <a:cubicBezTo>
                    <a:pt x="896" y="430"/>
                    <a:pt x="900" y="434"/>
                    <a:pt x="898" y="438"/>
                  </a:cubicBezTo>
                  <a:close/>
                  <a:moveTo>
                    <a:pt x="902" y="444"/>
                  </a:moveTo>
                  <a:cubicBezTo>
                    <a:pt x="903" y="444"/>
                    <a:pt x="904" y="444"/>
                    <a:pt x="904" y="443"/>
                  </a:cubicBezTo>
                  <a:cubicBezTo>
                    <a:pt x="906" y="444"/>
                    <a:pt x="905" y="448"/>
                    <a:pt x="908" y="447"/>
                  </a:cubicBezTo>
                  <a:cubicBezTo>
                    <a:pt x="905" y="450"/>
                    <a:pt x="909" y="453"/>
                    <a:pt x="911" y="456"/>
                  </a:cubicBezTo>
                  <a:cubicBezTo>
                    <a:pt x="906" y="457"/>
                    <a:pt x="904" y="448"/>
                    <a:pt x="902" y="444"/>
                  </a:cubicBezTo>
                  <a:close/>
                  <a:moveTo>
                    <a:pt x="904" y="301"/>
                  </a:moveTo>
                  <a:cubicBezTo>
                    <a:pt x="906" y="302"/>
                    <a:pt x="907" y="302"/>
                    <a:pt x="908" y="304"/>
                  </a:cubicBezTo>
                  <a:cubicBezTo>
                    <a:pt x="907" y="306"/>
                    <a:pt x="903" y="304"/>
                    <a:pt x="904" y="301"/>
                  </a:cubicBezTo>
                  <a:close/>
                  <a:moveTo>
                    <a:pt x="917" y="342"/>
                  </a:moveTo>
                  <a:cubicBezTo>
                    <a:pt x="920" y="340"/>
                    <a:pt x="924" y="345"/>
                    <a:pt x="924" y="340"/>
                  </a:cubicBezTo>
                  <a:cubicBezTo>
                    <a:pt x="928" y="340"/>
                    <a:pt x="931" y="340"/>
                    <a:pt x="933" y="342"/>
                  </a:cubicBezTo>
                  <a:cubicBezTo>
                    <a:pt x="931" y="347"/>
                    <a:pt x="935" y="347"/>
                    <a:pt x="935" y="351"/>
                  </a:cubicBezTo>
                  <a:cubicBezTo>
                    <a:pt x="930" y="347"/>
                    <a:pt x="919" y="349"/>
                    <a:pt x="917" y="342"/>
                  </a:cubicBezTo>
                  <a:close/>
                  <a:moveTo>
                    <a:pt x="921" y="248"/>
                  </a:moveTo>
                  <a:cubicBezTo>
                    <a:pt x="921" y="246"/>
                    <a:pt x="921" y="246"/>
                    <a:pt x="921" y="246"/>
                  </a:cubicBezTo>
                  <a:cubicBezTo>
                    <a:pt x="925" y="246"/>
                    <a:pt x="925" y="250"/>
                    <a:pt x="927" y="252"/>
                  </a:cubicBezTo>
                  <a:cubicBezTo>
                    <a:pt x="924" y="250"/>
                    <a:pt x="924" y="248"/>
                    <a:pt x="921" y="248"/>
                  </a:cubicBezTo>
                  <a:close/>
                  <a:moveTo>
                    <a:pt x="928" y="252"/>
                  </a:moveTo>
                  <a:cubicBezTo>
                    <a:pt x="931" y="252"/>
                    <a:pt x="932" y="253"/>
                    <a:pt x="932" y="256"/>
                  </a:cubicBezTo>
                  <a:cubicBezTo>
                    <a:pt x="930" y="255"/>
                    <a:pt x="928" y="255"/>
                    <a:pt x="928" y="252"/>
                  </a:cubicBezTo>
                  <a:close/>
                  <a:moveTo>
                    <a:pt x="936" y="253"/>
                  </a:moveTo>
                  <a:cubicBezTo>
                    <a:pt x="926" y="239"/>
                    <a:pt x="908" y="238"/>
                    <a:pt x="898" y="224"/>
                  </a:cubicBezTo>
                  <a:cubicBezTo>
                    <a:pt x="905" y="226"/>
                    <a:pt x="909" y="228"/>
                    <a:pt x="917" y="230"/>
                  </a:cubicBezTo>
                  <a:cubicBezTo>
                    <a:pt x="916" y="233"/>
                    <a:pt x="923" y="237"/>
                    <a:pt x="925" y="236"/>
                  </a:cubicBezTo>
                  <a:cubicBezTo>
                    <a:pt x="929" y="247"/>
                    <a:pt x="942" y="246"/>
                    <a:pt x="946" y="256"/>
                  </a:cubicBezTo>
                  <a:cubicBezTo>
                    <a:pt x="942" y="256"/>
                    <a:pt x="940" y="251"/>
                    <a:pt x="936" y="253"/>
                  </a:cubicBezTo>
                  <a:close/>
                  <a:moveTo>
                    <a:pt x="952" y="227"/>
                  </a:moveTo>
                  <a:cubicBezTo>
                    <a:pt x="951" y="228"/>
                    <a:pt x="955" y="231"/>
                    <a:pt x="955" y="234"/>
                  </a:cubicBezTo>
                  <a:cubicBezTo>
                    <a:pt x="951" y="234"/>
                    <a:pt x="949" y="230"/>
                    <a:pt x="946" y="228"/>
                  </a:cubicBezTo>
                  <a:cubicBezTo>
                    <a:pt x="946" y="230"/>
                    <a:pt x="943" y="232"/>
                    <a:pt x="942" y="230"/>
                  </a:cubicBezTo>
                  <a:cubicBezTo>
                    <a:pt x="941" y="232"/>
                    <a:pt x="942" y="232"/>
                    <a:pt x="943" y="233"/>
                  </a:cubicBezTo>
                  <a:cubicBezTo>
                    <a:pt x="941" y="235"/>
                    <a:pt x="939" y="229"/>
                    <a:pt x="937" y="233"/>
                  </a:cubicBezTo>
                  <a:cubicBezTo>
                    <a:pt x="934" y="225"/>
                    <a:pt x="924" y="220"/>
                    <a:pt x="920" y="211"/>
                  </a:cubicBezTo>
                  <a:cubicBezTo>
                    <a:pt x="923" y="211"/>
                    <a:pt x="923" y="211"/>
                    <a:pt x="923" y="211"/>
                  </a:cubicBezTo>
                  <a:cubicBezTo>
                    <a:pt x="922" y="208"/>
                    <a:pt x="919" y="208"/>
                    <a:pt x="919" y="205"/>
                  </a:cubicBezTo>
                  <a:cubicBezTo>
                    <a:pt x="925" y="209"/>
                    <a:pt x="933" y="210"/>
                    <a:pt x="938" y="214"/>
                  </a:cubicBezTo>
                  <a:cubicBezTo>
                    <a:pt x="938" y="219"/>
                    <a:pt x="940" y="220"/>
                    <a:pt x="944" y="220"/>
                  </a:cubicBezTo>
                  <a:cubicBezTo>
                    <a:pt x="943" y="219"/>
                    <a:pt x="940" y="220"/>
                    <a:pt x="941" y="217"/>
                  </a:cubicBezTo>
                  <a:cubicBezTo>
                    <a:pt x="942" y="217"/>
                    <a:pt x="943" y="217"/>
                    <a:pt x="943" y="216"/>
                  </a:cubicBezTo>
                  <a:cubicBezTo>
                    <a:pt x="943" y="214"/>
                    <a:pt x="942" y="213"/>
                    <a:pt x="940" y="213"/>
                  </a:cubicBezTo>
                  <a:cubicBezTo>
                    <a:pt x="953" y="206"/>
                    <a:pt x="955" y="226"/>
                    <a:pt x="963" y="229"/>
                  </a:cubicBezTo>
                  <a:cubicBezTo>
                    <a:pt x="963" y="232"/>
                    <a:pt x="964" y="232"/>
                    <a:pt x="964" y="235"/>
                  </a:cubicBezTo>
                  <a:cubicBezTo>
                    <a:pt x="959" y="234"/>
                    <a:pt x="957" y="229"/>
                    <a:pt x="952" y="227"/>
                  </a:cubicBezTo>
                  <a:close/>
                  <a:moveTo>
                    <a:pt x="966" y="256"/>
                  </a:moveTo>
                  <a:cubicBezTo>
                    <a:pt x="965" y="257"/>
                    <a:pt x="962" y="254"/>
                    <a:pt x="963" y="250"/>
                  </a:cubicBezTo>
                  <a:cubicBezTo>
                    <a:pt x="965" y="251"/>
                    <a:pt x="966" y="252"/>
                    <a:pt x="967" y="255"/>
                  </a:cubicBezTo>
                  <a:cubicBezTo>
                    <a:pt x="965" y="254"/>
                    <a:pt x="965" y="256"/>
                    <a:pt x="966" y="256"/>
                  </a:cubicBezTo>
                  <a:close/>
                  <a:moveTo>
                    <a:pt x="966" y="199"/>
                  </a:moveTo>
                  <a:cubicBezTo>
                    <a:pt x="970" y="199"/>
                    <a:pt x="972" y="202"/>
                    <a:pt x="975" y="204"/>
                  </a:cubicBezTo>
                  <a:cubicBezTo>
                    <a:pt x="972" y="208"/>
                    <a:pt x="967" y="202"/>
                    <a:pt x="966" y="199"/>
                  </a:cubicBezTo>
                  <a:close/>
                  <a:moveTo>
                    <a:pt x="880" y="807"/>
                  </a:moveTo>
                  <a:cubicBezTo>
                    <a:pt x="880" y="802"/>
                    <a:pt x="882" y="800"/>
                    <a:pt x="884" y="798"/>
                  </a:cubicBezTo>
                  <a:cubicBezTo>
                    <a:pt x="886" y="802"/>
                    <a:pt x="883" y="806"/>
                    <a:pt x="880" y="807"/>
                  </a:cubicBezTo>
                  <a:close/>
                  <a:moveTo>
                    <a:pt x="890" y="805"/>
                  </a:moveTo>
                  <a:cubicBezTo>
                    <a:pt x="891" y="801"/>
                    <a:pt x="892" y="802"/>
                    <a:pt x="896" y="802"/>
                  </a:cubicBezTo>
                  <a:cubicBezTo>
                    <a:pt x="896" y="805"/>
                    <a:pt x="893" y="807"/>
                    <a:pt x="890" y="805"/>
                  </a:cubicBezTo>
                  <a:close/>
                  <a:moveTo>
                    <a:pt x="854" y="904"/>
                  </a:moveTo>
                  <a:cubicBezTo>
                    <a:pt x="849" y="906"/>
                    <a:pt x="844" y="912"/>
                    <a:pt x="838" y="910"/>
                  </a:cubicBezTo>
                  <a:cubicBezTo>
                    <a:pt x="843" y="903"/>
                    <a:pt x="848" y="893"/>
                    <a:pt x="859" y="896"/>
                  </a:cubicBezTo>
                  <a:cubicBezTo>
                    <a:pt x="857" y="899"/>
                    <a:pt x="855" y="898"/>
                    <a:pt x="854" y="904"/>
                  </a:cubicBezTo>
                  <a:close/>
                  <a:moveTo>
                    <a:pt x="873" y="877"/>
                  </a:moveTo>
                  <a:cubicBezTo>
                    <a:pt x="870" y="877"/>
                    <a:pt x="870" y="880"/>
                    <a:pt x="866" y="880"/>
                  </a:cubicBezTo>
                  <a:cubicBezTo>
                    <a:pt x="867" y="875"/>
                    <a:pt x="869" y="872"/>
                    <a:pt x="874" y="872"/>
                  </a:cubicBezTo>
                  <a:cubicBezTo>
                    <a:pt x="874" y="874"/>
                    <a:pt x="873" y="874"/>
                    <a:pt x="873" y="877"/>
                  </a:cubicBezTo>
                  <a:close/>
                  <a:moveTo>
                    <a:pt x="916" y="832"/>
                  </a:moveTo>
                  <a:cubicBezTo>
                    <a:pt x="913" y="834"/>
                    <a:pt x="911" y="832"/>
                    <a:pt x="910" y="830"/>
                  </a:cubicBezTo>
                  <a:cubicBezTo>
                    <a:pt x="911" y="823"/>
                    <a:pt x="920" y="824"/>
                    <a:pt x="916" y="832"/>
                  </a:cubicBezTo>
                  <a:close/>
                  <a:moveTo>
                    <a:pt x="885" y="951"/>
                  </a:moveTo>
                  <a:cubicBezTo>
                    <a:pt x="888" y="949"/>
                    <a:pt x="889" y="945"/>
                    <a:pt x="893" y="944"/>
                  </a:cubicBezTo>
                  <a:cubicBezTo>
                    <a:pt x="891" y="947"/>
                    <a:pt x="888" y="952"/>
                    <a:pt x="885" y="951"/>
                  </a:cubicBezTo>
                  <a:close/>
                  <a:moveTo>
                    <a:pt x="892" y="915"/>
                  </a:moveTo>
                  <a:cubicBezTo>
                    <a:pt x="885" y="920"/>
                    <a:pt x="879" y="926"/>
                    <a:pt x="870" y="928"/>
                  </a:cubicBezTo>
                  <a:cubicBezTo>
                    <a:pt x="870" y="924"/>
                    <a:pt x="873" y="923"/>
                    <a:pt x="876" y="922"/>
                  </a:cubicBezTo>
                  <a:cubicBezTo>
                    <a:pt x="884" y="918"/>
                    <a:pt x="890" y="910"/>
                    <a:pt x="900" y="908"/>
                  </a:cubicBezTo>
                  <a:cubicBezTo>
                    <a:pt x="901" y="912"/>
                    <a:pt x="897" y="917"/>
                    <a:pt x="892" y="915"/>
                  </a:cubicBezTo>
                  <a:close/>
                  <a:moveTo>
                    <a:pt x="899" y="940"/>
                  </a:moveTo>
                  <a:cubicBezTo>
                    <a:pt x="902" y="928"/>
                    <a:pt x="913" y="924"/>
                    <a:pt x="921" y="917"/>
                  </a:cubicBezTo>
                  <a:cubicBezTo>
                    <a:pt x="919" y="928"/>
                    <a:pt x="905" y="932"/>
                    <a:pt x="899" y="940"/>
                  </a:cubicBezTo>
                  <a:close/>
                  <a:moveTo>
                    <a:pt x="924" y="887"/>
                  </a:moveTo>
                  <a:cubicBezTo>
                    <a:pt x="920" y="886"/>
                    <a:pt x="920" y="890"/>
                    <a:pt x="916" y="889"/>
                  </a:cubicBezTo>
                  <a:cubicBezTo>
                    <a:pt x="918" y="886"/>
                    <a:pt x="920" y="883"/>
                    <a:pt x="924" y="883"/>
                  </a:cubicBezTo>
                  <a:lnTo>
                    <a:pt x="924" y="887"/>
                  </a:lnTo>
                  <a:close/>
                  <a:moveTo>
                    <a:pt x="944" y="754"/>
                  </a:moveTo>
                  <a:cubicBezTo>
                    <a:pt x="941" y="752"/>
                    <a:pt x="946" y="750"/>
                    <a:pt x="946" y="748"/>
                  </a:cubicBezTo>
                  <a:cubicBezTo>
                    <a:pt x="948" y="750"/>
                    <a:pt x="943" y="751"/>
                    <a:pt x="944" y="754"/>
                  </a:cubicBezTo>
                  <a:close/>
                  <a:moveTo>
                    <a:pt x="946" y="747"/>
                  </a:moveTo>
                  <a:cubicBezTo>
                    <a:pt x="945" y="745"/>
                    <a:pt x="944" y="739"/>
                    <a:pt x="947" y="736"/>
                  </a:cubicBezTo>
                  <a:cubicBezTo>
                    <a:pt x="949" y="740"/>
                    <a:pt x="950" y="745"/>
                    <a:pt x="946" y="747"/>
                  </a:cubicBezTo>
                  <a:close/>
                  <a:moveTo>
                    <a:pt x="809" y="1015"/>
                  </a:moveTo>
                  <a:cubicBezTo>
                    <a:pt x="808" y="1011"/>
                    <a:pt x="814" y="1011"/>
                    <a:pt x="814" y="1014"/>
                  </a:cubicBezTo>
                  <a:cubicBezTo>
                    <a:pt x="812" y="1014"/>
                    <a:pt x="811" y="1016"/>
                    <a:pt x="809" y="1015"/>
                  </a:cubicBezTo>
                  <a:close/>
                  <a:moveTo>
                    <a:pt x="864" y="1003"/>
                  </a:moveTo>
                  <a:cubicBezTo>
                    <a:pt x="863" y="1000"/>
                    <a:pt x="867" y="995"/>
                    <a:pt x="872" y="995"/>
                  </a:cubicBezTo>
                  <a:cubicBezTo>
                    <a:pt x="870" y="999"/>
                    <a:pt x="866" y="1000"/>
                    <a:pt x="864" y="1003"/>
                  </a:cubicBezTo>
                  <a:close/>
                  <a:moveTo>
                    <a:pt x="859" y="1053"/>
                  </a:moveTo>
                  <a:cubicBezTo>
                    <a:pt x="863" y="1048"/>
                    <a:pt x="869" y="1047"/>
                    <a:pt x="875" y="1045"/>
                  </a:cubicBezTo>
                  <a:cubicBezTo>
                    <a:pt x="873" y="1050"/>
                    <a:pt x="865" y="1053"/>
                    <a:pt x="859" y="1053"/>
                  </a:cubicBezTo>
                  <a:close/>
                  <a:moveTo>
                    <a:pt x="906" y="981"/>
                  </a:moveTo>
                  <a:cubicBezTo>
                    <a:pt x="903" y="981"/>
                    <a:pt x="904" y="979"/>
                    <a:pt x="902" y="979"/>
                  </a:cubicBezTo>
                  <a:cubicBezTo>
                    <a:pt x="901" y="976"/>
                    <a:pt x="903" y="976"/>
                    <a:pt x="903" y="973"/>
                  </a:cubicBezTo>
                  <a:cubicBezTo>
                    <a:pt x="906" y="973"/>
                    <a:pt x="906" y="973"/>
                    <a:pt x="906" y="973"/>
                  </a:cubicBezTo>
                  <a:cubicBezTo>
                    <a:pt x="905" y="977"/>
                    <a:pt x="907" y="979"/>
                    <a:pt x="906" y="981"/>
                  </a:cubicBezTo>
                  <a:close/>
                  <a:moveTo>
                    <a:pt x="907" y="1053"/>
                  </a:moveTo>
                  <a:cubicBezTo>
                    <a:pt x="908" y="1050"/>
                    <a:pt x="910" y="1050"/>
                    <a:pt x="913" y="1050"/>
                  </a:cubicBezTo>
                  <a:cubicBezTo>
                    <a:pt x="913" y="1053"/>
                    <a:pt x="910" y="1053"/>
                    <a:pt x="907" y="1053"/>
                  </a:cubicBezTo>
                  <a:close/>
                  <a:moveTo>
                    <a:pt x="919" y="954"/>
                  </a:moveTo>
                  <a:cubicBezTo>
                    <a:pt x="920" y="951"/>
                    <a:pt x="923" y="949"/>
                    <a:pt x="927" y="948"/>
                  </a:cubicBezTo>
                  <a:cubicBezTo>
                    <a:pt x="925" y="952"/>
                    <a:pt x="922" y="954"/>
                    <a:pt x="919" y="954"/>
                  </a:cubicBezTo>
                  <a:close/>
                  <a:moveTo>
                    <a:pt x="961" y="1042"/>
                  </a:moveTo>
                  <a:cubicBezTo>
                    <a:pt x="961" y="1039"/>
                    <a:pt x="961" y="1039"/>
                    <a:pt x="961" y="1039"/>
                  </a:cubicBezTo>
                  <a:cubicBezTo>
                    <a:pt x="965" y="1040"/>
                    <a:pt x="964" y="1035"/>
                    <a:pt x="968" y="1036"/>
                  </a:cubicBezTo>
                  <a:cubicBezTo>
                    <a:pt x="967" y="1040"/>
                    <a:pt x="963" y="1043"/>
                    <a:pt x="961" y="1042"/>
                  </a:cubicBezTo>
                  <a:close/>
                  <a:moveTo>
                    <a:pt x="968" y="1029"/>
                  </a:moveTo>
                  <a:cubicBezTo>
                    <a:pt x="969" y="1026"/>
                    <a:pt x="971" y="1027"/>
                    <a:pt x="972" y="1025"/>
                  </a:cubicBezTo>
                  <a:cubicBezTo>
                    <a:pt x="974" y="1026"/>
                    <a:pt x="971" y="1029"/>
                    <a:pt x="968" y="1029"/>
                  </a:cubicBezTo>
                  <a:close/>
                  <a:moveTo>
                    <a:pt x="972" y="1011"/>
                  </a:moveTo>
                  <a:cubicBezTo>
                    <a:pt x="971" y="1003"/>
                    <a:pt x="977" y="1001"/>
                    <a:pt x="983" y="1000"/>
                  </a:cubicBezTo>
                  <a:cubicBezTo>
                    <a:pt x="980" y="1005"/>
                    <a:pt x="977" y="1009"/>
                    <a:pt x="972" y="1011"/>
                  </a:cubicBezTo>
                  <a:close/>
                  <a:moveTo>
                    <a:pt x="990" y="1016"/>
                  </a:moveTo>
                  <a:cubicBezTo>
                    <a:pt x="986" y="1015"/>
                    <a:pt x="982" y="1019"/>
                    <a:pt x="982" y="1013"/>
                  </a:cubicBezTo>
                  <a:cubicBezTo>
                    <a:pt x="987" y="1014"/>
                    <a:pt x="988" y="1009"/>
                    <a:pt x="992" y="1011"/>
                  </a:cubicBezTo>
                  <a:cubicBezTo>
                    <a:pt x="992" y="1014"/>
                    <a:pt x="990" y="1014"/>
                    <a:pt x="990" y="1016"/>
                  </a:cubicBezTo>
                  <a:close/>
                  <a:moveTo>
                    <a:pt x="1021" y="515"/>
                  </a:moveTo>
                  <a:cubicBezTo>
                    <a:pt x="1028" y="517"/>
                    <a:pt x="1023" y="525"/>
                    <a:pt x="1024" y="527"/>
                  </a:cubicBezTo>
                  <a:cubicBezTo>
                    <a:pt x="1022" y="528"/>
                    <a:pt x="1021" y="533"/>
                    <a:pt x="1018" y="531"/>
                  </a:cubicBezTo>
                  <a:cubicBezTo>
                    <a:pt x="1016" y="532"/>
                    <a:pt x="1017" y="538"/>
                    <a:pt x="1014" y="539"/>
                  </a:cubicBezTo>
                  <a:cubicBezTo>
                    <a:pt x="1012" y="529"/>
                    <a:pt x="1014" y="518"/>
                    <a:pt x="1021" y="515"/>
                  </a:cubicBezTo>
                  <a:close/>
                  <a:moveTo>
                    <a:pt x="1008" y="607"/>
                  </a:moveTo>
                  <a:cubicBezTo>
                    <a:pt x="1007" y="606"/>
                    <a:pt x="1006" y="605"/>
                    <a:pt x="1006" y="603"/>
                  </a:cubicBezTo>
                  <a:cubicBezTo>
                    <a:pt x="1007" y="602"/>
                    <a:pt x="1009" y="602"/>
                    <a:pt x="1009" y="600"/>
                  </a:cubicBezTo>
                  <a:cubicBezTo>
                    <a:pt x="1011" y="602"/>
                    <a:pt x="1009" y="605"/>
                    <a:pt x="1008" y="607"/>
                  </a:cubicBezTo>
                  <a:close/>
                  <a:moveTo>
                    <a:pt x="1012" y="965"/>
                  </a:moveTo>
                  <a:cubicBezTo>
                    <a:pt x="1014" y="964"/>
                    <a:pt x="1015" y="965"/>
                    <a:pt x="1017" y="965"/>
                  </a:cubicBezTo>
                  <a:cubicBezTo>
                    <a:pt x="1018" y="968"/>
                    <a:pt x="1016" y="968"/>
                    <a:pt x="1016" y="970"/>
                  </a:cubicBezTo>
                  <a:cubicBezTo>
                    <a:pt x="1014" y="969"/>
                    <a:pt x="1012" y="968"/>
                    <a:pt x="1012" y="965"/>
                  </a:cubicBezTo>
                  <a:close/>
                  <a:moveTo>
                    <a:pt x="1014" y="1005"/>
                  </a:moveTo>
                  <a:cubicBezTo>
                    <a:pt x="1015" y="1001"/>
                    <a:pt x="1018" y="999"/>
                    <a:pt x="1022" y="998"/>
                  </a:cubicBezTo>
                  <a:cubicBezTo>
                    <a:pt x="1021" y="1002"/>
                    <a:pt x="1018" y="1004"/>
                    <a:pt x="1014" y="1005"/>
                  </a:cubicBezTo>
                  <a:close/>
                  <a:moveTo>
                    <a:pt x="1022" y="997"/>
                  </a:moveTo>
                  <a:cubicBezTo>
                    <a:pt x="1022" y="996"/>
                    <a:pt x="1024" y="997"/>
                    <a:pt x="1024" y="995"/>
                  </a:cubicBezTo>
                  <a:cubicBezTo>
                    <a:pt x="1026" y="996"/>
                    <a:pt x="1026" y="997"/>
                    <a:pt x="1027" y="997"/>
                  </a:cubicBezTo>
                  <a:cubicBezTo>
                    <a:pt x="1026" y="1000"/>
                    <a:pt x="1023" y="998"/>
                    <a:pt x="1022" y="997"/>
                  </a:cubicBezTo>
                  <a:close/>
                  <a:moveTo>
                    <a:pt x="1041" y="247"/>
                  </a:moveTo>
                  <a:cubicBezTo>
                    <a:pt x="1043" y="247"/>
                    <a:pt x="1043" y="247"/>
                    <a:pt x="1043" y="247"/>
                  </a:cubicBezTo>
                  <a:cubicBezTo>
                    <a:pt x="1042" y="254"/>
                    <a:pt x="1048" y="254"/>
                    <a:pt x="1048" y="260"/>
                  </a:cubicBezTo>
                  <a:cubicBezTo>
                    <a:pt x="1040" y="263"/>
                    <a:pt x="1036" y="254"/>
                    <a:pt x="1041" y="247"/>
                  </a:cubicBezTo>
                  <a:close/>
                  <a:moveTo>
                    <a:pt x="1062" y="978"/>
                  </a:moveTo>
                  <a:cubicBezTo>
                    <a:pt x="1063" y="978"/>
                    <a:pt x="1063" y="979"/>
                    <a:pt x="1064" y="979"/>
                  </a:cubicBezTo>
                  <a:cubicBezTo>
                    <a:pt x="1064" y="974"/>
                    <a:pt x="1063" y="973"/>
                    <a:pt x="1064" y="970"/>
                  </a:cubicBezTo>
                  <a:cubicBezTo>
                    <a:pt x="1070" y="970"/>
                    <a:pt x="1064" y="983"/>
                    <a:pt x="1062" y="978"/>
                  </a:cubicBezTo>
                  <a:close/>
                  <a:moveTo>
                    <a:pt x="1079" y="277"/>
                  </a:moveTo>
                  <a:cubicBezTo>
                    <a:pt x="1078" y="280"/>
                    <a:pt x="1082" y="283"/>
                    <a:pt x="1080" y="287"/>
                  </a:cubicBezTo>
                  <a:cubicBezTo>
                    <a:pt x="1077" y="286"/>
                    <a:pt x="1070" y="280"/>
                    <a:pt x="1076" y="279"/>
                  </a:cubicBezTo>
                  <a:cubicBezTo>
                    <a:pt x="1076" y="277"/>
                    <a:pt x="1072" y="279"/>
                    <a:pt x="1071" y="278"/>
                  </a:cubicBezTo>
                  <a:cubicBezTo>
                    <a:pt x="1070" y="275"/>
                    <a:pt x="1069" y="274"/>
                    <a:pt x="1067" y="272"/>
                  </a:cubicBezTo>
                  <a:cubicBezTo>
                    <a:pt x="1067" y="271"/>
                    <a:pt x="1068" y="271"/>
                    <a:pt x="1068" y="270"/>
                  </a:cubicBezTo>
                  <a:cubicBezTo>
                    <a:pt x="1070" y="270"/>
                    <a:pt x="1072" y="271"/>
                    <a:pt x="1072" y="267"/>
                  </a:cubicBezTo>
                  <a:cubicBezTo>
                    <a:pt x="1076" y="270"/>
                    <a:pt x="1079" y="273"/>
                    <a:pt x="1082" y="277"/>
                  </a:cubicBezTo>
                  <a:cubicBezTo>
                    <a:pt x="1083" y="277"/>
                    <a:pt x="1083" y="276"/>
                    <a:pt x="1083" y="275"/>
                  </a:cubicBezTo>
                  <a:cubicBezTo>
                    <a:pt x="1087" y="276"/>
                    <a:pt x="1085" y="280"/>
                    <a:pt x="1086" y="284"/>
                  </a:cubicBezTo>
                  <a:cubicBezTo>
                    <a:pt x="1082" y="283"/>
                    <a:pt x="1082" y="279"/>
                    <a:pt x="1079" y="277"/>
                  </a:cubicBezTo>
                  <a:close/>
                  <a:moveTo>
                    <a:pt x="1090" y="289"/>
                  </a:moveTo>
                  <a:cubicBezTo>
                    <a:pt x="1096" y="290"/>
                    <a:pt x="1098" y="297"/>
                    <a:pt x="1099" y="304"/>
                  </a:cubicBezTo>
                  <a:cubicBezTo>
                    <a:pt x="1093" y="300"/>
                    <a:pt x="1094" y="294"/>
                    <a:pt x="1090" y="289"/>
                  </a:cubicBezTo>
                  <a:close/>
                  <a:moveTo>
                    <a:pt x="1100" y="904"/>
                  </a:moveTo>
                  <a:cubicBezTo>
                    <a:pt x="1098" y="904"/>
                    <a:pt x="1098" y="903"/>
                    <a:pt x="1096" y="902"/>
                  </a:cubicBezTo>
                  <a:cubicBezTo>
                    <a:pt x="1097" y="895"/>
                    <a:pt x="1101" y="892"/>
                    <a:pt x="1105" y="888"/>
                  </a:cubicBezTo>
                  <a:cubicBezTo>
                    <a:pt x="1106" y="889"/>
                    <a:pt x="1106" y="889"/>
                    <a:pt x="1107" y="890"/>
                  </a:cubicBezTo>
                  <a:cubicBezTo>
                    <a:pt x="1106" y="896"/>
                    <a:pt x="1101" y="898"/>
                    <a:pt x="1100" y="904"/>
                  </a:cubicBezTo>
                  <a:close/>
                  <a:moveTo>
                    <a:pt x="1172" y="461"/>
                  </a:moveTo>
                  <a:cubicBezTo>
                    <a:pt x="1169" y="460"/>
                    <a:pt x="1169" y="452"/>
                    <a:pt x="1169" y="449"/>
                  </a:cubicBezTo>
                  <a:cubicBezTo>
                    <a:pt x="1172" y="452"/>
                    <a:pt x="1172" y="456"/>
                    <a:pt x="1172" y="461"/>
                  </a:cubicBezTo>
                  <a:close/>
                  <a:moveTo>
                    <a:pt x="1198" y="684"/>
                  </a:moveTo>
                  <a:cubicBezTo>
                    <a:pt x="1198" y="683"/>
                    <a:pt x="1198" y="683"/>
                    <a:pt x="1199" y="682"/>
                  </a:cubicBezTo>
                  <a:cubicBezTo>
                    <a:pt x="1198" y="683"/>
                    <a:pt x="1198" y="683"/>
                    <a:pt x="1198" y="684"/>
                  </a:cubicBezTo>
                  <a:close/>
                  <a:moveTo>
                    <a:pt x="274" y="93"/>
                  </a:moveTo>
                  <a:cubicBezTo>
                    <a:pt x="274" y="92"/>
                    <a:pt x="275" y="92"/>
                    <a:pt x="275" y="92"/>
                  </a:cubicBezTo>
                  <a:cubicBezTo>
                    <a:pt x="274" y="92"/>
                    <a:pt x="274" y="92"/>
                    <a:pt x="274" y="93"/>
                  </a:cubicBezTo>
                  <a:close/>
                  <a:moveTo>
                    <a:pt x="298" y="99"/>
                  </a:moveTo>
                  <a:cubicBezTo>
                    <a:pt x="301" y="99"/>
                    <a:pt x="305" y="94"/>
                    <a:pt x="306" y="93"/>
                  </a:cubicBezTo>
                  <a:cubicBezTo>
                    <a:pt x="302" y="94"/>
                    <a:pt x="300" y="96"/>
                    <a:pt x="298" y="99"/>
                  </a:cubicBezTo>
                  <a:close/>
                  <a:moveTo>
                    <a:pt x="306" y="93"/>
                  </a:moveTo>
                  <a:cubicBezTo>
                    <a:pt x="306" y="93"/>
                    <a:pt x="306" y="93"/>
                    <a:pt x="306" y="93"/>
                  </a:cubicBezTo>
                  <a:cubicBezTo>
                    <a:pt x="306" y="92"/>
                    <a:pt x="306" y="92"/>
                    <a:pt x="306" y="93"/>
                  </a:cubicBezTo>
                  <a:close/>
                  <a:moveTo>
                    <a:pt x="957" y="97"/>
                  </a:moveTo>
                  <a:cubicBezTo>
                    <a:pt x="966" y="98"/>
                    <a:pt x="963" y="95"/>
                    <a:pt x="955" y="93"/>
                  </a:cubicBezTo>
                  <a:cubicBezTo>
                    <a:pt x="953" y="95"/>
                    <a:pt x="957" y="95"/>
                    <a:pt x="957" y="97"/>
                  </a:cubicBezTo>
                  <a:close/>
                  <a:moveTo>
                    <a:pt x="307" y="136"/>
                  </a:moveTo>
                  <a:cubicBezTo>
                    <a:pt x="310" y="133"/>
                    <a:pt x="315" y="131"/>
                    <a:pt x="318" y="127"/>
                  </a:cubicBezTo>
                  <a:cubicBezTo>
                    <a:pt x="311" y="127"/>
                    <a:pt x="310" y="132"/>
                    <a:pt x="307" y="136"/>
                  </a:cubicBezTo>
                  <a:close/>
                  <a:moveTo>
                    <a:pt x="1024" y="152"/>
                  </a:moveTo>
                  <a:cubicBezTo>
                    <a:pt x="1027" y="152"/>
                    <a:pt x="1029" y="151"/>
                    <a:pt x="1030" y="150"/>
                  </a:cubicBezTo>
                  <a:cubicBezTo>
                    <a:pt x="1030" y="150"/>
                    <a:pt x="1031" y="151"/>
                    <a:pt x="1032" y="150"/>
                  </a:cubicBezTo>
                  <a:cubicBezTo>
                    <a:pt x="1032" y="146"/>
                    <a:pt x="1029" y="150"/>
                    <a:pt x="1028" y="150"/>
                  </a:cubicBezTo>
                  <a:cubicBezTo>
                    <a:pt x="1028" y="149"/>
                    <a:pt x="1024" y="146"/>
                    <a:pt x="1022" y="143"/>
                  </a:cubicBezTo>
                  <a:cubicBezTo>
                    <a:pt x="1022" y="145"/>
                    <a:pt x="1021" y="145"/>
                    <a:pt x="1020" y="146"/>
                  </a:cubicBezTo>
                  <a:cubicBezTo>
                    <a:pt x="1025" y="146"/>
                    <a:pt x="1024" y="150"/>
                    <a:pt x="1024" y="152"/>
                  </a:cubicBezTo>
                  <a:close/>
                  <a:moveTo>
                    <a:pt x="941" y="152"/>
                  </a:moveTo>
                  <a:cubicBezTo>
                    <a:pt x="940" y="148"/>
                    <a:pt x="943" y="152"/>
                    <a:pt x="945" y="151"/>
                  </a:cubicBezTo>
                  <a:cubicBezTo>
                    <a:pt x="945" y="150"/>
                    <a:pt x="944" y="149"/>
                    <a:pt x="945" y="149"/>
                  </a:cubicBezTo>
                  <a:cubicBezTo>
                    <a:pt x="954" y="148"/>
                    <a:pt x="955" y="162"/>
                    <a:pt x="963" y="160"/>
                  </a:cubicBezTo>
                  <a:cubicBezTo>
                    <a:pt x="957" y="154"/>
                    <a:pt x="950" y="145"/>
                    <a:pt x="941" y="145"/>
                  </a:cubicBezTo>
                  <a:cubicBezTo>
                    <a:pt x="939" y="146"/>
                    <a:pt x="942" y="147"/>
                    <a:pt x="940" y="148"/>
                  </a:cubicBezTo>
                  <a:cubicBezTo>
                    <a:pt x="937" y="149"/>
                    <a:pt x="937" y="143"/>
                    <a:pt x="935" y="145"/>
                  </a:cubicBezTo>
                  <a:cubicBezTo>
                    <a:pt x="936" y="148"/>
                    <a:pt x="938" y="151"/>
                    <a:pt x="941" y="152"/>
                  </a:cubicBezTo>
                  <a:close/>
                  <a:moveTo>
                    <a:pt x="959" y="161"/>
                  </a:moveTo>
                  <a:cubicBezTo>
                    <a:pt x="959" y="164"/>
                    <a:pt x="956" y="166"/>
                    <a:pt x="959" y="167"/>
                  </a:cubicBezTo>
                  <a:cubicBezTo>
                    <a:pt x="959" y="163"/>
                    <a:pt x="966" y="167"/>
                    <a:pt x="965" y="165"/>
                  </a:cubicBezTo>
                  <a:cubicBezTo>
                    <a:pt x="962" y="164"/>
                    <a:pt x="963" y="160"/>
                    <a:pt x="959" y="161"/>
                  </a:cubicBezTo>
                  <a:close/>
                  <a:moveTo>
                    <a:pt x="313" y="176"/>
                  </a:moveTo>
                  <a:cubicBezTo>
                    <a:pt x="311" y="174"/>
                    <a:pt x="308" y="175"/>
                    <a:pt x="306" y="174"/>
                  </a:cubicBezTo>
                  <a:cubicBezTo>
                    <a:pt x="306" y="172"/>
                    <a:pt x="308" y="171"/>
                    <a:pt x="306" y="170"/>
                  </a:cubicBezTo>
                  <a:cubicBezTo>
                    <a:pt x="304" y="169"/>
                    <a:pt x="304" y="171"/>
                    <a:pt x="301" y="171"/>
                  </a:cubicBezTo>
                  <a:cubicBezTo>
                    <a:pt x="301" y="169"/>
                    <a:pt x="305" y="168"/>
                    <a:pt x="302" y="167"/>
                  </a:cubicBezTo>
                  <a:cubicBezTo>
                    <a:pt x="301" y="169"/>
                    <a:pt x="298" y="168"/>
                    <a:pt x="296" y="170"/>
                  </a:cubicBezTo>
                  <a:cubicBezTo>
                    <a:pt x="300" y="178"/>
                    <a:pt x="289" y="178"/>
                    <a:pt x="292" y="185"/>
                  </a:cubicBezTo>
                  <a:cubicBezTo>
                    <a:pt x="289" y="184"/>
                    <a:pt x="290" y="188"/>
                    <a:pt x="287" y="187"/>
                  </a:cubicBezTo>
                  <a:cubicBezTo>
                    <a:pt x="285" y="187"/>
                    <a:pt x="285" y="185"/>
                    <a:pt x="283" y="185"/>
                  </a:cubicBezTo>
                  <a:cubicBezTo>
                    <a:pt x="282" y="188"/>
                    <a:pt x="281" y="188"/>
                    <a:pt x="282" y="192"/>
                  </a:cubicBezTo>
                  <a:cubicBezTo>
                    <a:pt x="279" y="191"/>
                    <a:pt x="278" y="193"/>
                    <a:pt x="278" y="194"/>
                  </a:cubicBezTo>
                  <a:cubicBezTo>
                    <a:pt x="281" y="195"/>
                    <a:pt x="278" y="198"/>
                    <a:pt x="280" y="199"/>
                  </a:cubicBezTo>
                  <a:cubicBezTo>
                    <a:pt x="279" y="201"/>
                    <a:pt x="276" y="200"/>
                    <a:pt x="277" y="203"/>
                  </a:cubicBezTo>
                  <a:cubicBezTo>
                    <a:pt x="281" y="204"/>
                    <a:pt x="281" y="200"/>
                    <a:pt x="284" y="200"/>
                  </a:cubicBezTo>
                  <a:cubicBezTo>
                    <a:pt x="285" y="202"/>
                    <a:pt x="281" y="205"/>
                    <a:pt x="283" y="203"/>
                  </a:cubicBezTo>
                  <a:cubicBezTo>
                    <a:pt x="284" y="202"/>
                    <a:pt x="287" y="201"/>
                    <a:pt x="287" y="204"/>
                  </a:cubicBezTo>
                  <a:cubicBezTo>
                    <a:pt x="297" y="201"/>
                    <a:pt x="301" y="191"/>
                    <a:pt x="314" y="191"/>
                  </a:cubicBezTo>
                  <a:cubicBezTo>
                    <a:pt x="315" y="188"/>
                    <a:pt x="318" y="188"/>
                    <a:pt x="319" y="186"/>
                  </a:cubicBezTo>
                  <a:cubicBezTo>
                    <a:pt x="320" y="183"/>
                    <a:pt x="317" y="183"/>
                    <a:pt x="318" y="180"/>
                  </a:cubicBezTo>
                  <a:cubicBezTo>
                    <a:pt x="314" y="179"/>
                    <a:pt x="312" y="183"/>
                    <a:pt x="311" y="179"/>
                  </a:cubicBezTo>
                  <a:cubicBezTo>
                    <a:pt x="311" y="178"/>
                    <a:pt x="313" y="178"/>
                    <a:pt x="313" y="176"/>
                  </a:cubicBezTo>
                  <a:close/>
                  <a:moveTo>
                    <a:pt x="287" y="201"/>
                  </a:moveTo>
                  <a:cubicBezTo>
                    <a:pt x="289" y="199"/>
                    <a:pt x="290" y="196"/>
                    <a:pt x="295" y="196"/>
                  </a:cubicBezTo>
                  <a:cubicBezTo>
                    <a:pt x="292" y="198"/>
                    <a:pt x="291" y="201"/>
                    <a:pt x="287" y="201"/>
                  </a:cubicBezTo>
                  <a:close/>
                  <a:moveTo>
                    <a:pt x="296" y="185"/>
                  </a:moveTo>
                  <a:cubicBezTo>
                    <a:pt x="297" y="183"/>
                    <a:pt x="298" y="181"/>
                    <a:pt x="301" y="181"/>
                  </a:cubicBezTo>
                  <a:cubicBezTo>
                    <a:pt x="300" y="183"/>
                    <a:pt x="299" y="185"/>
                    <a:pt x="296" y="185"/>
                  </a:cubicBezTo>
                  <a:close/>
                  <a:moveTo>
                    <a:pt x="995" y="203"/>
                  </a:moveTo>
                  <a:cubicBezTo>
                    <a:pt x="992" y="205"/>
                    <a:pt x="999" y="209"/>
                    <a:pt x="997" y="207"/>
                  </a:cubicBezTo>
                  <a:cubicBezTo>
                    <a:pt x="995" y="206"/>
                    <a:pt x="998" y="204"/>
                    <a:pt x="995" y="203"/>
                  </a:cubicBezTo>
                  <a:close/>
                  <a:moveTo>
                    <a:pt x="1047" y="224"/>
                  </a:moveTo>
                  <a:cubicBezTo>
                    <a:pt x="1043" y="221"/>
                    <a:pt x="1039" y="213"/>
                    <a:pt x="1035" y="213"/>
                  </a:cubicBezTo>
                  <a:cubicBezTo>
                    <a:pt x="1039" y="216"/>
                    <a:pt x="1044" y="223"/>
                    <a:pt x="1047" y="224"/>
                  </a:cubicBezTo>
                  <a:close/>
                  <a:moveTo>
                    <a:pt x="1039" y="227"/>
                  </a:moveTo>
                  <a:cubicBezTo>
                    <a:pt x="1041" y="228"/>
                    <a:pt x="1046" y="232"/>
                    <a:pt x="1042" y="235"/>
                  </a:cubicBezTo>
                  <a:cubicBezTo>
                    <a:pt x="1044" y="236"/>
                    <a:pt x="1047" y="235"/>
                    <a:pt x="1049" y="235"/>
                  </a:cubicBezTo>
                  <a:cubicBezTo>
                    <a:pt x="1047" y="232"/>
                    <a:pt x="1042" y="227"/>
                    <a:pt x="1039" y="227"/>
                  </a:cubicBezTo>
                  <a:close/>
                  <a:moveTo>
                    <a:pt x="1051" y="248"/>
                  </a:moveTo>
                  <a:cubicBezTo>
                    <a:pt x="1051" y="245"/>
                    <a:pt x="1049" y="243"/>
                    <a:pt x="1047" y="242"/>
                  </a:cubicBezTo>
                  <a:cubicBezTo>
                    <a:pt x="1047" y="243"/>
                    <a:pt x="1046" y="242"/>
                    <a:pt x="1046" y="242"/>
                  </a:cubicBezTo>
                  <a:cubicBezTo>
                    <a:pt x="1045" y="245"/>
                    <a:pt x="1050" y="242"/>
                    <a:pt x="1049" y="247"/>
                  </a:cubicBezTo>
                  <a:cubicBezTo>
                    <a:pt x="1050" y="247"/>
                    <a:pt x="1051" y="247"/>
                    <a:pt x="1051" y="248"/>
                  </a:cubicBezTo>
                  <a:close/>
                  <a:moveTo>
                    <a:pt x="6" y="590"/>
                  </a:moveTo>
                  <a:cubicBezTo>
                    <a:pt x="10" y="589"/>
                    <a:pt x="10" y="594"/>
                    <a:pt x="13" y="596"/>
                  </a:cubicBezTo>
                  <a:cubicBezTo>
                    <a:pt x="13" y="597"/>
                    <a:pt x="12" y="603"/>
                    <a:pt x="13" y="605"/>
                  </a:cubicBezTo>
                  <a:cubicBezTo>
                    <a:pt x="15" y="604"/>
                    <a:pt x="19" y="609"/>
                    <a:pt x="21" y="605"/>
                  </a:cubicBezTo>
                  <a:cubicBezTo>
                    <a:pt x="20" y="611"/>
                    <a:pt x="25" y="611"/>
                    <a:pt x="26" y="615"/>
                  </a:cubicBezTo>
                  <a:cubicBezTo>
                    <a:pt x="26" y="610"/>
                    <a:pt x="30" y="609"/>
                    <a:pt x="35" y="610"/>
                  </a:cubicBezTo>
                  <a:cubicBezTo>
                    <a:pt x="34" y="603"/>
                    <a:pt x="38" y="604"/>
                    <a:pt x="41" y="602"/>
                  </a:cubicBezTo>
                  <a:cubicBezTo>
                    <a:pt x="43" y="603"/>
                    <a:pt x="41" y="609"/>
                    <a:pt x="43" y="610"/>
                  </a:cubicBezTo>
                  <a:cubicBezTo>
                    <a:pt x="44" y="607"/>
                    <a:pt x="42" y="601"/>
                    <a:pt x="45" y="601"/>
                  </a:cubicBezTo>
                  <a:cubicBezTo>
                    <a:pt x="46" y="603"/>
                    <a:pt x="47" y="607"/>
                    <a:pt x="50" y="607"/>
                  </a:cubicBezTo>
                  <a:cubicBezTo>
                    <a:pt x="48" y="613"/>
                    <a:pt x="55" y="618"/>
                    <a:pt x="52" y="625"/>
                  </a:cubicBezTo>
                  <a:cubicBezTo>
                    <a:pt x="56" y="626"/>
                    <a:pt x="55" y="620"/>
                    <a:pt x="58" y="619"/>
                  </a:cubicBezTo>
                  <a:cubicBezTo>
                    <a:pt x="58" y="625"/>
                    <a:pt x="61" y="628"/>
                    <a:pt x="61" y="632"/>
                  </a:cubicBezTo>
                  <a:cubicBezTo>
                    <a:pt x="63" y="630"/>
                    <a:pt x="59" y="625"/>
                    <a:pt x="65" y="625"/>
                  </a:cubicBezTo>
                  <a:cubicBezTo>
                    <a:pt x="65" y="628"/>
                    <a:pt x="69" y="623"/>
                    <a:pt x="68" y="629"/>
                  </a:cubicBezTo>
                  <a:cubicBezTo>
                    <a:pt x="72" y="629"/>
                    <a:pt x="72" y="629"/>
                    <a:pt x="72" y="629"/>
                  </a:cubicBezTo>
                  <a:cubicBezTo>
                    <a:pt x="71" y="628"/>
                    <a:pt x="65" y="621"/>
                    <a:pt x="69" y="616"/>
                  </a:cubicBezTo>
                  <a:cubicBezTo>
                    <a:pt x="72" y="616"/>
                    <a:pt x="71" y="617"/>
                    <a:pt x="73" y="616"/>
                  </a:cubicBezTo>
                  <a:cubicBezTo>
                    <a:pt x="73" y="613"/>
                    <a:pt x="70" y="609"/>
                    <a:pt x="73" y="607"/>
                  </a:cubicBezTo>
                  <a:cubicBezTo>
                    <a:pt x="75" y="607"/>
                    <a:pt x="77" y="608"/>
                    <a:pt x="78" y="610"/>
                  </a:cubicBezTo>
                  <a:cubicBezTo>
                    <a:pt x="74" y="613"/>
                    <a:pt x="82" y="624"/>
                    <a:pt x="74" y="623"/>
                  </a:cubicBezTo>
                  <a:cubicBezTo>
                    <a:pt x="76" y="628"/>
                    <a:pt x="72" y="635"/>
                    <a:pt x="78" y="637"/>
                  </a:cubicBezTo>
                  <a:cubicBezTo>
                    <a:pt x="78" y="633"/>
                    <a:pt x="81" y="632"/>
                    <a:pt x="83" y="631"/>
                  </a:cubicBezTo>
                  <a:cubicBezTo>
                    <a:pt x="86" y="624"/>
                    <a:pt x="77" y="607"/>
                    <a:pt x="87" y="605"/>
                  </a:cubicBezTo>
                  <a:cubicBezTo>
                    <a:pt x="87" y="612"/>
                    <a:pt x="87" y="615"/>
                    <a:pt x="89" y="621"/>
                  </a:cubicBezTo>
                  <a:cubicBezTo>
                    <a:pt x="89" y="619"/>
                    <a:pt x="94" y="618"/>
                    <a:pt x="95" y="619"/>
                  </a:cubicBezTo>
                  <a:cubicBezTo>
                    <a:pt x="93" y="609"/>
                    <a:pt x="95" y="604"/>
                    <a:pt x="92" y="597"/>
                  </a:cubicBezTo>
                  <a:cubicBezTo>
                    <a:pt x="91" y="599"/>
                    <a:pt x="91" y="605"/>
                    <a:pt x="92" y="607"/>
                  </a:cubicBezTo>
                  <a:cubicBezTo>
                    <a:pt x="90" y="606"/>
                    <a:pt x="91" y="610"/>
                    <a:pt x="89" y="610"/>
                  </a:cubicBezTo>
                  <a:cubicBezTo>
                    <a:pt x="88" y="607"/>
                    <a:pt x="90" y="602"/>
                    <a:pt x="89" y="602"/>
                  </a:cubicBezTo>
                  <a:cubicBezTo>
                    <a:pt x="88" y="603"/>
                    <a:pt x="89" y="605"/>
                    <a:pt x="87" y="604"/>
                  </a:cubicBezTo>
                  <a:cubicBezTo>
                    <a:pt x="83" y="603"/>
                    <a:pt x="86" y="595"/>
                    <a:pt x="89" y="599"/>
                  </a:cubicBezTo>
                  <a:cubicBezTo>
                    <a:pt x="88" y="596"/>
                    <a:pt x="90" y="597"/>
                    <a:pt x="90" y="594"/>
                  </a:cubicBezTo>
                  <a:cubicBezTo>
                    <a:pt x="86" y="592"/>
                    <a:pt x="84" y="591"/>
                    <a:pt x="86" y="585"/>
                  </a:cubicBezTo>
                  <a:cubicBezTo>
                    <a:pt x="83" y="583"/>
                    <a:pt x="83" y="589"/>
                    <a:pt x="79" y="588"/>
                  </a:cubicBezTo>
                  <a:cubicBezTo>
                    <a:pt x="80" y="572"/>
                    <a:pt x="85" y="555"/>
                    <a:pt x="86" y="539"/>
                  </a:cubicBezTo>
                  <a:cubicBezTo>
                    <a:pt x="83" y="533"/>
                    <a:pt x="77" y="531"/>
                    <a:pt x="74" y="526"/>
                  </a:cubicBezTo>
                  <a:cubicBezTo>
                    <a:pt x="75" y="530"/>
                    <a:pt x="70" y="535"/>
                    <a:pt x="72" y="532"/>
                  </a:cubicBezTo>
                  <a:cubicBezTo>
                    <a:pt x="68" y="536"/>
                    <a:pt x="68" y="546"/>
                    <a:pt x="64" y="551"/>
                  </a:cubicBezTo>
                  <a:cubicBezTo>
                    <a:pt x="60" y="549"/>
                    <a:pt x="64" y="544"/>
                    <a:pt x="60" y="542"/>
                  </a:cubicBezTo>
                  <a:cubicBezTo>
                    <a:pt x="60" y="545"/>
                    <a:pt x="59" y="547"/>
                    <a:pt x="58" y="548"/>
                  </a:cubicBezTo>
                  <a:cubicBezTo>
                    <a:pt x="49" y="543"/>
                    <a:pt x="54" y="530"/>
                    <a:pt x="54" y="518"/>
                  </a:cubicBezTo>
                  <a:cubicBezTo>
                    <a:pt x="51" y="518"/>
                    <a:pt x="51" y="515"/>
                    <a:pt x="49" y="516"/>
                  </a:cubicBezTo>
                  <a:cubicBezTo>
                    <a:pt x="50" y="512"/>
                    <a:pt x="53" y="503"/>
                    <a:pt x="47" y="502"/>
                  </a:cubicBezTo>
                  <a:cubicBezTo>
                    <a:pt x="46" y="505"/>
                    <a:pt x="49" y="507"/>
                    <a:pt x="45" y="508"/>
                  </a:cubicBezTo>
                  <a:cubicBezTo>
                    <a:pt x="46" y="505"/>
                    <a:pt x="46" y="501"/>
                    <a:pt x="48" y="498"/>
                  </a:cubicBezTo>
                  <a:cubicBezTo>
                    <a:pt x="40" y="501"/>
                    <a:pt x="42" y="512"/>
                    <a:pt x="37" y="517"/>
                  </a:cubicBezTo>
                  <a:cubicBezTo>
                    <a:pt x="38" y="516"/>
                    <a:pt x="38" y="511"/>
                    <a:pt x="36" y="511"/>
                  </a:cubicBezTo>
                  <a:cubicBezTo>
                    <a:pt x="34" y="525"/>
                    <a:pt x="26" y="529"/>
                    <a:pt x="17" y="539"/>
                  </a:cubicBezTo>
                  <a:cubicBezTo>
                    <a:pt x="18" y="534"/>
                    <a:pt x="14" y="539"/>
                    <a:pt x="13" y="536"/>
                  </a:cubicBezTo>
                  <a:cubicBezTo>
                    <a:pt x="17" y="533"/>
                    <a:pt x="16" y="528"/>
                    <a:pt x="15" y="524"/>
                  </a:cubicBezTo>
                  <a:cubicBezTo>
                    <a:pt x="15" y="531"/>
                    <a:pt x="7" y="534"/>
                    <a:pt x="8" y="539"/>
                  </a:cubicBezTo>
                  <a:cubicBezTo>
                    <a:pt x="10" y="538"/>
                    <a:pt x="16" y="541"/>
                    <a:pt x="17" y="540"/>
                  </a:cubicBezTo>
                  <a:cubicBezTo>
                    <a:pt x="15" y="545"/>
                    <a:pt x="14" y="550"/>
                    <a:pt x="16" y="554"/>
                  </a:cubicBezTo>
                  <a:cubicBezTo>
                    <a:pt x="15" y="554"/>
                    <a:pt x="14" y="555"/>
                    <a:pt x="13" y="555"/>
                  </a:cubicBezTo>
                  <a:cubicBezTo>
                    <a:pt x="15" y="559"/>
                    <a:pt x="11" y="565"/>
                    <a:pt x="13" y="571"/>
                  </a:cubicBezTo>
                  <a:cubicBezTo>
                    <a:pt x="16" y="573"/>
                    <a:pt x="17" y="570"/>
                    <a:pt x="18" y="573"/>
                  </a:cubicBezTo>
                  <a:cubicBezTo>
                    <a:pt x="15" y="576"/>
                    <a:pt x="18" y="581"/>
                    <a:pt x="14" y="582"/>
                  </a:cubicBezTo>
                  <a:cubicBezTo>
                    <a:pt x="14" y="578"/>
                    <a:pt x="14" y="576"/>
                    <a:pt x="12" y="575"/>
                  </a:cubicBezTo>
                  <a:cubicBezTo>
                    <a:pt x="11" y="576"/>
                    <a:pt x="11" y="576"/>
                    <a:pt x="10" y="575"/>
                  </a:cubicBezTo>
                  <a:cubicBezTo>
                    <a:pt x="9" y="577"/>
                    <a:pt x="9" y="580"/>
                    <a:pt x="8" y="581"/>
                  </a:cubicBezTo>
                  <a:cubicBezTo>
                    <a:pt x="7" y="580"/>
                    <a:pt x="8" y="578"/>
                    <a:pt x="7" y="578"/>
                  </a:cubicBezTo>
                  <a:cubicBezTo>
                    <a:pt x="4" y="581"/>
                    <a:pt x="8" y="585"/>
                    <a:pt x="6" y="590"/>
                  </a:cubicBezTo>
                  <a:close/>
                  <a:moveTo>
                    <a:pt x="50" y="518"/>
                  </a:moveTo>
                  <a:cubicBezTo>
                    <a:pt x="52" y="519"/>
                    <a:pt x="54" y="524"/>
                    <a:pt x="50" y="524"/>
                  </a:cubicBezTo>
                  <a:cubicBezTo>
                    <a:pt x="49" y="521"/>
                    <a:pt x="50" y="522"/>
                    <a:pt x="50" y="518"/>
                  </a:cubicBezTo>
                  <a:close/>
                  <a:moveTo>
                    <a:pt x="47" y="590"/>
                  </a:moveTo>
                  <a:cubicBezTo>
                    <a:pt x="49" y="592"/>
                    <a:pt x="49" y="592"/>
                    <a:pt x="52" y="591"/>
                  </a:cubicBezTo>
                  <a:cubicBezTo>
                    <a:pt x="52" y="596"/>
                    <a:pt x="50" y="600"/>
                    <a:pt x="49" y="603"/>
                  </a:cubicBezTo>
                  <a:cubicBezTo>
                    <a:pt x="47" y="602"/>
                    <a:pt x="47" y="594"/>
                    <a:pt x="47" y="590"/>
                  </a:cubicBezTo>
                  <a:close/>
                  <a:moveTo>
                    <a:pt x="34" y="583"/>
                  </a:moveTo>
                  <a:cubicBezTo>
                    <a:pt x="37" y="583"/>
                    <a:pt x="37" y="583"/>
                    <a:pt x="37" y="583"/>
                  </a:cubicBezTo>
                  <a:cubicBezTo>
                    <a:pt x="37" y="586"/>
                    <a:pt x="37" y="588"/>
                    <a:pt x="34" y="588"/>
                  </a:cubicBezTo>
                  <a:cubicBezTo>
                    <a:pt x="36" y="586"/>
                    <a:pt x="35" y="585"/>
                    <a:pt x="34" y="583"/>
                  </a:cubicBezTo>
                  <a:close/>
                  <a:moveTo>
                    <a:pt x="33" y="595"/>
                  </a:moveTo>
                  <a:cubicBezTo>
                    <a:pt x="35" y="595"/>
                    <a:pt x="36" y="598"/>
                    <a:pt x="34" y="600"/>
                  </a:cubicBezTo>
                  <a:cubicBezTo>
                    <a:pt x="32" y="599"/>
                    <a:pt x="32" y="597"/>
                    <a:pt x="33" y="595"/>
                  </a:cubicBezTo>
                  <a:close/>
                  <a:moveTo>
                    <a:pt x="10" y="583"/>
                  </a:moveTo>
                  <a:cubicBezTo>
                    <a:pt x="11" y="582"/>
                    <a:pt x="14" y="583"/>
                    <a:pt x="15" y="584"/>
                  </a:cubicBezTo>
                  <a:cubicBezTo>
                    <a:pt x="15" y="587"/>
                    <a:pt x="12" y="586"/>
                    <a:pt x="10" y="587"/>
                  </a:cubicBezTo>
                  <a:lnTo>
                    <a:pt x="10" y="583"/>
                  </a:lnTo>
                  <a:close/>
                  <a:moveTo>
                    <a:pt x="13" y="522"/>
                  </a:moveTo>
                  <a:cubicBezTo>
                    <a:pt x="15" y="519"/>
                    <a:pt x="16" y="520"/>
                    <a:pt x="15" y="515"/>
                  </a:cubicBezTo>
                  <a:cubicBezTo>
                    <a:pt x="16" y="513"/>
                    <a:pt x="16" y="515"/>
                    <a:pt x="19" y="515"/>
                  </a:cubicBezTo>
                  <a:cubicBezTo>
                    <a:pt x="19" y="512"/>
                    <a:pt x="18" y="510"/>
                    <a:pt x="17" y="510"/>
                  </a:cubicBezTo>
                  <a:cubicBezTo>
                    <a:pt x="14" y="515"/>
                    <a:pt x="14" y="514"/>
                    <a:pt x="11" y="518"/>
                  </a:cubicBezTo>
                  <a:cubicBezTo>
                    <a:pt x="17" y="518"/>
                    <a:pt x="11" y="520"/>
                    <a:pt x="13" y="522"/>
                  </a:cubicBezTo>
                  <a:close/>
                  <a:moveTo>
                    <a:pt x="898" y="610"/>
                  </a:moveTo>
                  <a:cubicBezTo>
                    <a:pt x="898" y="609"/>
                    <a:pt x="899" y="608"/>
                    <a:pt x="899" y="606"/>
                  </a:cubicBezTo>
                  <a:cubicBezTo>
                    <a:pt x="899" y="605"/>
                    <a:pt x="898" y="602"/>
                    <a:pt x="897" y="604"/>
                  </a:cubicBezTo>
                  <a:cubicBezTo>
                    <a:pt x="901" y="606"/>
                    <a:pt x="896" y="609"/>
                    <a:pt x="898" y="610"/>
                  </a:cubicBezTo>
                  <a:close/>
                  <a:moveTo>
                    <a:pt x="870" y="710"/>
                  </a:moveTo>
                  <a:cubicBezTo>
                    <a:pt x="869" y="704"/>
                    <a:pt x="874" y="703"/>
                    <a:pt x="875" y="699"/>
                  </a:cubicBezTo>
                  <a:cubicBezTo>
                    <a:pt x="875" y="697"/>
                    <a:pt x="874" y="693"/>
                    <a:pt x="875" y="691"/>
                  </a:cubicBezTo>
                  <a:cubicBezTo>
                    <a:pt x="877" y="685"/>
                    <a:pt x="883" y="681"/>
                    <a:pt x="885" y="676"/>
                  </a:cubicBezTo>
                  <a:cubicBezTo>
                    <a:pt x="886" y="675"/>
                    <a:pt x="884" y="673"/>
                    <a:pt x="885" y="673"/>
                  </a:cubicBezTo>
                  <a:cubicBezTo>
                    <a:pt x="885" y="671"/>
                    <a:pt x="887" y="671"/>
                    <a:pt x="887" y="670"/>
                  </a:cubicBezTo>
                  <a:cubicBezTo>
                    <a:pt x="887" y="668"/>
                    <a:pt x="882" y="666"/>
                    <a:pt x="886" y="663"/>
                  </a:cubicBezTo>
                  <a:cubicBezTo>
                    <a:pt x="885" y="666"/>
                    <a:pt x="889" y="667"/>
                    <a:pt x="887" y="666"/>
                  </a:cubicBezTo>
                  <a:cubicBezTo>
                    <a:pt x="888" y="660"/>
                    <a:pt x="886" y="657"/>
                    <a:pt x="888" y="654"/>
                  </a:cubicBezTo>
                  <a:cubicBezTo>
                    <a:pt x="888" y="655"/>
                    <a:pt x="888" y="656"/>
                    <a:pt x="889" y="656"/>
                  </a:cubicBezTo>
                  <a:cubicBezTo>
                    <a:pt x="890" y="648"/>
                    <a:pt x="892" y="648"/>
                    <a:pt x="891" y="641"/>
                  </a:cubicBezTo>
                  <a:cubicBezTo>
                    <a:pt x="889" y="640"/>
                    <a:pt x="887" y="643"/>
                    <a:pt x="889" y="643"/>
                  </a:cubicBezTo>
                  <a:cubicBezTo>
                    <a:pt x="889" y="641"/>
                    <a:pt x="891" y="643"/>
                    <a:pt x="890" y="645"/>
                  </a:cubicBezTo>
                  <a:cubicBezTo>
                    <a:pt x="887" y="644"/>
                    <a:pt x="887" y="647"/>
                    <a:pt x="888" y="649"/>
                  </a:cubicBezTo>
                  <a:cubicBezTo>
                    <a:pt x="882" y="649"/>
                    <a:pt x="887" y="659"/>
                    <a:pt x="880" y="663"/>
                  </a:cubicBezTo>
                  <a:cubicBezTo>
                    <a:pt x="879" y="660"/>
                    <a:pt x="883" y="659"/>
                    <a:pt x="881" y="658"/>
                  </a:cubicBezTo>
                  <a:cubicBezTo>
                    <a:pt x="879" y="659"/>
                    <a:pt x="882" y="661"/>
                    <a:pt x="878" y="660"/>
                  </a:cubicBezTo>
                  <a:cubicBezTo>
                    <a:pt x="878" y="662"/>
                    <a:pt x="879" y="662"/>
                    <a:pt x="879" y="664"/>
                  </a:cubicBezTo>
                  <a:cubicBezTo>
                    <a:pt x="878" y="664"/>
                    <a:pt x="877" y="663"/>
                    <a:pt x="876" y="664"/>
                  </a:cubicBezTo>
                  <a:cubicBezTo>
                    <a:pt x="871" y="677"/>
                    <a:pt x="875" y="697"/>
                    <a:pt x="867" y="708"/>
                  </a:cubicBezTo>
                  <a:cubicBezTo>
                    <a:pt x="870" y="706"/>
                    <a:pt x="868" y="711"/>
                    <a:pt x="870" y="710"/>
                  </a:cubicBezTo>
                  <a:close/>
                  <a:moveTo>
                    <a:pt x="866" y="651"/>
                  </a:moveTo>
                  <a:cubicBezTo>
                    <a:pt x="867" y="651"/>
                    <a:pt x="867" y="653"/>
                    <a:pt x="867" y="654"/>
                  </a:cubicBezTo>
                  <a:cubicBezTo>
                    <a:pt x="869" y="655"/>
                    <a:pt x="869" y="652"/>
                    <a:pt x="869" y="651"/>
                  </a:cubicBezTo>
                  <a:cubicBezTo>
                    <a:pt x="868" y="650"/>
                    <a:pt x="867" y="650"/>
                    <a:pt x="866" y="651"/>
                  </a:cubicBezTo>
                  <a:close/>
                  <a:moveTo>
                    <a:pt x="129" y="651"/>
                  </a:moveTo>
                  <a:cubicBezTo>
                    <a:pt x="129" y="660"/>
                    <a:pt x="125" y="663"/>
                    <a:pt x="124" y="670"/>
                  </a:cubicBezTo>
                  <a:cubicBezTo>
                    <a:pt x="127" y="670"/>
                    <a:pt x="125" y="659"/>
                    <a:pt x="129" y="664"/>
                  </a:cubicBezTo>
                  <a:cubicBezTo>
                    <a:pt x="129" y="661"/>
                    <a:pt x="131" y="655"/>
                    <a:pt x="129" y="651"/>
                  </a:cubicBezTo>
                  <a:close/>
                  <a:moveTo>
                    <a:pt x="35" y="686"/>
                  </a:moveTo>
                  <a:cubicBezTo>
                    <a:pt x="35" y="688"/>
                    <a:pt x="33" y="692"/>
                    <a:pt x="35" y="694"/>
                  </a:cubicBezTo>
                  <a:cubicBezTo>
                    <a:pt x="36" y="691"/>
                    <a:pt x="38" y="695"/>
                    <a:pt x="40" y="694"/>
                  </a:cubicBezTo>
                  <a:cubicBezTo>
                    <a:pt x="42" y="711"/>
                    <a:pt x="41" y="728"/>
                    <a:pt x="47" y="745"/>
                  </a:cubicBezTo>
                  <a:cubicBezTo>
                    <a:pt x="47" y="744"/>
                    <a:pt x="47" y="742"/>
                    <a:pt x="48" y="743"/>
                  </a:cubicBezTo>
                  <a:cubicBezTo>
                    <a:pt x="51" y="743"/>
                    <a:pt x="47" y="747"/>
                    <a:pt x="52" y="747"/>
                  </a:cubicBezTo>
                  <a:cubicBezTo>
                    <a:pt x="50" y="742"/>
                    <a:pt x="51" y="738"/>
                    <a:pt x="52" y="732"/>
                  </a:cubicBezTo>
                  <a:cubicBezTo>
                    <a:pt x="56" y="733"/>
                    <a:pt x="57" y="730"/>
                    <a:pt x="55" y="728"/>
                  </a:cubicBezTo>
                  <a:cubicBezTo>
                    <a:pt x="58" y="729"/>
                    <a:pt x="59" y="730"/>
                    <a:pt x="63" y="729"/>
                  </a:cubicBezTo>
                  <a:cubicBezTo>
                    <a:pt x="66" y="732"/>
                    <a:pt x="61" y="739"/>
                    <a:pt x="65" y="742"/>
                  </a:cubicBezTo>
                  <a:cubicBezTo>
                    <a:pt x="65" y="740"/>
                    <a:pt x="67" y="740"/>
                    <a:pt x="68" y="738"/>
                  </a:cubicBezTo>
                  <a:cubicBezTo>
                    <a:pt x="66" y="736"/>
                    <a:pt x="64" y="729"/>
                    <a:pt x="67" y="728"/>
                  </a:cubicBezTo>
                  <a:cubicBezTo>
                    <a:pt x="69" y="732"/>
                    <a:pt x="73" y="730"/>
                    <a:pt x="74" y="727"/>
                  </a:cubicBezTo>
                  <a:cubicBezTo>
                    <a:pt x="75" y="729"/>
                    <a:pt x="72" y="731"/>
                    <a:pt x="75" y="731"/>
                  </a:cubicBezTo>
                  <a:cubicBezTo>
                    <a:pt x="77" y="730"/>
                    <a:pt x="75" y="726"/>
                    <a:pt x="78" y="726"/>
                  </a:cubicBezTo>
                  <a:cubicBezTo>
                    <a:pt x="88" y="725"/>
                    <a:pt x="79" y="740"/>
                    <a:pt x="84" y="745"/>
                  </a:cubicBezTo>
                  <a:cubicBezTo>
                    <a:pt x="84" y="736"/>
                    <a:pt x="88" y="728"/>
                    <a:pt x="87" y="722"/>
                  </a:cubicBezTo>
                  <a:cubicBezTo>
                    <a:pt x="86" y="721"/>
                    <a:pt x="84" y="721"/>
                    <a:pt x="84" y="721"/>
                  </a:cubicBezTo>
                  <a:cubicBezTo>
                    <a:pt x="82" y="717"/>
                    <a:pt x="83" y="713"/>
                    <a:pt x="82" y="710"/>
                  </a:cubicBezTo>
                  <a:cubicBezTo>
                    <a:pt x="82" y="711"/>
                    <a:pt x="82" y="712"/>
                    <a:pt x="81" y="713"/>
                  </a:cubicBezTo>
                  <a:cubicBezTo>
                    <a:pt x="81" y="712"/>
                    <a:pt x="81" y="711"/>
                    <a:pt x="80" y="711"/>
                  </a:cubicBezTo>
                  <a:cubicBezTo>
                    <a:pt x="80" y="716"/>
                    <a:pt x="79" y="720"/>
                    <a:pt x="78" y="722"/>
                  </a:cubicBezTo>
                  <a:cubicBezTo>
                    <a:pt x="77" y="721"/>
                    <a:pt x="77" y="719"/>
                    <a:pt x="76" y="717"/>
                  </a:cubicBezTo>
                  <a:cubicBezTo>
                    <a:pt x="81" y="713"/>
                    <a:pt x="76" y="703"/>
                    <a:pt x="84" y="702"/>
                  </a:cubicBezTo>
                  <a:cubicBezTo>
                    <a:pt x="84" y="704"/>
                    <a:pt x="83" y="704"/>
                    <a:pt x="85" y="704"/>
                  </a:cubicBezTo>
                  <a:cubicBezTo>
                    <a:pt x="85" y="703"/>
                    <a:pt x="85" y="701"/>
                    <a:pt x="84" y="701"/>
                  </a:cubicBezTo>
                  <a:cubicBezTo>
                    <a:pt x="84" y="703"/>
                    <a:pt x="82" y="701"/>
                    <a:pt x="82" y="699"/>
                  </a:cubicBezTo>
                  <a:cubicBezTo>
                    <a:pt x="81" y="699"/>
                    <a:pt x="79" y="701"/>
                    <a:pt x="78" y="699"/>
                  </a:cubicBezTo>
                  <a:cubicBezTo>
                    <a:pt x="77" y="701"/>
                    <a:pt x="79" y="701"/>
                    <a:pt x="78" y="703"/>
                  </a:cubicBezTo>
                  <a:cubicBezTo>
                    <a:pt x="74" y="701"/>
                    <a:pt x="75" y="709"/>
                    <a:pt x="71" y="704"/>
                  </a:cubicBezTo>
                  <a:cubicBezTo>
                    <a:pt x="72" y="706"/>
                    <a:pt x="73" y="712"/>
                    <a:pt x="69" y="712"/>
                  </a:cubicBezTo>
                  <a:cubicBezTo>
                    <a:pt x="68" y="706"/>
                    <a:pt x="68" y="698"/>
                    <a:pt x="65" y="693"/>
                  </a:cubicBezTo>
                  <a:cubicBezTo>
                    <a:pt x="69" y="689"/>
                    <a:pt x="67" y="672"/>
                    <a:pt x="64" y="665"/>
                  </a:cubicBezTo>
                  <a:cubicBezTo>
                    <a:pt x="63" y="669"/>
                    <a:pt x="60" y="680"/>
                    <a:pt x="63" y="681"/>
                  </a:cubicBezTo>
                  <a:cubicBezTo>
                    <a:pt x="60" y="683"/>
                    <a:pt x="62" y="692"/>
                    <a:pt x="56" y="692"/>
                  </a:cubicBezTo>
                  <a:cubicBezTo>
                    <a:pt x="58" y="689"/>
                    <a:pt x="56" y="690"/>
                    <a:pt x="55" y="688"/>
                  </a:cubicBezTo>
                  <a:cubicBezTo>
                    <a:pt x="57" y="688"/>
                    <a:pt x="57" y="689"/>
                    <a:pt x="58" y="687"/>
                  </a:cubicBezTo>
                  <a:cubicBezTo>
                    <a:pt x="51" y="684"/>
                    <a:pt x="50" y="674"/>
                    <a:pt x="47" y="667"/>
                  </a:cubicBezTo>
                  <a:cubicBezTo>
                    <a:pt x="38" y="670"/>
                    <a:pt x="46" y="657"/>
                    <a:pt x="41" y="652"/>
                  </a:cubicBezTo>
                  <a:cubicBezTo>
                    <a:pt x="41" y="654"/>
                    <a:pt x="41" y="657"/>
                    <a:pt x="39" y="657"/>
                  </a:cubicBezTo>
                  <a:cubicBezTo>
                    <a:pt x="39" y="669"/>
                    <a:pt x="29" y="674"/>
                    <a:pt x="35" y="686"/>
                  </a:cubicBezTo>
                  <a:close/>
                  <a:moveTo>
                    <a:pt x="60" y="689"/>
                  </a:moveTo>
                  <a:cubicBezTo>
                    <a:pt x="62" y="689"/>
                    <a:pt x="62" y="688"/>
                    <a:pt x="64" y="688"/>
                  </a:cubicBezTo>
                  <a:cubicBezTo>
                    <a:pt x="61" y="692"/>
                    <a:pt x="64" y="691"/>
                    <a:pt x="65" y="695"/>
                  </a:cubicBezTo>
                  <a:cubicBezTo>
                    <a:pt x="64" y="695"/>
                    <a:pt x="63" y="695"/>
                    <a:pt x="63" y="696"/>
                  </a:cubicBezTo>
                  <a:cubicBezTo>
                    <a:pt x="60" y="696"/>
                    <a:pt x="60" y="693"/>
                    <a:pt x="60" y="689"/>
                  </a:cubicBezTo>
                  <a:close/>
                  <a:moveTo>
                    <a:pt x="60" y="717"/>
                  </a:moveTo>
                  <a:cubicBezTo>
                    <a:pt x="61" y="722"/>
                    <a:pt x="58" y="723"/>
                    <a:pt x="56" y="726"/>
                  </a:cubicBezTo>
                  <a:cubicBezTo>
                    <a:pt x="55" y="725"/>
                    <a:pt x="55" y="722"/>
                    <a:pt x="55" y="719"/>
                  </a:cubicBezTo>
                  <a:cubicBezTo>
                    <a:pt x="57" y="718"/>
                    <a:pt x="58" y="717"/>
                    <a:pt x="60" y="717"/>
                  </a:cubicBezTo>
                  <a:close/>
                  <a:moveTo>
                    <a:pt x="894" y="690"/>
                  </a:moveTo>
                  <a:cubicBezTo>
                    <a:pt x="894" y="689"/>
                    <a:pt x="897" y="691"/>
                    <a:pt x="898" y="692"/>
                  </a:cubicBezTo>
                  <a:cubicBezTo>
                    <a:pt x="897" y="698"/>
                    <a:pt x="899" y="701"/>
                    <a:pt x="898" y="706"/>
                  </a:cubicBezTo>
                  <a:cubicBezTo>
                    <a:pt x="901" y="706"/>
                    <a:pt x="900" y="700"/>
                    <a:pt x="901" y="696"/>
                  </a:cubicBezTo>
                  <a:cubicBezTo>
                    <a:pt x="903" y="697"/>
                    <a:pt x="904" y="696"/>
                    <a:pt x="905" y="695"/>
                  </a:cubicBezTo>
                  <a:cubicBezTo>
                    <a:pt x="908" y="697"/>
                    <a:pt x="903" y="703"/>
                    <a:pt x="906" y="705"/>
                  </a:cubicBezTo>
                  <a:cubicBezTo>
                    <a:pt x="909" y="688"/>
                    <a:pt x="916" y="676"/>
                    <a:pt x="919" y="659"/>
                  </a:cubicBezTo>
                  <a:cubicBezTo>
                    <a:pt x="916" y="659"/>
                    <a:pt x="915" y="659"/>
                    <a:pt x="913" y="662"/>
                  </a:cubicBezTo>
                  <a:cubicBezTo>
                    <a:pt x="910" y="662"/>
                    <a:pt x="910" y="657"/>
                    <a:pt x="909" y="656"/>
                  </a:cubicBezTo>
                  <a:cubicBezTo>
                    <a:pt x="908" y="657"/>
                    <a:pt x="909" y="660"/>
                    <a:pt x="907" y="660"/>
                  </a:cubicBezTo>
                  <a:cubicBezTo>
                    <a:pt x="905" y="658"/>
                    <a:pt x="906" y="662"/>
                    <a:pt x="903" y="662"/>
                  </a:cubicBezTo>
                  <a:cubicBezTo>
                    <a:pt x="905" y="659"/>
                    <a:pt x="905" y="659"/>
                    <a:pt x="903" y="659"/>
                  </a:cubicBezTo>
                  <a:cubicBezTo>
                    <a:pt x="905" y="658"/>
                    <a:pt x="905" y="655"/>
                    <a:pt x="904" y="654"/>
                  </a:cubicBezTo>
                  <a:cubicBezTo>
                    <a:pt x="903" y="661"/>
                    <a:pt x="896" y="669"/>
                    <a:pt x="899" y="678"/>
                  </a:cubicBezTo>
                  <a:cubicBezTo>
                    <a:pt x="897" y="678"/>
                    <a:pt x="896" y="681"/>
                    <a:pt x="894" y="681"/>
                  </a:cubicBezTo>
                  <a:cubicBezTo>
                    <a:pt x="895" y="687"/>
                    <a:pt x="893" y="686"/>
                    <a:pt x="894" y="690"/>
                  </a:cubicBezTo>
                  <a:close/>
                  <a:moveTo>
                    <a:pt x="906" y="675"/>
                  </a:moveTo>
                  <a:cubicBezTo>
                    <a:pt x="908" y="675"/>
                    <a:pt x="908" y="675"/>
                    <a:pt x="908" y="675"/>
                  </a:cubicBezTo>
                  <a:cubicBezTo>
                    <a:pt x="907" y="677"/>
                    <a:pt x="909" y="680"/>
                    <a:pt x="907" y="681"/>
                  </a:cubicBezTo>
                  <a:cubicBezTo>
                    <a:pt x="905" y="681"/>
                    <a:pt x="906" y="677"/>
                    <a:pt x="906" y="675"/>
                  </a:cubicBezTo>
                  <a:close/>
                  <a:moveTo>
                    <a:pt x="677" y="731"/>
                  </a:moveTo>
                  <a:cubicBezTo>
                    <a:pt x="677" y="732"/>
                    <a:pt x="677" y="732"/>
                    <a:pt x="678" y="733"/>
                  </a:cubicBezTo>
                  <a:cubicBezTo>
                    <a:pt x="676" y="733"/>
                    <a:pt x="675" y="735"/>
                    <a:pt x="675" y="736"/>
                  </a:cubicBezTo>
                  <a:cubicBezTo>
                    <a:pt x="675" y="736"/>
                    <a:pt x="678" y="738"/>
                    <a:pt x="678" y="736"/>
                  </a:cubicBezTo>
                  <a:cubicBezTo>
                    <a:pt x="676" y="735"/>
                    <a:pt x="681" y="731"/>
                    <a:pt x="677" y="731"/>
                  </a:cubicBezTo>
                  <a:close/>
                  <a:moveTo>
                    <a:pt x="793" y="807"/>
                  </a:moveTo>
                  <a:cubicBezTo>
                    <a:pt x="788" y="816"/>
                    <a:pt x="781" y="824"/>
                    <a:pt x="773" y="831"/>
                  </a:cubicBezTo>
                  <a:cubicBezTo>
                    <a:pt x="770" y="834"/>
                    <a:pt x="762" y="836"/>
                    <a:pt x="763" y="843"/>
                  </a:cubicBezTo>
                  <a:cubicBezTo>
                    <a:pt x="775" y="831"/>
                    <a:pt x="787" y="820"/>
                    <a:pt x="798" y="809"/>
                  </a:cubicBezTo>
                  <a:cubicBezTo>
                    <a:pt x="804" y="807"/>
                    <a:pt x="807" y="804"/>
                    <a:pt x="808" y="798"/>
                  </a:cubicBezTo>
                  <a:cubicBezTo>
                    <a:pt x="813" y="795"/>
                    <a:pt x="821" y="783"/>
                    <a:pt x="828" y="779"/>
                  </a:cubicBezTo>
                  <a:cubicBezTo>
                    <a:pt x="831" y="777"/>
                    <a:pt x="837" y="774"/>
                    <a:pt x="837" y="779"/>
                  </a:cubicBezTo>
                  <a:cubicBezTo>
                    <a:pt x="835" y="782"/>
                    <a:pt x="839" y="781"/>
                    <a:pt x="838" y="785"/>
                  </a:cubicBezTo>
                  <a:cubicBezTo>
                    <a:pt x="838" y="784"/>
                    <a:pt x="839" y="784"/>
                    <a:pt x="841" y="784"/>
                  </a:cubicBezTo>
                  <a:cubicBezTo>
                    <a:pt x="839" y="779"/>
                    <a:pt x="844" y="777"/>
                    <a:pt x="845" y="772"/>
                  </a:cubicBezTo>
                  <a:cubicBezTo>
                    <a:pt x="843" y="772"/>
                    <a:pt x="842" y="771"/>
                    <a:pt x="842" y="769"/>
                  </a:cubicBezTo>
                  <a:cubicBezTo>
                    <a:pt x="844" y="766"/>
                    <a:pt x="845" y="771"/>
                    <a:pt x="846" y="769"/>
                  </a:cubicBezTo>
                  <a:cubicBezTo>
                    <a:pt x="845" y="767"/>
                    <a:pt x="848" y="760"/>
                    <a:pt x="845" y="757"/>
                  </a:cubicBezTo>
                  <a:cubicBezTo>
                    <a:pt x="851" y="757"/>
                    <a:pt x="853" y="753"/>
                    <a:pt x="855" y="750"/>
                  </a:cubicBezTo>
                  <a:cubicBezTo>
                    <a:pt x="851" y="750"/>
                    <a:pt x="852" y="755"/>
                    <a:pt x="847" y="754"/>
                  </a:cubicBezTo>
                  <a:cubicBezTo>
                    <a:pt x="845" y="749"/>
                    <a:pt x="850" y="746"/>
                    <a:pt x="853" y="743"/>
                  </a:cubicBezTo>
                  <a:cubicBezTo>
                    <a:pt x="848" y="742"/>
                    <a:pt x="843" y="737"/>
                    <a:pt x="840" y="741"/>
                  </a:cubicBezTo>
                  <a:cubicBezTo>
                    <a:pt x="834" y="753"/>
                    <a:pt x="820" y="764"/>
                    <a:pt x="811" y="774"/>
                  </a:cubicBezTo>
                  <a:cubicBezTo>
                    <a:pt x="812" y="784"/>
                    <a:pt x="800" y="784"/>
                    <a:pt x="802" y="791"/>
                  </a:cubicBezTo>
                  <a:cubicBezTo>
                    <a:pt x="802" y="790"/>
                    <a:pt x="804" y="787"/>
                    <a:pt x="805" y="789"/>
                  </a:cubicBezTo>
                  <a:cubicBezTo>
                    <a:pt x="804" y="796"/>
                    <a:pt x="796" y="798"/>
                    <a:pt x="798" y="805"/>
                  </a:cubicBezTo>
                  <a:cubicBezTo>
                    <a:pt x="796" y="805"/>
                    <a:pt x="795" y="806"/>
                    <a:pt x="793" y="807"/>
                  </a:cubicBezTo>
                  <a:close/>
                  <a:moveTo>
                    <a:pt x="840" y="772"/>
                  </a:moveTo>
                  <a:cubicBezTo>
                    <a:pt x="843" y="772"/>
                    <a:pt x="843" y="772"/>
                    <a:pt x="843" y="772"/>
                  </a:cubicBezTo>
                  <a:cubicBezTo>
                    <a:pt x="843" y="774"/>
                    <a:pt x="842" y="775"/>
                    <a:pt x="840" y="775"/>
                  </a:cubicBezTo>
                  <a:lnTo>
                    <a:pt x="840" y="772"/>
                  </a:lnTo>
                  <a:close/>
                  <a:moveTo>
                    <a:pt x="918" y="766"/>
                  </a:moveTo>
                  <a:cubicBezTo>
                    <a:pt x="913" y="765"/>
                    <a:pt x="909" y="777"/>
                    <a:pt x="909" y="778"/>
                  </a:cubicBezTo>
                  <a:cubicBezTo>
                    <a:pt x="912" y="774"/>
                    <a:pt x="916" y="771"/>
                    <a:pt x="918" y="766"/>
                  </a:cubicBezTo>
                  <a:close/>
                  <a:moveTo>
                    <a:pt x="19" y="768"/>
                  </a:moveTo>
                  <a:cubicBezTo>
                    <a:pt x="19" y="769"/>
                    <a:pt x="19" y="769"/>
                    <a:pt x="18" y="769"/>
                  </a:cubicBezTo>
                  <a:cubicBezTo>
                    <a:pt x="18" y="769"/>
                    <a:pt x="18" y="768"/>
                    <a:pt x="17" y="768"/>
                  </a:cubicBezTo>
                  <a:cubicBezTo>
                    <a:pt x="18" y="777"/>
                    <a:pt x="20" y="783"/>
                    <a:pt x="19" y="769"/>
                  </a:cubicBezTo>
                  <a:cubicBezTo>
                    <a:pt x="19" y="769"/>
                    <a:pt x="20" y="768"/>
                    <a:pt x="19" y="768"/>
                  </a:cubicBezTo>
                  <a:close/>
                  <a:moveTo>
                    <a:pt x="105" y="833"/>
                  </a:moveTo>
                  <a:cubicBezTo>
                    <a:pt x="105" y="830"/>
                    <a:pt x="105" y="830"/>
                    <a:pt x="105" y="830"/>
                  </a:cubicBezTo>
                  <a:cubicBezTo>
                    <a:pt x="104" y="829"/>
                    <a:pt x="103" y="831"/>
                    <a:pt x="102" y="830"/>
                  </a:cubicBezTo>
                  <a:cubicBezTo>
                    <a:pt x="96" y="821"/>
                    <a:pt x="97" y="805"/>
                    <a:pt x="88" y="799"/>
                  </a:cubicBezTo>
                  <a:cubicBezTo>
                    <a:pt x="87" y="803"/>
                    <a:pt x="91" y="806"/>
                    <a:pt x="88" y="809"/>
                  </a:cubicBezTo>
                  <a:cubicBezTo>
                    <a:pt x="83" y="805"/>
                    <a:pt x="87" y="799"/>
                    <a:pt x="82" y="795"/>
                  </a:cubicBezTo>
                  <a:cubicBezTo>
                    <a:pt x="82" y="801"/>
                    <a:pt x="79" y="797"/>
                    <a:pt x="78" y="801"/>
                  </a:cubicBezTo>
                  <a:cubicBezTo>
                    <a:pt x="77" y="799"/>
                    <a:pt x="73" y="800"/>
                    <a:pt x="73" y="798"/>
                  </a:cubicBezTo>
                  <a:cubicBezTo>
                    <a:pt x="74" y="798"/>
                    <a:pt x="74" y="797"/>
                    <a:pt x="73" y="795"/>
                  </a:cubicBezTo>
                  <a:cubicBezTo>
                    <a:pt x="75" y="795"/>
                    <a:pt x="76" y="796"/>
                    <a:pt x="77" y="795"/>
                  </a:cubicBezTo>
                  <a:cubicBezTo>
                    <a:pt x="74" y="795"/>
                    <a:pt x="74" y="793"/>
                    <a:pt x="71" y="794"/>
                  </a:cubicBezTo>
                  <a:cubicBezTo>
                    <a:pt x="71" y="797"/>
                    <a:pt x="72" y="801"/>
                    <a:pt x="69" y="802"/>
                  </a:cubicBezTo>
                  <a:cubicBezTo>
                    <a:pt x="69" y="802"/>
                    <a:pt x="68" y="801"/>
                    <a:pt x="67" y="800"/>
                  </a:cubicBezTo>
                  <a:cubicBezTo>
                    <a:pt x="66" y="802"/>
                    <a:pt x="69" y="803"/>
                    <a:pt x="67" y="804"/>
                  </a:cubicBezTo>
                  <a:cubicBezTo>
                    <a:pt x="64" y="796"/>
                    <a:pt x="60" y="786"/>
                    <a:pt x="62" y="780"/>
                  </a:cubicBezTo>
                  <a:cubicBezTo>
                    <a:pt x="57" y="781"/>
                    <a:pt x="62" y="785"/>
                    <a:pt x="60" y="788"/>
                  </a:cubicBezTo>
                  <a:cubicBezTo>
                    <a:pt x="56" y="789"/>
                    <a:pt x="58" y="783"/>
                    <a:pt x="54" y="783"/>
                  </a:cubicBezTo>
                  <a:cubicBezTo>
                    <a:pt x="53" y="785"/>
                    <a:pt x="53" y="790"/>
                    <a:pt x="51" y="787"/>
                  </a:cubicBezTo>
                  <a:cubicBezTo>
                    <a:pt x="55" y="809"/>
                    <a:pt x="55" y="833"/>
                    <a:pt x="61" y="849"/>
                  </a:cubicBezTo>
                  <a:cubicBezTo>
                    <a:pt x="62" y="843"/>
                    <a:pt x="65" y="846"/>
                    <a:pt x="68" y="845"/>
                  </a:cubicBezTo>
                  <a:cubicBezTo>
                    <a:pt x="66" y="838"/>
                    <a:pt x="66" y="826"/>
                    <a:pt x="64" y="814"/>
                  </a:cubicBezTo>
                  <a:cubicBezTo>
                    <a:pt x="66" y="813"/>
                    <a:pt x="69" y="809"/>
                    <a:pt x="71" y="813"/>
                  </a:cubicBezTo>
                  <a:cubicBezTo>
                    <a:pt x="71" y="814"/>
                    <a:pt x="70" y="815"/>
                    <a:pt x="70" y="816"/>
                  </a:cubicBezTo>
                  <a:cubicBezTo>
                    <a:pt x="69" y="816"/>
                    <a:pt x="69" y="814"/>
                    <a:pt x="67" y="815"/>
                  </a:cubicBezTo>
                  <a:cubicBezTo>
                    <a:pt x="67" y="818"/>
                    <a:pt x="67" y="821"/>
                    <a:pt x="69" y="823"/>
                  </a:cubicBezTo>
                  <a:cubicBezTo>
                    <a:pt x="68" y="821"/>
                    <a:pt x="69" y="820"/>
                    <a:pt x="71" y="820"/>
                  </a:cubicBezTo>
                  <a:cubicBezTo>
                    <a:pt x="72" y="822"/>
                    <a:pt x="71" y="826"/>
                    <a:pt x="73" y="826"/>
                  </a:cubicBezTo>
                  <a:cubicBezTo>
                    <a:pt x="74" y="822"/>
                    <a:pt x="79" y="821"/>
                    <a:pt x="77" y="816"/>
                  </a:cubicBezTo>
                  <a:cubicBezTo>
                    <a:pt x="79" y="818"/>
                    <a:pt x="80" y="816"/>
                    <a:pt x="82" y="816"/>
                  </a:cubicBezTo>
                  <a:cubicBezTo>
                    <a:pt x="83" y="823"/>
                    <a:pt x="87" y="826"/>
                    <a:pt x="85" y="832"/>
                  </a:cubicBezTo>
                  <a:cubicBezTo>
                    <a:pt x="83" y="832"/>
                    <a:pt x="83" y="830"/>
                    <a:pt x="82" y="830"/>
                  </a:cubicBezTo>
                  <a:cubicBezTo>
                    <a:pt x="80" y="834"/>
                    <a:pt x="79" y="835"/>
                    <a:pt x="77" y="837"/>
                  </a:cubicBezTo>
                  <a:cubicBezTo>
                    <a:pt x="75" y="838"/>
                    <a:pt x="76" y="834"/>
                    <a:pt x="73" y="835"/>
                  </a:cubicBezTo>
                  <a:cubicBezTo>
                    <a:pt x="73" y="839"/>
                    <a:pt x="74" y="843"/>
                    <a:pt x="75" y="846"/>
                  </a:cubicBezTo>
                  <a:cubicBezTo>
                    <a:pt x="75" y="841"/>
                    <a:pt x="77" y="845"/>
                    <a:pt x="78" y="846"/>
                  </a:cubicBezTo>
                  <a:cubicBezTo>
                    <a:pt x="78" y="844"/>
                    <a:pt x="80" y="843"/>
                    <a:pt x="82" y="841"/>
                  </a:cubicBezTo>
                  <a:cubicBezTo>
                    <a:pt x="80" y="848"/>
                    <a:pt x="87" y="847"/>
                    <a:pt x="87" y="852"/>
                  </a:cubicBezTo>
                  <a:cubicBezTo>
                    <a:pt x="87" y="845"/>
                    <a:pt x="89" y="839"/>
                    <a:pt x="86" y="831"/>
                  </a:cubicBezTo>
                  <a:cubicBezTo>
                    <a:pt x="88" y="831"/>
                    <a:pt x="88" y="830"/>
                    <a:pt x="91" y="830"/>
                  </a:cubicBezTo>
                  <a:cubicBezTo>
                    <a:pt x="91" y="840"/>
                    <a:pt x="92" y="844"/>
                    <a:pt x="92" y="852"/>
                  </a:cubicBezTo>
                  <a:cubicBezTo>
                    <a:pt x="94" y="853"/>
                    <a:pt x="95" y="854"/>
                    <a:pt x="97" y="854"/>
                  </a:cubicBezTo>
                  <a:cubicBezTo>
                    <a:pt x="97" y="852"/>
                    <a:pt x="97" y="850"/>
                    <a:pt x="100" y="851"/>
                  </a:cubicBezTo>
                  <a:cubicBezTo>
                    <a:pt x="104" y="851"/>
                    <a:pt x="102" y="859"/>
                    <a:pt x="106" y="860"/>
                  </a:cubicBezTo>
                  <a:cubicBezTo>
                    <a:pt x="103" y="860"/>
                    <a:pt x="102" y="859"/>
                    <a:pt x="101" y="862"/>
                  </a:cubicBezTo>
                  <a:cubicBezTo>
                    <a:pt x="104" y="862"/>
                    <a:pt x="104" y="869"/>
                    <a:pt x="107" y="866"/>
                  </a:cubicBezTo>
                  <a:cubicBezTo>
                    <a:pt x="105" y="866"/>
                    <a:pt x="104" y="865"/>
                    <a:pt x="104" y="863"/>
                  </a:cubicBezTo>
                  <a:cubicBezTo>
                    <a:pt x="107" y="863"/>
                    <a:pt x="108" y="864"/>
                    <a:pt x="110" y="863"/>
                  </a:cubicBezTo>
                  <a:cubicBezTo>
                    <a:pt x="103" y="858"/>
                    <a:pt x="105" y="846"/>
                    <a:pt x="100" y="841"/>
                  </a:cubicBezTo>
                  <a:cubicBezTo>
                    <a:pt x="103" y="840"/>
                    <a:pt x="102" y="835"/>
                    <a:pt x="104" y="834"/>
                  </a:cubicBezTo>
                  <a:cubicBezTo>
                    <a:pt x="102" y="834"/>
                    <a:pt x="101" y="834"/>
                    <a:pt x="102" y="831"/>
                  </a:cubicBezTo>
                  <a:cubicBezTo>
                    <a:pt x="105" y="830"/>
                    <a:pt x="103" y="834"/>
                    <a:pt x="105" y="833"/>
                  </a:cubicBezTo>
                  <a:close/>
                  <a:moveTo>
                    <a:pt x="58" y="790"/>
                  </a:moveTo>
                  <a:cubicBezTo>
                    <a:pt x="60" y="787"/>
                    <a:pt x="60" y="794"/>
                    <a:pt x="61" y="795"/>
                  </a:cubicBezTo>
                  <a:cubicBezTo>
                    <a:pt x="59" y="799"/>
                    <a:pt x="59" y="791"/>
                    <a:pt x="58" y="790"/>
                  </a:cubicBezTo>
                  <a:close/>
                  <a:moveTo>
                    <a:pt x="81" y="809"/>
                  </a:moveTo>
                  <a:cubicBezTo>
                    <a:pt x="79" y="808"/>
                    <a:pt x="78" y="804"/>
                    <a:pt x="79" y="802"/>
                  </a:cubicBezTo>
                  <a:cubicBezTo>
                    <a:pt x="80" y="805"/>
                    <a:pt x="82" y="806"/>
                    <a:pt x="81" y="809"/>
                  </a:cubicBezTo>
                  <a:close/>
                  <a:moveTo>
                    <a:pt x="82" y="804"/>
                  </a:moveTo>
                  <a:cubicBezTo>
                    <a:pt x="82" y="803"/>
                    <a:pt x="82" y="801"/>
                    <a:pt x="81" y="801"/>
                  </a:cubicBezTo>
                  <a:cubicBezTo>
                    <a:pt x="82" y="798"/>
                    <a:pt x="86" y="805"/>
                    <a:pt x="82" y="804"/>
                  </a:cubicBezTo>
                  <a:close/>
                  <a:moveTo>
                    <a:pt x="83" y="809"/>
                  </a:moveTo>
                  <a:cubicBezTo>
                    <a:pt x="83" y="806"/>
                    <a:pt x="85" y="810"/>
                    <a:pt x="87" y="809"/>
                  </a:cubicBezTo>
                  <a:cubicBezTo>
                    <a:pt x="87" y="814"/>
                    <a:pt x="87" y="814"/>
                    <a:pt x="87" y="814"/>
                  </a:cubicBezTo>
                  <a:cubicBezTo>
                    <a:pt x="83" y="814"/>
                    <a:pt x="84" y="809"/>
                    <a:pt x="83" y="809"/>
                  </a:cubicBezTo>
                  <a:close/>
                  <a:moveTo>
                    <a:pt x="88" y="825"/>
                  </a:moveTo>
                  <a:cubicBezTo>
                    <a:pt x="87" y="825"/>
                    <a:pt x="87" y="824"/>
                    <a:pt x="87" y="823"/>
                  </a:cubicBezTo>
                  <a:cubicBezTo>
                    <a:pt x="87" y="822"/>
                    <a:pt x="87" y="823"/>
                    <a:pt x="87" y="823"/>
                  </a:cubicBezTo>
                  <a:cubicBezTo>
                    <a:pt x="86" y="823"/>
                    <a:pt x="86" y="823"/>
                    <a:pt x="87" y="823"/>
                  </a:cubicBezTo>
                  <a:cubicBezTo>
                    <a:pt x="84" y="821"/>
                    <a:pt x="86" y="820"/>
                    <a:pt x="88" y="820"/>
                  </a:cubicBezTo>
                  <a:lnTo>
                    <a:pt x="88" y="825"/>
                  </a:lnTo>
                  <a:close/>
                  <a:moveTo>
                    <a:pt x="115" y="817"/>
                  </a:moveTo>
                  <a:cubicBezTo>
                    <a:pt x="115" y="818"/>
                    <a:pt x="115" y="819"/>
                    <a:pt x="114" y="819"/>
                  </a:cubicBezTo>
                  <a:cubicBezTo>
                    <a:pt x="110" y="813"/>
                    <a:pt x="111" y="807"/>
                    <a:pt x="106" y="802"/>
                  </a:cubicBezTo>
                  <a:cubicBezTo>
                    <a:pt x="108" y="810"/>
                    <a:pt x="105" y="823"/>
                    <a:pt x="112" y="827"/>
                  </a:cubicBezTo>
                  <a:cubicBezTo>
                    <a:pt x="115" y="824"/>
                    <a:pt x="116" y="829"/>
                    <a:pt x="119" y="830"/>
                  </a:cubicBezTo>
                  <a:cubicBezTo>
                    <a:pt x="119" y="828"/>
                    <a:pt x="119" y="826"/>
                    <a:pt x="118" y="825"/>
                  </a:cubicBezTo>
                  <a:cubicBezTo>
                    <a:pt x="122" y="825"/>
                    <a:pt x="120" y="823"/>
                    <a:pt x="122" y="822"/>
                  </a:cubicBezTo>
                  <a:cubicBezTo>
                    <a:pt x="123" y="824"/>
                    <a:pt x="128" y="826"/>
                    <a:pt x="130" y="823"/>
                  </a:cubicBezTo>
                  <a:cubicBezTo>
                    <a:pt x="129" y="823"/>
                    <a:pt x="127" y="823"/>
                    <a:pt x="126" y="822"/>
                  </a:cubicBezTo>
                  <a:cubicBezTo>
                    <a:pt x="128" y="820"/>
                    <a:pt x="128" y="818"/>
                    <a:pt x="129" y="816"/>
                  </a:cubicBezTo>
                  <a:cubicBezTo>
                    <a:pt x="124" y="811"/>
                    <a:pt x="126" y="799"/>
                    <a:pt x="121" y="793"/>
                  </a:cubicBezTo>
                  <a:cubicBezTo>
                    <a:pt x="119" y="801"/>
                    <a:pt x="125" y="801"/>
                    <a:pt x="123" y="809"/>
                  </a:cubicBezTo>
                  <a:cubicBezTo>
                    <a:pt x="119" y="809"/>
                    <a:pt x="120" y="805"/>
                    <a:pt x="117" y="804"/>
                  </a:cubicBezTo>
                  <a:cubicBezTo>
                    <a:pt x="117" y="813"/>
                    <a:pt x="125" y="818"/>
                    <a:pt x="119" y="823"/>
                  </a:cubicBezTo>
                  <a:cubicBezTo>
                    <a:pt x="115" y="823"/>
                    <a:pt x="117" y="818"/>
                    <a:pt x="115" y="817"/>
                  </a:cubicBezTo>
                  <a:close/>
                  <a:moveTo>
                    <a:pt x="111" y="854"/>
                  </a:moveTo>
                  <a:cubicBezTo>
                    <a:pt x="114" y="854"/>
                    <a:pt x="110" y="866"/>
                    <a:pt x="115" y="866"/>
                  </a:cubicBezTo>
                  <a:cubicBezTo>
                    <a:pt x="113" y="864"/>
                    <a:pt x="115" y="861"/>
                    <a:pt x="115" y="858"/>
                  </a:cubicBezTo>
                  <a:cubicBezTo>
                    <a:pt x="116" y="859"/>
                    <a:pt x="116" y="860"/>
                    <a:pt x="117" y="859"/>
                  </a:cubicBezTo>
                  <a:cubicBezTo>
                    <a:pt x="118" y="854"/>
                    <a:pt x="118" y="850"/>
                    <a:pt x="121" y="851"/>
                  </a:cubicBezTo>
                  <a:cubicBezTo>
                    <a:pt x="120" y="846"/>
                    <a:pt x="125" y="843"/>
                    <a:pt x="121" y="841"/>
                  </a:cubicBezTo>
                  <a:cubicBezTo>
                    <a:pt x="122" y="844"/>
                    <a:pt x="119" y="842"/>
                    <a:pt x="118" y="844"/>
                  </a:cubicBezTo>
                  <a:cubicBezTo>
                    <a:pt x="114" y="840"/>
                    <a:pt x="115" y="831"/>
                    <a:pt x="112" y="827"/>
                  </a:cubicBezTo>
                  <a:cubicBezTo>
                    <a:pt x="110" y="838"/>
                    <a:pt x="123" y="851"/>
                    <a:pt x="111" y="854"/>
                  </a:cubicBezTo>
                  <a:close/>
                  <a:moveTo>
                    <a:pt x="747" y="809"/>
                  </a:moveTo>
                  <a:cubicBezTo>
                    <a:pt x="745" y="811"/>
                    <a:pt x="744" y="815"/>
                    <a:pt x="741" y="817"/>
                  </a:cubicBezTo>
                  <a:cubicBezTo>
                    <a:pt x="745" y="816"/>
                    <a:pt x="755" y="809"/>
                    <a:pt x="749" y="806"/>
                  </a:cubicBezTo>
                  <a:cubicBezTo>
                    <a:pt x="748" y="808"/>
                    <a:pt x="750" y="808"/>
                    <a:pt x="750" y="809"/>
                  </a:cubicBezTo>
                  <a:cubicBezTo>
                    <a:pt x="749" y="810"/>
                    <a:pt x="748" y="810"/>
                    <a:pt x="747" y="809"/>
                  </a:cubicBezTo>
                  <a:close/>
                  <a:moveTo>
                    <a:pt x="132" y="816"/>
                  </a:moveTo>
                  <a:cubicBezTo>
                    <a:pt x="133" y="816"/>
                    <a:pt x="132" y="812"/>
                    <a:pt x="130" y="812"/>
                  </a:cubicBezTo>
                  <a:cubicBezTo>
                    <a:pt x="129" y="814"/>
                    <a:pt x="131" y="813"/>
                    <a:pt x="130" y="816"/>
                  </a:cubicBezTo>
                  <a:cubicBezTo>
                    <a:pt x="134" y="814"/>
                    <a:pt x="130" y="819"/>
                    <a:pt x="132" y="816"/>
                  </a:cubicBezTo>
                  <a:close/>
                  <a:moveTo>
                    <a:pt x="837" y="826"/>
                  </a:moveTo>
                  <a:cubicBezTo>
                    <a:pt x="832" y="827"/>
                    <a:pt x="832" y="832"/>
                    <a:pt x="826" y="831"/>
                  </a:cubicBezTo>
                  <a:cubicBezTo>
                    <a:pt x="827" y="835"/>
                    <a:pt x="821" y="841"/>
                    <a:pt x="824" y="844"/>
                  </a:cubicBezTo>
                  <a:cubicBezTo>
                    <a:pt x="823" y="845"/>
                    <a:pt x="823" y="843"/>
                    <a:pt x="821" y="844"/>
                  </a:cubicBezTo>
                  <a:cubicBezTo>
                    <a:pt x="820" y="848"/>
                    <a:pt x="814" y="850"/>
                    <a:pt x="809" y="849"/>
                  </a:cubicBezTo>
                  <a:cubicBezTo>
                    <a:pt x="796" y="854"/>
                    <a:pt x="793" y="870"/>
                    <a:pt x="784" y="879"/>
                  </a:cubicBezTo>
                  <a:cubicBezTo>
                    <a:pt x="782" y="879"/>
                    <a:pt x="782" y="877"/>
                    <a:pt x="781" y="879"/>
                  </a:cubicBezTo>
                  <a:cubicBezTo>
                    <a:pt x="783" y="879"/>
                    <a:pt x="778" y="884"/>
                    <a:pt x="780" y="885"/>
                  </a:cubicBezTo>
                  <a:cubicBezTo>
                    <a:pt x="790" y="880"/>
                    <a:pt x="798" y="871"/>
                    <a:pt x="806" y="864"/>
                  </a:cubicBezTo>
                  <a:cubicBezTo>
                    <a:pt x="807" y="860"/>
                    <a:pt x="807" y="861"/>
                    <a:pt x="806" y="858"/>
                  </a:cubicBezTo>
                  <a:cubicBezTo>
                    <a:pt x="811" y="854"/>
                    <a:pt x="814" y="848"/>
                    <a:pt x="819" y="851"/>
                  </a:cubicBezTo>
                  <a:cubicBezTo>
                    <a:pt x="819" y="845"/>
                    <a:pt x="830" y="844"/>
                    <a:pt x="833" y="840"/>
                  </a:cubicBezTo>
                  <a:cubicBezTo>
                    <a:pt x="831" y="840"/>
                    <a:pt x="828" y="843"/>
                    <a:pt x="827" y="840"/>
                  </a:cubicBezTo>
                  <a:cubicBezTo>
                    <a:pt x="829" y="837"/>
                    <a:pt x="831" y="835"/>
                    <a:pt x="831" y="831"/>
                  </a:cubicBezTo>
                  <a:cubicBezTo>
                    <a:pt x="833" y="831"/>
                    <a:pt x="833" y="833"/>
                    <a:pt x="835" y="832"/>
                  </a:cubicBezTo>
                  <a:cubicBezTo>
                    <a:pt x="836" y="831"/>
                    <a:pt x="837" y="829"/>
                    <a:pt x="837" y="826"/>
                  </a:cubicBezTo>
                  <a:close/>
                  <a:moveTo>
                    <a:pt x="529" y="858"/>
                  </a:moveTo>
                  <a:cubicBezTo>
                    <a:pt x="526" y="858"/>
                    <a:pt x="528" y="856"/>
                    <a:pt x="531" y="855"/>
                  </a:cubicBezTo>
                  <a:cubicBezTo>
                    <a:pt x="521" y="850"/>
                    <a:pt x="512" y="845"/>
                    <a:pt x="502" y="844"/>
                  </a:cubicBezTo>
                  <a:cubicBezTo>
                    <a:pt x="505" y="845"/>
                    <a:pt x="503" y="847"/>
                    <a:pt x="502" y="849"/>
                  </a:cubicBezTo>
                  <a:cubicBezTo>
                    <a:pt x="509" y="854"/>
                    <a:pt x="519" y="865"/>
                    <a:pt x="529" y="858"/>
                  </a:cubicBezTo>
                  <a:close/>
                  <a:moveTo>
                    <a:pt x="754" y="850"/>
                  </a:moveTo>
                  <a:cubicBezTo>
                    <a:pt x="756" y="846"/>
                    <a:pt x="760" y="846"/>
                    <a:pt x="762" y="843"/>
                  </a:cubicBezTo>
                  <a:cubicBezTo>
                    <a:pt x="759" y="844"/>
                    <a:pt x="756" y="845"/>
                    <a:pt x="754" y="846"/>
                  </a:cubicBezTo>
                  <a:cubicBezTo>
                    <a:pt x="756" y="848"/>
                    <a:pt x="752" y="850"/>
                    <a:pt x="754" y="850"/>
                  </a:cubicBezTo>
                  <a:close/>
                  <a:moveTo>
                    <a:pt x="539" y="857"/>
                  </a:moveTo>
                  <a:cubicBezTo>
                    <a:pt x="541" y="858"/>
                    <a:pt x="544" y="863"/>
                    <a:pt x="546" y="861"/>
                  </a:cubicBezTo>
                  <a:cubicBezTo>
                    <a:pt x="543" y="861"/>
                    <a:pt x="541" y="855"/>
                    <a:pt x="539" y="857"/>
                  </a:cubicBezTo>
                  <a:close/>
                  <a:moveTo>
                    <a:pt x="627" y="916"/>
                  </a:moveTo>
                  <a:cubicBezTo>
                    <a:pt x="637" y="908"/>
                    <a:pt x="650" y="920"/>
                    <a:pt x="658" y="909"/>
                  </a:cubicBezTo>
                  <a:cubicBezTo>
                    <a:pt x="662" y="911"/>
                    <a:pt x="667" y="906"/>
                    <a:pt x="671" y="905"/>
                  </a:cubicBezTo>
                  <a:cubicBezTo>
                    <a:pt x="663" y="906"/>
                    <a:pt x="657" y="905"/>
                    <a:pt x="651" y="908"/>
                  </a:cubicBezTo>
                  <a:cubicBezTo>
                    <a:pt x="651" y="907"/>
                    <a:pt x="652" y="907"/>
                    <a:pt x="650" y="907"/>
                  </a:cubicBezTo>
                  <a:cubicBezTo>
                    <a:pt x="630" y="914"/>
                    <a:pt x="599" y="905"/>
                    <a:pt x="578" y="896"/>
                  </a:cubicBezTo>
                  <a:cubicBezTo>
                    <a:pt x="571" y="897"/>
                    <a:pt x="558" y="892"/>
                    <a:pt x="553" y="885"/>
                  </a:cubicBezTo>
                  <a:cubicBezTo>
                    <a:pt x="556" y="887"/>
                    <a:pt x="560" y="888"/>
                    <a:pt x="565" y="886"/>
                  </a:cubicBezTo>
                  <a:cubicBezTo>
                    <a:pt x="550" y="880"/>
                    <a:pt x="534" y="875"/>
                    <a:pt x="519" y="869"/>
                  </a:cubicBezTo>
                  <a:cubicBezTo>
                    <a:pt x="509" y="877"/>
                    <a:pt x="497" y="862"/>
                    <a:pt x="489" y="860"/>
                  </a:cubicBezTo>
                  <a:cubicBezTo>
                    <a:pt x="492" y="862"/>
                    <a:pt x="486" y="859"/>
                    <a:pt x="487" y="861"/>
                  </a:cubicBezTo>
                  <a:cubicBezTo>
                    <a:pt x="490" y="861"/>
                    <a:pt x="490" y="865"/>
                    <a:pt x="491" y="867"/>
                  </a:cubicBezTo>
                  <a:cubicBezTo>
                    <a:pt x="496" y="869"/>
                    <a:pt x="501" y="871"/>
                    <a:pt x="504" y="876"/>
                  </a:cubicBezTo>
                  <a:cubicBezTo>
                    <a:pt x="524" y="879"/>
                    <a:pt x="529" y="891"/>
                    <a:pt x="550" y="891"/>
                  </a:cubicBezTo>
                  <a:cubicBezTo>
                    <a:pt x="563" y="895"/>
                    <a:pt x="577" y="902"/>
                    <a:pt x="590" y="903"/>
                  </a:cubicBezTo>
                  <a:cubicBezTo>
                    <a:pt x="600" y="910"/>
                    <a:pt x="614" y="909"/>
                    <a:pt x="624" y="910"/>
                  </a:cubicBezTo>
                  <a:cubicBezTo>
                    <a:pt x="624" y="913"/>
                    <a:pt x="626" y="915"/>
                    <a:pt x="627" y="916"/>
                  </a:cubicBezTo>
                  <a:close/>
                  <a:moveTo>
                    <a:pt x="789" y="863"/>
                  </a:moveTo>
                  <a:cubicBezTo>
                    <a:pt x="782" y="864"/>
                    <a:pt x="779" y="873"/>
                    <a:pt x="777" y="877"/>
                  </a:cubicBezTo>
                  <a:cubicBezTo>
                    <a:pt x="783" y="875"/>
                    <a:pt x="785" y="868"/>
                    <a:pt x="789" y="863"/>
                  </a:cubicBezTo>
                  <a:close/>
                  <a:moveTo>
                    <a:pt x="731" y="865"/>
                  </a:moveTo>
                  <a:cubicBezTo>
                    <a:pt x="727" y="865"/>
                    <a:pt x="725" y="867"/>
                    <a:pt x="723" y="869"/>
                  </a:cubicBezTo>
                  <a:cubicBezTo>
                    <a:pt x="725" y="867"/>
                    <a:pt x="729" y="867"/>
                    <a:pt x="731" y="865"/>
                  </a:cubicBezTo>
                  <a:close/>
                  <a:moveTo>
                    <a:pt x="45" y="876"/>
                  </a:moveTo>
                  <a:cubicBezTo>
                    <a:pt x="46" y="874"/>
                    <a:pt x="41" y="866"/>
                    <a:pt x="39" y="866"/>
                  </a:cubicBezTo>
                  <a:cubicBezTo>
                    <a:pt x="40" y="867"/>
                    <a:pt x="40" y="870"/>
                    <a:pt x="40" y="873"/>
                  </a:cubicBezTo>
                  <a:cubicBezTo>
                    <a:pt x="43" y="874"/>
                    <a:pt x="42" y="874"/>
                    <a:pt x="45" y="876"/>
                  </a:cubicBezTo>
                  <a:close/>
                  <a:moveTo>
                    <a:pt x="570" y="871"/>
                  </a:moveTo>
                  <a:cubicBezTo>
                    <a:pt x="576" y="872"/>
                    <a:pt x="579" y="876"/>
                    <a:pt x="584" y="877"/>
                  </a:cubicBezTo>
                  <a:cubicBezTo>
                    <a:pt x="581" y="874"/>
                    <a:pt x="575" y="869"/>
                    <a:pt x="570" y="871"/>
                  </a:cubicBezTo>
                  <a:close/>
                  <a:moveTo>
                    <a:pt x="591" y="886"/>
                  </a:moveTo>
                  <a:cubicBezTo>
                    <a:pt x="591" y="888"/>
                    <a:pt x="592" y="888"/>
                    <a:pt x="593" y="890"/>
                  </a:cubicBezTo>
                  <a:cubicBezTo>
                    <a:pt x="596" y="891"/>
                    <a:pt x="598" y="889"/>
                    <a:pt x="601" y="889"/>
                  </a:cubicBezTo>
                  <a:cubicBezTo>
                    <a:pt x="603" y="885"/>
                    <a:pt x="608" y="884"/>
                    <a:pt x="610" y="880"/>
                  </a:cubicBezTo>
                  <a:cubicBezTo>
                    <a:pt x="605" y="882"/>
                    <a:pt x="600" y="874"/>
                    <a:pt x="601" y="880"/>
                  </a:cubicBezTo>
                  <a:cubicBezTo>
                    <a:pt x="598" y="882"/>
                    <a:pt x="600" y="878"/>
                    <a:pt x="597" y="879"/>
                  </a:cubicBezTo>
                  <a:cubicBezTo>
                    <a:pt x="597" y="881"/>
                    <a:pt x="596" y="880"/>
                    <a:pt x="593" y="881"/>
                  </a:cubicBezTo>
                  <a:cubicBezTo>
                    <a:pt x="594" y="885"/>
                    <a:pt x="594" y="885"/>
                    <a:pt x="591" y="886"/>
                  </a:cubicBezTo>
                  <a:close/>
                  <a:moveTo>
                    <a:pt x="815" y="881"/>
                  </a:moveTo>
                  <a:cubicBezTo>
                    <a:pt x="814" y="884"/>
                    <a:pt x="809" y="885"/>
                    <a:pt x="811" y="887"/>
                  </a:cubicBezTo>
                  <a:cubicBezTo>
                    <a:pt x="811" y="885"/>
                    <a:pt x="812" y="886"/>
                    <a:pt x="814" y="886"/>
                  </a:cubicBezTo>
                  <a:cubicBezTo>
                    <a:pt x="813" y="884"/>
                    <a:pt x="817" y="882"/>
                    <a:pt x="815" y="881"/>
                  </a:cubicBezTo>
                  <a:close/>
                  <a:moveTo>
                    <a:pt x="51" y="895"/>
                  </a:moveTo>
                  <a:cubicBezTo>
                    <a:pt x="54" y="899"/>
                    <a:pt x="58" y="901"/>
                    <a:pt x="62" y="900"/>
                  </a:cubicBezTo>
                  <a:cubicBezTo>
                    <a:pt x="61" y="896"/>
                    <a:pt x="59" y="894"/>
                    <a:pt x="57" y="892"/>
                  </a:cubicBezTo>
                  <a:cubicBezTo>
                    <a:pt x="56" y="895"/>
                    <a:pt x="59" y="894"/>
                    <a:pt x="59" y="897"/>
                  </a:cubicBezTo>
                  <a:cubicBezTo>
                    <a:pt x="55" y="895"/>
                    <a:pt x="52" y="881"/>
                    <a:pt x="47" y="888"/>
                  </a:cubicBezTo>
                  <a:cubicBezTo>
                    <a:pt x="47" y="885"/>
                    <a:pt x="47" y="885"/>
                    <a:pt x="47" y="885"/>
                  </a:cubicBezTo>
                  <a:cubicBezTo>
                    <a:pt x="45" y="883"/>
                    <a:pt x="41" y="886"/>
                    <a:pt x="43" y="887"/>
                  </a:cubicBezTo>
                  <a:cubicBezTo>
                    <a:pt x="47" y="883"/>
                    <a:pt x="46" y="896"/>
                    <a:pt x="49" y="893"/>
                  </a:cubicBezTo>
                  <a:cubicBezTo>
                    <a:pt x="49" y="894"/>
                    <a:pt x="50" y="894"/>
                    <a:pt x="50" y="894"/>
                  </a:cubicBezTo>
                  <a:cubicBezTo>
                    <a:pt x="50" y="896"/>
                    <a:pt x="49" y="896"/>
                    <a:pt x="49" y="898"/>
                  </a:cubicBezTo>
                  <a:cubicBezTo>
                    <a:pt x="53" y="899"/>
                    <a:pt x="48" y="896"/>
                    <a:pt x="51" y="895"/>
                  </a:cubicBezTo>
                  <a:close/>
                  <a:moveTo>
                    <a:pt x="52" y="893"/>
                  </a:moveTo>
                  <a:cubicBezTo>
                    <a:pt x="55" y="892"/>
                    <a:pt x="56" y="894"/>
                    <a:pt x="56" y="896"/>
                  </a:cubicBezTo>
                  <a:cubicBezTo>
                    <a:pt x="55" y="895"/>
                    <a:pt x="52" y="896"/>
                    <a:pt x="52" y="893"/>
                  </a:cubicBezTo>
                  <a:close/>
                  <a:moveTo>
                    <a:pt x="48" y="890"/>
                  </a:moveTo>
                  <a:cubicBezTo>
                    <a:pt x="49" y="889"/>
                    <a:pt x="50" y="889"/>
                    <a:pt x="52" y="890"/>
                  </a:cubicBezTo>
                  <a:cubicBezTo>
                    <a:pt x="51" y="893"/>
                    <a:pt x="51" y="892"/>
                    <a:pt x="52" y="894"/>
                  </a:cubicBezTo>
                  <a:cubicBezTo>
                    <a:pt x="50" y="893"/>
                    <a:pt x="50" y="891"/>
                    <a:pt x="48" y="890"/>
                  </a:cubicBezTo>
                  <a:close/>
                  <a:moveTo>
                    <a:pt x="680" y="901"/>
                  </a:moveTo>
                  <a:cubicBezTo>
                    <a:pt x="680" y="904"/>
                    <a:pt x="684" y="899"/>
                    <a:pt x="688" y="901"/>
                  </a:cubicBezTo>
                  <a:cubicBezTo>
                    <a:pt x="687" y="895"/>
                    <a:pt x="683" y="901"/>
                    <a:pt x="680" y="901"/>
                  </a:cubicBezTo>
                  <a:close/>
                  <a:moveTo>
                    <a:pt x="88" y="919"/>
                  </a:moveTo>
                  <a:cubicBezTo>
                    <a:pt x="89" y="917"/>
                    <a:pt x="91" y="917"/>
                    <a:pt x="92" y="915"/>
                  </a:cubicBezTo>
                  <a:cubicBezTo>
                    <a:pt x="87" y="911"/>
                    <a:pt x="83" y="903"/>
                    <a:pt x="81" y="899"/>
                  </a:cubicBezTo>
                  <a:cubicBezTo>
                    <a:pt x="78" y="905"/>
                    <a:pt x="86" y="906"/>
                    <a:pt x="87" y="912"/>
                  </a:cubicBezTo>
                  <a:cubicBezTo>
                    <a:pt x="83" y="913"/>
                    <a:pt x="85" y="919"/>
                    <a:pt x="88" y="919"/>
                  </a:cubicBezTo>
                  <a:close/>
                  <a:moveTo>
                    <a:pt x="897" y="900"/>
                  </a:moveTo>
                  <a:cubicBezTo>
                    <a:pt x="894" y="902"/>
                    <a:pt x="889" y="903"/>
                    <a:pt x="887" y="906"/>
                  </a:cubicBezTo>
                  <a:cubicBezTo>
                    <a:pt x="891" y="905"/>
                    <a:pt x="897" y="902"/>
                    <a:pt x="897" y="900"/>
                  </a:cubicBezTo>
                  <a:close/>
                  <a:moveTo>
                    <a:pt x="885" y="906"/>
                  </a:moveTo>
                  <a:cubicBezTo>
                    <a:pt x="885" y="909"/>
                    <a:pt x="878" y="909"/>
                    <a:pt x="880" y="912"/>
                  </a:cubicBezTo>
                  <a:cubicBezTo>
                    <a:pt x="881" y="910"/>
                    <a:pt x="887" y="908"/>
                    <a:pt x="885" y="906"/>
                  </a:cubicBezTo>
                  <a:close/>
                  <a:moveTo>
                    <a:pt x="66" y="947"/>
                  </a:moveTo>
                  <a:cubicBezTo>
                    <a:pt x="63" y="947"/>
                    <a:pt x="63" y="943"/>
                    <a:pt x="62" y="941"/>
                  </a:cubicBezTo>
                  <a:cubicBezTo>
                    <a:pt x="64" y="943"/>
                    <a:pt x="67" y="943"/>
                    <a:pt x="66" y="947"/>
                  </a:cubicBezTo>
                  <a:close/>
                  <a:moveTo>
                    <a:pt x="181" y="984"/>
                  </a:moveTo>
                  <a:cubicBezTo>
                    <a:pt x="184" y="986"/>
                    <a:pt x="188" y="990"/>
                    <a:pt x="187" y="994"/>
                  </a:cubicBezTo>
                  <a:cubicBezTo>
                    <a:pt x="182" y="993"/>
                    <a:pt x="182" y="988"/>
                    <a:pt x="181" y="984"/>
                  </a:cubicBezTo>
                  <a:close/>
                  <a:moveTo>
                    <a:pt x="202" y="1015"/>
                  </a:moveTo>
                  <a:cubicBezTo>
                    <a:pt x="199" y="1009"/>
                    <a:pt x="191" y="1004"/>
                    <a:pt x="191" y="998"/>
                  </a:cubicBezTo>
                  <a:cubicBezTo>
                    <a:pt x="195" y="1001"/>
                    <a:pt x="199" y="1005"/>
                    <a:pt x="204" y="1009"/>
                  </a:cubicBezTo>
                  <a:cubicBezTo>
                    <a:pt x="203" y="1011"/>
                    <a:pt x="203" y="1014"/>
                    <a:pt x="202" y="1015"/>
                  </a:cubicBezTo>
                  <a:close/>
                  <a:moveTo>
                    <a:pt x="1077" y="966"/>
                  </a:moveTo>
                  <a:cubicBezTo>
                    <a:pt x="1073" y="968"/>
                    <a:pt x="1075" y="971"/>
                    <a:pt x="1075" y="975"/>
                  </a:cubicBezTo>
                  <a:cubicBezTo>
                    <a:pt x="1072" y="974"/>
                    <a:pt x="1070" y="984"/>
                    <a:pt x="1069" y="986"/>
                  </a:cubicBezTo>
                  <a:cubicBezTo>
                    <a:pt x="1071" y="983"/>
                    <a:pt x="1067" y="991"/>
                    <a:pt x="1071" y="991"/>
                  </a:cubicBezTo>
                  <a:cubicBezTo>
                    <a:pt x="1069" y="990"/>
                    <a:pt x="1068" y="995"/>
                    <a:pt x="1069" y="996"/>
                  </a:cubicBezTo>
                  <a:cubicBezTo>
                    <a:pt x="1073" y="990"/>
                    <a:pt x="1073" y="982"/>
                    <a:pt x="1073" y="976"/>
                  </a:cubicBezTo>
                  <a:cubicBezTo>
                    <a:pt x="1076" y="976"/>
                    <a:pt x="1077" y="974"/>
                    <a:pt x="1077" y="972"/>
                  </a:cubicBezTo>
                  <a:cubicBezTo>
                    <a:pt x="1075" y="970"/>
                    <a:pt x="1076" y="969"/>
                    <a:pt x="1077" y="966"/>
                  </a:cubicBezTo>
                  <a:close/>
                  <a:moveTo>
                    <a:pt x="661" y="973"/>
                  </a:moveTo>
                  <a:cubicBezTo>
                    <a:pt x="660" y="976"/>
                    <a:pt x="654" y="972"/>
                    <a:pt x="654" y="975"/>
                  </a:cubicBezTo>
                  <a:cubicBezTo>
                    <a:pt x="655" y="975"/>
                    <a:pt x="655" y="975"/>
                    <a:pt x="655" y="977"/>
                  </a:cubicBezTo>
                  <a:cubicBezTo>
                    <a:pt x="658" y="977"/>
                    <a:pt x="662" y="975"/>
                    <a:pt x="661" y="973"/>
                  </a:cubicBezTo>
                  <a:close/>
                  <a:moveTo>
                    <a:pt x="1065" y="992"/>
                  </a:moveTo>
                  <a:cubicBezTo>
                    <a:pt x="1066" y="994"/>
                    <a:pt x="1063" y="997"/>
                    <a:pt x="1065" y="998"/>
                  </a:cubicBezTo>
                  <a:cubicBezTo>
                    <a:pt x="1065" y="995"/>
                    <a:pt x="1067" y="995"/>
                    <a:pt x="1068" y="993"/>
                  </a:cubicBezTo>
                  <a:cubicBezTo>
                    <a:pt x="1066" y="993"/>
                    <a:pt x="1067" y="991"/>
                    <a:pt x="1065" y="992"/>
                  </a:cubicBezTo>
                  <a:close/>
                  <a:moveTo>
                    <a:pt x="247" y="1014"/>
                  </a:moveTo>
                  <a:cubicBezTo>
                    <a:pt x="249" y="1013"/>
                    <a:pt x="249" y="1017"/>
                    <a:pt x="251" y="1014"/>
                  </a:cubicBezTo>
                  <a:cubicBezTo>
                    <a:pt x="251" y="1012"/>
                    <a:pt x="245" y="1009"/>
                    <a:pt x="248" y="1011"/>
                  </a:cubicBezTo>
                  <a:cubicBezTo>
                    <a:pt x="248" y="1012"/>
                    <a:pt x="248" y="1012"/>
                    <a:pt x="248" y="1013"/>
                  </a:cubicBezTo>
                  <a:cubicBezTo>
                    <a:pt x="248" y="1013"/>
                    <a:pt x="247" y="1013"/>
                    <a:pt x="247" y="1014"/>
                  </a:cubicBezTo>
                  <a:close/>
                  <a:moveTo>
                    <a:pt x="325" y="1020"/>
                  </a:moveTo>
                  <a:cubicBezTo>
                    <a:pt x="322" y="1019"/>
                    <a:pt x="321" y="1021"/>
                    <a:pt x="318" y="1021"/>
                  </a:cubicBezTo>
                  <a:cubicBezTo>
                    <a:pt x="313" y="1017"/>
                    <a:pt x="311" y="1010"/>
                    <a:pt x="305" y="1008"/>
                  </a:cubicBezTo>
                  <a:cubicBezTo>
                    <a:pt x="305" y="1011"/>
                    <a:pt x="302" y="1011"/>
                    <a:pt x="300" y="1011"/>
                  </a:cubicBezTo>
                  <a:cubicBezTo>
                    <a:pt x="301" y="1014"/>
                    <a:pt x="303" y="1016"/>
                    <a:pt x="305" y="1018"/>
                  </a:cubicBezTo>
                  <a:cubicBezTo>
                    <a:pt x="309" y="1015"/>
                    <a:pt x="309" y="1022"/>
                    <a:pt x="313" y="1022"/>
                  </a:cubicBezTo>
                  <a:cubicBezTo>
                    <a:pt x="314" y="1021"/>
                    <a:pt x="314" y="1019"/>
                    <a:pt x="315" y="1019"/>
                  </a:cubicBezTo>
                  <a:cubicBezTo>
                    <a:pt x="317" y="1020"/>
                    <a:pt x="317" y="1023"/>
                    <a:pt x="318" y="1025"/>
                  </a:cubicBezTo>
                  <a:cubicBezTo>
                    <a:pt x="323" y="1023"/>
                    <a:pt x="332" y="1040"/>
                    <a:pt x="338" y="1032"/>
                  </a:cubicBezTo>
                  <a:cubicBezTo>
                    <a:pt x="333" y="1028"/>
                    <a:pt x="326" y="1027"/>
                    <a:pt x="325" y="1020"/>
                  </a:cubicBezTo>
                  <a:close/>
                  <a:moveTo>
                    <a:pt x="319" y="1029"/>
                  </a:moveTo>
                  <a:cubicBezTo>
                    <a:pt x="318" y="1029"/>
                    <a:pt x="313" y="1024"/>
                    <a:pt x="314" y="1027"/>
                  </a:cubicBezTo>
                  <a:cubicBezTo>
                    <a:pt x="315" y="1028"/>
                    <a:pt x="317" y="1033"/>
                    <a:pt x="319" y="1029"/>
                  </a:cubicBezTo>
                  <a:close/>
                  <a:moveTo>
                    <a:pt x="699" y="1055"/>
                  </a:moveTo>
                  <a:cubicBezTo>
                    <a:pt x="697" y="1052"/>
                    <a:pt x="703" y="1051"/>
                    <a:pt x="703" y="1048"/>
                  </a:cubicBezTo>
                  <a:cubicBezTo>
                    <a:pt x="708" y="1046"/>
                    <a:pt x="711" y="1048"/>
                    <a:pt x="714" y="1044"/>
                  </a:cubicBezTo>
                  <a:cubicBezTo>
                    <a:pt x="704" y="1040"/>
                    <a:pt x="690" y="1052"/>
                    <a:pt x="688" y="1043"/>
                  </a:cubicBezTo>
                  <a:cubicBezTo>
                    <a:pt x="694" y="1038"/>
                    <a:pt x="702" y="1040"/>
                    <a:pt x="707" y="1036"/>
                  </a:cubicBezTo>
                  <a:cubicBezTo>
                    <a:pt x="703" y="1036"/>
                    <a:pt x="703" y="1032"/>
                    <a:pt x="698" y="1033"/>
                  </a:cubicBezTo>
                  <a:cubicBezTo>
                    <a:pt x="696" y="1041"/>
                    <a:pt x="676" y="1034"/>
                    <a:pt x="676" y="1042"/>
                  </a:cubicBezTo>
                  <a:cubicBezTo>
                    <a:pt x="673" y="1043"/>
                    <a:pt x="672" y="1038"/>
                    <a:pt x="670" y="1041"/>
                  </a:cubicBezTo>
                  <a:cubicBezTo>
                    <a:pt x="674" y="1041"/>
                    <a:pt x="671" y="1043"/>
                    <a:pt x="670" y="1044"/>
                  </a:cubicBezTo>
                  <a:cubicBezTo>
                    <a:pt x="673" y="1044"/>
                    <a:pt x="672" y="1047"/>
                    <a:pt x="672" y="1050"/>
                  </a:cubicBezTo>
                  <a:cubicBezTo>
                    <a:pt x="657" y="1057"/>
                    <a:pt x="641" y="1047"/>
                    <a:pt x="627" y="1050"/>
                  </a:cubicBezTo>
                  <a:cubicBezTo>
                    <a:pt x="628" y="1052"/>
                    <a:pt x="628" y="1054"/>
                    <a:pt x="628" y="1057"/>
                  </a:cubicBezTo>
                  <a:cubicBezTo>
                    <a:pt x="631" y="1056"/>
                    <a:pt x="633" y="1055"/>
                    <a:pt x="636" y="1057"/>
                  </a:cubicBezTo>
                  <a:cubicBezTo>
                    <a:pt x="636" y="1056"/>
                    <a:pt x="635" y="1054"/>
                    <a:pt x="636" y="1054"/>
                  </a:cubicBezTo>
                  <a:cubicBezTo>
                    <a:pt x="645" y="1054"/>
                    <a:pt x="658" y="1059"/>
                    <a:pt x="662" y="1053"/>
                  </a:cubicBezTo>
                  <a:cubicBezTo>
                    <a:pt x="664" y="1053"/>
                    <a:pt x="666" y="1055"/>
                    <a:pt x="664" y="1057"/>
                  </a:cubicBezTo>
                  <a:cubicBezTo>
                    <a:pt x="671" y="1057"/>
                    <a:pt x="677" y="1059"/>
                    <a:pt x="683" y="1061"/>
                  </a:cubicBezTo>
                  <a:cubicBezTo>
                    <a:pt x="684" y="1059"/>
                    <a:pt x="681" y="1058"/>
                    <a:pt x="683" y="1057"/>
                  </a:cubicBezTo>
                  <a:cubicBezTo>
                    <a:pt x="683" y="1059"/>
                    <a:pt x="685" y="1058"/>
                    <a:pt x="685" y="1059"/>
                  </a:cubicBezTo>
                  <a:cubicBezTo>
                    <a:pt x="686" y="1053"/>
                    <a:pt x="697" y="1055"/>
                    <a:pt x="699" y="1055"/>
                  </a:cubicBezTo>
                  <a:close/>
                  <a:moveTo>
                    <a:pt x="489" y="1081"/>
                  </a:moveTo>
                  <a:cubicBezTo>
                    <a:pt x="490" y="1085"/>
                    <a:pt x="494" y="1086"/>
                    <a:pt x="496" y="1085"/>
                  </a:cubicBezTo>
                  <a:cubicBezTo>
                    <a:pt x="492" y="1085"/>
                    <a:pt x="494" y="1080"/>
                    <a:pt x="489" y="1081"/>
                  </a:cubicBezTo>
                  <a:close/>
                  <a:moveTo>
                    <a:pt x="517" y="1092"/>
                  </a:moveTo>
                  <a:cubicBezTo>
                    <a:pt x="510" y="1092"/>
                    <a:pt x="502" y="1087"/>
                    <a:pt x="496" y="1089"/>
                  </a:cubicBezTo>
                  <a:cubicBezTo>
                    <a:pt x="504" y="1090"/>
                    <a:pt x="509" y="1094"/>
                    <a:pt x="517" y="1092"/>
                  </a:cubicBezTo>
                  <a:close/>
                  <a:moveTo>
                    <a:pt x="823" y="1101"/>
                  </a:moveTo>
                  <a:cubicBezTo>
                    <a:pt x="823" y="1104"/>
                    <a:pt x="818" y="1101"/>
                    <a:pt x="818" y="1103"/>
                  </a:cubicBezTo>
                  <a:cubicBezTo>
                    <a:pt x="819" y="1105"/>
                    <a:pt x="825" y="1103"/>
                    <a:pt x="823" y="1101"/>
                  </a:cubicBezTo>
                  <a:close/>
                  <a:moveTo>
                    <a:pt x="593" y="1118"/>
                  </a:moveTo>
                  <a:cubicBezTo>
                    <a:pt x="597" y="1118"/>
                    <a:pt x="603" y="1124"/>
                    <a:pt x="606" y="1120"/>
                  </a:cubicBezTo>
                  <a:cubicBezTo>
                    <a:pt x="603" y="1118"/>
                    <a:pt x="592" y="1117"/>
                    <a:pt x="593" y="1118"/>
                  </a:cubicBezTo>
                  <a:close/>
                  <a:moveTo>
                    <a:pt x="818" y="1126"/>
                  </a:moveTo>
                  <a:cubicBezTo>
                    <a:pt x="814" y="1127"/>
                    <a:pt x="806" y="1126"/>
                    <a:pt x="810" y="1131"/>
                  </a:cubicBezTo>
                  <a:cubicBezTo>
                    <a:pt x="796" y="1134"/>
                    <a:pt x="784" y="1133"/>
                    <a:pt x="775" y="1139"/>
                  </a:cubicBezTo>
                  <a:cubicBezTo>
                    <a:pt x="771" y="1134"/>
                    <a:pt x="767" y="1141"/>
                    <a:pt x="764" y="1143"/>
                  </a:cubicBezTo>
                  <a:cubicBezTo>
                    <a:pt x="781" y="1141"/>
                    <a:pt x="801" y="1137"/>
                    <a:pt x="817" y="1129"/>
                  </a:cubicBezTo>
                  <a:cubicBezTo>
                    <a:pt x="815" y="1129"/>
                    <a:pt x="814" y="1127"/>
                    <a:pt x="818" y="1126"/>
                  </a:cubicBezTo>
                  <a:close/>
                  <a:moveTo>
                    <a:pt x="916" y="627"/>
                  </a:moveTo>
                  <a:cubicBezTo>
                    <a:pt x="917" y="623"/>
                    <a:pt x="917" y="618"/>
                    <a:pt x="916" y="616"/>
                  </a:cubicBezTo>
                  <a:cubicBezTo>
                    <a:pt x="915" y="619"/>
                    <a:pt x="914" y="621"/>
                    <a:pt x="914" y="625"/>
                  </a:cubicBezTo>
                  <a:cubicBezTo>
                    <a:pt x="917" y="623"/>
                    <a:pt x="914" y="627"/>
                    <a:pt x="916" y="627"/>
                  </a:cubicBezTo>
                  <a:close/>
                  <a:moveTo>
                    <a:pt x="912" y="748"/>
                  </a:moveTo>
                  <a:cubicBezTo>
                    <a:pt x="920" y="748"/>
                    <a:pt x="918" y="735"/>
                    <a:pt x="924" y="736"/>
                  </a:cubicBezTo>
                  <a:cubicBezTo>
                    <a:pt x="926" y="732"/>
                    <a:pt x="927" y="727"/>
                    <a:pt x="931" y="725"/>
                  </a:cubicBezTo>
                  <a:cubicBezTo>
                    <a:pt x="931" y="732"/>
                    <a:pt x="936" y="727"/>
                    <a:pt x="933" y="734"/>
                  </a:cubicBezTo>
                  <a:cubicBezTo>
                    <a:pt x="938" y="734"/>
                    <a:pt x="936" y="726"/>
                    <a:pt x="937" y="722"/>
                  </a:cubicBezTo>
                  <a:cubicBezTo>
                    <a:pt x="938" y="721"/>
                    <a:pt x="940" y="721"/>
                    <a:pt x="940" y="720"/>
                  </a:cubicBezTo>
                  <a:cubicBezTo>
                    <a:pt x="943" y="714"/>
                    <a:pt x="942" y="700"/>
                    <a:pt x="946" y="706"/>
                  </a:cubicBezTo>
                  <a:cubicBezTo>
                    <a:pt x="946" y="698"/>
                    <a:pt x="953" y="691"/>
                    <a:pt x="949" y="686"/>
                  </a:cubicBezTo>
                  <a:cubicBezTo>
                    <a:pt x="950" y="685"/>
                    <a:pt x="950" y="683"/>
                    <a:pt x="952" y="684"/>
                  </a:cubicBezTo>
                  <a:cubicBezTo>
                    <a:pt x="949" y="677"/>
                    <a:pt x="953" y="673"/>
                    <a:pt x="950" y="666"/>
                  </a:cubicBezTo>
                  <a:cubicBezTo>
                    <a:pt x="942" y="666"/>
                    <a:pt x="938" y="682"/>
                    <a:pt x="933" y="676"/>
                  </a:cubicBezTo>
                  <a:cubicBezTo>
                    <a:pt x="931" y="685"/>
                    <a:pt x="926" y="690"/>
                    <a:pt x="928" y="702"/>
                  </a:cubicBezTo>
                  <a:cubicBezTo>
                    <a:pt x="926" y="702"/>
                    <a:pt x="925" y="704"/>
                    <a:pt x="924" y="705"/>
                  </a:cubicBezTo>
                  <a:cubicBezTo>
                    <a:pt x="924" y="708"/>
                    <a:pt x="926" y="708"/>
                    <a:pt x="926" y="711"/>
                  </a:cubicBezTo>
                  <a:cubicBezTo>
                    <a:pt x="923" y="709"/>
                    <a:pt x="926" y="715"/>
                    <a:pt x="925" y="718"/>
                  </a:cubicBezTo>
                  <a:cubicBezTo>
                    <a:pt x="922" y="725"/>
                    <a:pt x="918" y="729"/>
                    <a:pt x="918" y="738"/>
                  </a:cubicBezTo>
                  <a:cubicBezTo>
                    <a:pt x="916" y="741"/>
                    <a:pt x="912" y="742"/>
                    <a:pt x="912" y="748"/>
                  </a:cubicBezTo>
                  <a:close/>
                  <a:moveTo>
                    <a:pt x="932" y="685"/>
                  </a:moveTo>
                  <a:cubicBezTo>
                    <a:pt x="935" y="685"/>
                    <a:pt x="932" y="691"/>
                    <a:pt x="930" y="691"/>
                  </a:cubicBezTo>
                  <a:cubicBezTo>
                    <a:pt x="930" y="688"/>
                    <a:pt x="931" y="687"/>
                    <a:pt x="932" y="685"/>
                  </a:cubicBezTo>
                  <a:close/>
                  <a:moveTo>
                    <a:pt x="125" y="832"/>
                  </a:moveTo>
                  <a:cubicBezTo>
                    <a:pt x="126" y="837"/>
                    <a:pt x="126" y="836"/>
                    <a:pt x="126" y="842"/>
                  </a:cubicBezTo>
                  <a:cubicBezTo>
                    <a:pt x="131" y="842"/>
                    <a:pt x="129" y="834"/>
                    <a:pt x="133" y="834"/>
                  </a:cubicBezTo>
                  <a:cubicBezTo>
                    <a:pt x="132" y="831"/>
                    <a:pt x="133" y="828"/>
                    <a:pt x="132" y="827"/>
                  </a:cubicBezTo>
                  <a:cubicBezTo>
                    <a:pt x="131" y="830"/>
                    <a:pt x="129" y="823"/>
                    <a:pt x="128" y="827"/>
                  </a:cubicBezTo>
                  <a:cubicBezTo>
                    <a:pt x="129" y="827"/>
                    <a:pt x="129" y="834"/>
                    <a:pt x="125" y="832"/>
                  </a:cubicBezTo>
                  <a:close/>
                  <a:moveTo>
                    <a:pt x="548" y="863"/>
                  </a:moveTo>
                  <a:cubicBezTo>
                    <a:pt x="551" y="868"/>
                    <a:pt x="557" y="871"/>
                    <a:pt x="561" y="875"/>
                  </a:cubicBezTo>
                  <a:cubicBezTo>
                    <a:pt x="559" y="870"/>
                    <a:pt x="565" y="873"/>
                    <a:pt x="565" y="870"/>
                  </a:cubicBezTo>
                  <a:cubicBezTo>
                    <a:pt x="561" y="864"/>
                    <a:pt x="554" y="860"/>
                    <a:pt x="549" y="855"/>
                  </a:cubicBezTo>
                  <a:cubicBezTo>
                    <a:pt x="547" y="862"/>
                    <a:pt x="556" y="860"/>
                    <a:pt x="557" y="866"/>
                  </a:cubicBezTo>
                  <a:cubicBezTo>
                    <a:pt x="552" y="867"/>
                    <a:pt x="551" y="864"/>
                    <a:pt x="548" y="863"/>
                  </a:cubicBezTo>
                  <a:close/>
                  <a:moveTo>
                    <a:pt x="738" y="887"/>
                  </a:moveTo>
                  <a:cubicBezTo>
                    <a:pt x="739" y="890"/>
                    <a:pt x="739" y="891"/>
                    <a:pt x="738" y="894"/>
                  </a:cubicBezTo>
                  <a:cubicBezTo>
                    <a:pt x="740" y="894"/>
                    <a:pt x="741" y="893"/>
                    <a:pt x="742" y="893"/>
                  </a:cubicBezTo>
                  <a:cubicBezTo>
                    <a:pt x="743" y="895"/>
                    <a:pt x="742" y="896"/>
                    <a:pt x="745" y="898"/>
                  </a:cubicBezTo>
                  <a:cubicBezTo>
                    <a:pt x="748" y="893"/>
                    <a:pt x="754" y="892"/>
                    <a:pt x="758" y="888"/>
                  </a:cubicBezTo>
                  <a:cubicBezTo>
                    <a:pt x="757" y="885"/>
                    <a:pt x="756" y="882"/>
                    <a:pt x="753" y="881"/>
                  </a:cubicBezTo>
                  <a:cubicBezTo>
                    <a:pt x="750" y="885"/>
                    <a:pt x="743" y="885"/>
                    <a:pt x="738" y="887"/>
                  </a:cubicBezTo>
                  <a:close/>
                  <a:moveTo>
                    <a:pt x="136" y="922"/>
                  </a:moveTo>
                  <a:cubicBezTo>
                    <a:pt x="137" y="922"/>
                    <a:pt x="138" y="923"/>
                    <a:pt x="138" y="925"/>
                  </a:cubicBezTo>
                  <a:cubicBezTo>
                    <a:pt x="134" y="926"/>
                    <a:pt x="131" y="923"/>
                    <a:pt x="129" y="926"/>
                  </a:cubicBezTo>
                  <a:cubicBezTo>
                    <a:pt x="130" y="928"/>
                    <a:pt x="132" y="929"/>
                    <a:pt x="132" y="932"/>
                  </a:cubicBezTo>
                  <a:cubicBezTo>
                    <a:pt x="142" y="932"/>
                    <a:pt x="144" y="940"/>
                    <a:pt x="152" y="941"/>
                  </a:cubicBezTo>
                  <a:cubicBezTo>
                    <a:pt x="151" y="936"/>
                    <a:pt x="150" y="933"/>
                    <a:pt x="148" y="929"/>
                  </a:cubicBezTo>
                  <a:cubicBezTo>
                    <a:pt x="151" y="928"/>
                    <a:pt x="148" y="924"/>
                    <a:pt x="152" y="924"/>
                  </a:cubicBezTo>
                  <a:cubicBezTo>
                    <a:pt x="150" y="919"/>
                    <a:pt x="142" y="920"/>
                    <a:pt x="139" y="916"/>
                  </a:cubicBezTo>
                  <a:cubicBezTo>
                    <a:pt x="138" y="920"/>
                    <a:pt x="141" y="921"/>
                    <a:pt x="139" y="923"/>
                  </a:cubicBezTo>
                  <a:cubicBezTo>
                    <a:pt x="138" y="923"/>
                    <a:pt x="137" y="919"/>
                    <a:pt x="136" y="922"/>
                  </a:cubicBezTo>
                  <a:close/>
                  <a:moveTo>
                    <a:pt x="638" y="991"/>
                  </a:moveTo>
                  <a:cubicBezTo>
                    <a:pt x="639" y="988"/>
                    <a:pt x="637" y="988"/>
                    <a:pt x="638" y="986"/>
                  </a:cubicBezTo>
                  <a:cubicBezTo>
                    <a:pt x="631" y="982"/>
                    <a:pt x="628" y="988"/>
                    <a:pt x="619" y="987"/>
                  </a:cubicBezTo>
                  <a:cubicBezTo>
                    <a:pt x="620" y="994"/>
                    <a:pt x="631" y="990"/>
                    <a:pt x="634" y="995"/>
                  </a:cubicBezTo>
                  <a:cubicBezTo>
                    <a:pt x="633" y="992"/>
                    <a:pt x="635" y="991"/>
                    <a:pt x="638" y="991"/>
                  </a:cubicBezTo>
                  <a:close/>
                  <a:moveTo>
                    <a:pt x="675" y="1018"/>
                  </a:moveTo>
                  <a:cubicBezTo>
                    <a:pt x="677" y="1018"/>
                    <a:pt x="680" y="1017"/>
                    <a:pt x="680" y="1019"/>
                  </a:cubicBezTo>
                  <a:cubicBezTo>
                    <a:pt x="679" y="1019"/>
                    <a:pt x="676" y="1018"/>
                    <a:pt x="677" y="1021"/>
                  </a:cubicBezTo>
                  <a:cubicBezTo>
                    <a:pt x="677" y="1024"/>
                    <a:pt x="682" y="1020"/>
                    <a:pt x="684" y="1022"/>
                  </a:cubicBezTo>
                  <a:cubicBezTo>
                    <a:pt x="685" y="1017"/>
                    <a:pt x="685" y="1016"/>
                    <a:pt x="688" y="1014"/>
                  </a:cubicBezTo>
                  <a:cubicBezTo>
                    <a:pt x="682" y="1013"/>
                    <a:pt x="677" y="1013"/>
                    <a:pt x="675" y="1018"/>
                  </a:cubicBezTo>
                  <a:close/>
                  <a:moveTo>
                    <a:pt x="847" y="1109"/>
                  </a:moveTo>
                  <a:cubicBezTo>
                    <a:pt x="841" y="1112"/>
                    <a:pt x="836" y="1115"/>
                    <a:pt x="835" y="1120"/>
                  </a:cubicBezTo>
                  <a:cubicBezTo>
                    <a:pt x="833" y="1118"/>
                    <a:pt x="837" y="1116"/>
                    <a:pt x="833" y="1116"/>
                  </a:cubicBezTo>
                  <a:cubicBezTo>
                    <a:pt x="833" y="1121"/>
                    <a:pt x="833" y="1121"/>
                    <a:pt x="833" y="1121"/>
                  </a:cubicBezTo>
                  <a:cubicBezTo>
                    <a:pt x="840" y="1122"/>
                    <a:pt x="847" y="1119"/>
                    <a:pt x="850" y="1114"/>
                  </a:cubicBezTo>
                  <a:cubicBezTo>
                    <a:pt x="849" y="1113"/>
                    <a:pt x="847" y="1112"/>
                    <a:pt x="847" y="1109"/>
                  </a:cubicBezTo>
                  <a:close/>
                </a:path>
              </a:pathLst>
            </a:custGeom>
            <a:solidFill>
              <a:srgbClr val="595959">
                <a:alpha val="8588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椭圆 35"/>
            <p:cNvSpPr>
              <a:spLocks noChangeArrowheads="1"/>
            </p:cNvSpPr>
            <p:nvPr/>
          </p:nvSpPr>
          <p:spPr bwMode="auto">
            <a:xfrm>
              <a:off x="422114" y="274643"/>
              <a:ext cx="2349083" cy="2348199"/>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27" name="组合 26"/>
          <p:cNvGrpSpPr>
            <a:grpSpLocks/>
          </p:cNvGrpSpPr>
          <p:nvPr/>
        </p:nvGrpSpPr>
        <p:grpSpPr bwMode="auto">
          <a:xfrm>
            <a:off x="251222" y="3136107"/>
            <a:ext cx="1760934" cy="347663"/>
            <a:chOff x="0" y="0"/>
            <a:chExt cx="2348676" cy="464458"/>
          </a:xfrm>
        </p:grpSpPr>
        <p:sp>
          <p:nvSpPr>
            <p:cNvPr id="28" name="椭圆 41"/>
            <p:cNvSpPr>
              <a:spLocks noChangeArrowheads="1"/>
            </p:cNvSpPr>
            <p:nvPr/>
          </p:nvSpPr>
          <p:spPr bwMode="auto">
            <a:xfrm>
              <a:off x="0"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添</a:t>
              </a:r>
            </a:p>
          </p:txBody>
        </p:sp>
        <p:sp>
          <p:nvSpPr>
            <p:cNvPr id="29" name="椭圆 42"/>
            <p:cNvSpPr>
              <a:spLocks noChangeArrowheads="1"/>
            </p:cNvSpPr>
            <p:nvPr/>
          </p:nvSpPr>
          <p:spPr bwMode="auto">
            <a:xfrm>
              <a:off x="628855"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加</a:t>
              </a:r>
            </a:p>
          </p:txBody>
        </p:sp>
        <p:sp>
          <p:nvSpPr>
            <p:cNvPr id="30" name="椭圆 43"/>
            <p:cNvSpPr>
              <a:spLocks noChangeArrowheads="1"/>
            </p:cNvSpPr>
            <p:nvPr/>
          </p:nvSpPr>
          <p:spPr bwMode="auto">
            <a:xfrm>
              <a:off x="1256121"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姓</a:t>
              </a:r>
            </a:p>
          </p:txBody>
        </p:sp>
        <p:sp>
          <p:nvSpPr>
            <p:cNvPr id="31" name="椭圆 44"/>
            <p:cNvSpPr>
              <a:spLocks noChangeArrowheads="1"/>
            </p:cNvSpPr>
            <p:nvPr/>
          </p:nvSpPr>
          <p:spPr bwMode="auto">
            <a:xfrm>
              <a:off x="1884975"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名</a:t>
              </a:r>
            </a:p>
          </p:txBody>
        </p:sp>
      </p:grpSp>
      <p:grpSp>
        <p:nvGrpSpPr>
          <p:cNvPr id="32" name="组合 67"/>
          <p:cNvGrpSpPr>
            <a:grpSpLocks/>
          </p:cNvGrpSpPr>
          <p:nvPr/>
        </p:nvGrpSpPr>
        <p:grpSpPr bwMode="auto">
          <a:xfrm>
            <a:off x="2544366" y="3136107"/>
            <a:ext cx="1760934" cy="347663"/>
            <a:chOff x="0" y="0"/>
            <a:chExt cx="2348676" cy="464458"/>
          </a:xfrm>
        </p:grpSpPr>
        <p:sp>
          <p:nvSpPr>
            <p:cNvPr id="33" name="椭圆 68"/>
            <p:cNvSpPr>
              <a:spLocks noChangeArrowheads="1"/>
            </p:cNvSpPr>
            <p:nvPr/>
          </p:nvSpPr>
          <p:spPr bwMode="auto">
            <a:xfrm>
              <a:off x="0"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添</a:t>
              </a:r>
            </a:p>
          </p:txBody>
        </p:sp>
        <p:sp>
          <p:nvSpPr>
            <p:cNvPr id="34" name="椭圆 69"/>
            <p:cNvSpPr>
              <a:spLocks noChangeArrowheads="1"/>
            </p:cNvSpPr>
            <p:nvPr/>
          </p:nvSpPr>
          <p:spPr bwMode="auto">
            <a:xfrm>
              <a:off x="628855"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加</a:t>
              </a:r>
            </a:p>
          </p:txBody>
        </p:sp>
        <p:sp>
          <p:nvSpPr>
            <p:cNvPr id="35" name="椭圆 70"/>
            <p:cNvSpPr>
              <a:spLocks noChangeArrowheads="1"/>
            </p:cNvSpPr>
            <p:nvPr/>
          </p:nvSpPr>
          <p:spPr bwMode="auto">
            <a:xfrm>
              <a:off x="1256121"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姓</a:t>
              </a:r>
            </a:p>
          </p:txBody>
        </p:sp>
        <p:sp>
          <p:nvSpPr>
            <p:cNvPr id="36" name="椭圆 71"/>
            <p:cNvSpPr>
              <a:spLocks noChangeArrowheads="1"/>
            </p:cNvSpPr>
            <p:nvPr/>
          </p:nvSpPr>
          <p:spPr bwMode="auto">
            <a:xfrm>
              <a:off x="1884975"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名</a:t>
              </a:r>
            </a:p>
          </p:txBody>
        </p:sp>
      </p:grpSp>
      <p:grpSp>
        <p:nvGrpSpPr>
          <p:cNvPr id="37" name="组合 72"/>
          <p:cNvGrpSpPr>
            <a:grpSpLocks/>
          </p:cNvGrpSpPr>
          <p:nvPr/>
        </p:nvGrpSpPr>
        <p:grpSpPr bwMode="auto">
          <a:xfrm>
            <a:off x="4837510" y="3136107"/>
            <a:ext cx="1760934" cy="347663"/>
            <a:chOff x="0" y="0"/>
            <a:chExt cx="2348676" cy="464458"/>
          </a:xfrm>
        </p:grpSpPr>
        <p:sp>
          <p:nvSpPr>
            <p:cNvPr id="38" name="椭圆 73"/>
            <p:cNvSpPr>
              <a:spLocks noChangeArrowheads="1"/>
            </p:cNvSpPr>
            <p:nvPr/>
          </p:nvSpPr>
          <p:spPr bwMode="auto">
            <a:xfrm>
              <a:off x="0"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添</a:t>
              </a:r>
            </a:p>
          </p:txBody>
        </p:sp>
        <p:sp>
          <p:nvSpPr>
            <p:cNvPr id="39" name="椭圆 74"/>
            <p:cNvSpPr>
              <a:spLocks noChangeArrowheads="1"/>
            </p:cNvSpPr>
            <p:nvPr/>
          </p:nvSpPr>
          <p:spPr bwMode="auto">
            <a:xfrm>
              <a:off x="628855"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加</a:t>
              </a:r>
            </a:p>
          </p:txBody>
        </p:sp>
        <p:sp>
          <p:nvSpPr>
            <p:cNvPr id="40" name="椭圆 75"/>
            <p:cNvSpPr>
              <a:spLocks noChangeArrowheads="1"/>
            </p:cNvSpPr>
            <p:nvPr/>
          </p:nvSpPr>
          <p:spPr bwMode="auto">
            <a:xfrm>
              <a:off x="1256121"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姓</a:t>
              </a:r>
            </a:p>
          </p:txBody>
        </p:sp>
        <p:sp>
          <p:nvSpPr>
            <p:cNvPr id="41" name="椭圆 76"/>
            <p:cNvSpPr>
              <a:spLocks noChangeArrowheads="1"/>
            </p:cNvSpPr>
            <p:nvPr/>
          </p:nvSpPr>
          <p:spPr bwMode="auto">
            <a:xfrm>
              <a:off x="1884975" y="0"/>
              <a:ext cx="463701"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名</a:t>
              </a:r>
            </a:p>
          </p:txBody>
        </p:sp>
      </p:grpSp>
      <p:grpSp>
        <p:nvGrpSpPr>
          <p:cNvPr id="42" name="组合 77"/>
          <p:cNvGrpSpPr>
            <a:grpSpLocks/>
          </p:cNvGrpSpPr>
          <p:nvPr/>
        </p:nvGrpSpPr>
        <p:grpSpPr bwMode="auto">
          <a:xfrm>
            <a:off x="7129463" y="3136107"/>
            <a:ext cx="1762125" cy="347663"/>
            <a:chOff x="0" y="0"/>
            <a:chExt cx="2348676" cy="464458"/>
          </a:xfrm>
        </p:grpSpPr>
        <p:sp>
          <p:nvSpPr>
            <p:cNvPr id="43" name="椭圆 78"/>
            <p:cNvSpPr>
              <a:spLocks noChangeArrowheads="1"/>
            </p:cNvSpPr>
            <p:nvPr/>
          </p:nvSpPr>
          <p:spPr bwMode="auto">
            <a:xfrm>
              <a:off x="0" y="0"/>
              <a:ext cx="464975"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添</a:t>
              </a:r>
            </a:p>
          </p:txBody>
        </p:sp>
        <p:sp>
          <p:nvSpPr>
            <p:cNvPr id="44" name="椭圆 79"/>
            <p:cNvSpPr>
              <a:spLocks noChangeArrowheads="1"/>
            </p:cNvSpPr>
            <p:nvPr/>
          </p:nvSpPr>
          <p:spPr bwMode="auto">
            <a:xfrm>
              <a:off x="628430" y="0"/>
              <a:ext cx="463387"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加</a:t>
              </a:r>
            </a:p>
          </p:txBody>
        </p:sp>
        <p:sp>
          <p:nvSpPr>
            <p:cNvPr id="45" name="椭圆 80"/>
            <p:cNvSpPr>
              <a:spLocks noChangeArrowheads="1"/>
            </p:cNvSpPr>
            <p:nvPr/>
          </p:nvSpPr>
          <p:spPr bwMode="auto">
            <a:xfrm>
              <a:off x="1256859" y="0"/>
              <a:ext cx="463387"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姓</a:t>
              </a:r>
            </a:p>
          </p:txBody>
        </p:sp>
        <p:sp>
          <p:nvSpPr>
            <p:cNvPr id="46" name="椭圆 81"/>
            <p:cNvSpPr>
              <a:spLocks noChangeArrowheads="1"/>
            </p:cNvSpPr>
            <p:nvPr/>
          </p:nvSpPr>
          <p:spPr bwMode="auto">
            <a:xfrm>
              <a:off x="1883702" y="0"/>
              <a:ext cx="464974" cy="46445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350">
                  <a:solidFill>
                    <a:srgbClr val="FFFFFF"/>
                  </a:solidFill>
                  <a:latin typeface="华文中宋" panose="02010600040101010101" pitchFamily="2" charset="-122"/>
                  <a:ea typeface="华文中宋" panose="02010600040101010101" pitchFamily="2" charset="-122"/>
                </a:rPr>
                <a:t>名</a:t>
              </a:r>
            </a:p>
          </p:txBody>
        </p:sp>
      </p:grpSp>
      <p:grpSp>
        <p:nvGrpSpPr>
          <p:cNvPr id="47" name="组合 36"/>
          <p:cNvGrpSpPr>
            <a:grpSpLocks/>
          </p:cNvGrpSpPr>
          <p:nvPr/>
        </p:nvGrpSpPr>
        <p:grpSpPr bwMode="auto">
          <a:xfrm>
            <a:off x="175023" y="3588545"/>
            <a:ext cx="1965722" cy="567704"/>
            <a:chOff x="0" y="0"/>
            <a:chExt cx="2621416" cy="756741"/>
          </a:xfrm>
        </p:grpSpPr>
        <p:sp>
          <p:nvSpPr>
            <p:cNvPr id="48" name="矩形 82"/>
            <p:cNvSpPr>
              <a:spLocks noChangeArrowheads="1"/>
            </p:cNvSpPr>
            <p:nvPr/>
          </p:nvSpPr>
          <p:spPr bwMode="auto">
            <a:xfrm>
              <a:off x="0" y="0"/>
              <a:ext cx="2159512" cy="36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04040"/>
                  </a:solidFill>
                  <a:latin typeface="华文中宋" panose="02010600040101010101" pitchFamily="2" charset="-122"/>
                  <a:ea typeface="华文中宋" panose="02010600040101010101" pitchFamily="2" charset="-122"/>
                </a:rPr>
                <a:t>一行朱砂 到底圈了谁</a:t>
              </a:r>
            </a:p>
          </p:txBody>
        </p:sp>
        <p:sp>
          <p:nvSpPr>
            <p:cNvPr id="49" name="矩形 83"/>
            <p:cNvSpPr>
              <a:spLocks noChangeArrowheads="1"/>
            </p:cNvSpPr>
            <p:nvPr/>
          </p:nvSpPr>
          <p:spPr bwMode="auto">
            <a:xfrm>
              <a:off x="14289" y="295197"/>
              <a:ext cx="2607127" cy="46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825">
                  <a:solidFill>
                    <a:srgbClr val="404040"/>
                  </a:solidFill>
                  <a:latin typeface="Arial" panose="020B0604020202020204" pitchFamily="34" charset="0"/>
                  <a:cs typeface="Arial" panose="020B0604020202020204" pitchFamily="34" charset="0"/>
                </a:rPr>
                <a:t>A stripe of cinnabar, whose name after all did it circle?</a:t>
              </a:r>
            </a:p>
          </p:txBody>
        </p:sp>
      </p:grpSp>
      <p:cxnSp>
        <p:nvCxnSpPr>
          <p:cNvPr id="50" name="直接连接符 38"/>
          <p:cNvCxnSpPr>
            <a:cxnSpLocks noChangeShapeType="1"/>
          </p:cNvCxnSpPr>
          <p:nvPr/>
        </p:nvCxnSpPr>
        <p:spPr bwMode="auto">
          <a:xfrm>
            <a:off x="2275285" y="3189686"/>
            <a:ext cx="0" cy="1226344"/>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51" name="直接连接符 84"/>
          <p:cNvCxnSpPr>
            <a:cxnSpLocks noChangeShapeType="1"/>
          </p:cNvCxnSpPr>
          <p:nvPr/>
        </p:nvCxnSpPr>
        <p:spPr bwMode="auto">
          <a:xfrm>
            <a:off x="4561285" y="3189686"/>
            <a:ext cx="0" cy="1226344"/>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52" name="直接连接符 85"/>
          <p:cNvCxnSpPr>
            <a:cxnSpLocks noChangeShapeType="1"/>
          </p:cNvCxnSpPr>
          <p:nvPr/>
        </p:nvCxnSpPr>
        <p:spPr bwMode="auto">
          <a:xfrm>
            <a:off x="6868716" y="3189686"/>
            <a:ext cx="0" cy="1226344"/>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53" name="组合 87"/>
          <p:cNvGrpSpPr>
            <a:grpSpLocks/>
          </p:cNvGrpSpPr>
          <p:nvPr/>
        </p:nvGrpSpPr>
        <p:grpSpPr bwMode="auto">
          <a:xfrm>
            <a:off x="2469358" y="3588545"/>
            <a:ext cx="1965722" cy="567704"/>
            <a:chOff x="0" y="0"/>
            <a:chExt cx="2621416" cy="756741"/>
          </a:xfrm>
        </p:grpSpPr>
        <p:sp>
          <p:nvSpPr>
            <p:cNvPr id="54" name="矩形 88"/>
            <p:cNvSpPr>
              <a:spLocks noChangeArrowheads="1"/>
            </p:cNvSpPr>
            <p:nvPr/>
          </p:nvSpPr>
          <p:spPr bwMode="auto">
            <a:xfrm>
              <a:off x="0" y="0"/>
              <a:ext cx="2364732" cy="36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04040"/>
                  </a:solidFill>
                  <a:latin typeface="华文中宋" panose="02010600040101010101" pitchFamily="2" charset="-122"/>
                  <a:ea typeface="华文中宋" panose="02010600040101010101" pitchFamily="2" charset="-122"/>
                </a:rPr>
                <a:t>无关风月 我题序等你回</a:t>
              </a:r>
            </a:p>
          </p:txBody>
        </p:sp>
        <p:sp>
          <p:nvSpPr>
            <p:cNvPr id="55" name="矩形 89"/>
            <p:cNvSpPr>
              <a:spLocks noChangeArrowheads="1"/>
            </p:cNvSpPr>
            <p:nvPr/>
          </p:nvSpPr>
          <p:spPr bwMode="auto">
            <a:xfrm>
              <a:off x="14290" y="295197"/>
              <a:ext cx="2607126" cy="46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825">
                  <a:solidFill>
                    <a:srgbClr val="404040"/>
                  </a:solidFill>
                  <a:latin typeface="Arial" panose="020B0604020202020204" pitchFamily="34" charset="0"/>
                  <a:cs typeface="Arial" panose="020B0604020202020204" pitchFamily="34" charset="0"/>
                </a:rPr>
                <a:t>No matter when, I write the preface while awaiting your return</a:t>
              </a:r>
            </a:p>
          </p:txBody>
        </p:sp>
      </p:grpSp>
      <p:grpSp>
        <p:nvGrpSpPr>
          <p:cNvPr id="56" name="组合 90"/>
          <p:cNvGrpSpPr>
            <a:grpSpLocks/>
          </p:cNvGrpSpPr>
          <p:nvPr/>
        </p:nvGrpSpPr>
        <p:grpSpPr bwMode="auto">
          <a:xfrm>
            <a:off x="4763692" y="3588544"/>
            <a:ext cx="1966913" cy="693472"/>
            <a:chOff x="0" y="0"/>
            <a:chExt cx="2621416" cy="925469"/>
          </a:xfrm>
        </p:grpSpPr>
        <p:sp>
          <p:nvSpPr>
            <p:cNvPr id="57" name="矩形 91"/>
            <p:cNvSpPr>
              <a:spLocks noChangeArrowheads="1"/>
            </p:cNvSpPr>
            <p:nvPr/>
          </p:nvSpPr>
          <p:spPr bwMode="auto">
            <a:xfrm>
              <a:off x="0" y="0"/>
              <a:ext cx="2363300" cy="36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04040"/>
                  </a:solidFill>
                  <a:latin typeface="华文中宋" panose="02010600040101010101" pitchFamily="2" charset="-122"/>
                  <a:ea typeface="华文中宋" panose="02010600040101010101" pitchFamily="2" charset="-122"/>
                </a:rPr>
                <a:t>悬笔一绝 那岸边浪千叠</a:t>
              </a:r>
            </a:p>
          </p:txBody>
        </p:sp>
        <p:sp>
          <p:nvSpPr>
            <p:cNvPr id="58" name="矩形 92"/>
            <p:cNvSpPr>
              <a:spLocks noChangeArrowheads="1"/>
            </p:cNvSpPr>
            <p:nvPr/>
          </p:nvSpPr>
          <p:spPr bwMode="auto">
            <a:xfrm>
              <a:off x="14280" y="293955"/>
              <a:ext cx="2607136" cy="631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825">
                  <a:solidFill>
                    <a:srgbClr val="404040"/>
                  </a:solidFill>
                  <a:latin typeface="Arial" panose="020B0604020202020204" pitchFamily="34" charset="0"/>
                  <a:cs typeface="Arial" panose="020B0604020202020204" pitchFamily="34" charset="0"/>
                </a:rPr>
                <a:t>Holding the brush with my arm in mid-air, I completed the character, the waves piled up against the shore</a:t>
              </a:r>
            </a:p>
          </p:txBody>
        </p:sp>
      </p:grpSp>
      <p:grpSp>
        <p:nvGrpSpPr>
          <p:cNvPr id="59" name="组合 93"/>
          <p:cNvGrpSpPr>
            <a:grpSpLocks/>
          </p:cNvGrpSpPr>
          <p:nvPr/>
        </p:nvGrpSpPr>
        <p:grpSpPr bwMode="auto">
          <a:xfrm>
            <a:off x="7059217" y="3588544"/>
            <a:ext cx="1965722" cy="693472"/>
            <a:chOff x="0" y="0"/>
            <a:chExt cx="2621416" cy="925469"/>
          </a:xfrm>
        </p:grpSpPr>
        <p:sp>
          <p:nvSpPr>
            <p:cNvPr id="60" name="矩形 94"/>
            <p:cNvSpPr>
              <a:spLocks noChangeArrowheads="1"/>
            </p:cNvSpPr>
            <p:nvPr/>
          </p:nvSpPr>
          <p:spPr bwMode="auto">
            <a:xfrm>
              <a:off x="0" y="0"/>
              <a:ext cx="2364732" cy="36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04040"/>
                  </a:solidFill>
                  <a:latin typeface="华文中宋" panose="02010600040101010101" pitchFamily="2" charset="-122"/>
                  <a:ea typeface="华文中宋" panose="02010600040101010101" pitchFamily="2" charset="-122"/>
                </a:rPr>
                <a:t>情字何解 怎落笔都不对</a:t>
              </a:r>
            </a:p>
          </p:txBody>
        </p:sp>
        <p:sp>
          <p:nvSpPr>
            <p:cNvPr id="61" name="矩形 95"/>
            <p:cNvSpPr>
              <a:spLocks noChangeArrowheads="1"/>
            </p:cNvSpPr>
            <p:nvPr/>
          </p:nvSpPr>
          <p:spPr bwMode="auto">
            <a:xfrm>
              <a:off x="14289" y="293955"/>
              <a:ext cx="2607127" cy="631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825">
                  <a:solidFill>
                    <a:srgbClr val="404040"/>
                  </a:solidFill>
                  <a:latin typeface="Arial" panose="020B0604020202020204" pitchFamily="34" charset="0"/>
                  <a:cs typeface="Arial" panose="020B0604020202020204" pitchFamily="34" charset="0"/>
                </a:rPr>
                <a:t>But how could I understand the character “love”? Whatever stroke I started with always seemed wrong</a:t>
              </a:r>
            </a:p>
          </p:txBody>
        </p:sp>
      </p:grpSp>
    </p:spTree>
    <p:extLst>
      <p:ext uri="{BB962C8B-B14F-4D97-AF65-F5344CB8AC3E}">
        <p14:creationId xmlns:p14="http://schemas.microsoft.com/office/powerpoint/2010/main" val="283676495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17" presetClass="entr" presetSubtype="1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childTnLst>
                                </p:cTn>
                              </p:par>
                            </p:childTnLst>
                          </p:cTn>
                        </p:par>
                        <p:par>
                          <p:cTn id="19" fill="hold">
                            <p:stCondLst>
                              <p:cond delay="2000"/>
                            </p:stCondLst>
                            <p:childTnLst>
                              <p:par>
                                <p:cTn id="20" presetID="23" presetClass="entr" presetSubtype="16"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up)">
                                      <p:cBhvr>
                                        <p:cTn id="31" dur="250"/>
                                        <p:tgtEl>
                                          <p:spTgt spid="50"/>
                                        </p:tgtEl>
                                      </p:cBhvr>
                                    </p:animEffect>
                                  </p:childTnLst>
                                </p:cTn>
                              </p:par>
                            </p:childTnLst>
                          </p:cTn>
                        </p:par>
                        <p:par>
                          <p:cTn id="32" fill="hold">
                            <p:stCondLst>
                              <p:cond delay="3250"/>
                            </p:stCondLst>
                            <p:childTnLst>
                              <p:par>
                                <p:cTn id="33" presetID="17" presetClass="entr" presetSubtype="1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strVal val="#ppt_h"/>
                                          </p:val>
                                        </p:tav>
                                        <p:tav tm="100000">
                                          <p:val>
                                            <p:strVal val="#ppt_h"/>
                                          </p:val>
                                        </p:tav>
                                      </p:tavLst>
                                    </p:anim>
                                  </p:childTnLst>
                                </p:cTn>
                              </p:par>
                            </p:childTnLst>
                          </p:cTn>
                        </p:par>
                        <p:par>
                          <p:cTn id="37" fill="hold">
                            <p:stCondLst>
                              <p:cond delay="3750"/>
                            </p:stCondLst>
                            <p:childTnLst>
                              <p:par>
                                <p:cTn id="38" presetID="23" presetClass="entr" presetSubtype="16"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childTnLst>
                                </p:cTn>
                              </p:par>
                            </p:childTnLst>
                          </p:cTn>
                        </p:par>
                        <p:par>
                          <p:cTn id="42" fill="hold">
                            <p:stCondLst>
                              <p:cond delay="4250"/>
                            </p:stCondLst>
                            <p:childTnLst>
                              <p:par>
                                <p:cTn id="43" presetID="10" presetClass="entr" presetSubtype="0" fill="hold"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cTn>
                              </p:par>
                            </p:childTnLst>
                          </p:cTn>
                        </p:par>
                        <p:par>
                          <p:cTn id="46" fill="hold">
                            <p:stCondLst>
                              <p:cond delay="4750"/>
                            </p:stCondLst>
                            <p:childTnLst>
                              <p:par>
                                <p:cTn id="47" presetID="22" presetClass="entr" presetSubtype="1"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wipe(up)">
                                      <p:cBhvr>
                                        <p:cTn id="49" dur="250"/>
                                        <p:tgtEl>
                                          <p:spTgt spid="51"/>
                                        </p:tgtEl>
                                      </p:cBhvr>
                                    </p:animEffect>
                                  </p:childTnLst>
                                </p:cTn>
                              </p:par>
                            </p:childTnLst>
                          </p:cTn>
                        </p:par>
                        <p:par>
                          <p:cTn id="50" fill="hold">
                            <p:stCondLst>
                              <p:cond delay="5000"/>
                            </p:stCondLst>
                            <p:childTnLst>
                              <p:par>
                                <p:cTn id="51" presetID="17" presetClass="entr" presetSubtype="10"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strVal val="#ppt_h"/>
                                          </p:val>
                                        </p:tav>
                                        <p:tav tm="100000">
                                          <p:val>
                                            <p:strVal val="#ppt_h"/>
                                          </p:val>
                                        </p:tav>
                                      </p:tavLst>
                                    </p:anim>
                                  </p:childTnLst>
                                </p:cTn>
                              </p:par>
                            </p:childTnLst>
                          </p:cTn>
                        </p:par>
                        <p:par>
                          <p:cTn id="55" fill="hold">
                            <p:stCondLst>
                              <p:cond delay="5500"/>
                            </p:stCondLst>
                            <p:childTnLst>
                              <p:par>
                                <p:cTn id="56" presetID="23" presetClass="entr" presetSubtype="16"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10" presetClass="entr" presetSubtype="0"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500"/>
                            </p:stCondLst>
                            <p:childTnLst>
                              <p:par>
                                <p:cTn id="65" presetID="22" presetClass="entr" presetSubtype="1"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up)">
                                      <p:cBhvr>
                                        <p:cTn id="67" dur="250"/>
                                        <p:tgtEl>
                                          <p:spTgt spid="52"/>
                                        </p:tgtEl>
                                      </p:cBhvr>
                                    </p:animEffect>
                                  </p:childTnLst>
                                </p:cTn>
                              </p:par>
                            </p:childTnLst>
                          </p:cTn>
                        </p:par>
                        <p:par>
                          <p:cTn id="68" fill="hold">
                            <p:stCondLst>
                              <p:cond delay="6750"/>
                            </p:stCondLst>
                            <p:childTnLst>
                              <p:par>
                                <p:cTn id="69" presetID="17" presetClass="entr" presetSubtype="10"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strVal val="#ppt_h"/>
                                          </p:val>
                                        </p:tav>
                                        <p:tav tm="100000">
                                          <p:val>
                                            <p:strVal val="#ppt_h"/>
                                          </p:val>
                                        </p:tav>
                                      </p:tavLst>
                                    </p:anim>
                                  </p:childTnLst>
                                </p:cTn>
                              </p:par>
                            </p:childTnLst>
                          </p:cTn>
                        </p:par>
                        <p:par>
                          <p:cTn id="73" fill="hold">
                            <p:stCondLst>
                              <p:cond delay="7250"/>
                            </p:stCondLst>
                            <p:childTnLst>
                              <p:par>
                                <p:cTn id="74" presetID="23" presetClass="entr" presetSubtype="16"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 calcmode="lin" valueType="num">
                                      <p:cBhvr>
                                        <p:cTn id="76" dur="500" fill="hold"/>
                                        <p:tgtEl>
                                          <p:spTgt spid="42"/>
                                        </p:tgtEl>
                                        <p:attrNameLst>
                                          <p:attrName>ppt_w</p:attrName>
                                        </p:attrNameLst>
                                      </p:cBhvr>
                                      <p:tavLst>
                                        <p:tav tm="0">
                                          <p:val>
                                            <p:fltVal val="0"/>
                                          </p:val>
                                        </p:tav>
                                        <p:tav tm="100000">
                                          <p:val>
                                            <p:strVal val="#ppt_w"/>
                                          </p:val>
                                        </p:tav>
                                      </p:tavLst>
                                    </p:anim>
                                    <p:anim calcmode="lin" valueType="num">
                                      <p:cBhvr>
                                        <p:cTn id="77" dur="500" fill="hold"/>
                                        <p:tgtEl>
                                          <p:spTgt spid="42"/>
                                        </p:tgtEl>
                                        <p:attrNameLst>
                                          <p:attrName>ppt_h</p:attrName>
                                        </p:attrNameLst>
                                      </p:cBhvr>
                                      <p:tavLst>
                                        <p:tav tm="0">
                                          <p:val>
                                            <p:fltVal val="0"/>
                                          </p:val>
                                        </p:tav>
                                        <p:tav tm="100000">
                                          <p:val>
                                            <p:strVal val="#ppt_h"/>
                                          </p:val>
                                        </p:tav>
                                      </p:tavLst>
                                    </p:anim>
                                  </p:childTnLst>
                                </p:cTn>
                              </p:par>
                            </p:childTnLst>
                          </p:cTn>
                        </p:par>
                        <p:par>
                          <p:cTn id="78" fill="hold">
                            <p:stCondLst>
                              <p:cond delay="7750"/>
                            </p:stCondLst>
                            <p:childTnLst>
                              <p:par>
                                <p:cTn id="79" presetID="10" presetClass="entr" presetSubtype="0" fill="hold" nodeType="after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a:solidFill>
                    <a:schemeClr val="bg1"/>
                  </a:solidFill>
                  <a:latin typeface="华文中宋" panose="02010600040101010101" pitchFamily="2" charset="-122"/>
                  <a:ea typeface="华文中宋" panose="02010600040101010101" pitchFamily="2" charset="-122"/>
                </a:rPr>
                <a:t>01</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文本框 14"/>
          <p:cNvSpPr txBox="1"/>
          <p:nvPr/>
        </p:nvSpPr>
        <p:spPr>
          <a:xfrm>
            <a:off x="250825"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6" name="文本框 15"/>
          <p:cNvSpPr txBox="1"/>
          <p:nvPr/>
        </p:nvSpPr>
        <p:spPr>
          <a:xfrm>
            <a:off x="250825"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7" name="文本框 16"/>
          <p:cNvSpPr txBox="1"/>
          <p:nvPr/>
        </p:nvSpPr>
        <p:spPr>
          <a:xfrm>
            <a:off x="2124448" y="3829379"/>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8" name="文本框 17"/>
          <p:cNvSpPr txBox="1"/>
          <p:nvPr/>
        </p:nvSpPr>
        <p:spPr>
          <a:xfrm>
            <a:off x="2124448" y="4114259"/>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9" name="文本框 18"/>
          <p:cNvSpPr txBox="1"/>
          <p:nvPr/>
        </p:nvSpPr>
        <p:spPr>
          <a:xfrm>
            <a:off x="3793207"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20" name="文本框 19"/>
          <p:cNvSpPr txBox="1"/>
          <p:nvPr/>
        </p:nvSpPr>
        <p:spPr>
          <a:xfrm>
            <a:off x="3793207"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21" name="文本框 20"/>
          <p:cNvSpPr txBox="1"/>
          <p:nvPr/>
        </p:nvSpPr>
        <p:spPr>
          <a:xfrm>
            <a:off x="7119628"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22" name="文本框 21"/>
          <p:cNvSpPr txBox="1"/>
          <p:nvPr/>
        </p:nvSpPr>
        <p:spPr>
          <a:xfrm>
            <a:off x="7119628"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23" name="文本框 22"/>
          <p:cNvSpPr txBox="1"/>
          <p:nvPr/>
        </p:nvSpPr>
        <p:spPr>
          <a:xfrm>
            <a:off x="5456416" y="3829379"/>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24" name="文本框 23"/>
          <p:cNvSpPr txBox="1"/>
          <p:nvPr/>
        </p:nvSpPr>
        <p:spPr>
          <a:xfrm>
            <a:off x="5456416" y="4114259"/>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grpSp>
        <p:nvGrpSpPr>
          <p:cNvPr id="25" name="组合 24"/>
          <p:cNvGrpSpPr/>
          <p:nvPr/>
        </p:nvGrpSpPr>
        <p:grpSpPr>
          <a:xfrm>
            <a:off x="3987912" y="1625224"/>
            <a:ext cx="1172142" cy="1172144"/>
            <a:chOff x="5314573" y="1467845"/>
            <a:chExt cx="1562856" cy="1562858"/>
          </a:xfrm>
        </p:grpSpPr>
        <p:grpSp>
          <p:nvGrpSpPr>
            <p:cNvPr id="26" name="组合 25"/>
            <p:cNvGrpSpPr/>
            <p:nvPr/>
          </p:nvGrpSpPr>
          <p:grpSpPr>
            <a:xfrm>
              <a:off x="5314573" y="1467845"/>
              <a:ext cx="1562856" cy="1562858"/>
              <a:chOff x="1982097" y="1814457"/>
              <a:chExt cx="1034526" cy="1034526"/>
            </a:xfrm>
          </p:grpSpPr>
          <p:sp>
            <p:nvSpPr>
              <p:cNvPr id="28"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9" name="矩形: 圆角 21"/>
              <p:cNvSpPr/>
              <p:nvPr/>
            </p:nvSpPr>
            <p:spPr>
              <a:xfrm rot="2700000">
                <a:off x="2070736" y="1903094"/>
                <a:ext cx="857250" cy="857250"/>
              </a:xfrm>
              <a:prstGeom prst="roundRect">
                <a:avLst>
                  <a:gd name="adj" fmla="val 11964"/>
                </a:avLst>
              </a:prstGeom>
              <a:solidFill>
                <a:srgbClr val="AC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27" name="Freeform 70"/>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0" name="组合 29"/>
          <p:cNvGrpSpPr/>
          <p:nvPr/>
        </p:nvGrpSpPr>
        <p:grpSpPr>
          <a:xfrm>
            <a:off x="2613066" y="2109685"/>
            <a:ext cx="1172142" cy="1172144"/>
            <a:chOff x="3481445" y="2113792"/>
            <a:chExt cx="1562856" cy="1562858"/>
          </a:xfrm>
        </p:grpSpPr>
        <p:grpSp>
          <p:nvGrpSpPr>
            <p:cNvPr id="31" name="组合 30"/>
            <p:cNvGrpSpPr/>
            <p:nvPr/>
          </p:nvGrpSpPr>
          <p:grpSpPr>
            <a:xfrm>
              <a:off x="3481445" y="2113792"/>
              <a:ext cx="1562856" cy="1562858"/>
              <a:chOff x="1982097" y="1814457"/>
              <a:chExt cx="1034526" cy="1034526"/>
            </a:xfrm>
          </p:grpSpPr>
          <p:sp>
            <p:nvSpPr>
              <p:cNvPr id="33"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4" name="矩形: 圆角 18"/>
              <p:cNvSpPr/>
              <p:nvPr/>
            </p:nvSpPr>
            <p:spPr>
              <a:xfrm rot="2700000">
                <a:off x="2070736" y="1903094"/>
                <a:ext cx="857250" cy="857250"/>
              </a:xfrm>
              <a:prstGeom prst="roundRect">
                <a:avLst>
                  <a:gd name="adj" fmla="val 11964"/>
                </a:avLst>
              </a:prstGeom>
              <a:solidFill>
                <a:srgbClr val="40404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2"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5" name="组合 34"/>
          <p:cNvGrpSpPr/>
          <p:nvPr/>
        </p:nvGrpSpPr>
        <p:grpSpPr>
          <a:xfrm>
            <a:off x="6737602" y="1625941"/>
            <a:ext cx="1172142" cy="1172144"/>
            <a:chOff x="8980827" y="1468801"/>
            <a:chExt cx="1562856" cy="1562858"/>
          </a:xfrm>
        </p:grpSpPr>
        <p:grpSp>
          <p:nvGrpSpPr>
            <p:cNvPr id="36" name="组合 35"/>
            <p:cNvGrpSpPr/>
            <p:nvPr/>
          </p:nvGrpSpPr>
          <p:grpSpPr>
            <a:xfrm>
              <a:off x="8980827" y="1468801"/>
              <a:ext cx="1562856" cy="1562858"/>
              <a:chOff x="1982097" y="1814457"/>
              <a:chExt cx="1034526" cy="1034526"/>
            </a:xfrm>
          </p:grpSpPr>
          <p:sp>
            <p:nvSpPr>
              <p:cNvPr id="38"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9" name="矩形: 圆角 38"/>
              <p:cNvSpPr/>
              <p:nvPr/>
            </p:nvSpPr>
            <p:spPr>
              <a:xfrm rot="2700000">
                <a:off x="2070736" y="1903094"/>
                <a:ext cx="857250" cy="857250"/>
              </a:xfrm>
              <a:prstGeom prst="roundRect">
                <a:avLst>
                  <a:gd name="adj" fmla="val 11964"/>
                </a:avLst>
              </a:prstGeom>
              <a:solidFill>
                <a:srgbClr val="AC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7"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40" name="组合 39"/>
          <p:cNvGrpSpPr/>
          <p:nvPr/>
        </p:nvGrpSpPr>
        <p:grpSpPr>
          <a:xfrm>
            <a:off x="5362758" y="2109685"/>
            <a:ext cx="1172142" cy="1172144"/>
            <a:chOff x="7147701" y="2113791"/>
            <a:chExt cx="1562856" cy="1562858"/>
          </a:xfrm>
        </p:grpSpPr>
        <p:grpSp>
          <p:nvGrpSpPr>
            <p:cNvPr id="41" name="组合 40"/>
            <p:cNvGrpSpPr/>
            <p:nvPr/>
          </p:nvGrpSpPr>
          <p:grpSpPr>
            <a:xfrm>
              <a:off x="7147701" y="2113791"/>
              <a:ext cx="1562856" cy="1562858"/>
              <a:chOff x="1982097" y="1814457"/>
              <a:chExt cx="1034526" cy="1034526"/>
            </a:xfrm>
          </p:grpSpPr>
          <p:sp>
            <p:nvSpPr>
              <p:cNvPr id="43"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4" name="矩形: 圆角 24"/>
              <p:cNvSpPr/>
              <p:nvPr/>
            </p:nvSpPr>
            <p:spPr>
              <a:xfrm rot="2700000">
                <a:off x="2070736" y="1903094"/>
                <a:ext cx="857250" cy="857250"/>
              </a:xfrm>
              <a:prstGeom prst="roundRect">
                <a:avLst>
                  <a:gd name="adj" fmla="val 11964"/>
                </a:avLst>
              </a:prstGeom>
              <a:solidFill>
                <a:srgbClr val="40404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42" name="Freeform 107"/>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45" name="组合 44"/>
          <p:cNvGrpSpPr/>
          <p:nvPr/>
        </p:nvGrpSpPr>
        <p:grpSpPr>
          <a:xfrm>
            <a:off x="1238220" y="1625224"/>
            <a:ext cx="1172142" cy="1172144"/>
            <a:chOff x="1648317" y="1467844"/>
            <a:chExt cx="1562856" cy="1562858"/>
          </a:xfrm>
        </p:grpSpPr>
        <p:grpSp>
          <p:nvGrpSpPr>
            <p:cNvPr id="46" name="组合 45"/>
            <p:cNvGrpSpPr/>
            <p:nvPr/>
          </p:nvGrpSpPr>
          <p:grpSpPr>
            <a:xfrm>
              <a:off x="1648317" y="1467844"/>
              <a:ext cx="1562856" cy="1562858"/>
              <a:chOff x="1982097" y="1814457"/>
              <a:chExt cx="1034526" cy="1034526"/>
            </a:xfrm>
          </p:grpSpPr>
          <p:sp>
            <p:nvSpPr>
              <p:cNvPr id="48"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9" name="矩形: 圆角 14"/>
              <p:cNvSpPr/>
              <p:nvPr/>
            </p:nvSpPr>
            <p:spPr>
              <a:xfrm rot="2700000">
                <a:off x="2070736" y="1903094"/>
                <a:ext cx="857250" cy="857250"/>
              </a:xfrm>
              <a:prstGeom prst="roundRect">
                <a:avLst>
                  <a:gd name="adj" fmla="val 11964"/>
                </a:avLst>
              </a:prstGeom>
              <a:solidFill>
                <a:srgbClr val="AC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47"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298358280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decel="100000" fill="hold" nodeType="click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fill="hold"/>
                                        <p:tgtEl>
                                          <p:spTgt spid="45"/>
                                        </p:tgtEl>
                                        <p:attrNameLst>
                                          <p:attrName>ppt_x</p:attrName>
                                        </p:attrNameLst>
                                      </p:cBhvr>
                                      <p:tavLst>
                                        <p:tav tm="0">
                                          <p:val>
                                            <p:strVal val="0-#ppt_w/2"/>
                                          </p:val>
                                        </p:tav>
                                        <p:tav tm="100000">
                                          <p:val>
                                            <p:strVal val="#ppt_x"/>
                                          </p:val>
                                        </p:tav>
                                      </p:tavLst>
                                    </p:anim>
                                    <p:anim calcmode="lin" valueType="num">
                                      <p:cBhvr additive="base">
                                        <p:cTn id="19" dur="500" fill="hold"/>
                                        <p:tgtEl>
                                          <p:spTgt spid="45"/>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
                                        <p:tgtEl>
                                          <p:spTgt spid="15"/>
                                        </p:tgtEl>
                                      </p:cBhvr>
                                    </p:animEffect>
                                    <p:anim calcmode="lin" valueType="num">
                                      <p:cBhvr>
                                        <p:cTn id="24" dur="250" fill="hold"/>
                                        <p:tgtEl>
                                          <p:spTgt spid="15"/>
                                        </p:tgtEl>
                                        <p:attrNameLst>
                                          <p:attrName>ppt_x</p:attrName>
                                        </p:attrNameLst>
                                      </p:cBhvr>
                                      <p:tavLst>
                                        <p:tav tm="0">
                                          <p:val>
                                            <p:strVal val="#ppt_x"/>
                                          </p:val>
                                        </p:tav>
                                        <p:tav tm="100000">
                                          <p:val>
                                            <p:strVal val="#ppt_x"/>
                                          </p:val>
                                        </p:tav>
                                      </p:tavLst>
                                    </p:anim>
                                    <p:anim calcmode="lin" valueType="num">
                                      <p:cBhvr>
                                        <p:cTn id="25" dur="250" fill="hold"/>
                                        <p:tgtEl>
                                          <p:spTgt spid="15"/>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0"/>
                                  </p:stCondLst>
                                  <p:iterate type="wd">
                                    <p:tmPct val="10000"/>
                                  </p:iterate>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12" decel="10000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0-#ppt_w/2"/>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250"/>
                                        <p:tgtEl>
                                          <p:spTgt spid="17"/>
                                        </p:tgtEl>
                                      </p:cBhvr>
                                    </p:animEffect>
                                    <p:anim calcmode="lin" valueType="num">
                                      <p:cBhvr>
                                        <p:cTn id="39" dur="250" fill="hold"/>
                                        <p:tgtEl>
                                          <p:spTgt spid="17"/>
                                        </p:tgtEl>
                                        <p:attrNameLst>
                                          <p:attrName>ppt_x</p:attrName>
                                        </p:attrNameLst>
                                      </p:cBhvr>
                                      <p:tavLst>
                                        <p:tav tm="0">
                                          <p:val>
                                            <p:strVal val="#ppt_x"/>
                                          </p:val>
                                        </p:tav>
                                        <p:tav tm="100000">
                                          <p:val>
                                            <p:strVal val="#ppt_x"/>
                                          </p:val>
                                        </p:tav>
                                      </p:tavLst>
                                    </p:anim>
                                    <p:anim calcmode="lin" valueType="num">
                                      <p:cBhvr>
                                        <p:cTn id="40" dur="250" fill="hold"/>
                                        <p:tgtEl>
                                          <p:spTgt spid="17"/>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0"/>
                                  </p:stCondLst>
                                  <p:iterate type="wd">
                                    <p:tmPct val="10000"/>
                                  </p:iterate>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3" decel="100000" fill="hold" nodeType="click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0-#ppt_h/2"/>
                                          </p:val>
                                        </p:tav>
                                        <p:tav tm="100000">
                                          <p:val>
                                            <p:strVal val="#ppt_y"/>
                                          </p:val>
                                        </p:tav>
                                      </p:tavLst>
                                    </p:anim>
                                  </p:childTnLst>
                                </p:cTn>
                              </p:par>
                            </p:childTnLst>
                          </p:cTn>
                        </p:par>
                        <p:par>
                          <p:cTn id="50" fill="hold">
                            <p:stCondLst>
                              <p:cond delay="5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250"/>
                                        <p:tgtEl>
                                          <p:spTgt spid="19"/>
                                        </p:tgtEl>
                                      </p:cBhvr>
                                    </p:animEffect>
                                    <p:anim calcmode="lin" valueType="num">
                                      <p:cBhvr>
                                        <p:cTn id="54" dur="250" fill="hold"/>
                                        <p:tgtEl>
                                          <p:spTgt spid="19"/>
                                        </p:tgtEl>
                                        <p:attrNameLst>
                                          <p:attrName>ppt_x</p:attrName>
                                        </p:attrNameLst>
                                      </p:cBhvr>
                                      <p:tavLst>
                                        <p:tav tm="0">
                                          <p:val>
                                            <p:strVal val="#ppt_x"/>
                                          </p:val>
                                        </p:tav>
                                        <p:tav tm="100000">
                                          <p:val>
                                            <p:strVal val="#ppt_x"/>
                                          </p:val>
                                        </p:tav>
                                      </p:tavLst>
                                    </p:anim>
                                    <p:anim calcmode="lin" valueType="num">
                                      <p:cBhvr>
                                        <p:cTn id="55" dur="250" fill="hold"/>
                                        <p:tgtEl>
                                          <p:spTgt spid="19"/>
                                        </p:tgtEl>
                                        <p:attrNameLst>
                                          <p:attrName>ppt_y</p:attrName>
                                        </p:attrNameLst>
                                      </p:cBhvr>
                                      <p:tavLst>
                                        <p:tav tm="0">
                                          <p:val>
                                            <p:strVal val="#ppt_y+.1"/>
                                          </p:val>
                                        </p:tav>
                                        <p:tav tm="100000">
                                          <p:val>
                                            <p:strVal val="#ppt_y"/>
                                          </p:val>
                                        </p:tav>
                                      </p:tavLst>
                                    </p:anim>
                                  </p:childTnLst>
                                </p:cTn>
                              </p:par>
                              <p:par>
                                <p:cTn id="56" presetID="10" presetClass="entr" presetSubtype="0" fill="hold" grpId="0" nodeType="withEffect">
                                  <p:stCondLst>
                                    <p:cond delay="0"/>
                                  </p:stCondLst>
                                  <p:iterate type="wd">
                                    <p:tmPct val="10000"/>
                                  </p:iterate>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2" decel="100000"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0-#ppt_w/2"/>
                                          </p:val>
                                        </p:tav>
                                        <p:tav tm="100000">
                                          <p:val>
                                            <p:strVal val="#ppt_x"/>
                                          </p:val>
                                        </p:tav>
                                      </p:tavLst>
                                    </p:anim>
                                    <p:anim calcmode="lin" valueType="num">
                                      <p:cBhvr additive="base">
                                        <p:cTn id="64" dur="500" fill="hold"/>
                                        <p:tgtEl>
                                          <p:spTgt spid="40"/>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42" presetClass="entr" presetSubtype="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anim calcmode="lin" valueType="num">
                                      <p:cBhvr>
                                        <p:cTn id="69" dur="250" fill="hold"/>
                                        <p:tgtEl>
                                          <p:spTgt spid="23"/>
                                        </p:tgtEl>
                                        <p:attrNameLst>
                                          <p:attrName>ppt_x</p:attrName>
                                        </p:attrNameLst>
                                      </p:cBhvr>
                                      <p:tavLst>
                                        <p:tav tm="0">
                                          <p:val>
                                            <p:strVal val="#ppt_x"/>
                                          </p:val>
                                        </p:tav>
                                        <p:tav tm="100000">
                                          <p:val>
                                            <p:strVal val="#ppt_x"/>
                                          </p:val>
                                        </p:tav>
                                      </p:tavLst>
                                    </p:anim>
                                    <p:anim calcmode="lin" valueType="num">
                                      <p:cBhvr>
                                        <p:cTn id="70" dur="250" fill="hold"/>
                                        <p:tgtEl>
                                          <p:spTgt spid="23"/>
                                        </p:tgtEl>
                                        <p:attrNameLst>
                                          <p:attrName>ppt_y</p:attrName>
                                        </p:attrNameLst>
                                      </p:cBhvr>
                                      <p:tavLst>
                                        <p:tav tm="0">
                                          <p:val>
                                            <p:strVal val="#ppt_y+.1"/>
                                          </p:val>
                                        </p:tav>
                                        <p:tav tm="100000">
                                          <p:val>
                                            <p:strVal val="#ppt_y"/>
                                          </p:val>
                                        </p:tav>
                                      </p:tavLst>
                                    </p:anim>
                                  </p:childTnLst>
                                </p:cTn>
                              </p:par>
                              <p:par>
                                <p:cTn id="71" presetID="10" presetClass="entr" presetSubtype="0" fill="hold" grpId="0" nodeType="withEffect">
                                  <p:stCondLst>
                                    <p:cond delay="0"/>
                                  </p:stCondLst>
                                  <p:iterate type="wd">
                                    <p:tmPct val="10000"/>
                                  </p:iterate>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8" decel="100000" fill="hold" nodeType="click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500" fill="hold"/>
                                        <p:tgtEl>
                                          <p:spTgt spid="35"/>
                                        </p:tgtEl>
                                        <p:attrNameLst>
                                          <p:attrName>ppt_x</p:attrName>
                                        </p:attrNameLst>
                                      </p:cBhvr>
                                      <p:tavLst>
                                        <p:tav tm="0">
                                          <p:val>
                                            <p:strVal val="0-#ppt_w/2"/>
                                          </p:val>
                                        </p:tav>
                                        <p:tav tm="100000">
                                          <p:val>
                                            <p:strVal val="#ppt_x"/>
                                          </p:val>
                                        </p:tav>
                                      </p:tavLst>
                                    </p:anim>
                                    <p:anim calcmode="lin" valueType="num">
                                      <p:cBhvr additive="base">
                                        <p:cTn id="79" dur="500" fill="hold"/>
                                        <p:tgtEl>
                                          <p:spTgt spid="35"/>
                                        </p:tgtEl>
                                        <p:attrNameLst>
                                          <p:attrName>ppt_y</p:attrName>
                                        </p:attrNameLst>
                                      </p:cBhvr>
                                      <p:tavLst>
                                        <p:tav tm="0">
                                          <p:val>
                                            <p:strVal val="#ppt_y"/>
                                          </p:val>
                                        </p:tav>
                                        <p:tav tm="100000">
                                          <p:val>
                                            <p:strVal val="#ppt_y"/>
                                          </p:val>
                                        </p:tav>
                                      </p:tavLst>
                                    </p:anim>
                                  </p:childTnLst>
                                </p:cTn>
                              </p:par>
                            </p:childTnLst>
                          </p:cTn>
                        </p:par>
                        <p:par>
                          <p:cTn id="80" fill="hold">
                            <p:stCondLst>
                              <p:cond delay="500"/>
                            </p:stCondLst>
                            <p:childTnLst>
                              <p:par>
                                <p:cTn id="81" presetID="42"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250"/>
                                        <p:tgtEl>
                                          <p:spTgt spid="21"/>
                                        </p:tgtEl>
                                      </p:cBhvr>
                                    </p:animEffect>
                                    <p:anim calcmode="lin" valueType="num">
                                      <p:cBhvr>
                                        <p:cTn id="84" dur="250" fill="hold"/>
                                        <p:tgtEl>
                                          <p:spTgt spid="21"/>
                                        </p:tgtEl>
                                        <p:attrNameLst>
                                          <p:attrName>ppt_x</p:attrName>
                                        </p:attrNameLst>
                                      </p:cBhvr>
                                      <p:tavLst>
                                        <p:tav tm="0">
                                          <p:val>
                                            <p:strVal val="#ppt_x"/>
                                          </p:val>
                                        </p:tav>
                                        <p:tav tm="100000">
                                          <p:val>
                                            <p:strVal val="#ppt_x"/>
                                          </p:val>
                                        </p:tav>
                                      </p:tavLst>
                                    </p:anim>
                                    <p:anim calcmode="lin" valueType="num">
                                      <p:cBhvr>
                                        <p:cTn id="85" dur="250" fill="hold"/>
                                        <p:tgtEl>
                                          <p:spTgt spid="21"/>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0"/>
                                  </p:stCondLst>
                                  <p:iterate type="wd">
                                    <p:tmPct val="10000"/>
                                  </p:iterate>
                                  <p:childTnLst>
                                    <p:set>
                                      <p:cBhvr>
                                        <p:cTn id="87" dur="1" fill="hold">
                                          <p:stCondLst>
                                            <p:cond delay="0"/>
                                          </p:stCondLst>
                                        </p:cTn>
                                        <p:tgtEl>
                                          <p:spTgt spid="22"/>
                                        </p:tgtEl>
                                        <p:attrNameLst>
                                          <p:attrName>style.visibility</p:attrName>
                                        </p:attrNameLst>
                                      </p:cBhvr>
                                      <p:to>
                                        <p:strVal val="visible"/>
                                      </p:to>
                                    </p:set>
                                    <p:animEffect transition="in" filter="fade">
                                      <p:cBhvr>
                                        <p:cTn id="8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a:solidFill>
                    <a:schemeClr val="bg1"/>
                  </a:solidFill>
                  <a:latin typeface="华文中宋" panose="02010600040101010101" pitchFamily="2" charset="-122"/>
                  <a:ea typeface="华文中宋" panose="02010600040101010101" pitchFamily="2" charset="-122"/>
                </a:rPr>
                <a:t>01</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六边形 14"/>
          <p:cNvSpPr/>
          <p:nvPr/>
        </p:nvSpPr>
        <p:spPr>
          <a:xfrm rot="16200000">
            <a:off x="588110" y="1409124"/>
            <a:ext cx="797366" cy="750462"/>
          </a:xfrm>
          <a:prstGeom prst="hexagon">
            <a:avLst/>
          </a:prstGeom>
          <a:solidFill>
            <a:srgbClr val="AC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25"/>
          <p:cNvSpPr txBox="1"/>
          <p:nvPr/>
        </p:nvSpPr>
        <p:spPr>
          <a:xfrm>
            <a:off x="667799" y="152097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26"/>
          <p:cNvSpPr txBox="1"/>
          <p:nvPr/>
        </p:nvSpPr>
        <p:spPr bwMode="auto">
          <a:xfrm>
            <a:off x="1475659" y="189500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8" name="矩形 17"/>
          <p:cNvSpPr/>
          <p:nvPr/>
        </p:nvSpPr>
        <p:spPr bwMode="auto">
          <a:xfrm>
            <a:off x="1475659" y="154834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9" name="六边形 18"/>
          <p:cNvSpPr/>
          <p:nvPr/>
        </p:nvSpPr>
        <p:spPr>
          <a:xfrm rot="16200000">
            <a:off x="588109" y="3214603"/>
            <a:ext cx="797366" cy="750462"/>
          </a:xfrm>
          <a:prstGeom prst="hexagon">
            <a:avLst/>
          </a:prstGeom>
          <a:solidFill>
            <a:srgbClr val="40404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TextBox 29"/>
          <p:cNvSpPr txBox="1"/>
          <p:nvPr/>
        </p:nvSpPr>
        <p:spPr>
          <a:xfrm>
            <a:off x="667798" y="332645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30"/>
          <p:cNvSpPr txBox="1"/>
          <p:nvPr/>
        </p:nvSpPr>
        <p:spPr bwMode="auto">
          <a:xfrm>
            <a:off x="1475658" y="370048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1475658" y="335382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3" name="六边形 22"/>
          <p:cNvSpPr/>
          <p:nvPr/>
        </p:nvSpPr>
        <p:spPr>
          <a:xfrm rot="16200000">
            <a:off x="4764575" y="1414404"/>
            <a:ext cx="797366" cy="750462"/>
          </a:xfrm>
          <a:prstGeom prst="hexagon">
            <a:avLst/>
          </a:prstGeom>
          <a:solidFill>
            <a:srgbClr val="AC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TextBox 33"/>
          <p:cNvSpPr txBox="1"/>
          <p:nvPr/>
        </p:nvSpPr>
        <p:spPr>
          <a:xfrm>
            <a:off x="4844264" y="152625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5" name="TextBox 34"/>
          <p:cNvSpPr txBox="1"/>
          <p:nvPr/>
        </p:nvSpPr>
        <p:spPr bwMode="auto">
          <a:xfrm>
            <a:off x="5652124" y="190028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6" name="矩形 25"/>
          <p:cNvSpPr/>
          <p:nvPr/>
        </p:nvSpPr>
        <p:spPr bwMode="auto">
          <a:xfrm>
            <a:off x="5652124" y="155362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7" name="六边形 26"/>
          <p:cNvSpPr/>
          <p:nvPr/>
        </p:nvSpPr>
        <p:spPr>
          <a:xfrm rot="16200000">
            <a:off x="4764574" y="3219883"/>
            <a:ext cx="797366" cy="750462"/>
          </a:xfrm>
          <a:prstGeom prst="hexagon">
            <a:avLst/>
          </a:prstGeom>
          <a:solidFill>
            <a:srgbClr val="40404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TextBox 37"/>
          <p:cNvSpPr txBox="1"/>
          <p:nvPr/>
        </p:nvSpPr>
        <p:spPr>
          <a:xfrm>
            <a:off x="4844263" y="333173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TextBox 38"/>
          <p:cNvSpPr txBox="1"/>
          <p:nvPr/>
        </p:nvSpPr>
        <p:spPr bwMode="auto">
          <a:xfrm>
            <a:off x="5652123" y="370576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30" name="矩形 29"/>
          <p:cNvSpPr/>
          <p:nvPr/>
        </p:nvSpPr>
        <p:spPr bwMode="auto">
          <a:xfrm>
            <a:off x="5652123" y="335910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Tree>
    <p:extLst>
      <p:ext uri="{BB962C8B-B14F-4D97-AF65-F5344CB8AC3E}">
        <p14:creationId xmlns:p14="http://schemas.microsoft.com/office/powerpoint/2010/main" val="183377053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0-#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2" presetClass="entr" presetSubtype="8"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42"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1000" fill="hold"/>
                                        <p:tgtEl>
                                          <p:spTgt spid="21"/>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2" presetClass="entr" presetSubtype="8"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fill="hold"/>
                                        <p:tgtEl>
                                          <p:spTgt spid="28"/>
                                        </p:tgtEl>
                                        <p:attrNameLst>
                                          <p:attrName>ppt_x</p:attrName>
                                        </p:attrNameLst>
                                      </p:cBhvr>
                                      <p:tavLst>
                                        <p:tav tm="0">
                                          <p:val>
                                            <p:strVal val="0-#ppt_w/2"/>
                                          </p:val>
                                        </p:tav>
                                        <p:tav tm="100000">
                                          <p:val>
                                            <p:strVal val="#ppt_x"/>
                                          </p:val>
                                        </p:tav>
                                      </p:tavLst>
                                    </p:anim>
                                    <p:anim calcmode="lin" valueType="num">
                                      <p:cBhvr additive="base">
                                        <p:cTn id="78" dur="500" fill="hold"/>
                                        <p:tgtEl>
                                          <p:spTgt spid="28"/>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additive="base">
                                        <p:cTn id="81" dur="500" fill="hold"/>
                                        <p:tgtEl>
                                          <p:spTgt spid="27"/>
                                        </p:tgtEl>
                                        <p:attrNameLst>
                                          <p:attrName>ppt_x</p:attrName>
                                        </p:attrNameLst>
                                      </p:cBhvr>
                                      <p:tavLst>
                                        <p:tav tm="0">
                                          <p:val>
                                            <p:strVal val="0-#ppt_w/2"/>
                                          </p:val>
                                        </p:tav>
                                        <p:tav tm="100000">
                                          <p:val>
                                            <p:strVal val="#ppt_x"/>
                                          </p:val>
                                        </p:tav>
                                      </p:tavLst>
                                    </p:anim>
                                    <p:anim calcmode="lin" valueType="num">
                                      <p:cBhvr additive="base">
                                        <p:cTn id="82" dur="500" fill="hold"/>
                                        <p:tgtEl>
                                          <p:spTgt spid="27"/>
                                        </p:tgtEl>
                                        <p:attrNameLst>
                                          <p:attrName>ppt_y</p:attrName>
                                        </p:attrNameLst>
                                      </p:cBhvr>
                                      <p:tavLst>
                                        <p:tav tm="0">
                                          <p:val>
                                            <p:strVal val="#ppt_y"/>
                                          </p:val>
                                        </p:tav>
                                        <p:tav tm="100000">
                                          <p:val>
                                            <p:strVal val="#ppt_y"/>
                                          </p:val>
                                        </p:tav>
                                      </p:tavLst>
                                    </p:anim>
                                  </p:childTnLst>
                                </p:cTn>
                              </p:par>
                            </p:childTnLst>
                          </p:cTn>
                        </p:par>
                        <p:par>
                          <p:cTn id="83" fill="hold">
                            <p:stCondLst>
                              <p:cond delay="6500"/>
                            </p:stCondLst>
                            <p:childTnLst>
                              <p:par>
                                <p:cTn id="84" presetID="42"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1000"/>
                                        <p:tgtEl>
                                          <p:spTgt spid="30"/>
                                        </p:tgtEl>
                                      </p:cBhvr>
                                    </p:animEffect>
                                    <p:anim calcmode="lin" valueType="num">
                                      <p:cBhvr>
                                        <p:cTn id="87" dur="1000" fill="hold"/>
                                        <p:tgtEl>
                                          <p:spTgt spid="30"/>
                                        </p:tgtEl>
                                        <p:attrNameLst>
                                          <p:attrName>ppt_x</p:attrName>
                                        </p:attrNameLst>
                                      </p:cBhvr>
                                      <p:tavLst>
                                        <p:tav tm="0">
                                          <p:val>
                                            <p:strVal val="#ppt_x"/>
                                          </p:val>
                                        </p:tav>
                                        <p:tav tm="100000">
                                          <p:val>
                                            <p:strVal val="#ppt_x"/>
                                          </p:val>
                                        </p:tav>
                                      </p:tavLst>
                                    </p:anim>
                                    <p:anim calcmode="lin" valueType="num">
                                      <p:cBhvr>
                                        <p:cTn id="88" dur="1000" fill="hold"/>
                                        <p:tgtEl>
                                          <p:spTgt spid="3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1000"/>
                                        <p:tgtEl>
                                          <p:spTgt spid="29"/>
                                        </p:tgtEl>
                                      </p:cBhvr>
                                    </p:animEffect>
                                    <p:anim calcmode="lin" valueType="num">
                                      <p:cBhvr>
                                        <p:cTn id="92" dur="1000" fill="hold"/>
                                        <p:tgtEl>
                                          <p:spTgt spid="29"/>
                                        </p:tgtEl>
                                        <p:attrNameLst>
                                          <p:attrName>ppt_x</p:attrName>
                                        </p:attrNameLst>
                                      </p:cBhvr>
                                      <p:tavLst>
                                        <p:tav tm="0">
                                          <p:val>
                                            <p:strVal val="#ppt_x"/>
                                          </p:val>
                                        </p:tav>
                                        <p:tav tm="100000">
                                          <p:val>
                                            <p:strVal val="#ppt_x"/>
                                          </p:val>
                                        </p:tav>
                                      </p:tavLst>
                                    </p:anim>
                                    <p:anim calcmode="lin" valueType="num">
                                      <p:cBhvr>
                                        <p:cTn id="9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animBg="1"/>
      <p:bldP spid="20" grpId="0"/>
      <p:bldP spid="21" grpId="0"/>
      <p:bldP spid="22" grpId="0"/>
      <p:bldP spid="23" grpId="0" animBg="1"/>
      <p:bldP spid="24" grpId="0"/>
      <p:bldP spid="25" grpId="0"/>
      <p:bldP spid="26" grpId="0"/>
      <p:bldP spid="27" grpId="0" animBg="1"/>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a:solidFill>
                    <a:schemeClr val="bg1"/>
                  </a:solidFill>
                  <a:latin typeface="华文中宋" panose="02010600040101010101" pitchFamily="2" charset="-122"/>
                  <a:ea typeface="华文中宋" panose="02010600040101010101" pitchFamily="2" charset="-122"/>
                </a:rPr>
                <a:t>01</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右箭头 14"/>
          <p:cNvSpPr>
            <a:spLocks noChangeArrowheads="1"/>
          </p:cNvSpPr>
          <p:nvPr/>
        </p:nvSpPr>
        <p:spPr bwMode="auto">
          <a:xfrm>
            <a:off x="5563252" y="2167291"/>
            <a:ext cx="1870932" cy="1133032"/>
          </a:xfrm>
          <a:prstGeom prst="rightArrow">
            <a:avLst>
              <a:gd name="adj1" fmla="val 69093"/>
              <a:gd name="adj2" fmla="val 44439"/>
            </a:avLst>
          </a:prstGeom>
          <a:solidFill>
            <a:srgbClr val="404040"/>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bg1"/>
              </a:solidFill>
            </a:endParaRPr>
          </a:p>
        </p:txBody>
      </p:sp>
      <p:sp>
        <p:nvSpPr>
          <p:cNvPr id="16" name="TextBox 5"/>
          <p:cNvSpPr txBox="1">
            <a:spLocks noChangeArrowheads="1"/>
          </p:cNvSpPr>
          <p:nvPr/>
        </p:nvSpPr>
        <p:spPr bwMode="auto">
          <a:xfrm>
            <a:off x="5583485" y="2583847"/>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添加标题</a:t>
            </a:r>
          </a:p>
        </p:txBody>
      </p:sp>
      <p:sp>
        <p:nvSpPr>
          <p:cNvPr id="17" name="右箭头 16"/>
          <p:cNvSpPr>
            <a:spLocks noChangeArrowheads="1"/>
          </p:cNvSpPr>
          <p:nvPr/>
        </p:nvSpPr>
        <p:spPr bwMode="auto">
          <a:xfrm flipH="1">
            <a:off x="1279866" y="2157770"/>
            <a:ext cx="3472887" cy="1134223"/>
          </a:xfrm>
          <a:prstGeom prst="rightArrow">
            <a:avLst>
              <a:gd name="adj1" fmla="val 69093"/>
              <a:gd name="adj2" fmla="val 44412"/>
            </a:avLst>
          </a:prstGeom>
          <a:solidFill>
            <a:srgbClr val="404040"/>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bg1"/>
              </a:solidFill>
            </a:endParaRPr>
          </a:p>
        </p:txBody>
      </p:sp>
      <p:sp>
        <p:nvSpPr>
          <p:cNvPr id="18" name="TextBox 7"/>
          <p:cNvSpPr txBox="1">
            <a:spLocks noChangeArrowheads="1"/>
          </p:cNvSpPr>
          <p:nvPr/>
        </p:nvSpPr>
        <p:spPr bwMode="auto">
          <a:xfrm>
            <a:off x="1766642" y="2573136"/>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添加标题</a:t>
            </a:r>
          </a:p>
        </p:txBody>
      </p:sp>
      <p:sp>
        <p:nvSpPr>
          <p:cNvPr id="19" name="右箭头 18"/>
          <p:cNvSpPr>
            <a:spLocks noChangeArrowheads="1"/>
          </p:cNvSpPr>
          <p:nvPr/>
        </p:nvSpPr>
        <p:spPr bwMode="auto">
          <a:xfrm rot="5400000" flipH="1">
            <a:off x="4464735" y="1050921"/>
            <a:ext cx="1403198" cy="1134222"/>
          </a:xfrm>
          <a:prstGeom prst="rightArrow">
            <a:avLst>
              <a:gd name="adj1" fmla="val 69093"/>
              <a:gd name="adj2" fmla="val 44394"/>
            </a:avLst>
          </a:prstGeom>
          <a:solidFill>
            <a:srgbClr val="AC0000"/>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bg1"/>
              </a:solidFill>
            </a:endParaRPr>
          </a:p>
        </p:txBody>
      </p:sp>
      <p:sp>
        <p:nvSpPr>
          <p:cNvPr id="20" name="TextBox 9"/>
          <p:cNvSpPr txBox="1">
            <a:spLocks noChangeArrowheads="1"/>
          </p:cNvSpPr>
          <p:nvPr/>
        </p:nvSpPr>
        <p:spPr bwMode="auto">
          <a:xfrm>
            <a:off x="4937223" y="1318708"/>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添加标题</a:t>
            </a:r>
          </a:p>
        </p:txBody>
      </p:sp>
      <p:sp>
        <p:nvSpPr>
          <p:cNvPr id="21" name="右箭头 20"/>
          <p:cNvSpPr>
            <a:spLocks noChangeArrowheads="1"/>
          </p:cNvSpPr>
          <p:nvPr/>
        </p:nvSpPr>
        <p:spPr bwMode="auto">
          <a:xfrm rot="16200000" flipH="1" flipV="1">
            <a:off x="4317154" y="3403868"/>
            <a:ext cx="1681696" cy="1134223"/>
          </a:xfrm>
          <a:prstGeom prst="rightArrow">
            <a:avLst>
              <a:gd name="adj1" fmla="val 69093"/>
              <a:gd name="adj2" fmla="val 44384"/>
            </a:avLst>
          </a:prstGeom>
          <a:solidFill>
            <a:srgbClr val="AC0000"/>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bg1"/>
              </a:solidFill>
            </a:endParaRPr>
          </a:p>
        </p:txBody>
      </p:sp>
      <p:sp>
        <p:nvSpPr>
          <p:cNvPr id="22" name="TextBox 11"/>
          <p:cNvSpPr txBox="1">
            <a:spLocks noChangeArrowheads="1"/>
          </p:cNvSpPr>
          <p:nvPr/>
        </p:nvSpPr>
        <p:spPr bwMode="auto">
          <a:xfrm>
            <a:off x="4945555" y="3247957"/>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添加标题</a:t>
            </a:r>
          </a:p>
        </p:txBody>
      </p:sp>
      <p:sp>
        <p:nvSpPr>
          <p:cNvPr id="23" name="TextBox 12"/>
          <p:cNvSpPr txBox="1">
            <a:spLocks noChangeArrowheads="1"/>
          </p:cNvSpPr>
          <p:nvPr/>
        </p:nvSpPr>
        <p:spPr bwMode="auto">
          <a:xfrm>
            <a:off x="5725114" y="3343169"/>
            <a:ext cx="17888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p:txBody>
      </p:sp>
      <p:sp>
        <p:nvSpPr>
          <p:cNvPr id="24" name="TextBox 13"/>
          <p:cNvSpPr txBox="1">
            <a:spLocks noChangeArrowheads="1"/>
          </p:cNvSpPr>
          <p:nvPr/>
        </p:nvSpPr>
        <p:spPr bwMode="auto">
          <a:xfrm>
            <a:off x="1427446" y="3390775"/>
            <a:ext cx="171264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p:txBody>
      </p:sp>
      <p:sp>
        <p:nvSpPr>
          <p:cNvPr id="25" name="TextBox 14"/>
          <p:cNvSpPr txBox="1">
            <a:spLocks noChangeArrowheads="1"/>
          </p:cNvSpPr>
          <p:nvPr/>
        </p:nvSpPr>
        <p:spPr bwMode="auto">
          <a:xfrm>
            <a:off x="2913956" y="1155655"/>
            <a:ext cx="1684076"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p:txBody>
      </p:sp>
    </p:spTree>
    <p:extLst>
      <p:ext uri="{BB962C8B-B14F-4D97-AF65-F5344CB8AC3E}">
        <p14:creationId xmlns:p14="http://schemas.microsoft.com/office/powerpoint/2010/main" val="32016707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12" presetClass="entr" presetSubtype="2"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p:tgtEl>
                                          <p:spTgt spid="17"/>
                                        </p:tgtEl>
                                        <p:attrNameLst>
                                          <p:attrName>ppt_x</p:attrName>
                                        </p:attrNameLst>
                                      </p:cBhvr>
                                      <p:tavLst>
                                        <p:tav tm="0">
                                          <p:val>
                                            <p:strVal val="#ppt_x+#ppt_w*1.125000"/>
                                          </p:val>
                                        </p:tav>
                                        <p:tav tm="100000">
                                          <p:val>
                                            <p:strVal val="#ppt_x"/>
                                          </p:val>
                                        </p:tav>
                                      </p:tavLst>
                                    </p:anim>
                                    <p:animEffect transition="in" filter="wipe(left)">
                                      <p:cBhvr>
                                        <p:cTn id="18" dur="500"/>
                                        <p:tgtEl>
                                          <p:spTgt spid="17"/>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ppt_x</p:attrName>
                                        </p:attrNameLst>
                                      </p:cBhvr>
                                      <p:tavLst>
                                        <p:tav tm="0">
                                          <p:val>
                                            <p:strVal val="#ppt_x-#ppt_w*1.125000"/>
                                          </p:val>
                                        </p:tav>
                                        <p:tav tm="100000">
                                          <p:val>
                                            <p:strVal val="#ppt_x"/>
                                          </p:val>
                                        </p:tav>
                                      </p:tavLst>
                                    </p:anim>
                                    <p:animEffect transition="in" filter="wipe(right)">
                                      <p:cBhvr>
                                        <p:cTn id="22" dur="500"/>
                                        <p:tgtEl>
                                          <p:spTgt spid="15"/>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p:tgtEl>
                                          <p:spTgt spid="19"/>
                                        </p:tgtEl>
                                        <p:attrNameLst>
                                          <p:attrName>ppt_y</p:attrName>
                                        </p:attrNameLst>
                                      </p:cBhvr>
                                      <p:tavLst>
                                        <p:tav tm="0">
                                          <p:val>
                                            <p:strVal val="#ppt_y+#ppt_h*1.125000"/>
                                          </p:val>
                                        </p:tav>
                                        <p:tav tm="100000">
                                          <p:val>
                                            <p:strVal val="#ppt_y"/>
                                          </p:val>
                                        </p:tav>
                                      </p:tavLst>
                                    </p:anim>
                                    <p:animEffect transition="in" filter="wipe(up)">
                                      <p:cBhvr>
                                        <p:cTn id="26" dur="500"/>
                                        <p:tgtEl>
                                          <p:spTgt spid="19"/>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p:tgtEl>
                                          <p:spTgt spid="20"/>
                                        </p:tgtEl>
                                        <p:attrNameLst>
                                          <p:attrName>ppt_y</p:attrName>
                                        </p:attrNameLst>
                                      </p:cBhvr>
                                      <p:tavLst>
                                        <p:tav tm="0">
                                          <p:val>
                                            <p:strVal val="#ppt_y+#ppt_h*1.125000"/>
                                          </p:val>
                                        </p:tav>
                                        <p:tav tm="100000">
                                          <p:val>
                                            <p:strVal val="#ppt_y"/>
                                          </p:val>
                                        </p:tav>
                                      </p:tavLst>
                                    </p:anim>
                                    <p:animEffect transition="in" filter="wipe(up)">
                                      <p:cBhvr>
                                        <p:cTn id="30" dur="500"/>
                                        <p:tgtEl>
                                          <p:spTgt spid="20"/>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p:tgtEl>
                                          <p:spTgt spid="21"/>
                                        </p:tgtEl>
                                        <p:attrNameLst>
                                          <p:attrName>ppt_y</p:attrName>
                                        </p:attrNameLst>
                                      </p:cBhvr>
                                      <p:tavLst>
                                        <p:tav tm="0">
                                          <p:val>
                                            <p:strVal val="#ppt_y-#ppt_h*1.125000"/>
                                          </p:val>
                                        </p:tav>
                                        <p:tav tm="100000">
                                          <p:val>
                                            <p:strVal val="#ppt_y"/>
                                          </p:val>
                                        </p:tav>
                                      </p:tavLst>
                                    </p:anim>
                                    <p:animEffect transition="in" filter="wipe(down)">
                                      <p:cBhvr>
                                        <p:cTn id="34" dur="500"/>
                                        <p:tgtEl>
                                          <p:spTgt spid="21"/>
                                        </p:tgtEl>
                                      </p:cBhvr>
                                    </p:animEffect>
                                  </p:childTnLst>
                                </p:cTn>
                              </p:par>
                              <p:par>
                                <p:cTn id="35" presetID="12" presetClass="entr" presetSubtype="2"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p:tgtEl>
                                          <p:spTgt spid="18"/>
                                        </p:tgtEl>
                                        <p:attrNameLst>
                                          <p:attrName>ppt_x</p:attrName>
                                        </p:attrNameLst>
                                      </p:cBhvr>
                                      <p:tavLst>
                                        <p:tav tm="0">
                                          <p:val>
                                            <p:strVal val="#ppt_x+#ppt_w*1.125000"/>
                                          </p:val>
                                        </p:tav>
                                        <p:tav tm="100000">
                                          <p:val>
                                            <p:strVal val="#ppt_x"/>
                                          </p:val>
                                        </p:tav>
                                      </p:tavLst>
                                    </p:anim>
                                    <p:animEffect transition="in" filter="wipe(left)">
                                      <p:cBhvr>
                                        <p:cTn id="38" dur="500"/>
                                        <p:tgtEl>
                                          <p:spTgt spid="18"/>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p:tgtEl>
                                          <p:spTgt spid="22"/>
                                        </p:tgtEl>
                                        <p:attrNameLst>
                                          <p:attrName>ppt_y</p:attrName>
                                        </p:attrNameLst>
                                      </p:cBhvr>
                                      <p:tavLst>
                                        <p:tav tm="0">
                                          <p:val>
                                            <p:strVal val="#ppt_y-#ppt_h*1.125000"/>
                                          </p:val>
                                        </p:tav>
                                        <p:tav tm="100000">
                                          <p:val>
                                            <p:strVal val="#ppt_y"/>
                                          </p:val>
                                        </p:tav>
                                      </p:tavLst>
                                    </p:anim>
                                    <p:animEffect transition="in" filter="wipe(down)">
                                      <p:cBhvr>
                                        <p:cTn id="42" dur="500"/>
                                        <p:tgtEl>
                                          <p:spTgt spid="22"/>
                                        </p:tgtEl>
                                      </p:cBhvr>
                                    </p:animEffect>
                                  </p:childTnLst>
                                </p:cTn>
                              </p:par>
                              <p:par>
                                <p:cTn id="43" presetID="12" presetClass="entr" presetSubtype="8"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p:tgtEl>
                                          <p:spTgt spid="16"/>
                                        </p:tgtEl>
                                        <p:attrNameLst>
                                          <p:attrName>ppt_x</p:attrName>
                                        </p:attrNameLst>
                                      </p:cBhvr>
                                      <p:tavLst>
                                        <p:tav tm="0">
                                          <p:val>
                                            <p:strVal val="#ppt_x-#ppt_w*1.125000"/>
                                          </p:val>
                                        </p:tav>
                                        <p:tav tm="100000">
                                          <p:val>
                                            <p:strVal val="#ppt_x"/>
                                          </p:val>
                                        </p:tav>
                                      </p:tavLst>
                                    </p:anim>
                                    <p:animEffect transition="in" filter="wipe(right)">
                                      <p:cBhvr>
                                        <p:cTn id="46" dur="500"/>
                                        <p:tgtEl>
                                          <p:spTgt spid="16"/>
                                        </p:tgtEl>
                                      </p:cBhvr>
                                    </p:animEffect>
                                  </p:childTnLst>
                                </p:cTn>
                              </p:par>
                            </p:childTnLst>
                          </p:cTn>
                        </p:par>
                        <p:par>
                          <p:cTn id="47" fill="hold">
                            <p:stCondLst>
                              <p:cond delay="2000"/>
                            </p:stCondLst>
                            <p:childTnLst>
                              <p:par>
                                <p:cTn id="48" presetID="22" presetClass="entr" presetSubtype="2"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500"/>
                                        <p:tgtEl>
                                          <p:spTgt spid="25"/>
                                        </p:tgtEl>
                                      </p:cBhvr>
                                    </p:animEffect>
                                  </p:childTnLst>
                                </p:cTn>
                              </p:par>
                            </p:childTnLst>
                          </p:cTn>
                        </p:par>
                        <p:par>
                          <p:cTn id="51" fill="hold">
                            <p:stCondLst>
                              <p:cond delay="2500"/>
                            </p:stCondLst>
                            <p:childTnLst>
                              <p:par>
                                <p:cTn id="52" presetID="22" presetClass="entr" presetSubtype="1"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up)">
                                      <p:cBhvr>
                                        <p:cTn id="54" dur="500"/>
                                        <p:tgtEl>
                                          <p:spTgt spid="23"/>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autoUpdateAnimBg="0"/>
      <p:bldP spid="16" grpId="0" autoUpdateAnimBg="0"/>
      <p:bldP spid="17" grpId="0" animBg="1" autoUpdateAnimBg="0"/>
      <p:bldP spid="18" grpId="0" autoUpdateAnimBg="0"/>
      <p:bldP spid="19" grpId="0" animBg="1" autoUpdateAnimBg="0"/>
      <p:bldP spid="20" grpId="0" autoUpdateAnimBg="0"/>
      <p:bldP spid="21" grpId="0" animBg="1" autoUpdateAnimBg="0"/>
      <p:bldP spid="22" grpId="0" autoUpdateAnimBg="0"/>
      <p:bldP spid="23" grpId="0" autoUpdateAnimBg="0"/>
      <p:bldP spid="24" grpId="0" autoUpdateAnimBg="0"/>
      <p:bldP spid="2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857626"/>
            <a:ext cx="9144000" cy="129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663180"/>
            <a:ext cx="1926431" cy="298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11"/>
          <p:cNvGrpSpPr>
            <a:grpSpLocks noChangeAspect="1"/>
          </p:cNvGrpSpPr>
          <p:nvPr/>
        </p:nvGrpSpPr>
        <p:grpSpPr bwMode="auto">
          <a:xfrm flipH="1">
            <a:off x="6972300" y="0"/>
            <a:ext cx="2171700" cy="1757363"/>
            <a:chOff x="0" y="0"/>
            <a:chExt cx="2895600" cy="2343151"/>
          </a:xfrm>
        </p:grpSpPr>
        <p:pic>
          <p:nvPicPr>
            <p:cNvPr id="7" name="图片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文本框 12"/>
          <p:cNvSpPr txBox="1">
            <a:spLocks noChangeArrowheads="1"/>
          </p:cNvSpPr>
          <p:nvPr/>
        </p:nvSpPr>
        <p:spPr bwMode="auto">
          <a:xfrm>
            <a:off x="428626" y="1577580"/>
            <a:ext cx="72985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3600">
                <a:solidFill>
                  <a:schemeClr val="bg1"/>
                </a:solidFill>
                <a:latin typeface="华文中宋" panose="02010600040101010101" pitchFamily="2" charset="-122"/>
                <a:ea typeface="华文中宋" panose="02010600040101010101" pitchFamily="2" charset="-122"/>
              </a:rPr>
              <a:t>目录</a:t>
            </a:r>
          </a:p>
        </p:txBody>
      </p:sp>
      <p:sp>
        <p:nvSpPr>
          <p:cNvPr id="10" name="文本框 13"/>
          <p:cNvSpPr txBox="1">
            <a:spLocks noChangeArrowheads="1"/>
          </p:cNvSpPr>
          <p:nvPr/>
        </p:nvSpPr>
        <p:spPr bwMode="auto">
          <a:xfrm rot="5400000">
            <a:off x="-470297" y="2167281"/>
            <a:ext cx="1447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500">
                <a:solidFill>
                  <a:schemeClr val="bg1"/>
                </a:solidFill>
                <a:latin typeface="Adobe Garamond Pro" pitchFamily="18" charset="0"/>
                <a:ea typeface="华文中宋" panose="02010600040101010101" pitchFamily="2" charset="-122"/>
              </a:rPr>
              <a:t>CONTENTS</a:t>
            </a:r>
            <a:endParaRPr lang="zh-CN" altLang="en-US" sz="1500">
              <a:solidFill>
                <a:schemeClr val="bg1"/>
              </a:solidFill>
              <a:latin typeface="Adobe Garamond Pro" pitchFamily="18" charset="0"/>
              <a:ea typeface="华文中宋" panose="02010600040101010101" pitchFamily="2" charset="-122"/>
            </a:endParaRPr>
          </a:p>
        </p:txBody>
      </p:sp>
      <p:cxnSp>
        <p:nvCxnSpPr>
          <p:cNvPr id="11" name="直接连接符 14"/>
          <p:cNvCxnSpPr>
            <a:cxnSpLocks noChangeShapeType="1"/>
          </p:cNvCxnSpPr>
          <p:nvPr/>
        </p:nvCxnSpPr>
        <p:spPr bwMode="auto">
          <a:xfrm>
            <a:off x="470297" y="1681163"/>
            <a:ext cx="0" cy="1014413"/>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grpSp>
        <p:nvGrpSpPr>
          <p:cNvPr id="12" name="组合 29"/>
          <p:cNvGrpSpPr>
            <a:grpSpLocks/>
          </p:cNvGrpSpPr>
          <p:nvPr/>
        </p:nvGrpSpPr>
        <p:grpSpPr bwMode="auto">
          <a:xfrm>
            <a:off x="2692005" y="717949"/>
            <a:ext cx="864394" cy="3434893"/>
            <a:chOff x="0" y="0"/>
            <a:chExt cx="1152244" cy="4581058"/>
          </a:xfrm>
        </p:grpSpPr>
        <p:grpSp>
          <p:nvGrpSpPr>
            <p:cNvPr id="13" name="组合 25"/>
            <p:cNvGrpSpPr>
              <a:grpSpLocks/>
            </p:cNvGrpSpPr>
            <p:nvPr/>
          </p:nvGrpSpPr>
          <p:grpSpPr bwMode="auto">
            <a:xfrm>
              <a:off x="0" y="0"/>
              <a:ext cx="1152244" cy="1054699"/>
              <a:chOff x="0" y="0"/>
              <a:chExt cx="1152244" cy="1054699"/>
            </a:xfrm>
          </p:grpSpPr>
          <p:pic>
            <p:nvPicPr>
              <p:cNvPr id="17"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24"/>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01</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14" name="组合 28"/>
            <p:cNvGrpSpPr>
              <a:grpSpLocks/>
            </p:cNvGrpSpPr>
            <p:nvPr/>
          </p:nvGrpSpPr>
          <p:grpSpPr bwMode="auto">
            <a:xfrm>
              <a:off x="46026" y="886186"/>
              <a:ext cx="958702" cy="3694872"/>
              <a:chOff x="-326" y="0"/>
              <a:chExt cx="958702" cy="3694872"/>
            </a:xfrm>
          </p:grpSpPr>
          <p:sp>
            <p:nvSpPr>
              <p:cNvPr id="15" name="文本框 26"/>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16" name="文本框 27"/>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19" name="组合 30"/>
          <p:cNvGrpSpPr>
            <a:grpSpLocks/>
          </p:cNvGrpSpPr>
          <p:nvPr/>
        </p:nvGrpSpPr>
        <p:grpSpPr bwMode="auto">
          <a:xfrm>
            <a:off x="4031457" y="717948"/>
            <a:ext cx="863204" cy="3434893"/>
            <a:chOff x="0" y="0"/>
            <a:chExt cx="1152244" cy="4581056"/>
          </a:xfrm>
        </p:grpSpPr>
        <p:grpSp>
          <p:nvGrpSpPr>
            <p:cNvPr id="20" name="组合 31"/>
            <p:cNvGrpSpPr>
              <a:grpSpLocks/>
            </p:cNvGrpSpPr>
            <p:nvPr/>
          </p:nvGrpSpPr>
          <p:grpSpPr bwMode="auto">
            <a:xfrm>
              <a:off x="0" y="0"/>
              <a:ext cx="1152244" cy="1054699"/>
              <a:chOff x="0" y="0"/>
              <a:chExt cx="1152244" cy="1054699"/>
            </a:xfrm>
          </p:grpSpPr>
          <p:pic>
            <p:nvPicPr>
              <p:cNvPr id="24" name="图片 3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36"/>
              <p:cNvSpPr txBox="1">
                <a:spLocks noChangeArrowheads="1"/>
              </p:cNvSpPr>
              <p:nvPr/>
            </p:nvSpPr>
            <p:spPr bwMode="auto">
              <a:xfrm>
                <a:off x="198750" y="291492"/>
                <a:ext cx="754743"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02</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21" name="组合 32"/>
            <p:cNvGrpSpPr>
              <a:grpSpLocks/>
            </p:cNvGrpSpPr>
            <p:nvPr/>
          </p:nvGrpSpPr>
          <p:grpSpPr bwMode="auto">
            <a:xfrm>
              <a:off x="46091" y="886185"/>
              <a:ext cx="958911" cy="3694871"/>
              <a:chOff x="-261" y="-1"/>
              <a:chExt cx="958911" cy="3694871"/>
            </a:xfrm>
          </p:grpSpPr>
          <p:sp>
            <p:nvSpPr>
              <p:cNvPr id="22" name="文本框 33"/>
              <p:cNvSpPr txBox="1">
                <a:spLocks noChangeArrowheads="1"/>
              </p:cNvSpPr>
              <p:nvPr/>
            </p:nvSpPr>
            <p:spPr bwMode="auto">
              <a:xfrm>
                <a:off x="-261" y="123727"/>
                <a:ext cx="754918" cy="357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23" name="文本框 34"/>
              <p:cNvSpPr txBox="1">
                <a:spLocks noChangeArrowheads="1"/>
              </p:cNvSpPr>
              <p:nvPr/>
            </p:nvSpPr>
            <p:spPr bwMode="auto">
              <a:xfrm rot="5400000">
                <a:off x="-798289" y="1356375"/>
                <a:ext cx="3113315" cy="40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26" name="组合 37"/>
          <p:cNvGrpSpPr>
            <a:grpSpLocks/>
          </p:cNvGrpSpPr>
          <p:nvPr/>
        </p:nvGrpSpPr>
        <p:grpSpPr bwMode="auto">
          <a:xfrm>
            <a:off x="5369720" y="717949"/>
            <a:ext cx="864394" cy="3434893"/>
            <a:chOff x="0" y="0"/>
            <a:chExt cx="1152244" cy="4581058"/>
          </a:xfrm>
        </p:grpSpPr>
        <p:grpSp>
          <p:nvGrpSpPr>
            <p:cNvPr id="27" name="组合 38"/>
            <p:cNvGrpSpPr>
              <a:grpSpLocks/>
            </p:cNvGrpSpPr>
            <p:nvPr/>
          </p:nvGrpSpPr>
          <p:grpSpPr bwMode="auto">
            <a:xfrm>
              <a:off x="0" y="0"/>
              <a:ext cx="1152244" cy="1054699"/>
              <a:chOff x="0" y="0"/>
              <a:chExt cx="1152244" cy="1054699"/>
            </a:xfrm>
          </p:grpSpPr>
          <p:pic>
            <p:nvPicPr>
              <p:cNvPr id="31" name="图片 4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文本框 43"/>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03</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28" name="组合 39"/>
            <p:cNvGrpSpPr>
              <a:grpSpLocks/>
            </p:cNvGrpSpPr>
            <p:nvPr/>
          </p:nvGrpSpPr>
          <p:grpSpPr bwMode="auto">
            <a:xfrm>
              <a:off x="46027" y="886187"/>
              <a:ext cx="958700" cy="3694871"/>
              <a:chOff x="-325" y="1"/>
              <a:chExt cx="958700" cy="3694871"/>
            </a:xfrm>
          </p:grpSpPr>
          <p:sp>
            <p:nvSpPr>
              <p:cNvPr id="29" name="文本框 40"/>
              <p:cNvSpPr txBox="1">
                <a:spLocks noChangeArrowheads="1"/>
              </p:cNvSpPr>
              <p:nvPr/>
            </p:nvSpPr>
            <p:spPr bwMode="auto">
              <a:xfrm>
                <a:off x="-325" y="123728"/>
                <a:ext cx="753878"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30" name="文本框 41"/>
              <p:cNvSpPr txBox="1">
                <a:spLocks noChangeArrowheads="1"/>
              </p:cNvSpPr>
              <p:nvPr/>
            </p:nvSpPr>
            <p:spPr bwMode="auto">
              <a:xfrm rot="5400000">
                <a:off x="-798288" y="1356653"/>
                <a:ext cx="3113316" cy="40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grpSp>
        <p:nvGrpSpPr>
          <p:cNvPr id="33" name="组合 44"/>
          <p:cNvGrpSpPr>
            <a:grpSpLocks/>
          </p:cNvGrpSpPr>
          <p:nvPr/>
        </p:nvGrpSpPr>
        <p:grpSpPr bwMode="auto">
          <a:xfrm>
            <a:off x="6709173" y="717949"/>
            <a:ext cx="864394" cy="3434893"/>
            <a:chOff x="0" y="0"/>
            <a:chExt cx="1152244" cy="4581058"/>
          </a:xfrm>
        </p:grpSpPr>
        <p:grpSp>
          <p:nvGrpSpPr>
            <p:cNvPr id="34" name="组合 45"/>
            <p:cNvGrpSpPr>
              <a:grpSpLocks/>
            </p:cNvGrpSpPr>
            <p:nvPr/>
          </p:nvGrpSpPr>
          <p:grpSpPr bwMode="auto">
            <a:xfrm>
              <a:off x="0" y="0"/>
              <a:ext cx="1152244" cy="1054699"/>
              <a:chOff x="0" y="0"/>
              <a:chExt cx="1152244" cy="1054699"/>
            </a:xfrm>
          </p:grpSpPr>
          <p:pic>
            <p:nvPicPr>
              <p:cNvPr id="38" name="图片 4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文本框 50"/>
              <p:cNvSpPr txBox="1">
                <a:spLocks noChangeArrowheads="1"/>
              </p:cNvSpPr>
              <p:nvPr/>
            </p:nvSpPr>
            <p:spPr bwMode="auto">
              <a:xfrm>
                <a:off x="198751" y="291492"/>
                <a:ext cx="754742" cy="5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a:solidFill>
                      <a:schemeClr val="bg1"/>
                    </a:solidFill>
                    <a:latin typeface="华文中宋" panose="02010600040101010101" pitchFamily="2" charset="-122"/>
                    <a:ea typeface="华文中宋" panose="02010600040101010101" pitchFamily="2" charset="-122"/>
                  </a:rPr>
                  <a:t>04</a:t>
                </a:r>
                <a:endParaRPr lang="zh-CN" altLang="en-US" sz="2100">
                  <a:solidFill>
                    <a:schemeClr val="bg1"/>
                  </a:solidFill>
                  <a:latin typeface="华文中宋" panose="02010600040101010101" pitchFamily="2" charset="-122"/>
                  <a:ea typeface="华文中宋" panose="02010600040101010101" pitchFamily="2" charset="-122"/>
                </a:endParaRPr>
              </a:p>
            </p:txBody>
          </p:sp>
        </p:grpSp>
        <p:grpSp>
          <p:nvGrpSpPr>
            <p:cNvPr id="35" name="组合 46"/>
            <p:cNvGrpSpPr>
              <a:grpSpLocks/>
            </p:cNvGrpSpPr>
            <p:nvPr/>
          </p:nvGrpSpPr>
          <p:grpSpPr bwMode="auto">
            <a:xfrm>
              <a:off x="46026" y="886186"/>
              <a:ext cx="958702" cy="3694872"/>
              <a:chOff x="-326" y="0"/>
              <a:chExt cx="958702" cy="3694872"/>
            </a:xfrm>
          </p:grpSpPr>
          <p:sp>
            <p:nvSpPr>
              <p:cNvPr id="36" name="文本框 47"/>
              <p:cNvSpPr txBox="1">
                <a:spLocks noChangeArrowheads="1"/>
              </p:cNvSpPr>
              <p:nvPr/>
            </p:nvSpPr>
            <p:spPr bwMode="auto">
              <a:xfrm>
                <a:off x="-326" y="123728"/>
                <a:ext cx="753879" cy="357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a:solidFill>
                      <a:srgbClr val="404040"/>
                    </a:solidFill>
                    <a:latin typeface="华文中宋" panose="02010600040101010101" pitchFamily="2" charset="-122"/>
                    <a:ea typeface="华文中宋" panose="02010600040101010101" pitchFamily="2" charset="-122"/>
                  </a:rPr>
                  <a:t>在此输入文字标题</a:t>
                </a:r>
              </a:p>
            </p:txBody>
          </p:sp>
          <p:sp>
            <p:nvSpPr>
              <p:cNvPr id="37" name="文本框 48"/>
              <p:cNvSpPr txBox="1">
                <a:spLocks noChangeArrowheads="1"/>
              </p:cNvSpPr>
              <p:nvPr/>
            </p:nvSpPr>
            <p:spPr bwMode="auto">
              <a:xfrm rot="5400000">
                <a:off x="-798288" y="1356652"/>
                <a:ext cx="3113316"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grpSp>
      <p:cxnSp>
        <p:nvCxnSpPr>
          <p:cNvPr id="40" name="直接连接符 51"/>
          <p:cNvCxnSpPr>
            <a:cxnSpLocks noChangeShapeType="1"/>
          </p:cNvCxnSpPr>
          <p:nvPr/>
        </p:nvCxnSpPr>
        <p:spPr bwMode="auto">
          <a:xfrm>
            <a:off x="3761185"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1" name="直接连接符 53"/>
          <p:cNvCxnSpPr>
            <a:cxnSpLocks noChangeShapeType="1"/>
          </p:cNvCxnSpPr>
          <p:nvPr/>
        </p:nvCxnSpPr>
        <p:spPr bwMode="auto">
          <a:xfrm>
            <a:off x="5111354"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cxnSp>
        <p:nvCxnSpPr>
          <p:cNvPr id="42" name="直接连接符 54"/>
          <p:cNvCxnSpPr>
            <a:cxnSpLocks noChangeShapeType="1"/>
          </p:cNvCxnSpPr>
          <p:nvPr/>
        </p:nvCxnSpPr>
        <p:spPr bwMode="auto">
          <a:xfrm>
            <a:off x="6461522" y="1257302"/>
            <a:ext cx="0" cy="2813447"/>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97358756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afterEffect">
                                  <p:stCondLst>
                                    <p:cond delay="0"/>
                                  </p:stCondLst>
                                  <p:childTnLst>
                                    <p:anim calcmode="lin" valueType="num">
                                      <p:cBhvr additive="base">
                                        <p:cTn id="6" dur="500"/>
                                        <p:tgtEl>
                                          <p:spTgt spid="40"/>
                                        </p:tgtEl>
                                        <p:attrNameLst>
                                          <p:attrName>ppt_x</p:attrName>
                                        </p:attrNameLst>
                                      </p:cBhvr>
                                      <p:tavLst>
                                        <p:tav tm="0">
                                          <p:val>
                                            <p:strVal val="ppt_x"/>
                                          </p:val>
                                        </p:tav>
                                        <p:tav tm="100000">
                                          <p:val>
                                            <p:strVal val="ppt_x"/>
                                          </p:val>
                                        </p:tav>
                                      </p:tavLst>
                                    </p:anim>
                                    <p:anim calcmode="lin" valueType="num">
                                      <p:cBhvr additive="base">
                                        <p:cTn id="7" dur="500"/>
                                        <p:tgtEl>
                                          <p:spTgt spid="40"/>
                                        </p:tgtEl>
                                        <p:attrNameLst>
                                          <p:attrName>ppt_y</p:attrName>
                                        </p:attrNameLst>
                                      </p:cBhvr>
                                      <p:tavLst>
                                        <p:tav tm="0">
                                          <p:val>
                                            <p:strVal val="ppt_y"/>
                                          </p:val>
                                        </p:tav>
                                        <p:tav tm="100000">
                                          <p:val>
                                            <p:strVal val="1+ppt_h/2"/>
                                          </p:val>
                                        </p:tav>
                                      </p:tavLst>
                                    </p:anim>
                                    <p:set>
                                      <p:cBhvr>
                                        <p:cTn id="8" dur="1" fill="hold">
                                          <p:stCondLst>
                                            <p:cond delay="499"/>
                                          </p:stCondLst>
                                        </p:cTn>
                                        <p:tgtEl>
                                          <p:spTgt spid="40"/>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41"/>
                                        </p:tgtEl>
                                        <p:attrNameLst>
                                          <p:attrName>ppt_x</p:attrName>
                                        </p:attrNameLst>
                                      </p:cBhvr>
                                      <p:tavLst>
                                        <p:tav tm="0">
                                          <p:val>
                                            <p:strVal val="ppt_x"/>
                                          </p:val>
                                        </p:tav>
                                        <p:tav tm="100000">
                                          <p:val>
                                            <p:strVal val="ppt_x"/>
                                          </p:val>
                                        </p:tav>
                                      </p:tavLst>
                                    </p:anim>
                                    <p:anim calcmode="lin" valueType="num">
                                      <p:cBhvr additive="base">
                                        <p:cTn id="11" dur="500"/>
                                        <p:tgtEl>
                                          <p:spTgt spid="41"/>
                                        </p:tgtEl>
                                        <p:attrNameLst>
                                          <p:attrName>ppt_y</p:attrName>
                                        </p:attrNameLst>
                                      </p:cBhvr>
                                      <p:tavLst>
                                        <p:tav tm="0">
                                          <p:val>
                                            <p:strVal val="ppt_y"/>
                                          </p:val>
                                        </p:tav>
                                        <p:tav tm="100000">
                                          <p:val>
                                            <p:strVal val="1+ppt_h/2"/>
                                          </p:val>
                                        </p:tav>
                                      </p:tavLst>
                                    </p:anim>
                                    <p:set>
                                      <p:cBhvr>
                                        <p:cTn id="12" dur="1" fill="hold">
                                          <p:stCondLst>
                                            <p:cond delay="499"/>
                                          </p:stCondLst>
                                        </p:cTn>
                                        <p:tgtEl>
                                          <p:spTgt spid="41"/>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26"/>
                                        </p:tgtEl>
                                        <p:attrNameLst>
                                          <p:attrName>ppt_x</p:attrName>
                                        </p:attrNameLst>
                                      </p:cBhvr>
                                      <p:tavLst>
                                        <p:tav tm="0">
                                          <p:val>
                                            <p:strVal val="ppt_x"/>
                                          </p:val>
                                        </p:tav>
                                        <p:tav tm="100000">
                                          <p:val>
                                            <p:strVal val="ppt_x"/>
                                          </p:val>
                                        </p:tav>
                                      </p:tavLst>
                                    </p:anim>
                                    <p:anim calcmode="lin" valueType="num">
                                      <p:cBhvr additive="base">
                                        <p:cTn id="15" dur="500"/>
                                        <p:tgtEl>
                                          <p:spTgt spid="26"/>
                                        </p:tgtEl>
                                        <p:attrNameLst>
                                          <p:attrName>ppt_y</p:attrName>
                                        </p:attrNameLst>
                                      </p:cBhvr>
                                      <p:tavLst>
                                        <p:tav tm="0">
                                          <p:val>
                                            <p:strVal val="ppt_y"/>
                                          </p:val>
                                        </p:tav>
                                        <p:tav tm="100000">
                                          <p:val>
                                            <p:strVal val="1+ppt_h/2"/>
                                          </p:val>
                                        </p:tav>
                                      </p:tavLst>
                                    </p:anim>
                                    <p:set>
                                      <p:cBhvr>
                                        <p:cTn id="16" dur="1" fill="hold">
                                          <p:stCondLst>
                                            <p:cond delay="499"/>
                                          </p:stCondLst>
                                        </p:cTn>
                                        <p:tgtEl>
                                          <p:spTgt spid="26"/>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42"/>
                                        </p:tgtEl>
                                        <p:attrNameLst>
                                          <p:attrName>ppt_x</p:attrName>
                                        </p:attrNameLst>
                                      </p:cBhvr>
                                      <p:tavLst>
                                        <p:tav tm="0">
                                          <p:val>
                                            <p:strVal val="ppt_x"/>
                                          </p:val>
                                        </p:tav>
                                        <p:tav tm="100000">
                                          <p:val>
                                            <p:strVal val="ppt_x"/>
                                          </p:val>
                                        </p:tav>
                                      </p:tavLst>
                                    </p:anim>
                                    <p:anim calcmode="lin" valueType="num">
                                      <p:cBhvr additive="base">
                                        <p:cTn id="19" dur="500"/>
                                        <p:tgtEl>
                                          <p:spTgt spid="42"/>
                                        </p:tgtEl>
                                        <p:attrNameLst>
                                          <p:attrName>ppt_y</p:attrName>
                                        </p:attrNameLst>
                                      </p:cBhvr>
                                      <p:tavLst>
                                        <p:tav tm="0">
                                          <p:val>
                                            <p:strVal val="ppt_y"/>
                                          </p:val>
                                        </p:tav>
                                        <p:tav tm="100000">
                                          <p:val>
                                            <p:strVal val="1+ppt_h/2"/>
                                          </p:val>
                                        </p:tav>
                                      </p:tavLst>
                                    </p:anim>
                                    <p:set>
                                      <p:cBhvr>
                                        <p:cTn id="20" dur="1" fill="hold">
                                          <p:stCondLst>
                                            <p:cond delay="499"/>
                                          </p:stCondLst>
                                        </p:cTn>
                                        <p:tgtEl>
                                          <p:spTgt spid="42"/>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33"/>
                                        </p:tgtEl>
                                        <p:attrNameLst>
                                          <p:attrName>ppt_x</p:attrName>
                                        </p:attrNameLst>
                                      </p:cBhvr>
                                      <p:tavLst>
                                        <p:tav tm="0">
                                          <p:val>
                                            <p:strVal val="ppt_x"/>
                                          </p:val>
                                        </p:tav>
                                        <p:tav tm="100000">
                                          <p:val>
                                            <p:strVal val="ppt_x"/>
                                          </p:val>
                                        </p:tav>
                                      </p:tavLst>
                                    </p:anim>
                                    <p:anim calcmode="lin" valueType="num">
                                      <p:cBhvr additive="base">
                                        <p:cTn id="23" dur="500"/>
                                        <p:tgtEl>
                                          <p:spTgt spid="33"/>
                                        </p:tgtEl>
                                        <p:attrNameLst>
                                          <p:attrName>ppt_y</p:attrName>
                                        </p:attrNameLst>
                                      </p:cBhvr>
                                      <p:tavLst>
                                        <p:tav tm="0">
                                          <p:val>
                                            <p:strVal val="ppt_y"/>
                                          </p:val>
                                        </p:tav>
                                        <p:tav tm="100000">
                                          <p:val>
                                            <p:strVal val="1+ppt_h/2"/>
                                          </p:val>
                                        </p:tav>
                                      </p:tavLst>
                                    </p:anim>
                                    <p:set>
                                      <p:cBhvr>
                                        <p:cTn id="24" dur="1" fill="hold">
                                          <p:stCondLst>
                                            <p:cond delay="499"/>
                                          </p:stCondLst>
                                        </p:cTn>
                                        <p:tgtEl>
                                          <p:spTgt spid="33"/>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12"/>
                                        </p:tgtEl>
                                        <p:attrNameLst>
                                          <p:attrName>ppt_x</p:attrName>
                                        </p:attrNameLst>
                                      </p:cBhvr>
                                      <p:tavLst>
                                        <p:tav tm="0">
                                          <p:val>
                                            <p:strVal val="ppt_x"/>
                                          </p:val>
                                        </p:tav>
                                        <p:tav tm="100000">
                                          <p:val>
                                            <p:strVal val="ppt_x"/>
                                          </p:val>
                                        </p:tav>
                                      </p:tavLst>
                                    </p:anim>
                                    <p:anim calcmode="lin" valueType="num">
                                      <p:cBhvr additive="base">
                                        <p:cTn id="27" dur="500"/>
                                        <p:tgtEl>
                                          <p:spTgt spid="12"/>
                                        </p:tgtEl>
                                        <p:attrNameLst>
                                          <p:attrName>ppt_y</p:attrName>
                                        </p:attrNameLst>
                                      </p:cBhvr>
                                      <p:tavLst>
                                        <p:tav tm="0">
                                          <p:val>
                                            <p:strVal val="ppt_y"/>
                                          </p:val>
                                        </p:tav>
                                        <p:tav tm="100000">
                                          <p:val>
                                            <p:strVal val="1+ppt_h/2"/>
                                          </p:val>
                                        </p:tav>
                                      </p:tavLst>
                                    </p:anim>
                                    <p:set>
                                      <p:cBhvr>
                                        <p:cTn id="28" dur="1" fill="hold">
                                          <p:stCondLst>
                                            <p:cond delay="499"/>
                                          </p:stCondLst>
                                        </p:cTn>
                                        <p:tgtEl>
                                          <p:spTgt spid="12"/>
                                        </p:tgtEl>
                                        <p:attrNameLst>
                                          <p:attrName>style.visibility</p:attrName>
                                        </p:attrNameLst>
                                      </p:cBhvr>
                                      <p:to>
                                        <p:strVal val="hidden"/>
                                      </p:to>
                                    </p:set>
                                  </p:childTnLst>
                                </p:cTn>
                              </p:par>
                            </p:childTnLst>
                          </p:cTn>
                        </p:par>
                        <p:par>
                          <p:cTn id="29" fill="hold">
                            <p:stCondLst>
                              <p:cond delay="500"/>
                            </p:stCondLst>
                            <p:childTnLst>
                              <p:par>
                                <p:cTn id="30" presetID="63" presetClass="path" presetSubtype="0" fill="hold" nodeType="afterEffect">
                                  <p:stCondLst>
                                    <p:cond delay="0"/>
                                  </p:stCondLst>
                                  <p:childTnLst>
                                    <p:animMotion origin="layout" path="M -8.33333E-7 -4.81481E-6 L 0.08229 -4.81481E-6 " pathEditMode="relative" rAng="0" ptsTypes="AA">
                                      <p:cBhvr>
                                        <p:cTn id="31" dur="750" fill="hold"/>
                                        <p:tgtEl>
                                          <p:spTgt spid="19"/>
                                        </p:tgtEl>
                                        <p:attrNameLst>
                                          <p:attrName>ppt_x,ppt_y</p:attrName>
                                        </p:attrNameLst>
                                      </p:cBhvr>
                                      <p:rCtr x="41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02</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pic>
        <p:nvPicPr>
          <p:cNvPr id="15"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oup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507708" y="978694"/>
            <a:ext cx="3159919" cy="3707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任意多边形 47"/>
          <p:cNvSpPr>
            <a:spLocks/>
          </p:cNvSpPr>
          <p:nvPr/>
        </p:nvSpPr>
        <p:spPr bwMode="auto">
          <a:xfrm flipH="1" flipV="1">
            <a:off x="7327107" y="1950245"/>
            <a:ext cx="491729" cy="298847"/>
          </a:xfrm>
          <a:custGeom>
            <a:avLst/>
            <a:gdLst>
              <a:gd name="T0" fmla="*/ 0 w 655320"/>
              <a:gd name="T1" fmla="*/ 0 h 548640"/>
              <a:gd name="T2" fmla="*/ 0 w 655320"/>
              <a:gd name="T3" fmla="*/ 80518 h 548640"/>
              <a:gd name="T4" fmla="*/ 657230 w 655320"/>
              <a:gd name="T5" fmla="*/ 80518 h 548640"/>
              <a:gd name="T6" fmla="*/ 0 60000 65536"/>
              <a:gd name="T7" fmla="*/ 0 60000 65536"/>
              <a:gd name="T8" fmla="*/ 0 60000 65536"/>
            </a:gdLst>
            <a:ahLst/>
            <a:cxnLst>
              <a:cxn ang="T6">
                <a:pos x="T0" y="T1"/>
              </a:cxn>
              <a:cxn ang="T7">
                <a:pos x="T2" y="T3"/>
              </a:cxn>
              <a:cxn ang="T8">
                <a:pos x="T4" y="T5"/>
              </a:cxn>
            </a:cxnLst>
            <a:rect l="0" t="0" r="r" b="b"/>
            <a:pathLst>
              <a:path w="655320" h="548640">
                <a:moveTo>
                  <a:pt x="0" y="0"/>
                </a:moveTo>
                <a:lnTo>
                  <a:pt x="0" y="548640"/>
                </a:lnTo>
                <a:lnTo>
                  <a:pt x="655320" y="548640"/>
                </a:lnTo>
              </a:path>
            </a:pathLst>
          </a:custGeom>
          <a:noFill/>
          <a:ln w="12700" cap="flat" cmpd="sng">
            <a:solidFill>
              <a:srgbClr val="BFBFBF">
                <a:alpha val="58038"/>
              </a:srgb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8" name="任意多边形 48"/>
          <p:cNvSpPr>
            <a:spLocks/>
          </p:cNvSpPr>
          <p:nvPr/>
        </p:nvSpPr>
        <p:spPr bwMode="auto">
          <a:xfrm flipH="1" flipV="1">
            <a:off x="5382816" y="1437085"/>
            <a:ext cx="491728" cy="789384"/>
          </a:xfrm>
          <a:custGeom>
            <a:avLst/>
            <a:gdLst>
              <a:gd name="T0" fmla="*/ 0 w 655320"/>
              <a:gd name="T1" fmla="*/ 0 h 548640"/>
              <a:gd name="T2" fmla="*/ 0 w 655320"/>
              <a:gd name="T3" fmla="*/ 27347966 h 548640"/>
              <a:gd name="T4" fmla="*/ 657224 w 655320"/>
              <a:gd name="T5" fmla="*/ 27347966 h 548640"/>
              <a:gd name="T6" fmla="*/ 0 60000 65536"/>
              <a:gd name="T7" fmla="*/ 0 60000 65536"/>
              <a:gd name="T8" fmla="*/ 0 60000 65536"/>
            </a:gdLst>
            <a:ahLst/>
            <a:cxnLst>
              <a:cxn ang="T6">
                <a:pos x="T0" y="T1"/>
              </a:cxn>
              <a:cxn ang="T7">
                <a:pos x="T2" y="T3"/>
              </a:cxn>
              <a:cxn ang="T8">
                <a:pos x="T4" y="T5"/>
              </a:cxn>
            </a:cxnLst>
            <a:rect l="0" t="0" r="r" b="b"/>
            <a:pathLst>
              <a:path w="655320" h="548640">
                <a:moveTo>
                  <a:pt x="0" y="0"/>
                </a:moveTo>
                <a:lnTo>
                  <a:pt x="0" y="548640"/>
                </a:lnTo>
                <a:lnTo>
                  <a:pt x="655320" y="548640"/>
                </a:lnTo>
              </a:path>
            </a:pathLst>
          </a:custGeom>
          <a:noFill/>
          <a:ln w="12700" cap="flat" cmpd="sng">
            <a:solidFill>
              <a:srgbClr val="BFBFBF">
                <a:alpha val="58038"/>
              </a:srgb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9" name="任意多边形 49"/>
          <p:cNvSpPr>
            <a:spLocks/>
          </p:cNvSpPr>
          <p:nvPr/>
        </p:nvSpPr>
        <p:spPr bwMode="auto">
          <a:xfrm>
            <a:off x="6137673" y="3390902"/>
            <a:ext cx="491728" cy="298847"/>
          </a:xfrm>
          <a:custGeom>
            <a:avLst/>
            <a:gdLst>
              <a:gd name="T0" fmla="*/ 0 w 655320"/>
              <a:gd name="T1" fmla="*/ 0 h 548640"/>
              <a:gd name="T2" fmla="*/ 0 w 655320"/>
              <a:gd name="T3" fmla="*/ 80518 h 548640"/>
              <a:gd name="T4" fmla="*/ 657224 w 655320"/>
              <a:gd name="T5" fmla="*/ 80518 h 548640"/>
              <a:gd name="T6" fmla="*/ 0 60000 65536"/>
              <a:gd name="T7" fmla="*/ 0 60000 65536"/>
              <a:gd name="T8" fmla="*/ 0 60000 65536"/>
            </a:gdLst>
            <a:ahLst/>
            <a:cxnLst>
              <a:cxn ang="T6">
                <a:pos x="T0" y="T1"/>
              </a:cxn>
              <a:cxn ang="T7">
                <a:pos x="T2" y="T3"/>
              </a:cxn>
              <a:cxn ang="T8">
                <a:pos x="T4" y="T5"/>
              </a:cxn>
            </a:cxnLst>
            <a:rect l="0" t="0" r="r" b="b"/>
            <a:pathLst>
              <a:path w="655320" h="548640">
                <a:moveTo>
                  <a:pt x="0" y="0"/>
                </a:moveTo>
                <a:lnTo>
                  <a:pt x="0" y="548640"/>
                </a:lnTo>
                <a:lnTo>
                  <a:pt x="655320" y="548640"/>
                </a:lnTo>
              </a:path>
            </a:pathLst>
          </a:custGeom>
          <a:noFill/>
          <a:ln w="12700" cap="flat" cmpd="sng">
            <a:solidFill>
              <a:srgbClr val="BFBFBF">
                <a:alpha val="58038"/>
              </a:srgb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20" name="组合 50"/>
          <p:cNvGrpSpPr>
            <a:grpSpLocks/>
          </p:cNvGrpSpPr>
          <p:nvPr/>
        </p:nvGrpSpPr>
        <p:grpSpPr bwMode="auto">
          <a:xfrm>
            <a:off x="6693695" y="3414713"/>
            <a:ext cx="2375297" cy="774531"/>
            <a:chOff x="0" y="0"/>
            <a:chExt cx="3167675" cy="1033472"/>
          </a:xfrm>
        </p:grpSpPr>
        <p:sp>
          <p:nvSpPr>
            <p:cNvPr id="21" name="矩形 51"/>
            <p:cNvSpPr>
              <a:spLocks noChangeArrowheads="1"/>
            </p:cNvSpPr>
            <p:nvPr/>
          </p:nvSpPr>
          <p:spPr bwMode="auto">
            <a:xfrm>
              <a:off x="0" y="355863"/>
              <a:ext cx="3167675" cy="677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22" name="文本框 52"/>
            <p:cNvSpPr txBox="1">
              <a:spLocks noChangeArrowheads="1"/>
            </p:cNvSpPr>
            <p:nvPr/>
          </p:nvSpPr>
          <p:spPr bwMode="auto">
            <a:xfrm>
              <a:off x="0" y="0"/>
              <a:ext cx="2337252" cy="43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500">
                  <a:solidFill>
                    <a:srgbClr val="7F7F7F"/>
                  </a:solidFill>
                  <a:latin typeface="华文中宋" panose="02010600040101010101" pitchFamily="2" charset="-122"/>
                  <a:ea typeface="华文中宋" panose="02010600040101010101" pitchFamily="2" charset="-122"/>
                </a:rPr>
                <a:t>添加标题</a:t>
              </a:r>
            </a:p>
          </p:txBody>
        </p:sp>
      </p:grpSp>
      <p:grpSp>
        <p:nvGrpSpPr>
          <p:cNvPr id="23" name="组合 53"/>
          <p:cNvGrpSpPr>
            <a:grpSpLocks/>
          </p:cNvGrpSpPr>
          <p:nvPr/>
        </p:nvGrpSpPr>
        <p:grpSpPr bwMode="auto">
          <a:xfrm>
            <a:off x="3267076" y="1171576"/>
            <a:ext cx="2074069" cy="775721"/>
            <a:chOff x="0" y="0"/>
            <a:chExt cx="2765034" cy="1033816"/>
          </a:xfrm>
        </p:grpSpPr>
        <p:sp>
          <p:nvSpPr>
            <p:cNvPr id="24" name="矩形 54"/>
            <p:cNvSpPr>
              <a:spLocks noChangeArrowheads="1"/>
            </p:cNvSpPr>
            <p:nvPr/>
          </p:nvSpPr>
          <p:spPr bwMode="auto">
            <a:xfrm>
              <a:off x="0" y="357022"/>
              <a:ext cx="2765034" cy="676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25" name="文本框 61"/>
            <p:cNvSpPr txBox="1">
              <a:spLocks noChangeArrowheads="1"/>
            </p:cNvSpPr>
            <p:nvPr/>
          </p:nvSpPr>
          <p:spPr bwMode="auto">
            <a:xfrm>
              <a:off x="428563" y="0"/>
              <a:ext cx="2336471" cy="43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en-US" sz="1500">
                  <a:solidFill>
                    <a:srgbClr val="AC0000"/>
                  </a:solidFill>
                  <a:latin typeface="华文中宋" panose="02010600040101010101" pitchFamily="2" charset="-122"/>
                  <a:ea typeface="华文中宋" panose="02010600040101010101" pitchFamily="2" charset="-122"/>
                </a:rPr>
                <a:t>添加标题</a:t>
              </a:r>
            </a:p>
          </p:txBody>
        </p:sp>
      </p:grpSp>
      <p:grpSp>
        <p:nvGrpSpPr>
          <p:cNvPr id="26" name="组合 62"/>
          <p:cNvGrpSpPr>
            <a:grpSpLocks/>
          </p:cNvGrpSpPr>
          <p:nvPr/>
        </p:nvGrpSpPr>
        <p:grpSpPr bwMode="auto">
          <a:xfrm flipH="1">
            <a:off x="6979445" y="2326481"/>
            <a:ext cx="2074069" cy="774531"/>
            <a:chOff x="0" y="0"/>
            <a:chExt cx="2765034" cy="1033863"/>
          </a:xfrm>
        </p:grpSpPr>
        <p:sp>
          <p:nvSpPr>
            <p:cNvPr id="27" name="矩形 63"/>
            <p:cNvSpPr>
              <a:spLocks noChangeArrowheads="1"/>
            </p:cNvSpPr>
            <p:nvPr/>
          </p:nvSpPr>
          <p:spPr bwMode="auto">
            <a:xfrm>
              <a:off x="0" y="355998"/>
              <a:ext cx="2765034" cy="67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900">
                  <a:solidFill>
                    <a:srgbClr val="595959"/>
                  </a:solidFill>
                  <a:latin typeface="微软雅黑" panose="020B0503020204020204" pitchFamily="34" charset="-122"/>
                  <a:ea typeface="微软雅黑" panose="020B0503020204020204" pitchFamily="34" charset="-122"/>
                </a:rPr>
                <a:t>弹指岁月 倾城顷刻间烟灭，青石板街 回眸一笑你婉约，恨了没 你摇头轻叹谁让你蹙着眉。</a:t>
              </a:r>
            </a:p>
          </p:txBody>
        </p:sp>
        <p:sp>
          <p:nvSpPr>
            <p:cNvPr id="28" name="文本框 64"/>
            <p:cNvSpPr txBox="1">
              <a:spLocks noChangeArrowheads="1"/>
            </p:cNvSpPr>
            <p:nvPr/>
          </p:nvSpPr>
          <p:spPr bwMode="auto">
            <a:xfrm>
              <a:off x="428563" y="0"/>
              <a:ext cx="2336471" cy="43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500">
                  <a:solidFill>
                    <a:srgbClr val="404040"/>
                  </a:solidFill>
                  <a:latin typeface="华文中宋" panose="02010600040101010101" pitchFamily="2" charset="-122"/>
                  <a:ea typeface="华文中宋" panose="02010600040101010101" pitchFamily="2" charset="-122"/>
                </a:rPr>
                <a:t>添加标题</a:t>
              </a:r>
            </a:p>
          </p:txBody>
        </p:sp>
      </p:grpSp>
      <p:grpSp>
        <p:nvGrpSpPr>
          <p:cNvPr id="29" name="组合 65"/>
          <p:cNvGrpSpPr>
            <a:grpSpLocks/>
          </p:cNvGrpSpPr>
          <p:nvPr/>
        </p:nvGrpSpPr>
        <p:grpSpPr bwMode="auto">
          <a:xfrm>
            <a:off x="251222" y="2808685"/>
            <a:ext cx="3680222" cy="1830586"/>
            <a:chOff x="0" y="0"/>
            <a:chExt cx="4907113" cy="2439630"/>
          </a:xfrm>
        </p:grpSpPr>
        <p:cxnSp>
          <p:nvCxnSpPr>
            <p:cNvPr id="30" name="直接连接符 66"/>
            <p:cNvCxnSpPr>
              <a:cxnSpLocks noChangeShapeType="1"/>
            </p:cNvCxnSpPr>
            <p:nvPr/>
          </p:nvCxnSpPr>
          <p:spPr bwMode="auto">
            <a:xfrm>
              <a:off x="112715" y="0"/>
              <a:ext cx="4794398" cy="0"/>
            </a:xfrm>
            <a:prstGeom prst="line">
              <a:avLst/>
            </a:prstGeom>
            <a:noFill/>
            <a:ln w="6350">
              <a:solidFill>
                <a:srgbClr val="BFBFBF">
                  <a:alpha val="50195"/>
                </a:srgbClr>
              </a:solidFill>
              <a:round/>
              <a:headEnd/>
              <a:tailEnd/>
            </a:ln>
            <a:extLst>
              <a:ext uri="{909E8E84-426E-40DD-AFC4-6F175D3DCCD1}">
                <a14:hiddenFill xmlns:a14="http://schemas.microsoft.com/office/drawing/2010/main">
                  <a:noFill/>
                </a14:hiddenFill>
              </a:ext>
            </a:extLst>
          </p:spPr>
        </p:cxnSp>
        <p:grpSp>
          <p:nvGrpSpPr>
            <p:cNvPr id="31" name="组合 67"/>
            <p:cNvGrpSpPr>
              <a:grpSpLocks/>
            </p:cNvGrpSpPr>
            <p:nvPr/>
          </p:nvGrpSpPr>
          <p:grpSpPr bwMode="auto">
            <a:xfrm>
              <a:off x="0" y="122310"/>
              <a:ext cx="4683477" cy="2317320"/>
              <a:chOff x="0" y="0"/>
              <a:chExt cx="4683477" cy="2317320"/>
            </a:xfrm>
          </p:grpSpPr>
          <p:grpSp>
            <p:nvGrpSpPr>
              <p:cNvPr id="32" name="组合 68"/>
              <p:cNvGrpSpPr>
                <a:grpSpLocks/>
              </p:cNvGrpSpPr>
              <p:nvPr/>
            </p:nvGrpSpPr>
            <p:grpSpPr bwMode="auto">
              <a:xfrm>
                <a:off x="0" y="0"/>
                <a:ext cx="4683477" cy="1147530"/>
                <a:chOff x="0" y="0"/>
                <a:chExt cx="4683477" cy="1147530"/>
              </a:xfrm>
            </p:grpSpPr>
            <p:sp>
              <p:nvSpPr>
                <p:cNvPr id="34" name="矩形 70"/>
                <p:cNvSpPr>
                  <a:spLocks noChangeArrowheads="1"/>
                </p:cNvSpPr>
                <p:nvPr/>
              </p:nvSpPr>
              <p:spPr bwMode="auto">
                <a:xfrm>
                  <a:off x="0" y="0"/>
                  <a:ext cx="4683477" cy="61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dirty="0">
                      <a:solidFill>
                        <a:srgbClr val="AC0000"/>
                      </a:solidFill>
                      <a:latin typeface="Adobe Garamond Pro" pitchFamily="18" charset="0"/>
                      <a:cs typeface="Arial" panose="020B0604020202020204" pitchFamily="34" charset="0"/>
                    </a:rPr>
                    <a:t>BUSINESS STRUCTURE</a:t>
                  </a:r>
                </a:p>
              </p:txBody>
            </p:sp>
            <p:sp>
              <p:nvSpPr>
                <p:cNvPr id="35" name="矩形 71"/>
                <p:cNvSpPr>
                  <a:spLocks noChangeArrowheads="1"/>
                </p:cNvSpPr>
                <p:nvPr/>
              </p:nvSpPr>
              <p:spPr bwMode="auto">
                <a:xfrm>
                  <a:off x="0" y="532267"/>
                  <a:ext cx="3283479" cy="61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400" b="1">
                      <a:solidFill>
                        <a:srgbClr val="AC0000"/>
                      </a:solidFill>
                      <a:latin typeface="Adobe Garamond Pro" pitchFamily="18" charset="0"/>
                      <a:cs typeface="Arial" panose="020B0604020202020204" pitchFamily="34" charset="0"/>
                    </a:rPr>
                    <a:t>DISTRIBUTION</a:t>
                  </a:r>
                </a:p>
              </p:txBody>
            </p:sp>
          </p:grpSp>
          <p:sp>
            <p:nvSpPr>
              <p:cNvPr id="33" name="矩形 69"/>
              <p:cNvSpPr>
                <a:spLocks noChangeArrowheads="1"/>
              </p:cNvSpPr>
              <p:nvPr/>
            </p:nvSpPr>
            <p:spPr bwMode="auto">
              <a:xfrm>
                <a:off x="7938" y="1086794"/>
                <a:ext cx="4013324" cy="123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900">
                    <a:solidFill>
                      <a:srgbClr val="404040"/>
                    </a:solidFill>
                    <a:latin typeface="Arial" panose="020B0604020202020204" pitchFamily="34" charset="0"/>
                    <a:cs typeface="Arial" panose="020B0604020202020204" pitchFamily="34" charset="0"/>
                  </a:rPr>
                  <a:t>Just for today I will exercise my soul in three ways. I will do somebody a good turn and not get found out: If anybody knows of it, it will not count. I will do at least two things I don‘t want to do—just for exercise. I will not show anyone that my feelings are hurt: they may be hurt, but today I will not show it.</a:t>
                </a:r>
                <a:endParaRPr lang="zh-CN" altLang="en-US" sz="900">
                  <a:solidFill>
                    <a:srgbClr val="404040"/>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9866214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500"/>
                                        <p:tgtEl>
                                          <p:spTgt spid="17"/>
                                        </p:tgtEl>
                                      </p:cBhvr>
                                    </p:animEffect>
                                  </p:childTnLst>
                                </p:cTn>
                              </p:par>
                            </p:childTnLst>
                          </p:cTn>
                        </p:par>
                        <p:par>
                          <p:cTn id="27" fill="hold">
                            <p:stCondLst>
                              <p:cond delay="3000"/>
                            </p:stCondLst>
                            <p:childTnLst>
                              <p:par>
                                <p:cTn id="28" presetID="1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p:tgtEl>
                                          <p:spTgt spid="26"/>
                                        </p:tgtEl>
                                        <p:attrNameLst>
                                          <p:attrName>ppt_y</p:attrName>
                                        </p:attrNameLst>
                                      </p:cBhvr>
                                      <p:tavLst>
                                        <p:tav tm="0">
                                          <p:val>
                                            <p:strVal val="#ppt_y+#ppt_h*1.125000"/>
                                          </p:val>
                                        </p:tav>
                                        <p:tav tm="100000">
                                          <p:val>
                                            <p:strVal val="#ppt_y"/>
                                          </p:val>
                                        </p:tav>
                                      </p:tavLst>
                                    </p:anim>
                                    <p:animEffect transition="in" filter="wipe(up)">
                                      <p:cBhvr>
                                        <p:cTn id="31" dur="500"/>
                                        <p:tgtEl>
                                          <p:spTgt spid="26"/>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par>
                          <p:cTn id="36" fill="hold">
                            <p:stCondLst>
                              <p:cond delay="4000"/>
                            </p:stCondLst>
                            <p:childTnLst>
                              <p:par>
                                <p:cTn id="37" presetID="12" presetClass="entr" presetSubtype="4"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ppt_y</p:attrName>
                                        </p:attrNameLst>
                                      </p:cBhvr>
                                      <p:tavLst>
                                        <p:tav tm="0">
                                          <p:val>
                                            <p:strVal val="#ppt_y+#ppt_h*1.125000"/>
                                          </p:val>
                                        </p:tav>
                                        <p:tav tm="100000">
                                          <p:val>
                                            <p:strVal val="#ppt_y"/>
                                          </p:val>
                                        </p:tav>
                                      </p:tavLst>
                                    </p:anim>
                                    <p:animEffect transition="in" filter="wipe(up)">
                                      <p:cBhvr>
                                        <p:cTn id="40" dur="500"/>
                                        <p:tgtEl>
                                          <p:spTgt spid="23"/>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childTnLst>
                          </p:cTn>
                        </p:par>
                        <p:par>
                          <p:cTn id="45" fill="hold">
                            <p:stCondLst>
                              <p:cond delay="5000"/>
                            </p:stCondLst>
                            <p:childTnLst>
                              <p:par>
                                <p:cTn id="46" presetID="12" presetClass="entr" presetSubtype="4"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p:tgtEl>
                                          <p:spTgt spid="20"/>
                                        </p:tgtEl>
                                        <p:attrNameLst>
                                          <p:attrName>ppt_y</p:attrName>
                                        </p:attrNameLst>
                                      </p:cBhvr>
                                      <p:tavLst>
                                        <p:tav tm="0">
                                          <p:val>
                                            <p:strVal val="#ppt_y+#ppt_h*1.125000"/>
                                          </p:val>
                                        </p:tav>
                                        <p:tav tm="100000">
                                          <p:val>
                                            <p:strVal val="#ppt_y"/>
                                          </p:val>
                                        </p:tav>
                                      </p:tavLst>
                                    </p:anim>
                                    <p:animEffect transition="in" filter="wipe(up)">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029076"/>
            <a:ext cx="9144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1"/>
          <p:cNvGrpSpPr>
            <a:grpSpLocks noChangeAspect="1"/>
          </p:cNvGrpSpPr>
          <p:nvPr/>
        </p:nvGrpSpPr>
        <p:grpSpPr bwMode="auto">
          <a:xfrm flipH="1">
            <a:off x="7396162" y="0"/>
            <a:ext cx="1747838" cy="1414463"/>
            <a:chOff x="0" y="0"/>
            <a:chExt cx="2895600" cy="2343151"/>
          </a:xfrm>
        </p:grpSpPr>
        <p:pic>
          <p:nvPicPr>
            <p:cNvPr id="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895600" cy="92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19101"/>
              <a:ext cx="1010312"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55"/>
          <p:cNvGrpSpPr>
            <a:grpSpLocks/>
          </p:cNvGrpSpPr>
          <p:nvPr/>
        </p:nvGrpSpPr>
        <p:grpSpPr bwMode="auto">
          <a:xfrm>
            <a:off x="163116" y="103585"/>
            <a:ext cx="864394" cy="790575"/>
            <a:chOff x="0" y="0"/>
            <a:chExt cx="1152244" cy="1054699"/>
          </a:xfrm>
        </p:grpSpPr>
        <p:pic>
          <p:nvPicPr>
            <p:cNvPr id="9" name="图片 5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152244" cy="105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60"/>
            <p:cNvSpPr txBox="1">
              <a:spLocks noChangeArrowheads="1"/>
            </p:cNvSpPr>
            <p:nvPr/>
          </p:nvSpPr>
          <p:spPr bwMode="auto">
            <a:xfrm>
              <a:off x="198751" y="291494"/>
              <a:ext cx="754742" cy="5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100" dirty="0" smtClean="0">
                  <a:solidFill>
                    <a:schemeClr val="bg1"/>
                  </a:solidFill>
                  <a:latin typeface="华文中宋" panose="02010600040101010101" pitchFamily="2" charset="-122"/>
                  <a:ea typeface="华文中宋" panose="02010600040101010101" pitchFamily="2" charset="-122"/>
                </a:rPr>
                <a:t>02</a:t>
              </a:r>
              <a:endParaRPr lang="zh-CN" altLang="en-US" sz="2100" dirty="0">
                <a:solidFill>
                  <a:schemeClr val="bg1"/>
                </a:solidFill>
                <a:latin typeface="华文中宋" panose="02010600040101010101" pitchFamily="2" charset="-122"/>
                <a:ea typeface="华文中宋" panose="02010600040101010101" pitchFamily="2" charset="-122"/>
              </a:endParaRPr>
            </a:p>
          </p:txBody>
        </p:sp>
      </p:grpSp>
      <p:grpSp>
        <p:nvGrpSpPr>
          <p:cNvPr id="11" name="组合 56"/>
          <p:cNvGrpSpPr>
            <a:grpSpLocks/>
          </p:cNvGrpSpPr>
          <p:nvPr/>
        </p:nvGrpSpPr>
        <p:grpSpPr bwMode="auto">
          <a:xfrm>
            <a:off x="917974" y="203597"/>
            <a:ext cx="2468165" cy="693373"/>
            <a:chOff x="0" y="0"/>
            <a:chExt cx="3290208" cy="924391"/>
          </a:xfrm>
        </p:grpSpPr>
        <p:sp>
          <p:nvSpPr>
            <p:cNvPr id="12" name="文本框 57"/>
            <p:cNvSpPr txBox="1">
              <a:spLocks noChangeArrowheads="1"/>
            </p:cNvSpPr>
            <p:nvPr/>
          </p:nvSpPr>
          <p:spPr bwMode="auto">
            <a:xfrm>
              <a:off x="125386" y="0"/>
              <a:ext cx="3164822" cy="5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100" dirty="0">
                  <a:solidFill>
                    <a:srgbClr val="404040"/>
                  </a:solidFill>
                  <a:latin typeface="华文中宋" panose="02010600040101010101" pitchFamily="2" charset="-122"/>
                  <a:ea typeface="华文中宋" panose="02010600040101010101" pitchFamily="2" charset="-122"/>
                </a:rPr>
                <a:t>在此输入文字标题</a:t>
              </a:r>
            </a:p>
          </p:txBody>
        </p:sp>
        <p:sp>
          <p:nvSpPr>
            <p:cNvPr id="13" name="文本框 58"/>
            <p:cNvSpPr txBox="1">
              <a:spLocks noChangeArrowheads="1"/>
            </p:cNvSpPr>
            <p:nvPr/>
          </p:nvSpPr>
          <p:spPr bwMode="auto">
            <a:xfrm>
              <a:off x="0" y="524328"/>
              <a:ext cx="311331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350">
                  <a:solidFill>
                    <a:srgbClr val="C00000"/>
                  </a:solidFill>
                  <a:latin typeface="Adobe Garamond Pro" pitchFamily="18" charset="0"/>
                  <a:ea typeface="华文中宋" panose="02010600040101010101" pitchFamily="2" charset="-122"/>
                </a:rPr>
                <a:t>ADD YOUR TITLE HERE</a:t>
              </a:r>
              <a:endParaRPr lang="zh-CN" altLang="en-US" sz="1350">
                <a:solidFill>
                  <a:srgbClr val="C00000"/>
                </a:solidFill>
                <a:latin typeface="Adobe Garamond Pro" pitchFamily="18" charset="0"/>
                <a:ea typeface="华文中宋" panose="02010600040101010101" pitchFamily="2" charset="-122"/>
              </a:endParaRPr>
            </a:p>
          </p:txBody>
        </p:sp>
      </p:grpSp>
      <p:cxnSp>
        <p:nvCxnSpPr>
          <p:cNvPr id="14" name="直接连接符 4"/>
          <p:cNvCxnSpPr>
            <a:cxnSpLocks noChangeShapeType="1"/>
          </p:cNvCxnSpPr>
          <p:nvPr/>
        </p:nvCxnSpPr>
        <p:spPr bwMode="auto">
          <a:xfrm>
            <a:off x="3486151" y="566738"/>
            <a:ext cx="4606529" cy="34529"/>
          </a:xfrm>
          <a:prstGeom prst="line">
            <a:avLst/>
          </a:prstGeom>
          <a:noFill/>
          <a:ln w="12700">
            <a:solidFill>
              <a:srgbClr val="A6A6A6">
                <a:alpha val="67842"/>
              </a:srgbClr>
            </a:solidFill>
            <a:round/>
            <a:headEnd/>
            <a:tailEnd/>
          </a:ln>
          <a:extLst>
            <a:ext uri="{909E8E84-426E-40DD-AFC4-6F175D3DCCD1}">
              <a14:hiddenFill xmlns:a14="http://schemas.microsoft.com/office/drawing/2010/main">
                <a:noFill/>
              </a14:hiddenFill>
            </a:ext>
          </a:extLst>
        </p:spPr>
      </p:cxnSp>
      <p:sp>
        <p:nvSpPr>
          <p:cNvPr id="15" name="圆角右箭头 14"/>
          <p:cNvSpPr/>
          <p:nvPr/>
        </p:nvSpPr>
        <p:spPr>
          <a:xfrm>
            <a:off x="3404650" y="1470388"/>
            <a:ext cx="1080248" cy="1226498"/>
          </a:xfrm>
          <a:prstGeom prst="bentArrow">
            <a:avLst/>
          </a:prstGeom>
          <a:solidFill>
            <a:srgbClr val="AC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sp>
        <p:nvSpPr>
          <p:cNvPr id="16" name="圆角右箭头 15"/>
          <p:cNvSpPr/>
          <p:nvPr/>
        </p:nvSpPr>
        <p:spPr>
          <a:xfrm rot="5400000">
            <a:off x="4822793" y="1552485"/>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sp>
        <p:nvSpPr>
          <p:cNvPr id="17" name="圆角右箭头 16"/>
          <p:cNvSpPr/>
          <p:nvPr/>
        </p:nvSpPr>
        <p:spPr>
          <a:xfrm rot="16200000">
            <a:off x="3350300" y="2871714"/>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sp>
        <p:nvSpPr>
          <p:cNvPr id="18" name="圆角右箭头 17"/>
          <p:cNvSpPr/>
          <p:nvPr/>
        </p:nvSpPr>
        <p:spPr>
          <a:xfrm flipH="1" flipV="1">
            <a:off x="4767821" y="2944191"/>
            <a:ext cx="1080248" cy="1226498"/>
          </a:xfrm>
          <a:prstGeom prst="bentArrow">
            <a:avLst/>
          </a:prstGeom>
          <a:solidFill>
            <a:srgbClr val="AC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grpSp>
        <p:nvGrpSpPr>
          <p:cNvPr id="19" name="组合 18"/>
          <p:cNvGrpSpPr/>
          <p:nvPr/>
        </p:nvGrpSpPr>
        <p:grpSpPr>
          <a:xfrm>
            <a:off x="3738933" y="2125999"/>
            <a:ext cx="1800200" cy="1501897"/>
            <a:chOff x="3666054" y="2607295"/>
            <a:chExt cx="1924896" cy="2002530"/>
          </a:xfrm>
        </p:grpSpPr>
        <p:sp>
          <p:nvSpPr>
            <p:cNvPr id="20"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solidFill>
                    <a:schemeClr val="tx1">
                      <a:lumMod val="65000"/>
                      <a:lumOff val="35000"/>
                    </a:schemeClr>
                  </a:solidFill>
                  <a:latin typeface="微软雅黑" pitchFamily="34" charset="-122"/>
                </a:rPr>
                <a:t>添加标题</a:t>
              </a:r>
            </a:p>
          </p:txBody>
        </p:sp>
        <p:sp>
          <p:nvSpPr>
            <p:cNvPr id="21"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22" name="组合 21"/>
          <p:cNvGrpSpPr/>
          <p:nvPr/>
        </p:nvGrpSpPr>
        <p:grpSpPr>
          <a:xfrm>
            <a:off x="6071064" y="1403878"/>
            <a:ext cx="1800200" cy="1280909"/>
            <a:chOff x="6391520" y="1772816"/>
            <a:chExt cx="1924896" cy="1707878"/>
          </a:xfrm>
        </p:grpSpPr>
        <p:sp>
          <p:nvSpPr>
            <p:cNvPr id="23"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24"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25" name="组合 24"/>
          <p:cNvGrpSpPr/>
          <p:nvPr/>
        </p:nvGrpSpPr>
        <p:grpSpPr>
          <a:xfrm>
            <a:off x="6071064" y="2973718"/>
            <a:ext cx="1800200" cy="1300039"/>
            <a:chOff x="6391520" y="3692218"/>
            <a:chExt cx="1924896" cy="1733386"/>
          </a:xfrm>
        </p:grpSpPr>
        <p:sp>
          <p:nvSpPr>
            <p:cNvPr id="26"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27"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28" name="组合 27"/>
          <p:cNvGrpSpPr/>
          <p:nvPr/>
        </p:nvGrpSpPr>
        <p:grpSpPr>
          <a:xfrm>
            <a:off x="1246528" y="1392128"/>
            <a:ext cx="1800200" cy="1269861"/>
            <a:chOff x="918912" y="1844824"/>
            <a:chExt cx="1924896" cy="1693146"/>
          </a:xfrm>
        </p:grpSpPr>
        <p:sp>
          <p:nvSpPr>
            <p:cNvPr id="29"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30"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31" name="组合 30"/>
          <p:cNvGrpSpPr/>
          <p:nvPr/>
        </p:nvGrpSpPr>
        <p:grpSpPr>
          <a:xfrm>
            <a:off x="1246528" y="3047032"/>
            <a:ext cx="1800200" cy="1308273"/>
            <a:chOff x="918912" y="3738518"/>
            <a:chExt cx="1924896" cy="1744364"/>
          </a:xfrm>
        </p:grpSpPr>
        <p:sp>
          <p:nvSpPr>
            <p:cNvPr id="32"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33"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spTree>
    <p:extLst>
      <p:ext uri="{BB962C8B-B14F-4D97-AF65-F5344CB8AC3E}">
        <p14:creationId xmlns:p14="http://schemas.microsoft.com/office/powerpoint/2010/main" val="25748281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par>
                                <p:cTn id="8" presetID="10"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22" presetClass="entr" presetSubtype="8"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22" presetClass="entr" presetSubtype="1" fill="hold" grpId="0" nodeType="withEffect">
                                  <p:stCondLst>
                                    <p:cond delay="20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par>
                                <p:cTn id="21" presetID="22" presetClass="entr" presetSubtype="2"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par>
                                <p:cTn id="24" presetID="22" presetClass="entr" presetSubtype="4" fill="hold" grpId="0" nodeType="withEffect">
                                  <p:stCondLst>
                                    <p:cond delay="80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500"/>
                                        <p:tgtEl>
                                          <p:spTgt spid="17"/>
                                        </p:tgtEl>
                                      </p:cBhvr>
                                    </p:animEffect>
                                  </p:childTnLst>
                                </p:cTn>
                              </p:par>
                            </p:childTnLst>
                          </p:cTn>
                        </p:par>
                        <p:par>
                          <p:cTn id="27" fill="hold">
                            <p:stCondLst>
                              <p:cond delay="2800"/>
                            </p:stCondLst>
                            <p:childTnLst>
                              <p:par>
                                <p:cTn id="28" presetID="53" presetClass="entr" presetSubtype="1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3300"/>
                            </p:stCondLst>
                            <p:childTnLst>
                              <p:par>
                                <p:cTn id="34" presetID="2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par>
                                <p:cTn id="40" presetID="22" presetClass="entr" presetSubtype="2"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right)">
                                      <p:cBhvr>
                                        <p:cTn id="42" dur="500"/>
                                        <p:tgtEl>
                                          <p:spTgt spid="31"/>
                                        </p:tgtEl>
                                      </p:cBhvr>
                                    </p:animEffect>
                                  </p:childTnLst>
                                </p:cTn>
                              </p:par>
                              <p:par>
                                <p:cTn id="43" presetID="22" presetClass="entr" presetSubtype="2"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49</TotalTime>
  <Words>3825</Words>
  <Application>Microsoft Office PowerPoint</Application>
  <PresentationFormat>全屏显示(16:9)</PresentationFormat>
  <Paragraphs>319</Paragraphs>
  <Slides>23</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23</vt:i4>
      </vt:variant>
    </vt:vector>
  </HeadingPairs>
  <TitlesOfParts>
    <vt:vector size="26" baseType="lpstr">
      <vt:lpstr>第一PPT，www.1ppt.com</vt: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中国风</dc:title>
  <dc:creator>第一PPT</dc:creator>
  <cp:keywords>www.1ppt.com</cp:keywords>
  <cp:lastModifiedBy>Windows User</cp:lastModifiedBy>
  <cp:revision>6</cp:revision>
  <dcterms:created xsi:type="dcterms:W3CDTF">2016-12-17T06:24:58Z</dcterms:created>
  <dcterms:modified xsi:type="dcterms:W3CDTF">2018-11-15T08:04:14Z</dcterms:modified>
</cp:coreProperties>
</file>