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6" r:id="rId2"/>
  </p:sldMasterIdLst>
  <p:notesMasterIdLst>
    <p:notesMasterId r:id="rId26"/>
  </p:notesMasterIdLst>
  <p:handoutMasterIdLst>
    <p:handoutMasterId r:id="rId27"/>
  </p:handoutMasterIdLst>
  <p:sldIdLst>
    <p:sldId id="3197" r:id="rId3"/>
    <p:sldId id="3191" r:id="rId4"/>
    <p:sldId id="3192" r:id="rId5"/>
    <p:sldId id="3115" r:id="rId6"/>
    <p:sldId id="3140" r:id="rId7"/>
    <p:sldId id="3148" r:id="rId8"/>
    <p:sldId id="3116" r:id="rId9"/>
    <p:sldId id="3198" r:id="rId10"/>
    <p:sldId id="3107" r:id="rId11"/>
    <p:sldId id="3138" r:id="rId12"/>
    <p:sldId id="3110" r:id="rId13"/>
    <p:sldId id="3141" r:id="rId14"/>
    <p:sldId id="3199" r:id="rId15"/>
    <p:sldId id="3108" r:id="rId16"/>
    <p:sldId id="3106" r:id="rId17"/>
    <p:sldId id="3105" r:id="rId18"/>
    <p:sldId id="3114" r:id="rId19"/>
    <p:sldId id="3200" r:id="rId20"/>
    <p:sldId id="3142" r:id="rId21"/>
    <p:sldId id="3111" r:id="rId22"/>
    <p:sldId id="3104" r:id="rId23"/>
    <p:sldId id="3201" r:id="rId24"/>
    <p:sldId id="320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88F9"/>
    <a:srgbClr val="D7E1FE"/>
    <a:srgbClr val="1CB7F1"/>
    <a:srgbClr val="FBBF09"/>
    <a:srgbClr val="0170C1"/>
    <a:srgbClr val="006AB6"/>
    <a:srgbClr val="8ED7F1"/>
    <a:srgbClr val="D52C0A"/>
    <a:srgbClr val="535353"/>
    <a:srgbClr val="30B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17" autoAdjust="0"/>
    <p:restoredTop sz="92986" autoAdjust="0"/>
  </p:normalViewPr>
  <p:slideViewPr>
    <p:cSldViewPr>
      <p:cViewPr>
        <p:scale>
          <a:sx n="50" d="100"/>
          <a:sy n="50" d="100"/>
        </p:scale>
        <p:origin x="-42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0438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581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577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4877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4706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6300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46904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22252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1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24556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0009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2907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088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424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6004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930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8105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5375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4186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213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3849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53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  <p:cxnSp>
        <p:nvCxnSpPr>
          <p:cNvPr id="2" name="直接连接符 1"/>
          <p:cNvCxnSpPr/>
          <p:nvPr userDrawn="1"/>
        </p:nvCxnSpPr>
        <p:spPr>
          <a:xfrm>
            <a:off x="455289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200" y="0"/>
            <a:ext cx="1733550" cy="709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255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99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9769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12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3558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" y="5791"/>
            <a:ext cx="12855388" cy="7221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11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3288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051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64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07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16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4373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36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4" r:id="rId2"/>
    <p:sldLayoutId id="214748395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89600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7" Type="http://schemas.openxmlformats.org/officeDocument/2006/relationships/image" Target="../media/image3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image" Target="../media/image3.jpe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7" Type="http://schemas.openxmlformats.org/officeDocument/2006/relationships/image" Target="../media/image3.jpe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3.jpe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010275" y="3400301"/>
            <a:ext cx="6838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spc="3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PLANNING SCHEME BOOK</a:t>
            </a:r>
            <a:endParaRPr lang="zh-CN" altLang="en-US" sz="1800" spc="3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91224" y="3691474"/>
            <a:ext cx="7676307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80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活动策划方案书</a:t>
            </a:r>
            <a:endParaRPr lang="zh-CN" altLang="en-US" sz="80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800" y="4956600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767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40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6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9276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637" y="1636642"/>
            <a:ext cx="10601085" cy="4639360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619" y="3956323"/>
            <a:ext cx="0" cy="1013383"/>
          </a:xfrm>
          <a:prstGeom prst="straightConnector1">
            <a:avLst/>
          </a:prstGeom>
          <a:ln w="25400">
            <a:solidFill>
              <a:schemeClr val="accent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21" y="3956323"/>
            <a:ext cx="0" cy="1013383"/>
          </a:xfrm>
          <a:prstGeom prst="straightConnector1">
            <a:avLst/>
          </a:prstGeom>
          <a:ln w="25400">
            <a:solidFill>
              <a:schemeClr val="accent4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17" y="2943501"/>
            <a:ext cx="0" cy="1013383"/>
          </a:xfrm>
          <a:prstGeom prst="straightConnector1">
            <a:avLst/>
          </a:prstGeom>
          <a:ln w="25400">
            <a:solidFill>
              <a:schemeClr val="accent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84" y="2943501"/>
            <a:ext cx="0" cy="1013383"/>
          </a:xfrm>
          <a:prstGeom prst="straightConnector1">
            <a:avLst/>
          </a:prstGeom>
          <a:ln w="25400">
            <a:solidFill>
              <a:schemeClr val="accent3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1"/>
          <p:cNvSpPr txBox="1"/>
          <p:nvPr/>
        </p:nvSpPr>
        <p:spPr>
          <a:xfrm>
            <a:off x="2280570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259506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41"/>
          <p:cNvSpPr txBox="1"/>
          <p:nvPr/>
        </p:nvSpPr>
        <p:spPr>
          <a:xfrm>
            <a:off x="4237957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4216893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352507" y="5545620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331443" y="5239346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8245968" y="2122877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8245968" y="18166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64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>
            <a:spLocks/>
          </p:cNvSpPr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007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83385"/>
            <a:ext cx="4514291" cy="3877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  <a:defRPr/>
            </a:pPr>
            <a:r>
              <a:rPr lang="zh-CN" altLang="en-US" sz="2800" b="1" spc="3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问题及细节把控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252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941666" y="1205443"/>
            <a:ext cx="8907663" cy="3957867"/>
            <a:chOff x="1447800" y="2628900"/>
            <a:chExt cx="5745163" cy="2552700"/>
          </a:xfrm>
        </p:grpSpPr>
        <p:sp>
          <p:nvSpPr>
            <p:cNvPr id="6184" name="Freeform 40"/>
            <p:cNvSpPr>
              <a:spLocks/>
            </p:cNvSpPr>
            <p:nvPr/>
          </p:nvSpPr>
          <p:spPr bwMode="auto">
            <a:xfrm>
              <a:off x="1447800" y="2713037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rgbClr val="2B2939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40"/>
            <p:cNvSpPr>
              <a:spLocks/>
            </p:cNvSpPr>
            <p:nvPr/>
          </p:nvSpPr>
          <p:spPr bwMode="auto">
            <a:xfrm>
              <a:off x="1447800" y="2628900"/>
              <a:ext cx="5745163" cy="2468563"/>
            </a:xfrm>
            <a:custGeom>
              <a:avLst/>
              <a:gdLst/>
              <a:ahLst/>
              <a:cxnLst>
                <a:cxn ang="0">
                  <a:pos x="1532" y="272"/>
                </a:cxn>
                <a:cxn ang="0">
                  <a:pos x="984" y="0"/>
                </a:cxn>
                <a:cxn ang="0">
                  <a:pos x="984" y="162"/>
                </a:cxn>
                <a:cxn ang="0">
                  <a:pos x="0" y="658"/>
                </a:cxn>
                <a:cxn ang="0">
                  <a:pos x="984" y="388"/>
                </a:cxn>
                <a:cxn ang="0">
                  <a:pos x="984" y="385"/>
                </a:cxn>
                <a:cxn ang="0">
                  <a:pos x="984" y="533"/>
                </a:cxn>
                <a:cxn ang="0">
                  <a:pos x="1532" y="272"/>
                </a:cxn>
              </a:cxnLst>
              <a:rect l="0" t="0" r="r" b="b"/>
              <a:pathLst>
                <a:path w="1532" h="658">
                  <a:moveTo>
                    <a:pt x="1532" y="272"/>
                  </a:moveTo>
                  <a:cubicBezTo>
                    <a:pt x="984" y="0"/>
                    <a:pt x="984" y="0"/>
                    <a:pt x="984" y="0"/>
                  </a:cubicBezTo>
                  <a:cubicBezTo>
                    <a:pt x="984" y="162"/>
                    <a:pt x="984" y="162"/>
                    <a:pt x="984" y="162"/>
                  </a:cubicBezTo>
                  <a:cubicBezTo>
                    <a:pt x="914" y="167"/>
                    <a:pt x="243" y="222"/>
                    <a:pt x="0" y="658"/>
                  </a:cubicBezTo>
                  <a:cubicBezTo>
                    <a:pt x="0" y="658"/>
                    <a:pt x="302" y="350"/>
                    <a:pt x="984" y="388"/>
                  </a:cubicBezTo>
                  <a:cubicBezTo>
                    <a:pt x="984" y="385"/>
                    <a:pt x="984" y="385"/>
                    <a:pt x="984" y="385"/>
                  </a:cubicBezTo>
                  <a:cubicBezTo>
                    <a:pt x="984" y="533"/>
                    <a:pt x="984" y="533"/>
                    <a:pt x="984" y="533"/>
                  </a:cubicBezTo>
                  <a:lnTo>
                    <a:pt x="1532" y="2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7" name="Straight Connector 26"/>
          <p:cNvCxnSpPr/>
          <p:nvPr/>
        </p:nvCxnSpPr>
        <p:spPr>
          <a:xfrm rot="5400000">
            <a:off x="3024002" y="5514897"/>
            <a:ext cx="2310430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5007541" y="5343288"/>
            <a:ext cx="2812697" cy="1675"/>
          </a:xfrm>
          <a:prstGeom prst="line">
            <a:avLst/>
          </a:prstGeom>
          <a:ln>
            <a:solidFill>
              <a:schemeClr val="tx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>
            <a:off x="3175273" y="3544317"/>
            <a:ext cx="539560" cy="539560"/>
            <a:chOff x="3237545" y="4561747"/>
            <a:chExt cx="1146960" cy="1146960"/>
          </a:xfrm>
        </p:grpSpPr>
        <p:sp>
          <p:nvSpPr>
            <p:cNvPr id="25" name="圆角矩形 24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1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8507" y="2827288"/>
            <a:ext cx="802042" cy="802042"/>
            <a:chOff x="3237545" y="4561747"/>
            <a:chExt cx="1146960" cy="1146960"/>
          </a:xfrm>
        </p:grpSpPr>
        <p:sp>
          <p:nvSpPr>
            <p:cNvPr id="30" name="圆角矩形 29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2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572101" y="2284058"/>
            <a:ext cx="1141668" cy="1141668"/>
            <a:chOff x="3237545" y="4561747"/>
            <a:chExt cx="1146960" cy="1146960"/>
          </a:xfrm>
        </p:grpSpPr>
        <p:sp>
          <p:nvSpPr>
            <p:cNvPr id="33" name="圆角矩形 32"/>
            <p:cNvSpPr/>
            <p:nvPr/>
          </p:nvSpPr>
          <p:spPr>
            <a:xfrm>
              <a:off x="3237545" y="4561747"/>
              <a:ext cx="1146960" cy="114696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254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351015" y="4675219"/>
              <a:ext cx="920024" cy="920024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50800">
              <a:noFill/>
            </a:ln>
            <a:effectLst>
              <a:outerShdw blurRad="76200" dist="38100" dir="2700000" algn="tl" rotWithShape="0">
                <a:schemeClr val="tx1">
                  <a:lumMod val="65000"/>
                  <a:lumOff val="35000"/>
                  <a:alpha val="64000"/>
                </a:scheme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1750" h="6350"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rgbClr val="2B2939"/>
                  </a:solidFill>
                  <a:cs typeface="+mn-ea"/>
                  <a:sym typeface="+mn-lt"/>
                </a:rPr>
                <a:t>3</a:t>
              </a:r>
              <a:endParaRPr lang="zh-CN" altLang="en-US" sz="3200" b="1" dirty="0">
                <a:solidFill>
                  <a:srgbClr val="2B293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TextBox 41"/>
          <p:cNvSpPr txBox="1"/>
          <p:nvPr/>
        </p:nvSpPr>
        <p:spPr>
          <a:xfrm>
            <a:off x="1677339" y="56144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6" name="TextBox 170"/>
          <p:cNvSpPr txBox="1"/>
          <p:nvPr/>
        </p:nvSpPr>
        <p:spPr>
          <a:xfrm>
            <a:off x="1677338" y="53157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41"/>
          <p:cNvSpPr txBox="1"/>
          <p:nvPr/>
        </p:nvSpPr>
        <p:spPr>
          <a:xfrm>
            <a:off x="4191939" y="5384854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8" name="TextBox 170"/>
          <p:cNvSpPr txBox="1"/>
          <p:nvPr/>
        </p:nvSpPr>
        <p:spPr>
          <a:xfrm>
            <a:off x="4191938" y="508610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41"/>
          <p:cNvSpPr txBox="1"/>
          <p:nvPr/>
        </p:nvSpPr>
        <p:spPr>
          <a:xfrm>
            <a:off x="6506514" y="5042997"/>
            <a:ext cx="23037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6506513" y="474424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474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37" grpId="0"/>
      <p:bldP spid="38" grpId="0"/>
      <p:bldP spid="39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810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Straight Connector 27"/>
          <p:cNvCxnSpPr/>
          <p:nvPr/>
        </p:nvCxnSpPr>
        <p:spPr>
          <a:xfrm flipV="1">
            <a:off x="5747093" y="4249720"/>
            <a:ext cx="0" cy="157759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169813" y="3458297"/>
            <a:ext cx="0" cy="201901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1925" y="2374900"/>
            <a:ext cx="1266825" cy="25717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1100" y="2689225"/>
            <a:ext cx="1517650" cy="44291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1593513" y="2700338"/>
            <a:ext cx="1265237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1342688" y="3014663"/>
            <a:ext cx="1516062" cy="44291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2781300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3057525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3908425"/>
            <a:ext cx="1536700" cy="25876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4186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0" y="5053013"/>
            <a:ext cx="1536700" cy="2587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0" y="5329238"/>
            <a:ext cx="2078038" cy="2952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5520769" y="4119971"/>
            <a:ext cx="5722047" cy="2372556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15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50" tIns="55825" rIns="111650" bIns="5582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3" name="Freeform 210"/>
          <p:cNvSpPr>
            <a:spLocks/>
          </p:cNvSpPr>
          <p:nvPr/>
        </p:nvSpPr>
        <p:spPr bwMode="auto">
          <a:xfrm flipH="1" flipV="1">
            <a:off x="5734969" y="397509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2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10"/>
          <p:cNvSpPr>
            <a:spLocks/>
          </p:cNvSpPr>
          <p:nvPr/>
        </p:nvSpPr>
        <p:spPr bwMode="auto">
          <a:xfrm flipH="1" flipV="1">
            <a:off x="5648727" y="3629211"/>
            <a:ext cx="4998972" cy="1948385"/>
          </a:xfrm>
          <a:custGeom>
            <a:avLst/>
            <a:gdLst/>
            <a:ahLst/>
            <a:cxnLst>
              <a:cxn ang="0">
                <a:pos x="458" y="0"/>
              </a:cxn>
              <a:cxn ang="0">
                <a:pos x="0" y="267"/>
              </a:cxn>
              <a:cxn ang="0">
                <a:pos x="261" y="418"/>
              </a:cxn>
              <a:cxn ang="0">
                <a:pos x="719" y="151"/>
              </a:cxn>
              <a:cxn ang="0">
                <a:pos x="458" y="0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solidFill>
            <a:schemeClr val="accent1">
              <a:alpha val="89804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50" tIns="55825" rIns="111650" bIns="5582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10592532" y="3675673"/>
            <a:ext cx="0" cy="1335201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 43"/>
          <p:cNvSpPr/>
          <p:nvPr/>
        </p:nvSpPr>
        <p:spPr>
          <a:xfrm>
            <a:off x="3677981" y="2752567"/>
            <a:ext cx="778959" cy="77895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Oval 48"/>
          <p:cNvSpPr/>
          <p:nvPr/>
        </p:nvSpPr>
        <p:spPr>
          <a:xfrm>
            <a:off x="3677981" y="3873034"/>
            <a:ext cx="778959" cy="77895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3682887" y="5022784"/>
            <a:ext cx="778959" cy="77895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endParaRPr lang="en-US"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Shape 56"/>
          <p:cNvSpPr/>
          <p:nvPr/>
        </p:nvSpPr>
        <p:spPr>
          <a:xfrm>
            <a:off x="3921314" y="4131452"/>
            <a:ext cx="267759" cy="2380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04" y="6075"/>
                </a:moveTo>
                <a:lnTo>
                  <a:pt x="19439" y="0"/>
                </a:lnTo>
                <a:lnTo>
                  <a:pt x="14503" y="0"/>
                </a:lnTo>
                <a:lnTo>
                  <a:pt x="15451" y="7077"/>
                </a:lnTo>
                <a:cubicBezTo>
                  <a:pt x="15636" y="8413"/>
                  <a:pt x="16936" y="9450"/>
                  <a:pt x="18515" y="9450"/>
                </a:cubicBezTo>
                <a:cubicBezTo>
                  <a:pt x="20219" y="9450"/>
                  <a:pt x="21600" y="8240"/>
                  <a:pt x="21600" y="6750"/>
                </a:cubicBezTo>
                <a:cubicBezTo>
                  <a:pt x="21600" y="6515"/>
                  <a:pt x="21566" y="6291"/>
                  <a:pt x="21504" y="6075"/>
                </a:cubicBezTo>
                <a:close/>
                <a:moveTo>
                  <a:pt x="16800" y="10862"/>
                </a:moveTo>
                <a:lnTo>
                  <a:pt x="16800" y="16200"/>
                </a:lnTo>
                <a:lnTo>
                  <a:pt x="4800" y="16200"/>
                </a:lnTo>
                <a:lnTo>
                  <a:pt x="4800" y="10870"/>
                </a:lnTo>
                <a:cubicBezTo>
                  <a:pt x="4274" y="11083"/>
                  <a:pt x="3696" y="11205"/>
                  <a:pt x="3085" y="11205"/>
                </a:cubicBezTo>
                <a:cubicBezTo>
                  <a:pt x="2851" y="11205"/>
                  <a:pt x="2624" y="11174"/>
                  <a:pt x="2400" y="11139"/>
                </a:cubicBezTo>
                <a:lnTo>
                  <a:pt x="2400" y="19710"/>
                </a:lnTo>
                <a:cubicBezTo>
                  <a:pt x="2400" y="20749"/>
                  <a:pt x="3155" y="21600"/>
                  <a:pt x="4078" y="21600"/>
                </a:cubicBezTo>
                <a:lnTo>
                  <a:pt x="17520" y="21600"/>
                </a:lnTo>
                <a:cubicBezTo>
                  <a:pt x="18444" y="21600"/>
                  <a:pt x="19200" y="20748"/>
                  <a:pt x="19200" y="19710"/>
                </a:cubicBezTo>
                <a:lnTo>
                  <a:pt x="19200" y="11140"/>
                </a:lnTo>
                <a:cubicBezTo>
                  <a:pt x="18974" y="11174"/>
                  <a:pt x="18749" y="11206"/>
                  <a:pt x="18515" y="11206"/>
                </a:cubicBezTo>
                <a:cubicBezTo>
                  <a:pt x="17907" y="11205"/>
                  <a:pt x="17327" y="11081"/>
                  <a:pt x="16800" y="10862"/>
                </a:cubicBezTo>
                <a:close/>
                <a:moveTo>
                  <a:pt x="10800" y="9450"/>
                </a:moveTo>
                <a:cubicBezTo>
                  <a:pt x="12504" y="9450"/>
                  <a:pt x="13885" y="8240"/>
                  <a:pt x="13885" y="6750"/>
                </a:cubicBezTo>
                <a:cubicBezTo>
                  <a:pt x="13885" y="6695"/>
                  <a:pt x="13882" y="6639"/>
                  <a:pt x="13879" y="6587"/>
                </a:cubicBezTo>
                <a:lnTo>
                  <a:pt x="13268" y="0"/>
                </a:lnTo>
                <a:lnTo>
                  <a:pt x="8332" y="0"/>
                </a:lnTo>
                <a:lnTo>
                  <a:pt x="7720" y="6581"/>
                </a:lnTo>
                <a:cubicBezTo>
                  <a:pt x="7717" y="6637"/>
                  <a:pt x="7715" y="6692"/>
                  <a:pt x="7715" y="6750"/>
                </a:cubicBezTo>
                <a:cubicBezTo>
                  <a:pt x="7715" y="8240"/>
                  <a:pt x="9096" y="9450"/>
                  <a:pt x="10800" y="9450"/>
                </a:cubicBezTo>
                <a:close/>
                <a:moveTo>
                  <a:pt x="6148" y="7087"/>
                </a:moveTo>
                <a:lnTo>
                  <a:pt x="7097" y="0"/>
                </a:lnTo>
                <a:lnTo>
                  <a:pt x="2160" y="0"/>
                </a:lnTo>
                <a:lnTo>
                  <a:pt x="97" y="6075"/>
                </a:lnTo>
                <a:cubicBezTo>
                  <a:pt x="34" y="6291"/>
                  <a:pt x="0" y="6515"/>
                  <a:pt x="0" y="6750"/>
                </a:cubicBezTo>
                <a:cubicBezTo>
                  <a:pt x="0" y="8240"/>
                  <a:pt x="1380" y="9450"/>
                  <a:pt x="3085" y="9450"/>
                </a:cubicBezTo>
                <a:cubicBezTo>
                  <a:pt x="4657" y="9450"/>
                  <a:pt x="5957" y="8418"/>
                  <a:pt x="6148" y="7087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268"/>
          <p:cNvSpPr/>
          <p:nvPr/>
        </p:nvSpPr>
        <p:spPr>
          <a:xfrm>
            <a:off x="3907934" y="3009596"/>
            <a:ext cx="294521" cy="235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80" y="13500"/>
                </a:moveTo>
                <a:lnTo>
                  <a:pt x="4320" y="13500"/>
                </a:lnTo>
                <a:lnTo>
                  <a:pt x="4320" y="2700"/>
                </a:lnTo>
                <a:lnTo>
                  <a:pt x="17280" y="2700"/>
                </a:lnTo>
                <a:cubicBezTo>
                  <a:pt x="17280" y="2700"/>
                  <a:pt x="17280" y="13500"/>
                  <a:pt x="17280" y="13500"/>
                </a:cubicBezTo>
                <a:close/>
                <a:moveTo>
                  <a:pt x="7560" y="18900"/>
                </a:moveTo>
                <a:lnTo>
                  <a:pt x="8208" y="17550"/>
                </a:lnTo>
                <a:lnTo>
                  <a:pt x="13392" y="17550"/>
                </a:lnTo>
                <a:lnTo>
                  <a:pt x="14040" y="18900"/>
                </a:lnTo>
                <a:cubicBezTo>
                  <a:pt x="14040" y="18900"/>
                  <a:pt x="7560" y="18900"/>
                  <a:pt x="7560" y="18900"/>
                </a:cubicBezTo>
                <a:close/>
                <a:moveTo>
                  <a:pt x="21334" y="18402"/>
                </a:moveTo>
                <a:cubicBezTo>
                  <a:pt x="21068" y="17901"/>
                  <a:pt x="19440" y="14850"/>
                  <a:pt x="19440" y="14850"/>
                </a:cubicBezTo>
                <a:lnTo>
                  <a:pt x="19440" y="2700"/>
                </a:lnTo>
                <a:cubicBezTo>
                  <a:pt x="19440" y="1212"/>
                  <a:pt x="18468" y="0"/>
                  <a:pt x="17280" y="0"/>
                </a:cubicBezTo>
                <a:lnTo>
                  <a:pt x="4320" y="0"/>
                </a:lnTo>
                <a:cubicBezTo>
                  <a:pt x="3131" y="0"/>
                  <a:pt x="2160" y="1212"/>
                  <a:pt x="2160" y="2700"/>
                </a:cubicBezTo>
                <a:lnTo>
                  <a:pt x="2160" y="14850"/>
                </a:lnTo>
                <a:cubicBezTo>
                  <a:pt x="2160" y="14850"/>
                  <a:pt x="532" y="17901"/>
                  <a:pt x="266" y="18402"/>
                </a:cubicBezTo>
                <a:cubicBezTo>
                  <a:pt x="0" y="18900"/>
                  <a:pt x="0" y="19188"/>
                  <a:pt x="0" y="19575"/>
                </a:cubicBezTo>
                <a:lnTo>
                  <a:pt x="0" y="20250"/>
                </a:lnTo>
                <a:cubicBezTo>
                  <a:pt x="0" y="20925"/>
                  <a:pt x="540" y="21600"/>
                  <a:pt x="1079" y="21600"/>
                </a:cubicBezTo>
                <a:lnTo>
                  <a:pt x="20521" y="21600"/>
                </a:lnTo>
                <a:cubicBezTo>
                  <a:pt x="21060" y="21600"/>
                  <a:pt x="21600" y="20925"/>
                  <a:pt x="21600" y="20250"/>
                </a:cubicBezTo>
                <a:lnTo>
                  <a:pt x="21600" y="19575"/>
                </a:lnTo>
                <a:cubicBezTo>
                  <a:pt x="21600" y="19188"/>
                  <a:pt x="21600" y="18900"/>
                  <a:pt x="21334" y="1840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Shape 671"/>
          <p:cNvSpPr/>
          <p:nvPr/>
        </p:nvSpPr>
        <p:spPr>
          <a:xfrm>
            <a:off x="3949627" y="5285855"/>
            <a:ext cx="252827" cy="2528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5" y="15576"/>
                </a:moveTo>
                <a:cubicBezTo>
                  <a:pt x="12143" y="16865"/>
                  <a:pt x="9843" y="18851"/>
                  <a:pt x="8177" y="21277"/>
                </a:cubicBezTo>
                <a:cubicBezTo>
                  <a:pt x="9016" y="21487"/>
                  <a:pt x="9894" y="21600"/>
                  <a:pt x="10799" y="21600"/>
                </a:cubicBezTo>
                <a:cubicBezTo>
                  <a:pt x="12428" y="21600"/>
                  <a:pt x="13971" y="21237"/>
                  <a:pt x="15356" y="20591"/>
                </a:cubicBezTo>
                <a:cubicBezTo>
                  <a:pt x="15579" y="19502"/>
                  <a:pt x="15697" y="18376"/>
                  <a:pt x="15697" y="17223"/>
                </a:cubicBezTo>
                <a:cubicBezTo>
                  <a:pt x="15697" y="16807"/>
                  <a:pt x="15678" y="16393"/>
                  <a:pt x="15646" y="15985"/>
                </a:cubicBezTo>
                <a:cubicBezTo>
                  <a:pt x="15369" y="15896"/>
                  <a:pt x="15114" y="15759"/>
                  <a:pt x="14895" y="15576"/>
                </a:cubicBezTo>
                <a:close/>
                <a:moveTo>
                  <a:pt x="18049" y="2795"/>
                </a:moveTo>
                <a:cubicBezTo>
                  <a:pt x="16317" y="2963"/>
                  <a:pt x="14665" y="3399"/>
                  <a:pt x="13127" y="4049"/>
                </a:cubicBezTo>
                <a:cubicBezTo>
                  <a:pt x="13134" y="4126"/>
                  <a:pt x="13139" y="4202"/>
                  <a:pt x="13139" y="4280"/>
                </a:cubicBezTo>
                <a:cubicBezTo>
                  <a:pt x="13139" y="4643"/>
                  <a:pt x="13052" y="4984"/>
                  <a:pt x="12903" y="5288"/>
                </a:cubicBezTo>
                <a:cubicBezTo>
                  <a:pt x="14442" y="7095"/>
                  <a:pt x="15635" y="9197"/>
                  <a:pt x="16388" y="11500"/>
                </a:cubicBezTo>
                <a:cubicBezTo>
                  <a:pt x="17324" y="11518"/>
                  <a:pt x="18122" y="12089"/>
                  <a:pt x="18466" y="12902"/>
                </a:cubicBezTo>
                <a:cubicBezTo>
                  <a:pt x="19506" y="12797"/>
                  <a:pt x="20518" y="12597"/>
                  <a:pt x="21492" y="12311"/>
                </a:cubicBezTo>
                <a:cubicBezTo>
                  <a:pt x="21563" y="11818"/>
                  <a:pt x="21600" y="11313"/>
                  <a:pt x="21600" y="10800"/>
                </a:cubicBezTo>
                <a:cubicBezTo>
                  <a:pt x="21599" y="7626"/>
                  <a:pt x="20230" y="4770"/>
                  <a:pt x="18049" y="2795"/>
                </a:cubicBezTo>
                <a:close/>
                <a:moveTo>
                  <a:pt x="13739" y="14350"/>
                </a:moveTo>
                <a:cubicBezTo>
                  <a:pt x="11072" y="13907"/>
                  <a:pt x="8601" y="12889"/>
                  <a:pt x="6449" y="11434"/>
                </a:cubicBezTo>
                <a:cubicBezTo>
                  <a:pt x="6099" y="11648"/>
                  <a:pt x="5689" y="11773"/>
                  <a:pt x="5251" y="11773"/>
                </a:cubicBezTo>
                <a:cubicBezTo>
                  <a:pt x="5087" y="11773"/>
                  <a:pt x="4931" y="11756"/>
                  <a:pt x="4779" y="11725"/>
                </a:cubicBezTo>
                <a:cubicBezTo>
                  <a:pt x="3749" y="13676"/>
                  <a:pt x="3091" y="15853"/>
                  <a:pt x="2902" y="18163"/>
                </a:cubicBezTo>
                <a:cubicBezTo>
                  <a:pt x="3930" y="19266"/>
                  <a:pt x="5183" y="20154"/>
                  <a:pt x="6593" y="20751"/>
                </a:cubicBezTo>
                <a:cubicBezTo>
                  <a:pt x="8345" y="18059"/>
                  <a:pt x="10791" y="15834"/>
                  <a:pt x="13739" y="14350"/>
                </a:cubicBezTo>
                <a:close/>
                <a:moveTo>
                  <a:pt x="17257" y="15907"/>
                </a:moveTo>
                <a:cubicBezTo>
                  <a:pt x="17287" y="16343"/>
                  <a:pt x="17305" y="16781"/>
                  <a:pt x="17305" y="17223"/>
                </a:cubicBezTo>
                <a:cubicBezTo>
                  <a:pt x="17305" y="18003"/>
                  <a:pt x="17255" y="18771"/>
                  <a:pt x="17162" y="19525"/>
                </a:cubicBezTo>
                <a:cubicBezTo>
                  <a:pt x="18993" y="18189"/>
                  <a:pt x="20388" y="16288"/>
                  <a:pt x="21091" y="14080"/>
                </a:cubicBezTo>
                <a:cubicBezTo>
                  <a:pt x="20257" y="14282"/>
                  <a:pt x="19403" y="14426"/>
                  <a:pt x="18530" y="14508"/>
                </a:cubicBezTo>
                <a:cubicBezTo>
                  <a:pt x="18327" y="15139"/>
                  <a:pt x="17859" y="15646"/>
                  <a:pt x="17257" y="15907"/>
                </a:cubicBezTo>
                <a:close/>
                <a:moveTo>
                  <a:pt x="14276" y="12805"/>
                </a:moveTo>
                <a:cubicBezTo>
                  <a:pt x="14419" y="12507"/>
                  <a:pt x="14622" y="12243"/>
                  <a:pt x="14874" y="12035"/>
                </a:cubicBezTo>
                <a:cubicBezTo>
                  <a:pt x="14195" y="9949"/>
                  <a:pt x="13121" y="8039"/>
                  <a:pt x="11737" y="6396"/>
                </a:cubicBezTo>
                <a:cubicBezTo>
                  <a:pt x="11463" y="6514"/>
                  <a:pt x="11160" y="6577"/>
                  <a:pt x="10841" y="6577"/>
                </a:cubicBezTo>
                <a:cubicBezTo>
                  <a:pt x="10342" y="6577"/>
                  <a:pt x="9882" y="6417"/>
                  <a:pt x="9506" y="6149"/>
                </a:cubicBezTo>
                <a:cubicBezTo>
                  <a:pt x="8672" y="6781"/>
                  <a:pt x="7901" y="7491"/>
                  <a:pt x="7200" y="8265"/>
                </a:cubicBezTo>
                <a:cubicBezTo>
                  <a:pt x="7421" y="8616"/>
                  <a:pt x="7549" y="9031"/>
                  <a:pt x="7549" y="9475"/>
                </a:cubicBezTo>
                <a:cubicBezTo>
                  <a:pt x="7549" y="9714"/>
                  <a:pt x="7512" y="9945"/>
                  <a:pt x="7444" y="10163"/>
                </a:cubicBezTo>
                <a:cubicBezTo>
                  <a:pt x="9459" y="11509"/>
                  <a:pt x="11779" y="12434"/>
                  <a:pt x="14276" y="12805"/>
                </a:cubicBezTo>
                <a:close/>
                <a:moveTo>
                  <a:pt x="10842" y="1983"/>
                </a:moveTo>
                <a:cubicBezTo>
                  <a:pt x="11448" y="1983"/>
                  <a:pt x="11998" y="2218"/>
                  <a:pt x="12410" y="2604"/>
                </a:cubicBezTo>
                <a:cubicBezTo>
                  <a:pt x="13609" y="2088"/>
                  <a:pt x="14870" y="1691"/>
                  <a:pt x="16184" y="1439"/>
                </a:cubicBezTo>
                <a:cubicBezTo>
                  <a:pt x="14598" y="525"/>
                  <a:pt x="12760" y="0"/>
                  <a:pt x="10799" y="0"/>
                </a:cubicBezTo>
                <a:cubicBezTo>
                  <a:pt x="9463" y="0"/>
                  <a:pt x="8183" y="245"/>
                  <a:pt x="7001" y="690"/>
                </a:cubicBezTo>
                <a:cubicBezTo>
                  <a:pt x="7938" y="1154"/>
                  <a:pt x="8833" y="1694"/>
                  <a:pt x="9673" y="2304"/>
                </a:cubicBezTo>
                <a:cubicBezTo>
                  <a:pt x="10017" y="2100"/>
                  <a:pt x="10415" y="1983"/>
                  <a:pt x="10842" y="1983"/>
                </a:cubicBezTo>
                <a:close/>
                <a:moveTo>
                  <a:pt x="2953" y="9475"/>
                </a:moveTo>
                <a:cubicBezTo>
                  <a:pt x="2953" y="9153"/>
                  <a:pt x="3021" y="8845"/>
                  <a:pt x="3140" y="8568"/>
                </a:cubicBezTo>
                <a:cubicBezTo>
                  <a:pt x="2402" y="7756"/>
                  <a:pt x="1735" y="6882"/>
                  <a:pt x="1150" y="5952"/>
                </a:cubicBezTo>
                <a:cubicBezTo>
                  <a:pt x="417" y="7409"/>
                  <a:pt x="0" y="9057"/>
                  <a:pt x="0" y="10801"/>
                </a:cubicBezTo>
                <a:cubicBezTo>
                  <a:pt x="0" y="12819"/>
                  <a:pt x="556" y="14708"/>
                  <a:pt x="1520" y="16324"/>
                </a:cubicBezTo>
                <a:cubicBezTo>
                  <a:pt x="1865" y="14382"/>
                  <a:pt x="2519" y="12546"/>
                  <a:pt x="3421" y="10863"/>
                </a:cubicBezTo>
                <a:cubicBezTo>
                  <a:pt x="3128" y="10478"/>
                  <a:pt x="2953" y="9996"/>
                  <a:pt x="2953" y="9475"/>
                </a:cubicBezTo>
                <a:close/>
                <a:moveTo>
                  <a:pt x="5252" y="7178"/>
                </a:moveTo>
                <a:cubicBezTo>
                  <a:pt x="5486" y="7178"/>
                  <a:pt x="5714" y="7212"/>
                  <a:pt x="5928" y="7279"/>
                </a:cubicBezTo>
                <a:cubicBezTo>
                  <a:pt x="6738" y="6372"/>
                  <a:pt x="7636" y="5546"/>
                  <a:pt x="8608" y="4814"/>
                </a:cubicBezTo>
                <a:cubicBezTo>
                  <a:pt x="8567" y="4643"/>
                  <a:pt x="8545" y="4463"/>
                  <a:pt x="8545" y="4280"/>
                </a:cubicBezTo>
                <a:cubicBezTo>
                  <a:pt x="8545" y="4025"/>
                  <a:pt x="8587" y="3780"/>
                  <a:pt x="8664" y="3551"/>
                </a:cubicBezTo>
                <a:cubicBezTo>
                  <a:pt x="7574" y="2771"/>
                  <a:pt x="6390" y="2115"/>
                  <a:pt x="5130" y="1609"/>
                </a:cubicBezTo>
                <a:cubicBezTo>
                  <a:pt x="3950" y="2339"/>
                  <a:pt x="2920" y="3289"/>
                  <a:pt x="2099" y="4404"/>
                </a:cubicBezTo>
                <a:cubicBezTo>
                  <a:pt x="2708" y="5484"/>
                  <a:pt x="3432" y="6490"/>
                  <a:pt x="4256" y="7406"/>
                </a:cubicBezTo>
                <a:cubicBezTo>
                  <a:pt x="4557" y="7261"/>
                  <a:pt x="4893" y="7178"/>
                  <a:pt x="5252" y="717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9978" tIns="39978" rIns="39978" bIns="39978" numCol="1" anchor="ctr">
            <a:noAutofit/>
          </a:bodyPr>
          <a:lstStyle/>
          <a:p>
            <a:pPr>
              <a:lnSpc>
                <a:spcPct val="12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80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9764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6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1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1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1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6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6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100"/>
                            </p:stCondLst>
                            <p:childTnLst>
                              <p:par>
                                <p:cTn id="9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6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1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33" grpId="0" build="p"/>
      <p:bldP spid="34" grpId="0" build="p"/>
      <p:bldP spid="42" grpId="0" build="p"/>
      <p:bldP spid="43" grpId="0" build="p"/>
      <p:bldP spid="45" grpId="0" build="p"/>
      <p:bldP spid="46" grpId="0" build="p"/>
      <p:bldP spid="47" grpId="0" build="p"/>
      <p:bldP spid="48" grpId="0" build="p"/>
      <p:bldP spid="13" grpId="0" animBg="1"/>
      <p:bldP spid="14" grpId="0" animBg="1"/>
      <p:bldP spid="44" grpId="0" animBg="1"/>
      <p:bldP spid="49" grpId="0" animBg="1"/>
      <p:bldP spid="50" grpId="0" animBg="1"/>
      <p:bldP spid="51" grpId="0" animBg="1"/>
      <p:bldP spid="52" grpId="0" animBg="1"/>
      <p:bldP spid="5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574" y="2302117"/>
            <a:ext cx="3092174" cy="3089266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994" y="2547077"/>
            <a:ext cx="3483239" cy="2605886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7065" y="2757148"/>
            <a:ext cx="2638597" cy="274981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840" y="2967217"/>
            <a:ext cx="2454695" cy="2538287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728" y="3182377"/>
            <a:ext cx="2881377" cy="137454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3114" y="2298482"/>
            <a:ext cx="2030193" cy="2046911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3" tIns="20933" rIns="20933" bIns="20933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48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397" y="2555798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582" y="2296301"/>
            <a:ext cx="1189182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6987" y="233264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679" y="3963050"/>
            <a:ext cx="1432882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136" y="3703552"/>
            <a:ext cx="1189183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542" y="3739898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205" y="5402285"/>
            <a:ext cx="1433473" cy="43831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662" y="5142786"/>
            <a:ext cx="1189960" cy="2340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069" y="5179132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611" y="5458982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648" y="5198758"/>
            <a:ext cx="122989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860" y="5235829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997" y="4012479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7033" y="3752254"/>
            <a:ext cx="1229892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985" y="3789326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971" y="2561614"/>
            <a:ext cx="1483472" cy="3816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zh-CN" altLang="en-US" sz="6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6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923" y="2302116"/>
            <a:ext cx="1235973" cy="20352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5" tIns="17445" rIns="17445" bIns="17445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10221" y="2338461"/>
            <a:ext cx="197713" cy="197713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00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3021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83385"/>
            <a:ext cx="4514291" cy="3877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  <a:defRPr/>
            </a:pPr>
            <a:r>
              <a:rPr lang="zh-CN" altLang="en-US" sz="2800" b="1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活动效果预期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77934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740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直接连接符 33"/>
          <p:cNvCxnSpPr/>
          <p:nvPr/>
        </p:nvCxnSpPr>
        <p:spPr>
          <a:xfrm>
            <a:off x="5944507" y="657890"/>
            <a:ext cx="0" cy="657431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860700" y="3429680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文本框 25"/>
          <p:cNvSpPr txBox="1">
            <a:spLocks noChangeArrowheads="1"/>
          </p:cNvSpPr>
          <p:nvPr/>
        </p:nvSpPr>
        <p:spPr bwMode="auto">
          <a:xfrm>
            <a:off x="5193839" y="335961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109663" y="335961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活动总体思路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5860700" y="4318843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5193839" y="4228267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109663" y="4248782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活动运作方式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5860700" y="5208006"/>
            <a:ext cx="167616" cy="167616"/>
          </a:xfrm>
          <a:prstGeom prst="ellipse">
            <a:avLst/>
          </a:prstGeom>
          <a:solidFill>
            <a:schemeClr val="accent2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30"/>
          <p:cNvSpPr txBox="1">
            <a:spLocks noChangeArrowheads="1"/>
          </p:cNvSpPr>
          <p:nvPr/>
        </p:nvSpPr>
        <p:spPr bwMode="auto">
          <a:xfrm>
            <a:off x="5193839" y="5096915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109663" y="5137946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问题及细节把控</a:t>
            </a:r>
            <a:endParaRPr lang="zh-CN" altLang="en-US" sz="20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5860700" y="6097169"/>
            <a:ext cx="167616" cy="167616"/>
          </a:xfrm>
          <a:prstGeom prst="ellipse">
            <a:avLst/>
          </a:prstGeom>
          <a:solidFill>
            <a:schemeClr val="accent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文本框 32"/>
          <p:cNvSpPr txBox="1">
            <a:spLocks noChangeArrowheads="1"/>
          </p:cNvSpPr>
          <p:nvPr/>
        </p:nvSpPr>
        <p:spPr bwMode="auto">
          <a:xfrm>
            <a:off x="5193839" y="6027109"/>
            <a:ext cx="542729" cy="3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en-US" altLang="zh-CN" sz="2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109663" y="6027109"/>
            <a:ext cx="3083937" cy="307739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>
              <a:defRPr/>
            </a:pPr>
            <a:r>
              <a:rPr lang="zh-CN" altLang="en-US" sz="20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活动效果预期</a:t>
            </a:r>
            <a:endParaRPr lang="zh-CN" altLang="en-US" sz="20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773396" y="572692"/>
            <a:ext cx="2343120" cy="23431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1905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1"/>
          <p:cNvSpPr txBox="1"/>
          <p:nvPr>
            <p:custDataLst>
              <p:tags r:id="rId1"/>
            </p:custDataLst>
          </p:nvPr>
        </p:nvSpPr>
        <p:spPr>
          <a:xfrm>
            <a:off x="5353005" y="657888"/>
            <a:ext cx="1513312" cy="217272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</a:t>
            </a:r>
            <a:endParaRPr lang="en-US" altLang="zh-CN" sz="659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zh-CN" altLang="en-US" sz="659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录</a:t>
            </a:r>
          </a:p>
        </p:txBody>
      </p:sp>
      <p:sp>
        <p:nvSpPr>
          <p:cNvPr id="17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4362178" y="1513448"/>
            <a:ext cx="2272891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75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/>
      <p:bldP spid="39" grpId="0" animBg="1"/>
      <p:bldP spid="40" grpId="0"/>
      <p:bldP spid="41" grpId="0"/>
      <p:bldP spid="42" grpId="0" animBg="1"/>
      <p:bldP spid="43" grpId="0"/>
      <p:bldP spid="44" grpId="0"/>
      <p:bldP spid="45" grpId="0" animBg="1"/>
      <p:bldP spid="46" grpId="0"/>
      <p:bldP spid="47" grpId="0"/>
      <p:bldP spid="10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肘形连接符 43"/>
          <p:cNvSpPr>
            <a:spLocks noChangeShapeType="1"/>
          </p:cNvSpPr>
          <p:nvPr/>
        </p:nvSpPr>
        <p:spPr bwMode="auto">
          <a:xfrm rot="10800000" flipH="1">
            <a:off x="8165779" y="2072139"/>
            <a:ext cx="97574" cy="1919283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肘形连接符 17"/>
          <p:cNvSpPr>
            <a:spLocks noChangeShapeType="1"/>
          </p:cNvSpPr>
          <p:nvPr/>
        </p:nvSpPr>
        <p:spPr bwMode="auto">
          <a:xfrm rot="16200000" flipH="1">
            <a:off x="8040440" y="4212666"/>
            <a:ext cx="339879" cy="356600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肘形连接符 46"/>
          <p:cNvSpPr>
            <a:spLocks noChangeShapeType="1"/>
          </p:cNvSpPr>
          <p:nvPr/>
        </p:nvSpPr>
        <p:spPr bwMode="auto">
          <a:xfrm rot="10800000" flipV="1">
            <a:off x="4403563" y="4157349"/>
            <a:ext cx="189833" cy="806937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肘形连接符 51"/>
          <p:cNvSpPr>
            <a:spLocks noChangeShapeType="1"/>
          </p:cNvSpPr>
          <p:nvPr/>
        </p:nvSpPr>
        <p:spPr bwMode="auto">
          <a:xfrm rot="16200000" flipV="1">
            <a:off x="5415645" y="1493698"/>
            <a:ext cx="128132" cy="1904086"/>
          </a:xfrm>
          <a:prstGeom prst="bentConnector2">
            <a:avLst/>
          </a:prstGeom>
          <a:noFill/>
          <a:ln w="9525" cap="flat" cmpd="sng">
            <a:solidFill>
              <a:schemeClr val="bg1">
                <a:lumMod val="65000"/>
              </a:schemeClr>
            </a:solidFill>
            <a:prstDash val="sys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89910" y="2653888"/>
            <a:ext cx="3494611" cy="3239562"/>
            <a:chOff x="3898426" y="1805124"/>
            <a:chExt cx="4494140" cy="4166144"/>
          </a:xfrm>
        </p:grpSpPr>
        <p:sp>
          <p:nvSpPr>
            <p:cNvPr id="37" name="椭圆 12"/>
            <p:cNvSpPr>
              <a:spLocks noChangeArrowheads="1"/>
            </p:cNvSpPr>
            <p:nvPr/>
          </p:nvSpPr>
          <p:spPr bwMode="auto">
            <a:xfrm flipH="1">
              <a:off x="5881907" y="1805124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椭圆 10"/>
            <p:cNvSpPr>
              <a:spLocks noChangeArrowheads="1"/>
            </p:cNvSpPr>
            <p:nvPr/>
          </p:nvSpPr>
          <p:spPr bwMode="auto">
            <a:xfrm flipH="1">
              <a:off x="7771164" y="3503547"/>
              <a:ext cx="516444" cy="516444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椭圆 11"/>
            <p:cNvSpPr>
              <a:spLocks noChangeArrowheads="1"/>
            </p:cNvSpPr>
            <p:nvPr/>
          </p:nvSpPr>
          <p:spPr bwMode="auto">
            <a:xfrm flipH="1">
              <a:off x="5881907" y="5241328"/>
              <a:ext cx="515252" cy="516445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4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椭圆 44"/>
            <p:cNvSpPr>
              <a:spLocks noChangeArrowheads="1"/>
            </p:cNvSpPr>
            <p:nvPr/>
          </p:nvSpPr>
          <p:spPr bwMode="auto">
            <a:xfrm flipH="1">
              <a:off x="4010541" y="3503547"/>
              <a:ext cx="515252" cy="515252"/>
            </a:xfrm>
            <a:prstGeom prst="ellipse">
              <a:avLst/>
            </a:prstGeom>
            <a:solidFill>
              <a:schemeClr val="bg1"/>
            </a:solidFill>
            <a:ln w="76200" cap="flat" cmpd="sng">
              <a:solidFill>
                <a:schemeClr val="accent1"/>
              </a:solidFill>
              <a:bevel/>
              <a:headEnd/>
              <a:tailEnd/>
            </a:ln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左弧形箭头 1"/>
            <p:cNvSpPr>
              <a:spLocks noChangeArrowheads="1"/>
            </p:cNvSpPr>
            <p:nvPr/>
          </p:nvSpPr>
          <p:spPr bwMode="auto">
            <a:xfrm>
              <a:off x="3898426" y="1805124"/>
              <a:ext cx="1892835" cy="4166144"/>
            </a:xfrm>
            <a:prstGeom prst="curvedRightArrow">
              <a:avLst>
                <a:gd name="adj1" fmla="val 24996"/>
                <a:gd name="adj2" fmla="val 50022"/>
                <a:gd name="adj3" fmla="val 25000"/>
              </a:avLst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左弧形箭头 39"/>
            <p:cNvSpPr>
              <a:spLocks noChangeArrowheads="1"/>
            </p:cNvSpPr>
            <p:nvPr/>
          </p:nvSpPr>
          <p:spPr bwMode="auto">
            <a:xfrm flipH="1">
              <a:off x="6498539" y="1805124"/>
              <a:ext cx="1894027" cy="4166144"/>
            </a:xfrm>
            <a:prstGeom prst="curvedRightArrow">
              <a:avLst>
                <a:gd name="adj1" fmla="val 24980"/>
                <a:gd name="adj2" fmla="val 49990"/>
                <a:gd name="adj3" fmla="val 25000"/>
              </a:avLst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395E8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just">
                <a:lnSpc>
                  <a:spcPct val="120000"/>
                </a:lnSpc>
              </a:pPr>
              <a:endParaRPr lang="en-US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169266" y="3278560"/>
              <a:ext cx="1853468" cy="45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872491" y="3651941"/>
              <a:ext cx="2447020" cy="6886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5981606" y="5340706"/>
              <a:ext cx="317153" cy="317695"/>
              <a:chOff x="9145588" y="4435471"/>
              <a:chExt cx="464344" cy="465137"/>
            </a:xfrm>
          </p:grpSpPr>
          <p:sp>
            <p:nvSpPr>
              <p:cNvPr id="71" name="AutoShape 7"/>
              <p:cNvSpPr>
                <a:spLocks/>
              </p:cNvSpPr>
              <p:nvPr/>
            </p:nvSpPr>
            <p:spPr bwMode="auto">
              <a:xfrm>
                <a:off x="9145588" y="4435471"/>
                <a:ext cx="464344" cy="465137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7864358" y="3622124"/>
              <a:ext cx="317153" cy="317695"/>
              <a:chOff x="7287419" y="3505994"/>
              <a:chExt cx="464344" cy="465138"/>
            </a:xfrm>
          </p:grpSpPr>
          <p:sp>
            <p:nvSpPr>
              <p:cNvPr id="81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4146264" y="3609536"/>
              <a:ext cx="238000" cy="317695"/>
              <a:chOff x="2639220" y="3510754"/>
              <a:chExt cx="348456" cy="465137"/>
            </a:xfrm>
          </p:grpSpPr>
          <p:sp>
            <p:nvSpPr>
              <p:cNvPr id="88" name="AutoShape 115"/>
              <p:cNvSpPr>
                <a:spLocks/>
              </p:cNvSpPr>
              <p:nvPr/>
            </p:nvSpPr>
            <p:spPr bwMode="auto">
              <a:xfrm>
                <a:off x="2639220" y="3510754"/>
                <a:ext cx="348456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AutoShape 116"/>
              <p:cNvSpPr>
                <a:spLocks/>
              </p:cNvSpPr>
              <p:nvPr/>
            </p:nvSpPr>
            <p:spPr bwMode="auto">
              <a:xfrm>
                <a:off x="2784475" y="3786982"/>
                <a:ext cx="57944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992775" y="1913195"/>
              <a:ext cx="317153" cy="317153"/>
              <a:chOff x="4439444" y="1652588"/>
              <a:chExt cx="464344" cy="464344"/>
            </a:xfrm>
          </p:grpSpPr>
          <p:sp>
            <p:nvSpPr>
              <p:cNvPr id="91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5" tIns="17445" rIns="17445" bIns="17445" anchor="ctr"/>
              <a:lstStyle/>
              <a:p>
                <a:pPr algn="just" defTabSz="209348" hangingPunct="0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8" name="Group 97"/>
          <p:cNvGrpSpPr/>
          <p:nvPr/>
        </p:nvGrpSpPr>
        <p:grpSpPr>
          <a:xfrm>
            <a:off x="2372805" y="2072139"/>
            <a:ext cx="2097240" cy="897466"/>
            <a:chOff x="773723" y="1924636"/>
            <a:chExt cx="2945744" cy="980021"/>
          </a:xfrm>
        </p:grpSpPr>
        <p:sp>
          <p:nvSpPr>
            <p:cNvPr id="96" name="TextBox 95"/>
            <p:cNvSpPr txBox="1"/>
            <p:nvPr/>
          </p:nvSpPr>
          <p:spPr>
            <a:xfrm>
              <a:off x="1954472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73723" y="2259448"/>
              <a:ext cx="2945200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2390197" y="5081253"/>
            <a:ext cx="2157996" cy="897467"/>
            <a:chOff x="773723" y="1924636"/>
            <a:chExt cx="3031080" cy="980022"/>
          </a:xfrm>
        </p:grpSpPr>
        <p:sp>
          <p:nvSpPr>
            <p:cNvPr id="100" name="TextBox 99"/>
            <p:cNvSpPr txBox="1"/>
            <p:nvPr/>
          </p:nvSpPr>
          <p:spPr>
            <a:xfrm>
              <a:off x="2039808" y="1924636"/>
              <a:ext cx="1764995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73723" y="2259449"/>
              <a:ext cx="2945199" cy="6452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8305401" y="2043200"/>
            <a:ext cx="2271819" cy="897466"/>
            <a:chOff x="773723" y="1924636"/>
            <a:chExt cx="2945200" cy="980020"/>
          </a:xfrm>
        </p:grpSpPr>
        <p:sp>
          <p:nvSpPr>
            <p:cNvPr id="103" name="TextBox 102"/>
            <p:cNvSpPr txBox="1"/>
            <p:nvPr/>
          </p:nvSpPr>
          <p:spPr>
            <a:xfrm>
              <a:off x="776761" y="1924636"/>
              <a:ext cx="1629062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7920074" y="5158916"/>
            <a:ext cx="2288820" cy="873036"/>
            <a:chOff x="751684" y="1951314"/>
            <a:chExt cx="2967239" cy="953342"/>
          </a:xfrm>
        </p:grpSpPr>
        <p:sp>
          <p:nvSpPr>
            <p:cNvPr id="109" name="TextBox 108"/>
            <p:cNvSpPr txBox="1"/>
            <p:nvPr/>
          </p:nvSpPr>
          <p:spPr>
            <a:xfrm>
              <a:off x="751684" y="1951314"/>
              <a:ext cx="1629061" cy="28227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773723" y="2259448"/>
              <a:ext cx="2945200" cy="6452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7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246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0" grpId="0" animBg="1"/>
      <p:bldP spid="49" grpId="0" animBg="1"/>
      <p:bldP spid="5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3010275" y="3400301"/>
            <a:ext cx="683820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spc="3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PLANNING SCHEME BOOK</a:t>
            </a:r>
            <a:endParaRPr lang="zh-CN" altLang="en-US" sz="1800" spc="3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2591224" y="3691474"/>
            <a:ext cx="7676307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72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</a:t>
            </a:r>
            <a:r>
              <a:rPr lang="zh-CN" altLang="en-US" sz="7200" dirty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批评</a:t>
            </a:r>
            <a:r>
              <a:rPr lang="zh-CN" altLang="en-US" sz="72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指导</a:t>
            </a:r>
            <a:endParaRPr lang="zh-CN" altLang="en-US" sz="72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590800" y="4956600"/>
            <a:ext cx="56771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3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 tmFilter="0,0; .5, 1; 1, 1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19" dur="500" tmFilter="0, 0; .2, .5; .8, .5; 1, 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0" dur="250" autoRev="1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22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4450"/>
                                </p:stCondLst>
                                <p:childTnLst>
                                  <p:par>
                                    <p:cTn id="30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1" dur="500" tmFilter="0, 0; .2, .5; .8, .5; 1, 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2" dur="250" autoRev="1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95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670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8" grpId="0"/>
          <p:bldP spid="8" grpId="1"/>
          <p:bldP spid="12" grpId="0"/>
          <p:bldP spid="12" grpId="1"/>
          <p:bldP spid="13" grpId="0"/>
          <p:bldP spid="13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694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83385"/>
            <a:ext cx="4514291" cy="3877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  <a:defRPr/>
            </a:pPr>
            <a:r>
              <a:rPr lang="zh-CN" altLang="en-US" sz="2800" b="1" spc="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活动总体思路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241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9683" y="1784179"/>
            <a:ext cx="2041915" cy="1879123"/>
            <a:chOff x="1108416" y="1691638"/>
            <a:chExt cx="1936277" cy="1781907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230728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80707" y="260983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2889328" y="2988301"/>
            <a:ext cx="2072582" cy="1879123"/>
            <a:chOff x="2739096" y="2833465"/>
            <a:chExt cx="196535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313151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840467" y="3819464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28620" y="2988301"/>
            <a:ext cx="2066437" cy="1879123"/>
            <a:chOff x="6000456" y="2833465"/>
            <a:chExt cx="1959530" cy="1781907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317436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096000" y="3817742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767910" y="2988302"/>
            <a:ext cx="2098783" cy="1879123"/>
            <a:chOff x="9261816" y="2833466"/>
            <a:chExt cx="1990203" cy="1781907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341873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388033" y="3765408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582599" y="1784179"/>
            <a:ext cx="1965680" cy="1879123"/>
            <a:chOff x="4344767" y="1691638"/>
            <a:chExt cx="1863986" cy="1781907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2051348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44767" y="260983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048265" y="1784179"/>
            <a:ext cx="2098783" cy="1879123"/>
            <a:chOff x="7631136" y="1691638"/>
            <a:chExt cx="1990203" cy="1781907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2051348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757353" y="2582561"/>
              <a:ext cx="1863986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709227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165825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9548248" y="3938833"/>
            <a:ext cx="0" cy="1139399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1"/>
          <p:cNvSpPr txBox="1"/>
          <p:nvPr/>
        </p:nvSpPr>
        <p:spPr>
          <a:xfrm>
            <a:off x="1494113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170"/>
          <p:cNvSpPr txBox="1"/>
          <p:nvPr/>
        </p:nvSpPr>
        <p:spPr>
          <a:xfrm>
            <a:off x="1494114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1"/>
          <p:cNvSpPr txBox="1"/>
          <p:nvPr/>
        </p:nvSpPr>
        <p:spPr>
          <a:xfrm>
            <a:off x="4951688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TextBox 170"/>
          <p:cNvSpPr txBox="1"/>
          <p:nvPr/>
        </p:nvSpPr>
        <p:spPr>
          <a:xfrm>
            <a:off x="4951689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1"/>
          <p:cNvSpPr txBox="1"/>
          <p:nvPr/>
        </p:nvSpPr>
        <p:spPr>
          <a:xfrm>
            <a:off x="8423551" y="5828156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6" name="TextBox 170"/>
          <p:cNvSpPr txBox="1"/>
          <p:nvPr/>
        </p:nvSpPr>
        <p:spPr>
          <a:xfrm>
            <a:off x="8423552" y="554949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975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125119" y="1096045"/>
            <a:ext cx="8280920" cy="5544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493625" y="4050299"/>
            <a:ext cx="4191592" cy="1898571"/>
          </a:xfrm>
          <a:prstGeom prst="rect">
            <a:avLst/>
          </a:prstGeom>
          <a:solidFill>
            <a:schemeClr val="accent1">
              <a:alpha val="76862"/>
            </a:schemeClr>
          </a:solidFill>
          <a:ln>
            <a:noFill/>
          </a:ln>
          <a:extLst/>
        </p:spPr>
        <p:txBody>
          <a:bodyPr lIns="189833" tIns="113900" rIns="189833" bIns="1139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96064" y="1312069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96064" y="1701613"/>
            <a:ext cx="309700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65124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168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94" y="4715474"/>
            <a:ext cx="12857163" cy="25169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339" y="4561847"/>
            <a:ext cx="307252" cy="30725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9" y="4561847"/>
            <a:ext cx="307252" cy="30725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790" y="4561847"/>
            <a:ext cx="307252" cy="30725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Franklin Gothic Medium" panose="020B06030201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4007" y="1565059"/>
            <a:ext cx="10674027" cy="2793907"/>
            <a:chOff x="894415" y="1483855"/>
            <a:chExt cx="10121809" cy="2649365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351313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832647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1107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848657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0" tIns="53560" rIns="53560" bIns="53560" anchor="ctr"/>
            <a:lstStyle/>
            <a:p>
              <a:pPr defTabSz="482056">
                <a:defRPr/>
              </a:pPr>
              <a:endParaRPr lang="es-ES" sz="3797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Gill Sans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830913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531" dirty="0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028510" y="3405624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392208" y="3362393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803590" y="3333307"/>
              <a:ext cx="1425585" cy="3327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66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27413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397488" y="1742325"/>
              <a:ext cx="670657" cy="3502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428333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428333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57923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4990950" y="5579887"/>
            <a:ext cx="29142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9095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579230" y="5278806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042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23" grpId="0" animBg="1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530715" y="153903"/>
            <a:ext cx="5975926" cy="692484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1296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794" y="-26279"/>
            <a:ext cx="6933344" cy="7270051"/>
          </a:xfrm>
          <a:custGeom>
            <a:avLst/>
            <a:gdLst>
              <a:gd name="connsiteX0" fmla="*/ 2968768 w 5921064"/>
              <a:gd name="connsiteY0" fmla="*/ 1839123 h 6208613"/>
              <a:gd name="connsiteX1" fmla="*/ 3541590 w 5921064"/>
              <a:gd name="connsiteY1" fmla="*/ 1839123 h 6208613"/>
              <a:gd name="connsiteX2" fmla="*/ 2137119 w 5921064"/>
              <a:gd name="connsiteY2" fmla="*/ 5463430 h 6208613"/>
              <a:gd name="connsiteX3" fmla="*/ 1564297 w 5921064"/>
              <a:gd name="connsiteY3" fmla="*/ 5463430 h 6208613"/>
              <a:gd name="connsiteX4" fmla="*/ 1816558 w 5921064"/>
              <a:gd name="connsiteY4" fmla="*/ 1312746 h 6208613"/>
              <a:gd name="connsiteX5" fmla="*/ 3081210 w 5921064"/>
              <a:gd name="connsiteY5" fmla="*/ 1312746 h 6208613"/>
              <a:gd name="connsiteX6" fmla="*/ 1264652 w 5921064"/>
              <a:gd name="connsiteY6" fmla="*/ 5989805 h 6208613"/>
              <a:gd name="connsiteX7" fmla="*/ 0 w 5921064"/>
              <a:gd name="connsiteY7" fmla="*/ 5989805 h 6208613"/>
              <a:gd name="connsiteX8" fmla="*/ 4538652 w 5921064"/>
              <a:gd name="connsiteY8" fmla="*/ 0 h 6208613"/>
              <a:gd name="connsiteX9" fmla="*/ 5921064 w 5921064"/>
              <a:gd name="connsiteY9" fmla="*/ 0 h 6208613"/>
              <a:gd name="connsiteX10" fmla="*/ 4917326 w 5921064"/>
              <a:gd name="connsiteY10" fmla="*/ 2584306 h 6208613"/>
              <a:gd name="connsiteX11" fmla="*/ 5433340 w 5921064"/>
              <a:gd name="connsiteY11" fmla="*/ 2584306 h 6208613"/>
              <a:gd name="connsiteX12" fmla="*/ 4028869 w 5921064"/>
              <a:gd name="connsiteY12" fmla="*/ 6208613 h 6208613"/>
              <a:gd name="connsiteX13" fmla="*/ 3456047 w 5921064"/>
              <a:gd name="connsiteY13" fmla="*/ 6208613 h 6208613"/>
              <a:gd name="connsiteX14" fmla="*/ 3880780 w 5921064"/>
              <a:gd name="connsiteY14" fmla="*/ 5112569 h 6208613"/>
              <a:gd name="connsiteX15" fmla="*/ 2552943 w 5921064"/>
              <a:gd name="connsiteY15" fmla="*/ 5112569 h 62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5921064" h="6208613">
                <a:moveTo>
                  <a:pt x="2968768" y="1839123"/>
                </a:moveTo>
                <a:lnTo>
                  <a:pt x="3541590" y="1839123"/>
                </a:lnTo>
                <a:lnTo>
                  <a:pt x="2137119" y="5463430"/>
                </a:lnTo>
                <a:lnTo>
                  <a:pt x="1564297" y="5463430"/>
                </a:lnTo>
                <a:close/>
                <a:moveTo>
                  <a:pt x="1816558" y="1312746"/>
                </a:moveTo>
                <a:lnTo>
                  <a:pt x="3081210" y="1312746"/>
                </a:lnTo>
                <a:lnTo>
                  <a:pt x="1264652" y="5989805"/>
                </a:lnTo>
                <a:lnTo>
                  <a:pt x="0" y="5989805"/>
                </a:lnTo>
                <a:close/>
                <a:moveTo>
                  <a:pt x="4538652" y="0"/>
                </a:moveTo>
                <a:lnTo>
                  <a:pt x="5921064" y="0"/>
                </a:lnTo>
                <a:lnTo>
                  <a:pt x="4917326" y="2584306"/>
                </a:lnTo>
                <a:lnTo>
                  <a:pt x="5433340" y="2584306"/>
                </a:lnTo>
                <a:lnTo>
                  <a:pt x="4028869" y="6208613"/>
                </a:lnTo>
                <a:lnTo>
                  <a:pt x="3456047" y="6208613"/>
                </a:lnTo>
                <a:lnTo>
                  <a:pt x="3880780" y="5112569"/>
                </a:lnTo>
                <a:lnTo>
                  <a:pt x="2552943" y="5112569"/>
                </a:ln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717372" y="4583385"/>
            <a:ext cx="4514291" cy="387798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  <a:defRPr/>
            </a:pPr>
            <a:r>
              <a:rPr lang="zh-CN" altLang="en-US" sz="2800" b="1" spc="3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活动运作方式</a:t>
            </a: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717372" y="5128308"/>
            <a:ext cx="4514291" cy="51700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3371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15" grpId="0" animBg="1"/>
      <p:bldP spid="19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rgbClr val="FBBF09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361950" y="269589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5212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53F4E8B-11D9-4730-BA67-809113CF5C7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82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39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A244"/>
      </a:accent1>
      <a:accent2>
        <a:srgbClr val="298EC0"/>
      </a:accent2>
      <a:accent3>
        <a:srgbClr val="26A244"/>
      </a:accent3>
      <a:accent4>
        <a:srgbClr val="298EC0"/>
      </a:accent4>
      <a:accent5>
        <a:srgbClr val="26A244"/>
      </a:accent5>
      <a:accent6>
        <a:srgbClr val="298EC0"/>
      </a:accent6>
      <a:hlink>
        <a:srgbClr val="26A244"/>
      </a:hlink>
      <a:folHlink>
        <a:srgbClr val="298EC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5553</Words>
  <Application>Microsoft Office PowerPoint</Application>
  <PresentationFormat>自定义</PresentationFormat>
  <Paragraphs>213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活动策划</dc:title>
  <dc:creator/>
  <cp:keywords>www.1ppt.com</cp:keywords>
  <cp:lastModifiedBy/>
  <cp:revision>1</cp:revision>
  <dcterms:created xsi:type="dcterms:W3CDTF">2016-10-17T14:00:15Z</dcterms:created>
  <dcterms:modified xsi:type="dcterms:W3CDTF">2018-11-15T08:00:32Z</dcterms:modified>
</cp:coreProperties>
</file>