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72" r:id="rId5"/>
    <p:sldId id="265" r:id="rId6"/>
    <p:sldId id="266" r:id="rId7"/>
    <p:sldId id="267" r:id="rId8"/>
    <p:sldId id="274" r:id="rId9"/>
    <p:sldId id="259" r:id="rId10"/>
    <p:sldId id="269" r:id="rId11"/>
    <p:sldId id="270" r:id="rId12"/>
    <p:sldId id="271" r:id="rId13"/>
    <p:sldId id="264" r:id="rId14"/>
    <p:sldId id="273" r:id="rId15"/>
    <p:sldId id="260" r:id="rId16"/>
    <p:sldId id="262" r:id="rId17"/>
    <p:sldId id="263" r:id="rId18"/>
    <p:sldId id="268" r:id="rId19"/>
    <p:sldId id="275" r:id="rId20"/>
    <p:sldId id="276" r:id="rId21"/>
    <p:sldId id="261" r:id="rId22"/>
    <p:sldId id="277" r:id="rId23"/>
    <p:sldId id="278" r:id="rId24"/>
    <p:sldId id="279" r:id="rId25"/>
    <p:sldId id="280" r:id="rId26"/>
    <p:sldId id="281" r:id="rId27"/>
    <p:sldId id="282" r:id="rId28"/>
    <p:sldId id="283"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Rendering Engine</c:v>
                </c:pt>
              </c:strCache>
            </c:strRef>
          </c:tx>
          <c:spPr>
            <a:solidFill>
              <a:srgbClr val="FF00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449E-4C88-999E-B3E54435D048}"/>
              </c:ext>
            </c:extLst>
          </c:dPt>
          <c:dPt>
            <c:idx val="1"/>
            <c:invertIfNegative val="0"/>
            <c:bubble3D val="0"/>
            <c:extLst xmlns:c16r2="http://schemas.microsoft.com/office/drawing/2015/06/chart">
              <c:ext xmlns:c16="http://schemas.microsoft.com/office/drawing/2014/chart" uri="{C3380CC4-5D6E-409C-BE32-E72D297353CC}">
                <c16:uniqueId val="{00000001-449E-4C88-999E-B3E54435D048}"/>
              </c:ext>
            </c:extLst>
          </c:dPt>
          <c:dPt>
            <c:idx val="2"/>
            <c:invertIfNegative val="0"/>
            <c:bubble3D val="0"/>
            <c:extLst xmlns:c16r2="http://schemas.microsoft.com/office/drawing/2015/06/chart">
              <c:ext xmlns:c16="http://schemas.microsoft.com/office/drawing/2014/chart" uri="{C3380CC4-5D6E-409C-BE32-E72D297353CC}">
                <c16:uniqueId val="{00000002-449E-4C88-999E-B3E54435D048}"/>
              </c:ext>
            </c:extLst>
          </c:dPt>
          <c:dPt>
            <c:idx val="3"/>
            <c:invertIfNegative val="0"/>
            <c:bubble3D val="0"/>
            <c:extLst xmlns:c16r2="http://schemas.microsoft.com/office/drawing/2015/06/chart">
              <c:ext xmlns:c16="http://schemas.microsoft.com/office/drawing/2014/chart" uri="{C3380CC4-5D6E-409C-BE32-E72D297353CC}">
                <c16:uniqueId val="{00000003-449E-4C88-999E-B3E54435D048}"/>
              </c:ext>
            </c:extLst>
          </c:dPt>
          <c:dLbls>
            <c:dLbl>
              <c:idx val="0"/>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449E-4C88-999E-B3E54435D048}"/>
                </c:ext>
              </c:extLst>
            </c:dLbl>
            <c:dLbl>
              <c:idx val="1"/>
              <c:layout>
                <c:manualLayout>
                  <c:x val="0"/>
                  <c:y val="7.958908601199419E-3"/>
                </c:manualLayout>
              </c:layout>
              <c:tx>
                <c:rich>
                  <a:bodyPr/>
                  <a:lstStyle/>
                  <a:p>
                    <a:pPr>
                      <a:defRPr/>
                    </a:pPr>
                    <a:r>
                      <a:rPr lang="zh-CN"/>
                      <a:t>填加文字</a:t>
                    </a:r>
                    <a:endParaRPr lang="en-US"/>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49E-4C88-999E-B3E54435D048}"/>
                </c:ext>
              </c:extLst>
            </c:dLbl>
            <c:dLbl>
              <c:idx val="2"/>
              <c:layout>
                <c:manualLayout>
                  <c:x val="5.7476141178600384E-3"/>
                  <c:y val="6.4050442821077822E-4"/>
                </c:manualLayout>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449E-4C88-999E-B3E54435D048}"/>
                </c:ext>
              </c:extLst>
            </c:dLbl>
            <c:dLbl>
              <c:idx val="3"/>
              <c:layout>
                <c:manualLayout>
                  <c:x val="-2.8738070589300218E-3"/>
                  <c:y val="-3.0186976582835456E-3"/>
                </c:manualLayout>
              </c:layout>
              <c:tx>
                <c:rich>
                  <a:bodyPr/>
                  <a:lstStyle/>
                  <a:p>
                    <a:pPr>
                      <a:defRPr/>
                    </a:pPr>
                    <a:r>
                      <a:rPr lang="zh-CN"/>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49E-4C88-999E-B3E54435D048}"/>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449E-4C88-999E-B3E54435D048}"/>
            </c:ext>
          </c:extLst>
        </c:ser>
        <c:dLbls>
          <c:showLegendKey val="0"/>
          <c:showVal val="1"/>
          <c:showCatName val="0"/>
          <c:showSerName val="0"/>
          <c:showPercent val="0"/>
          <c:showBubbleSize val="0"/>
        </c:dLbls>
        <c:gapWidth val="6"/>
        <c:overlap val="-98"/>
        <c:axId val="222759552"/>
        <c:axId val="240836992"/>
      </c:barChart>
      <c:catAx>
        <c:axId val="222759552"/>
        <c:scaling>
          <c:orientation val="minMax"/>
        </c:scaling>
        <c:delete val="1"/>
        <c:axPos val="b"/>
        <c:numFmt formatCode="General" sourceLinked="0"/>
        <c:majorTickMark val="out"/>
        <c:minorTickMark val="none"/>
        <c:tickLblPos val="none"/>
        <c:crossAx val="240836992"/>
        <c:crosses val="autoZero"/>
        <c:auto val="1"/>
        <c:lblAlgn val="ctr"/>
        <c:lblOffset val="100"/>
        <c:noMultiLvlLbl val="0"/>
      </c:catAx>
      <c:valAx>
        <c:axId val="240836992"/>
        <c:scaling>
          <c:orientation val="minMax"/>
        </c:scaling>
        <c:delete val="1"/>
        <c:axPos val="l"/>
        <c:numFmt formatCode="g/&quot;通&quot;&quot;用&quot;&quot;格&quot;&quot;式&quot;" sourceLinked="1"/>
        <c:majorTickMark val="out"/>
        <c:minorTickMark val="none"/>
        <c:tickLblPos val="none"/>
        <c:crossAx val="222759552"/>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29138E-331C-4299-9E5D-8E9F257E7F82}"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A1693E-D029-40A7-AF84-ECD2A8EE2A8E}" type="slidenum">
              <a:rPr lang="zh-CN" altLang="en-US" smtClean="0"/>
              <a:t>‹#›</a:t>
            </a:fld>
            <a:endParaRPr lang="zh-CN" altLang="en-US"/>
          </a:p>
        </p:txBody>
      </p:sp>
    </p:spTree>
    <p:extLst>
      <p:ext uri="{BB962C8B-B14F-4D97-AF65-F5344CB8AC3E}">
        <p14:creationId xmlns:p14="http://schemas.microsoft.com/office/powerpoint/2010/main" val="1636953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E17EA78-AA5F-4596-931F-3C2566596B9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563334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79EEE61-6411-42CC-8D36-97057DBDD0A4}"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081077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5BB81E4-0A06-4620-BC78-D7BDAEFF8EF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776461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416C38D1-B2BE-413E-AA30-76D6C8A318A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924185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E8A25C2-0D90-49F6-A6F7-37F3A8FEBF51}"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04585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71F78C7-5B58-4FD3-AEDE-11D4B538233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488281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598171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D3613FA-6C4F-4BC8-80C3-97D4E0B0577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59837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A1FF93D-368C-4FD9-83EF-188054E1D84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425082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1F497D5-1B80-4FC8-A26B-046D2A69E69E}"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1762384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65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AE209C9-6E4D-475A-9584-F279F037678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963705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698465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852C80A-9F45-462E-87CE-685426BA61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937326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097455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81AC2C27-307D-4323-98C2-B3CA134E014E}"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638258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95455D98-30A8-42CC-BAAB-2AC6A788603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550086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61F62DF-5B4D-4355-B6E9-CE63482297A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413296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804026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C336808-C6CB-44B4-BF21-3C39EB82FE4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974678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BD2230D-6849-43D5-9C7A-62A81DF0213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77833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177984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684763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51778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50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7937660" y="4873946"/>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84200"/>
            <a:ext cx="9144000" cy="4305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4018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11553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880632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479065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5755397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447260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96427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200783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738363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13050" y="1821326"/>
            <a:ext cx="5117899" cy="1250174"/>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9000" y="443140"/>
            <a:ext cx="1609725" cy="1502011"/>
          </a:xfrm>
          <a:prstGeom prst="rect">
            <a:avLst/>
          </a:prstGeom>
        </p:spPr>
      </p:pic>
    </p:spTree>
    <p:extLst>
      <p:ext uri="{BB962C8B-B14F-4D97-AF65-F5344CB8AC3E}">
        <p14:creationId xmlns:p14="http://schemas.microsoft.com/office/powerpoint/2010/main" val="3257142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anim calcmode="lin" valueType="num">
                                      <p:cBhvr>
                                        <p:cTn id="14" dur="1250" fill="hold"/>
                                        <p:tgtEl>
                                          <p:spTgt spid="5"/>
                                        </p:tgtEl>
                                        <p:attrNameLst>
                                          <p:attrName>ppt_x</p:attrName>
                                        </p:attrNameLst>
                                      </p:cBhvr>
                                      <p:tavLst>
                                        <p:tav tm="0">
                                          <p:val>
                                            <p:strVal val="#ppt_x"/>
                                          </p:val>
                                        </p:tav>
                                        <p:tav tm="100000">
                                          <p:val>
                                            <p:strVal val="#ppt_x"/>
                                          </p:val>
                                        </p:tav>
                                      </p:tavLst>
                                    </p:anim>
                                    <p:anim calcmode="lin" valueType="num">
                                      <p:cBhvr>
                                        <p:cTn id="15"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818774" y="3272233"/>
            <a:ext cx="2409931" cy="925549"/>
            <a:chOff x="6186488" y="3445086"/>
            <a:chExt cx="2562225" cy="984039"/>
          </a:xfrm>
        </p:grpSpPr>
        <p:sp>
          <p:nvSpPr>
            <p:cNvPr id="40" name="Presentation Title Rectangle"/>
            <p:cNvSpPr txBox="1">
              <a:spLocks/>
            </p:cNvSpPr>
            <p:nvPr/>
          </p:nvSpPr>
          <p:spPr bwMode="auto">
            <a:xfrm>
              <a:off x="6240810" y="3445086"/>
              <a:ext cx="2507903" cy="808944"/>
            </a:xfrm>
            <a:prstGeom prst="rect">
              <a:avLst/>
            </a:prstGeom>
            <a:solidFill>
              <a:srgbClr val="A9A9A9"/>
            </a:solidFill>
            <a:effectLst/>
          </p:spPr>
          <p:txBody>
            <a:bodyPr lIns="172010" rIns="129007" bIns="172010"/>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p:txBody>
        </p:sp>
        <p:sp>
          <p:nvSpPr>
            <p:cNvPr id="41" name="Presentation Title Rectangle"/>
            <p:cNvSpPr txBox="1">
              <a:spLocks/>
            </p:cNvSpPr>
            <p:nvPr/>
          </p:nvSpPr>
          <p:spPr bwMode="auto">
            <a:xfrm>
              <a:off x="6186488" y="3471863"/>
              <a:ext cx="2508250" cy="957262"/>
            </a:xfrm>
            <a:prstGeom prst="rect">
              <a:avLst/>
            </a:prstGeom>
            <a:noFill/>
            <a:effectLst/>
          </p:spPr>
          <p:txBody>
            <a:bodyPr lIns="129007" rIns="43002"/>
            <a:lstStyle>
              <a:lvl1pPr defTabSz="912813">
                <a:defRPr sz="1900">
                  <a:solidFill>
                    <a:schemeClr val="tx1"/>
                  </a:solidFill>
                  <a:latin typeface="Arial" pitchFamily="34" charset="0"/>
                  <a:ea typeface="微软雅黑" pitchFamily="34" charset="-122"/>
                </a:defRPr>
              </a:lvl1pPr>
              <a:lvl2pPr marL="742950" indent="-285750" defTabSz="912813">
                <a:defRPr sz="1900">
                  <a:solidFill>
                    <a:schemeClr val="tx1"/>
                  </a:solidFill>
                  <a:latin typeface="Arial" pitchFamily="34" charset="0"/>
                  <a:ea typeface="微软雅黑" pitchFamily="34" charset="-122"/>
                </a:defRPr>
              </a:lvl2pPr>
              <a:lvl3pPr marL="1143000" indent="-228600" defTabSz="912813">
                <a:defRPr sz="1900">
                  <a:solidFill>
                    <a:schemeClr val="tx1"/>
                  </a:solidFill>
                  <a:latin typeface="Arial" pitchFamily="34" charset="0"/>
                  <a:ea typeface="微软雅黑" pitchFamily="34" charset="-122"/>
                </a:defRPr>
              </a:lvl3pPr>
              <a:lvl4pPr marL="1600200" indent="-228600" defTabSz="912813">
                <a:defRPr sz="1900">
                  <a:solidFill>
                    <a:schemeClr val="tx1"/>
                  </a:solidFill>
                  <a:latin typeface="Arial" pitchFamily="34" charset="0"/>
                  <a:ea typeface="微软雅黑" pitchFamily="34" charset="-122"/>
                </a:defRPr>
              </a:lvl4pPr>
              <a:lvl5pPr marL="2057400" indent="-228600" defTabSz="912813">
                <a:defRPr sz="1900">
                  <a:solidFill>
                    <a:schemeClr val="tx1"/>
                  </a:solidFill>
                  <a:latin typeface="Arial" pitchFamily="34" charset="0"/>
                  <a:ea typeface="微软雅黑" pitchFamily="34" charset="-122"/>
                </a:defRPr>
              </a:lvl5pPr>
              <a:lvl6pPr marL="2514600" indent="-228600" defTabSz="912813"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12813"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12813"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12813" fontAlgn="base">
                <a:spcBef>
                  <a:spcPct val="0"/>
                </a:spcBef>
                <a:spcAft>
                  <a:spcPct val="0"/>
                </a:spcAft>
                <a:defRPr sz="1900">
                  <a:solidFill>
                    <a:schemeClr val="tx1"/>
                  </a:solidFill>
                  <a:latin typeface="Arial" pitchFamily="34" charset="0"/>
                  <a:ea typeface="微软雅黑" pitchFamily="34" charset="-122"/>
                </a:defRPr>
              </a:lvl9pPr>
            </a:lstStyle>
            <a:p>
              <a:pPr algn="ctr" defTabSz="858592" fontAlgn="base">
                <a:lnSpc>
                  <a:spcPct val="110000"/>
                </a:lnSpc>
                <a:spcBef>
                  <a:spcPct val="0"/>
                </a:spcBef>
                <a:spcAft>
                  <a:spcPct val="0"/>
                </a:spcAft>
              </a:pPr>
              <a:r>
                <a:rPr lang="zh-CN" altLang="en-US" sz="1129" dirty="0">
                  <a:solidFill>
                    <a:srgbClr val="FFFFFF"/>
                  </a:solidFill>
                  <a:latin typeface="微软雅黑" pitchFamily="34" charset="-122"/>
                  <a:cs typeface="Segoe UI" pitchFamily="34" charset="0"/>
                </a:rPr>
                <a:t>单击此处添加文本</a:t>
              </a:r>
              <a:endParaRPr lang="en-US" altLang="zh-CN" sz="1129" dirty="0">
                <a:solidFill>
                  <a:srgbClr val="FFFFFF"/>
                </a:solidFill>
                <a:latin typeface="微软雅黑" pitchFamily="34" charset="-122"/>
                <a:cs typeface="Segoe UI" pitchFamily="34" charset="0"/>
              </a:endParaRPr>
            </a:p>
            <a:p>
              <a:pPr algn="ctr" defTabSz="858592" fontAlgn="base">
                <a:lnSpc>
                  <a:spcPct val="110000"/>
                </a:lnSpc>
                <a:spcBef>
                  <a:spcPct val="0"/>
                </a:spcBef>
                <a:spcAft>
                  <a:spcPct val="0"/>
                </a:spcAft>
              </a:pPr>
              <a:r>
                <a:rPr lang="zh-CN" altLang="en-US" sz="1129" dirty="0">
                  <a:solidFill>
                    <a:srgbClr val="FFFFFF"/>
                  </a:solidFill>
                  <a:latin typeface="微软雅黑" pitchFamily="34" charset="-122"/>
                  <a:cs typeface="Segoe UI" pitchFamily="34" charset="0"/>
                </a:rPr>
                <a:t>单击此处添加文本</a:t>
              </a:r>
              <a:endParaRPr lang="en-US" altLang="zh-CN" sz="1129" dirty="0">
                <a:solidFill>
                  <a:srgbClr val="FFFFFF"/>
                </a:solidFill>
                <a:latin typeface="微软雅黑" pitchFamily="34" charset="-122"/>
                <a:cs typeface="Segoe UI" pitchFamily="34" charset="0"/>
              </a:endParaRPr>
            </a:p>
            <a:p>
              <a:pPr algn="ctr" defTabSz="858592" fontAlgn="base">
                <a:lnSpc>
                  <a:spcPct val="110000"/>
                </a:lnSpc>
                <a:spcBef>
                  <a:spcPct val="0"/>
                </a:spcBef>
                <a:spcAft>
                  <a:spcPct val="0"/>
                </a:spcAft>
              </a:pPr>
              <a:r>
                <a:rPr lang="zh-CN" altLang="en-US" sz="1129" dirty="0">
                  <a:solidFill>
                    <a:srgbClr val="FFFFFF"/>
                  </a:solidFill>
                  <a:latin typeface="微软雅黑" pitchFamily="34" charset="-122"/>
                  <a:cs typeface="Segoe UI" pitchFamily="34" charset="0"/>
                </a:rPr>
                <a:t>单击此处添加文本</a:t>
              </a:r>
              <a:endParaRPr lang="en-US" altLang="zh-CN" sz="1129" dirty="0">
                <a:solidFill>
                  <a:srgbClr val="FFFFFF"/>
                </a:solidFill>
                <a:latin typeface="微软雅黑" pitchFamily="34" charset="-122"/>
                <a:cs typeface="Segoe UI" pitchFamily="34" charset="0"/>
              </a:endParaRPr>
            </a:p>
          </p:txBody>
        </p:sp>
      </p:grpSp>
      <p:grpSp>
        <p:nvGrpSpPr>
          <p:cNvPr id="6" name="组合 5"/>
          <p:cNvGrpSpPr/>
          <p:nvPr/>
        </p:nvGrpSpPr>
        <p:grpSpPr>
          <a:xfrm>
            <a:off x="5869867" y="1366786"/>
            <a:ext cx="2358838" cy="1848812"/>
            <a:chOff x="6240810" y="1419225"/>
            <a:chExt cx="2507903" cy="1965647"/>
          </a:xfrm>
        </p:grpSpPr>
        <p:sp>
          <p:nvSpPr>
            <p:cNvPr id="42" name="Presentation Title Rectangle"/>
            <p:cNvSpPr txBox="1">
              <a:spLocks/>
            </p:cNvSpPr>
            <p:nvPr/>
          </p:nvSpPr>
          <p:spPr bwMode="auto">
            <a:xfrm>
              <a:off x="6240810" y="1419225"/>
              <a:ext cx="2507903" cy="1965647"/>
            </a:xfrm>
            <a:prstGeom prst="rect">
              <a:avLst/>
            </a:prstGeom>
            <a:solidFill>
              <a:schemeClr val="accent1"/>
            </a:solidFill>
            <a:effectLst/>
          </p:spPr>
          <p:txBody>
            <a:bodyPr lIns="172010" rIns="129007" bIns="172010"/>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defTabSz="645149">
                <a:defRPr/>
              </a:pPr>
              <a:r>
                <a:rPr lang="zh-CN" altLang="en-US" sz="2257" b="1" dirty="0">
                  <a:latin typeface="Segoe UI Light" pitchFamily="34" charset="0"/>
                  <a:ea typeface="微软雅黑"/>
                  <a:cs typeface="Segoe UI" pitchFamily="34" charset="0"/>
                </a:rPr>
                <a:t>主题三</a:t>
              </a:r>
              <a:endParaRPr lang="en-US" altLang="zh-CN" sz="2257" b="1" dirty="0">
                <a:latin typeface="Segoe UI Light" pitchFamily="34" charset="0"/>
                <a:ea typeface="微软雅黑"/>
                <a:cs typeface="Segoe UI" pitchFamily="34" charset="0"/>
              </a:endParaRPr>
            </a:p>
          </p:txBody>
        </p:sp>
        <p:pic>
          <p:nvPicPr>
            <p:cNvPr id="9232"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6843789" y="1890392"/>
              <a:ext cx="1301946" cy="130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8"/>
          <p:cNvGrpSpPr/>
          <p:nvPr/>
        </p:nvGrpSpPr>
        <p:grpSpPr>
          <a:xfrm>
            <a:off x="694311" y="3272233"/>
            <a:ext cx="2596573" cy="925549"/>
            <a:chOff x="738188" y="3445086"/>
            <a:chExt cx="2760662" cy="984039"/>
          </a:xfrm>
        </p:grpSpPr>
        <p:sp>
          <p:nvSpPr>
            <p:cNvPr id="45" name="Presentation Title Rectangle"/>
            <p:cNvSpPr txBox="1">
              <a:spLocks/>
            </p:cNvSpPr>
            <p:nvPr/>
          </p:nvSpPr>
          <p:spPr bwMode="auto">
            <a:xfrm>
              <a:off x="960051" y="3445086"/>
              <a:ext cx="2505976" cy="808944"/>
            </a:xfrm>
            <a:prstGeom prst="rect">
              <a:avLst/>
            </a:prstGeom>
            <a:solidFill>
              <a:srgbClr val="A9A9A9"/>
            </a:solidFill>
            <a:effectLst/>
          </p:spPr>
          <p:txBody>
            <a:bodyPr lIns="172010" rIns="129007" bIns="17201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p:txBody>
        </p:sp>
        <p:sp>
          <p:nvSpPr>
            <p:cNvPr id="46" name="Presentation Title Rectangle"/>
            <p:cNvSpPr txBox="1">
              <a:spLocks/>
            </p:cNvSpPr>
            <p:nvPr/>
          </p:nvSpPr>
          <p:spPr bwMode="auto">
            <a:xfrm>
              <a:off x="738188" y="3471863"/>
              <a:ext cx="2760662" cy="957262"/>
            </a:xfrm>
            <a:prstGeom prst="rect">
              <a:avLst/>
            </a:prstGeom>
            <a:noFill/>
            <a:effectLst/>
          </p:spPr>
          <p:txBody>
            <a:bodyPr lIns="129007" rIns="43002"/>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algn="ctr" defTabSz="860050">
                <a:lnSpc>
                  <a:spcPct val="110000"/>
                </a:lnSpc>
                <a:defRPr/>
              </a:pPr>
              <a:r>
                <a:rPr lang="zh-CN" altLang="en-US" sz="1129" b="0" kern="0" spc="0" dirty="0">
                  <a:solidFill>
                    <a:sysClr val="window" lastClr="FFFFFF"/>
                  </a:solidFill>
                  <a:latin typeface="微软雅黑"/>
                  <a:ea typeface="微软雅黑"/>
                  <a:cs typeface="Segoe UI" pitchFamily="34" charset="0"/>
                </a:rPr>
                <a:t>单击此处添加文本</a:t>
              </a:r>
              <a:endParaRPr lang="en-US" altLang="zh-CN" sz="1129" b="0" kern="0" spc="0" dirty="0">
                <a:solidFill>
                  <a:sysClr val="window" lastClr="FFFFFF"/>
                </a:solidFill>
                <a:latin typeface="微软雅黑"/>
                <a:ea typeface="微软雅黑"/>
                <a:cs typeface="Segoe UI" pitchFamily="34" charset="0"/>
              </a:endParaRPr>
            </a:p>
            <a:p>
              <a:pPr algn="ctr" defTabSz="860050">
                <a:lnSpc>
                  <a:spcPct val="110000"/>
                </a:lnSpc>
                <a:defRPr/>
              </a:pPr>
              <a:r>
                <a:rPr lang="zh-CN" altLang="en-US" sz="1129" b="0" kern="0" spc="0" dirty="0">
                  <a:solidFill>
                    <a:sysClr val="window" lastClr="FFFFFF"/>
                  </a:solidFill>
                  <a:latin typeface="微软雅黑"/>
                  <a:ea typeface="微软雅黑"/>
                  <a:cs typeface="Segoe UI" pitchFamily="34" charset="0"/>
                </a:rPr>
                <a:t>单击此处添加文本</a:t>
              </a:r>
              <a:endParaRPr lang="en-US" altLang="zh-CN" sz="1129" b="0" kern="0" spc="0" dirty="0">
                <a:solidFill>
                  <a:sysClr val="window" lastClr="FFFFFF"/>
                </a:solidFill>
                <a:latin typeface="微软雅黑"/>
                <a:ea typeface="微软雅黑"/>
                <a:cs typeface="Segoe UI" pitchFamily="34" charset="0"/>
              </a:endParaRPr>
            </a:p>
            <a:p>
              <a:pPr algn="ctr" defTabSz="860050">
                <a:lnSpc>
                  <a:spcPct val="110000"/>
                </a:lnSpc>
                <a:defRPr/>
              </a:pPr>
              <a:r>
                <a:rPr lang="zh-CN" altLang="en-US" sz="1129" b="0" kern="0" spc="0" dirty="0">
                  <a:solidFill>
                    <a:sysClr val="window" lastClr="FFFFFF"/>
                  </a:solidFill>
                  <a:latin typeface="微软雅黑"/>
                  <a:ea typeface="微软雅黑"/>
                  <a:cs typeface="Segoe UI" pitchFamily="34" charset="0"/>
                </a:rPr>
                <a:t>单击此处添加文本</a:t>
              </a:r>
              <a:endParaRPr lang="en-US" altLang="zh-CN" sz="1129" b="0" kern="0" spc="0" dirty="0">
                <a:solidFill>
                  <a:sysClr val="window" lastClr="FFFFFF"/>
                </a:solidFill>
                <a:latin typeface="微软雅黑"/>
                <a:ea typeface="微软雅黑"/>
                <a:cs typeface="Segoe UI" pitchFamily="34" charset="0"/>
              </a:endParaRPr>
            </a:p>
          </p:txBody>
        </p:sp>
      </p:grpSp>
      <p:grpSp>
        <p:nvGrpSpPr>
          <p:cNvPr id="10" name="组合 9"/>
          <p:cNvGrpSpPr/>
          <p:nvPr/>
        </p:nvGrpSpPr>
        <p:grpSpPr>
          <a:xfrm>
            <a:off x="902987" y="1366786"/>
            <a:ext cx="2357025" cy="2072818"/>
            <a:chOff x="960051" y="1419225"/>
            <a:chExt cx="2505976" cy="2203809"/>
          </a:xfrm>
        </p:grpSpPr>
        <p:sp>
          <p:nvSpPr>
            <p:cNvPr id="47" name="Presentation Title Rectangle"/>
            <p:cNvSpPr txBox="1">
              <a:spLocks/>
            </p:cNvSpPr>
            <p:nvPr/>
          </p:nvSpPr>
          <p:spPr bwMode="auto">
            <a:xfrm>
              <a:off x="960051" y="1419225"/>
              <a:ext cx="2505976" cy="1965647"/>
            </a:xfrm>
            <a:prstGeom prst="rect">
              <a:avLst/>
            </a:prstGeom>
            <a:solidFill>
              <a:srgbClr val="D0006D"/>
            </a:solidFill>
            <a:effectLst/>
          </p:spPr>
          <p:txBody>
            <a:bodyPr lIns="172010" rIns="129007" bIns="17201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defTabSz="645149">
                <a:defRPr/>
              </a:pPr>
              <a:r>
                <a:rPr lang="zh-CN" altLang="en-US" sz="2257" kern="0" spc="0" dirty="0">
                  <a:latin typeface="Segoe UI Light" pitchFamily="34" charset="0"/>
                  <a:ea typeface="微软雅黑"/>
                  <a:cs typeface="Segoe UI" pitchFamily="34" charset="0"/>
                </a:rPr>
                <a:t>主题一</a:t>
              </a:r>
              <a:endParaRPr lang="en-US" sz="2257" kern="0" spc="0" dirty="0">
                <a:latin typeface="Segoe UI Light" pitchFamily="34" charset="0"/>
                <a:ea typeface="微软雅黑"/>
                <a:cs typeface="Segoe UI" pitchFamily="34" charset="0"/>
              </a:endParaRPr>
            </a:p>
          </p:txBody>
        </p:sp>
        <p:pic>
          <p:nvPicPr>
            <p:cNvPr id="922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1137356" y="1419226"/>
              <a:ext cx="2104229" cy="220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7"/>
          <p:cNvGrpSpPr/>
          <p:nvPr/>
        </p:nvGrpSpPr>
        <p:grpSpPr>
          <a:xfrm>
            <a:off x="3335679" y="3272233"/>
            <a:ext cx="2409931" cy="925549"/>
            <a:chOff x="3546475" y="3445086"/>
            <a:chExt cx="2562225" cy="984039"/>
          </a:xfrm>
        </p:grpSpPr>
        <p:sp>
          <p:nvSpPr>
            <p:cNvPr id="50" name="Presentation Title Rectangle"/>
            <p:cNvSpPr txBox="1">
              <a:spLocks/>
            </p:cNvSpPr>
            <p:nvPr/>
          </p:nvSpPr>
          <p:spPr bwMode="auto">
            <a:xfrm>
              <a:off x="3600796" y="3445086"/>
              <a:ext cx="2507904" cy="808944"/>
            </a:xfrm>
            <a:prstGeom prst="rect">
              <a:avLst/>
            </a:prstGeom>
            <a:solidFill>
              <a:srgbClr val="A9A9A9"/>
            </a:solidFill>
            <a:effectLst/>
          </p:spPr>
          <p:txBody>
            <a:bodyPr lIns="172010" rIns="129007" bIns="17201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p:txBody>
        </p:sp>
        <p:sp>
          <p:nvSpPr>
            <p:cNvPr id="51" name="Presentation Title Rectangle"/>
            <p:cNvSpPr txBox="1">
              <a:spLocks/>
            </p:cNvSpPr>
            <p:nvPr/>
          </p:nvSpPr>
          <p:spPr bwMode="auto">
            <a:xfrm>
              <a:off x="3546475" y="3471863"/>
              <a:ext cx="2508250" cy="957262"/>
            </a:xfrm>
            <a:prstGeom prst="rect">
              <a:avLst/>
            </a:prstGeom>
            <a:noFill/>
            <a:effectLst/>
          </p:spPr>
          <p:txBody>
            <a:bodyPr lIns="129007" rIns="43002"/>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algn="ctr" defTabSz="860050">
                <a:lnSpc>
                  <a:spcPct val="110000"/>
                </a:lnSpc>
                <a:defRPr/>
              </a:pPr>
              <a:r>
                <a:rPr lang="zh-CN" altLang="en-US" sz="1129" b="0" kern="0" dirty="0">
                  <a:solidFill>
                    <a:sysClr val="window" lastClr="FFFFFF"/>
                  </a:solidFill>
                  <a:latin typeface="微软雅黑"/>
                  <a:ea typeface="微软雅黑"/>
                  <a:cs typeface="Segoe UI" pitchFamily="34" charset="0"/>
                </a:rPr>
                <a:t>单击此处添加文本</a:t>
              </a:r>
              <a:endParaRPr lang="en-US" altLang="zh-CN" sz="1129" b="0" kern="0" dirty="0">
                <a:solidFill>
                  <a:sysClr val="window" lastClr="FFFFFF"/>
                </a:solidFill>
                <a:latin typeface="微软雅黑"/>
                <a:ea typeface="微软雅黑"/>
                <a:cs typeface="Segoe UI" pitchFamily="34" charset="0"/>
              </a:endParaRPr>
            </a:p>
            <a:p>
              <a:pPr algn="ctr" defTabSz="910314">
                <a:lnSpc>
                  <a:spcPct val="110000"/>
                </a:lnSpc>
                <a:defRPr/>
              </a:pPr>
              <a:r>
                <a:rPr lang="zh-CN" altLang="en-US" sz="1129" b="0" kern="0" dirty="0">
                  <a:solidFill>
                    <a:sysClr val="window" lastClr="FFFFFF"/>
                  </a:solidFill>
                  <a:latin typeface="微软雅黑"/>
                  <a:ea typeface="微软雅黑"/>
                  <a:cs typeface="Segoe UI" pitchFamily="34" charset="0"/>
                </a:rPr>
                <a:t>单击此处添加文本</a:t>
              </a:r>
              <a:endParaRPr lang="en-US" altLang="zh-CN" sz="1129" b="0" kern="0" dirty="0">
                <a:solidFill>
                  <a:sysClr val="window" lastClr="FFFFFF"/>
                </a:solidFill>
                <a:latin typeface="微软雅黑"/>
                <a:ea typeface="微软雅黑"/>
                <a:cs typeface="Segoe UI" pitchFamily="34" charset="0"/>
              </a:endParaRPr>
            </a:p>
            <a:p>
              <a:pPr algn="ctr" defTabSz="910314">
                <a:lnSpc>
                  <a:spcPct val="110000"/>
                </a:lnSpc>
                <a:defRPr/>
              </a:pPr>
              <a:r>
                <a:rPr lang="zh-CN" altLang="en-US" sz="1129" b="0" kern="0" dirty="0">
                  <a:solidFill>
                    <a:sysClr val="window" lastClr="FFFFFF"/>
                  </a:solidFill>
                  <a:latin typeface="微软雅黑"/>
                  <a:ea typeface="微软雅黑"/>
                  <a:cs typeface="Segoe UI" pitchFamily="34" charset="0"/>
                </a:rPr>
                <a:t>单击此处添加文本</a:t>
              </a:r>
              <a:endParaRPr lang="en-US" altLang="zh-CN" sz="1129" b="0" kern="0" dirty="0">
                <a:solidFill>
                  <a:sysClr val="window" lastClr="FFFFFF"/>
                </a:solidFill>
                <a:latin typeface="微软雅黑"/>
                <a:ea typeface="微软雅黑"/>
                <a:cs typeface="Segoe UI" pitchFamily="34" charset="0"/>
              </a:endParaRPr>
            </a:p>
          </p:txBody>
        </p:sp>
      </p:grpSp>
      <p:grpSp>
        <p:nvGrpSpPr>
          <p:cNvPr id="5" name="组合 4"/>
          <p:cNvGrpSpPr/>
          <p:nvPr/>
        </p:nvGrpSpPr>
        <p:grpSpPr>
          <a:xfrm>
            <a:off x="3386771" y="1366786"/>
            <a:ext cx="2358839" cy="1848812"/>
            <a:chOff x="3600796" y="1419225"/>
            <a:chExt cx="2507904" cy="1965647"/>
          </a:xfrm>
        </p:grpSpPr>
        <p:sp>
          <p:nvSpPr>
            <p:cNvPr id="52" name="Presentation Title Rectangle"/>
            <p:cNvSpPr txBox="1">
              <a:spLocks/>
            </p:cNvSpPr>
            <p:nvPr/>
          </p:nvSpPr>
          <p:spPr bwMode="auto">
            <a:xfrm>
              <a:off x="3600796" y="1419225"/>
              <a:ext cx="2507904" cy="1965647"/>
            </a:xfrm>
            <a:prstGeom prst="rect">
              <a:avLst/>
            </a:prstGeom>
            <a:solidFill>
              <a:schemeClr val="bg2"/>
            </a:solidFill>
            <a:effectLst/>
          </p:spPr>
          <p:txBody>
            <a:bodyPr lIns="172010" rIns="129007" bIns="17201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defTabSz="645149">
                <a:defRPr/>
              </a:pPr>
              <a:r>
                <a:rPr lang="zh-CN" altLang="en-US" sz="2257" kern="0" dirty="0">
                  <a:latin typeface="Segoe UI Light" pitchFamily="34" charset="0"/>
                  <a:ea typeface="微软雅黑"/>
                  <a:cs typeface="Segoe UI" pitchFamily="34" charset="0"/>
                </a:rPr>
                <a:t>主题二</a:t>
              </a:r>
              <a:endParaRPr lang="en-US" altLang="zh-CN" sz="2257" kern="0" dirty="0">
                <a:latin typeface="Segoe UI Light" pitchFamily="34" charset="0"/>
                <a:ea typeface="微软雅黑"/>
                <a:cs typeface="Segoe UI" pitchFamily="34" charset="0"/>
              </a:endParaRPr>
            </a:p>
          </p:txBody>
        </p:sp>
        <p:sp>
          <p:nvSpPr>
            <p:cNvPr id="53" name="Freeform 15"/>
            <p:cNvSpPr>
              <a:spLocks noEditPoints="1"/>
            </p:cNvSpPr>
            <p:nvPr/>
          </p:nvSpPr>
          <p:spPr bwMode="black">
            <a:xfrm>
              <a:off x="4384675" y="2070100"/>
              <a:ext cx="939800" cy="941388"/>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lIns="77413" tIns="38707" rIns="77413" bIns="38707"/>
            <a:lstStyle/>
            <a:p>
              <a:pPr defTabSz="860085">
                <a:defRPr/>
              </a:pPr>
              <a:endParaRPr lang="en-US" sz="1129" kern="0" dirty="0">
                <a:solidFill>
                  <a:sysClr val="windowText" lastClr="000000"/>
                </a:solidFill>
                <a:latin typeface="Arial"/>
                <a:ea typeface="微软雅黑"/>
              </a:endParaRPr>
            </a:p>
          </p:txBody>
        </p:sp>
      </p:grpSp>
      <p:sp>
        <p:nvSpPr>
          <p:cNvPr id="20"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1578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4" presetClass="entr" presetSubtype="1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14" presetClass="entr" presetSubtype="1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par>
                                <p:cTn id="27" presetID="14" presetClass="entr" presetSubtype="1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2938107" y="187221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r>
                <a:rPr lang="zh-CN" altLang="en-US" sz="1787" kern="0" dirty="0">
                  <a:solidFill>
                    <a:srgbClr val="5A5959"/>
                  </a:solidFill>
                  <a:latin typeface="Calibri"/>
                  <a:ea typeface="微软雅黑"/>
                </a:rPr>
                <a:t>单击此处添加文本</a:t>
              </a:r>
              <a:endParaRPr lang="en-US" sz="1787" kern="0" dirty="0">
                <a:solidFill>
                  <a:srgbClr val="5A5959"/>
                </a:solidFill>
                <a:latin typeface="Calibri"/>
                <a:ea typeface="微软雅黑"/>
              </a:endParaRPr>
            </a:p>
          </p:txBody>
        </p:sp>
      </p:grpSp>
      <p:grpSp>
        <p:nvGrpSpPr>
          <p:cNvPr id="3" name="组合 55"/>
          <p:cNvGrpSpPr>
            <a:grpSpLocks/>
          </p:cNvGrpSpPr>
          <p:nvPr/>
        </p:nvGrpSpPr>
        <p:grpSpPr bwMode="auto">
          <a:xfrm>
            <a:off x="5252477" y="139590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223" kern="0" dirty="0">
                  <a:solidFill>
                    <a:srgbClr val="5A5959"/>
                  </a:solidFill>
                  <a:latin typeface="Calibri"/>
                  <a:ea typeface="微软雅黑"/>
                </a:rPr>
                <a:t>单击此处添加文本</a:t>
              </a:r>
              <a:endParaRPr lang="en-US" altLang="zh-CN" sz="1223" kern="0" dirty="0">
                <a:solidFill>
                  <a:srgbClr val="5A5959"/>
                </a:solidFill>
                <a:latin typeface="Calibri"/>
                <a:ea typeface="微软雅黑"/>
              </a:endParaRPr>
            </a:p>
          </p:txBody>
        </p:sp>
      </p:grpSp>
      <p:grpSp>
        <p:nvGrpSpPr>
          <p:cNvPr id="4" name="组合 58"/>
          <p:cNvGrpSpPr>
            <a:grpSpLocks/>
          </p:cNvGrpSpPr>
          <p:nvPr/>
        </p:nvGrpSpPr>
        <p:grpSpPr bwMode="auto">
          <a:xfrm>
            <a:off x="1007476" y="166018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3" name="TextBox 53"/>
          <p:cNvSpPr txBox="1">
            <a:spLocks noChangeArrowheads="1"/>
          </p:cNvSpPr>
          <p:nvPr/>
        </p:nvSpPr>
        <p:spPr bwMode="auto">
          <a:xfrm>
            <a:off x="1065708" y="129436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64" name="TextBox 53"/>
          <p:cNvSpPr txBox="1">
            <a:spLocks noChangeArrowheads="1"/>
          </p:cNvSpPr>
          <p:nvPr/>
        </p:nvSpPr>
        <p:spPr bwMode="auto">
          <a:xfrm>
            <a:off x="3297955" y="152729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65" name="TextBox 53"/>
          <p:cNvSpPr txBox="1">
            <a:spLocks noChangeArrowheads="1"/>
          </p:cNvSpPr>
          <p:nvPr/>
        </p:nvSpPr>
        <p:spPr bwMode="auto">
          <a:xfrm>
            <a:off x="6827742" y="186325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grpSp>
        <p:nvGrpSpPr>
          <p:cNvPr id="5" name="组合 65"/>
          <p:cNvGrpSpPr>
            <a:grpSpLocks/>
          </p:cNvGrpSpPr>
          <p:nvPr/>
        </p:nvGrpSpPr>
        <p:grpSpPr bwMode="auto">
          <a:xfrm>
            <a:off x="6754578" y="230671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lumMod val="60000"/>
                <a:lumOff val="40000"/>
              </a:scheme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9" name="TextBox 53"/>
          <p:cNvSpPr txBox="1">
            <a:spLocks noChangeArrowheads="1"/>
          </p:cNvSpPr>
          <p:nvPr/>
        </p:nvSpPr>
        <p:spPr bwMode="auto">
          <a:xfrm>
            <a:off x="5252477" y="103008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411" b="1">
                <a:solidFill>
                  <a:srgbClr val="5A5959"/>
                </a:solidFill>
                <a:latin typeface="微软雅黑" pitchFamily="34" charset="-122"/>
                <a:ea typeface="宋体" pitchFamily="2" charset="-122"/>
              </a:rPr>
              <a:t>单击添加标题</a:t>
            </a:r>
            <a:endParaRPr lang="zh-CN" altLang="en-US" sz="1975">
              <a:solidFill>
                <a:srgbClr val="5A5959"/>
              </a:solidFill>
              <a:ea typeface="宋体" pitchFamily="2" charset="-122"/>
            </a:endParaRPr>
          </a:p>
        </p:txBody>
      </p:sp>
      <p:sp>
        <p:nvSpPr>
          <p:cNvPr id="18"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07926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nodeType="afterGroup">
                            <p:stCondLst>
                              <p:cond delay="1500"/>
                            </p:stCondLst>
                            <p:childTnLst>
                              <p:par>
                                <p:cTn id="18" presetID="8" presetClass="emph" presetSubtype="0" fill="hold" nodeType="afterEffect">
                                  <p:stCondLst>
                                    <p:cond delay="0"/>
                                  </p:stCondLst>
                                  <p:childTnLst>
                                    <p:animRot by="21600000">
                                      <p:cBhvr>
                                        <p:cTn id="19" dur="2000" fill="hold"/>
                                        <p:tgtEl>
                                          <p:spTgt spid="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5"/>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anim calcmode="lin" valueType="num">
                                      <p:cBhvr>
                                        <p:cTn id="29" dur="500" fill="hold"/>
                                        <p:tgtEl>
                                          <p:spTgt spid="63"/>
                                        </p:tgtEl>
                                        <p:attrNameLst>
                                          <p:attrName>ppt_x</p:attrName>
                                        </p:attrNameLst>
                                      </p:cBhvr>
                                      <p:tavLst>
                                        <p:tav tm="0">
                                          <p:val>
                                            <p:strVal val="#ppt_x"/>
                                          </p:val>
                                        </p:tav>
                                        <p:tav tm="100000">
                                          <p:val>
                                            <p:strVal val="#ppt_x"/>
                                          </p:val>
                                        </p:tav>
                                      </p:tavLst>
                                    </p:anim>
                                    <p:anim calcmode="lin" valueType="num">
                                      <p:cBhvr>
                                        <p:cTn id="30" dur="5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anim calcmode="lin" valueType="num">
                                      <p:cBhvr>
                                        <p:cTn id="34" dur="500" fill="hold"/>
                                        <p:tgtEl>
                                          <p:spTgt spid="64"/>
                                        </p:tgtEl>
                                        <p:attrNameLst>
                                          <p:attrName>ppt_x</p:attrName>
                                        </p:attrNameLst>
                                      </p:cBhvr>
                                      <p:tavLst>
                                        <p:tav tm="0">
                                          <p:val>
                                            <p:strVal val="#ppt_x"/>
                                          </p:val>
                                        </p:tav>
                                        <p:tav tm="100000">
                                          <p:val>
                                            <p:strVal val="#ppt_x"/>
                                          </p:val>
                                        </p:tav>
                                      </p:tavLst>
                                    </p:anim>
                                    <p:anim calcmode="lin" valueType="num">
                                      <p:cBhvr>
                                        <p:cTn id="35" dur="500" fill="hold"/>
                                        <p:tgtEl>
                                          <p:spTgt spid="6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anim calcmode="lin" valueType="num">
                                      <p:cBhvr>
                                        <p:cTn id="39" dur="500" fill="hold"/>
                                        <p:tgtEl>
                                          <p:spTgt spid="65"/>
                                        </p:tgtEl>
                                        <p:attrNameLst>
                                          <p:attrName>ppt_x</p:attrName>
                                        </p:attrNameLst>
                                      </p:cBhvr>
                                      <p:tavLst>
                                        <p:tav tm="0">
                                          <p:val>
                                            <p:strVal val="#ppt_x"/>
                                          </p:val>
                                        </p:tav>
                                        <p:tav tm="100000">
                                          <p:val>
                                            <p:strVal val="#ppt_x"/>
                                          </p:val>
                                        </p:tav>
                                      </p:tavLst>
                                    </p:anim>
                                    <p:anim calcmode="lin" valueType="num">
                                      <p:cBhvr>
                                        <p:cTn id="40" dur="500" fill="hold"/>
                                        <p:tgtEl>
                                          <p:spTgt spid="6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anim calcmode="lin" valueType="num">
                                      <p:cBhvr>
                                        <p:cTn id="44" dur="500" fill="hold"/>
                                        <p:tgtEl>
                                          <p:spTgt spid="69"/>
                                        </p:tgtEl>
                                        <p:attrNameLst>
                                          <p:attrName>ppt_x</p:attrName>
                                        </p:attrNameLst>
                                      </p:cBhvr>
                                      <p:tavLst>
                                        <p:tav tm="0">
                                          <p:val>
                                            <p:strVal val="#ppt_x"/>
                                          </p:val>
                                        </p:tav>
                                        <p:tav tm="100000">
                                          <p:val>
                                            <p:strVal val="#ppt_x"/>
                                          </p:val>
                                        </p:tav>
                                      </p:tavLst>
                                    </p:anim>
                                    <p:anim calcmode="lin" valueType="num">
                                      <p:cBhvr>
                                        <p:cTn id="45" dur="500" fill="hold"/>
                                        <p:tgtEl>
                                          <p:spTgt spid="69"/>
                                        </p:tgtEl>
                                        <p:attrNameLst>
                                          <p:attrName>ppt_y</p:attrName>
                                        </p:attrNameLst>
                                      </p:cBhvr>
                                      <p:tavLst>
                                        <p:tav tm="0">
                                          <p:val>
                                            <p:strVal val="#ppt_y+.1"/>
                                          </p:val>
                                        </p:tav>
                                        <p:tav tm="100000">
                                          <p:val>
                                            <p:strVal val="#ppt_y"/>
                                          </p:val>
                                        </p:tav>
                                      </p:tavLst>
                                    </p:anim>
                                  </p:childTnLst>
                                </p:cTn>
                              </p:par>
                              <p:par>
                                <p:cTn id="46" presetID="22" presetClass="entr" presetSubtype="8"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3903073" y="-1053597"/>
            <a:ext cx="1381156" cy="7676242"/>
          </a:xfrm>
          <a:prstGeom prst="downArrow">
            <a:avLst>
              <a:gd name="adj1" fmla="val 49065"/>
              <a:gd name="adj2" fmla="val 44849"/>
            </a:avLst>
          </a:prstGeom>
          <a:solidFill>
            <a:srgbClr val="C00000"/>
          </a:solidFill>
          <a:ln>
            <a:noFill/>
          </a:ln>
          <a:extLst/>
        </p:spPr>
        <p:txBody>
          <a:bodyPr vert="eaVert" lIns="91028" tIns="45514" rIns="91028" bIns="45514"/>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grpSp>
        <p:nvGrpSpPr>
          <p:cNvPr id="2" name="组合 59"/>
          <p:cNvGrpSpPr>
            <a:grpSpLocks/>
          </p:cNvGrpSpPr>
          <p:nvPr/>
        </p:nvGrpSpPr>
        <p:grpSpPr bwMode="auto">
          <a:xfrm>
            <a:off x="2589108" y="2059603"/>
            <a:ext cx="1702182" cy="1520018"/>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grpSp>
        <p:nvGrpSpPr>
          <p:cNvPr id="4" name="组合 64"/>
          <p:cNvGrpSpPr>
            <a:grpSpLocks/>
          </p:cNvGrpSpPr>
          <p:nvPr/>
        </p:nvGrpSpPr>
        <p:grpSpPr bwMode="auto">
          <a:xfrm>
            <a:off x="4291289" y="2059603"/>
            <a:ext cx="1702182" cy="1520018"/>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rgbClr val="D0006D"/>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grpSp>
        <p:nvGrpSpPr>
          <p:cNvPr id="6" name="组合 69"/>
          <p:cNvGrpSpPr>
            <a:grpSpLocks/>
          </p:cNvGrpSpPr>
          <p:nvPr/>
        </p:nvGrpSpPr>
        <p:grpSpPr bwMode="auto">
          <a:xfrm>
            <a:off x="6009896" y="2059603"/>
            <a:ext cx="1702182" cy="1520018"/>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tx2">
                  <a:lumMod val="60000"/>
                  <a:lumOff val="40000"/>
                </a:schemeClr>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grpSp>
        <p:nvGrpSpPr>
          <p:cNvPr id="8" name="组合 40"/>
          <p:cNvGrpSpPr>
            <a:grpSpLocks/>
          </p:cNvGrpSpPr>
          <p:nvPr/>
        </p:nvGrpSpPr>
        <p:grpSpPr bwMode="auto">
          <a:xfrm>
            <a:off x="925748" y="2059603"/>
            <a:ext cx="1702182" cy="1520018"/>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defTabSz="909361" fontAlgn="base">
                  <a:spcBef>
                    <a:spcPct val="0"/>
                  </a:spcBef>
                  <a:spcAft>
                    <a:spcPct val="0"/>
                  </a:spcAft>
                </a:pPr>
                <a:endParaRPr lang="zh-CN" altLang="en-US" sz="1975">
                  <a:solidFill>
                    <a:prstClr val="white"/>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975" b="1">
                  <a:solidFill>
                    <a:prstClr val="white"/>
                  </a:solidFill>
                  <a:latin typeface="微软雅黑" pitchFamily="34" charset="-122"/>
                </a:rPr>
                <a:t>写入文本</a:t>
              </a:r>
            </a:p>
          </p:txBody>
        </p:sp>
      </p:grpSp>
      <p:sp>
        <p:nvSpPr>
          <p:cNvPr id="80" name="矩形标注 79"/>
          <p:cNvSpPr/>
          <p:nvPr/>
        </p:nvSpPr>
        <p:spPr>
          <a:xfrm>
            <a:off x="2922079" y="3854360"/>
            <a:ext cx="1476717" cy="44794"/>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1" name="矩形标注 80"/>
          <p:cNvSpPr/>
          <p:nvPr/>
        </p:nvSpPr>
        <p:spPr>
          <a:xfrm>
            <a:off x="1230349" y="1716181"/>
            <a:ext cx="1584224" cy="64206"/>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2" name="Rectangle 28"/>
          <p:cNvSpPr>
            <a:spLocks noChangeArrowheads="1"/>
          </p:cNvSpPr>
          <p:nvPr/>
        </p:nvSpPr>
        <p:spPr bwMode="auto">
          <a:xfrm>
            <a:off x="2901175" y="3891689"/>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297541" y="1180144"/>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4" name="矩形标注 83"/>
          <p:cNvSpPr/>
          <p:nvPr/>
        </p:nvSpPr>
        <p:spPr>
          <a:xfrm>
            <a:off x="4542137" y="1716181"/>
            <a:ext cx="1585717" cy="64206"/>
          </a:xfrm>
          <a:prstGeom prst="wedgeRectCallout">
            <a:avLst>
              <a:gd name="adj1" fmla="val -23398"/>
              <a:gd name="adj2" fmla="val 403291"/>
            </a:avLst>
          </a:prstGeom>
          <a:solidFill>
            <a:srgbClr val="D0006D"/>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5" name="Rectangle 28"/>
          <p:cNvSpPr>
            <a:spLocks noChangeArrowheads="1"/>
          </p:cNvSpPr>
          <p:nvPr/>
        </p:nvSpPr>
        <p:spPr bwMode="auto">
          <a:xfrm>
            <a:off x="4609329" y="1180144"/>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6" name="矩形标注 85"/>
          <p:cNvSpPr/>
          <p:nvPr/>
        </p:nvSpPr>
        <p:spPr>
          <a:xfrm>
            <a:off x="6377209" y="3854360"/>
            <a:ext cx="1478210" cy="44794"/>
          </a:xfrm>
          <a:prstGeom prst="wedgeRectCallout">
            <a:avLst>
              <a:gd name="adj1" fmla="val -17526"/>
              <a:gd name="adj2" fmla="val -509465"/>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787">
              <a:solidFill>
                <a:prstClr val="black">
                  <a:lumMod val="85000"/>
                  <a:lumOff val="15000"/>
                </a:prstClr>
              </a:solidFill>
              <a:latin typeface="Arial"/>
              <a:ea typeface="微软雅黑"/>
            </a:endParaRPr>
          </a:p>
        </p:txBody>
      </p:sp>
      <p:sp>
        <p:nvSpPr>
          <p:cNvPr id="87" name="Rectangle 28"/>
          <p:cNvSpPr>
            <a:spLocks noChangeArrowheads="1"/>
          </p:cNvSpPr>
          <p:nvPr/>
        </p:nvSpPr>
        <p:spPr bwMode="auto">
          <a:xfrm>
            <a:off x="6357798" y="3891689"/>
            <a:ext cx="1475224" cy="543579"/>
          </a:xfrm>
          <a:prstGeom prst="rect">
            <a:avLst/>
          </a:prstGeom>
          <a:noFill/>
          <a:ln>
            <a:noFill/>
          </a:ln>
          <a:extLst/>
        </p:spPr>
        <p:txBody>
          <a:bodyPr lIns="91028" tIns="45514" rIns="91028" bIns="45514">
            <a:spAutoFit/>
          </a:bodyPr>
          <a:lstStyle/>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31"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26554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8"/>
                                        </p:tgtEl>
                                        <p:attrNameLst>
                                          <p:attrName>ppt_x</p:attrName>
                                          <p:attrName>ppt_y</p:attrName>
                                        </p:attrNameLst>
                                      </p:cBhvr>
                                    </p:animMotion>
                                    <p:animEffect transition="out" filter="fade">
                                      <p:cBhvr>
                                        <p:cTn id="106" dur="1000"/>
                                        <p:tgtEl>
                                          <p:spTgt spid="8"/>
                                        </p:tgtEl>
                                      </p:cBhvr>
                                    </p:animEffect>
                                    <p:set>
                                      <p:cBhvr>
                                        <p:cTn id="107" dur="1" fill="hold">
                                          <p:stCondLst>
                                            <p:cond delay="999"/>
                                          </p:stCondLst>
                                        </p:cTn>
                                        <p:tgtEl>
                                          <p:spTgt spid="8"/>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
                                        </p:tgtEl>
                                        <p:attrNameLst>
                                          <p:attrName>ppt_x</p:attrName>
                                          <p:attrName>ppt_y</p:attrName>
                                        </p:attrNameLst>
                                      </p:cBhvr>
                                    </p:animMotion>
                                    <p:animEffect transition="out" filter="fade">
                                      <p:cBhvr>
                                        <p:cTn id="111" dur="1000"/>
                                        <p:tgtEl>
                                          <p:spTgt spid="2"/>
                                        </p:tgtEl>
                                      </p:cBhvr>
                                    </p:animEffect>
                                    <p:set>
                                      <p:cBhvr>
                                        <p:cTn id="112" dur="1" fill="hold">
                                          <p:stCondLst>
                                            <p:cond delay="999"/>
                                          </p:stCondLst>
                                        </p:cTn>
                                        <p:tgtEl>
                                          <p:spTgt spid="2"/>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4"/>
                                        </p:tgtEl>
                                        <p:attrNameLst>
                                          <p:attrName>ppt_x</p:attrName>
                                          <p:attrName>ppt_y</p:attrName>
                                        </p:attrNameLst>
                                      </p:cBhvr>
                                    </p:animMotion>
                                    <p:animEffect transition="out" filter="fade">
                                      <p:cBhvr>
                                        <p:cTn id="116" dur="1000"/>
                                        <p:tgtEl>
                                          <p:spTgt spid="4"/>
                                        </p:tgtEl>
                                      </p:cBhvr>
                                    </p:animEffect>
                                    <p:set>
                                      <p:cBhvr>
                                        <p:cTn id="117" dur="1" fill="hold">
                                          <p:stCondLst>
                                            <p:cond delay="999"/>
                                          </p:stCondLst>
                                        </p:cTn>
                                        <p:tgtEl>
                                          <p:spTgt spid="4"/>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6"/>
                                        </p:tgtEl>
                                        <p:attrNameLst>
                                          <p:attrName>ppt_x</p:attrName>
                                          <p:attrName>ppt_y</p:attrName>
                                        </p:attrNameLst>
                                      </p:cBhvr>
                                    </p:animMotion>
                                    <p:animEffect transition="out" filter="fade">
                                      <p:cBhvr>
                                        <p:cTn id="121" dur="1000"/>
                                        <p:tgtEl>
                                          <p:spTgt spid="6"/>
                                        </p:tgtEl>
                                      </p:cBhvr>
                                    </p:animEffect>
                                    <p:set>
                                      <p:cBhvr>
                                        <p:cTn id="122" dur="1" fill="hold">
                                          <p:stCondLst>
                                            <p:cond delay="999"/>
                                          </p:stCondLst>
                                        </p:cTn>
                                        <p:tgtEl>
                                          <p:spTgt spid="6"/>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par>
                                <p:cTn id="156" presetID="22" presetClass="entr" presetSubtype="8" fill="hold" grpId="0" nodeType="withEffect">
                                  <p:stCondLst>
                                    <p:cond delay="0"/>
                                  </p:stCondLst>
                                  <p:childTnLst>
                                    <p:set>
                                      <p:cBhvr>
                                        <p:cTn id="157" dur="1" fill="hold">
                                          <p:stCondLst>
                                            <p:cond delay="0"/>
                                          </p:stCondLst>
                                        </p:cTn>
                                        <p:tgtEl>
                                          <p:spTgt spid="31"/>
                                        </p:tgtEl>
                                        <p:attrNameLst>
                                          <p:attrName>style.visibility</p:attrName>
                                        </p:attrNameLst>
                                      </p:cBhvr>
                                      <p:to>
                                        <p:strVal val="visible"/>
                                      </p:to>
                                    </p:set>
                                    <p:animEffect transition="in" filter="wipe(left)">
                                      <p:cBhvr>
                                        <p:cTn id="1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021024" y="978809"/>
            <a:ext cx="3739534" cy="1192506"/>
            <a:chOff x="1907705" y="833239"/>
            <a:chExt cx="3739534" cy="1207493"/>
          </a:xfrm>
        </p:grpSpPr>
        <p:sp>
          <p:nvSpPr>
            <p:cNvPr id="78" name="任意多边形 77"/>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79" name="矩形 78"/>
            <p:cNvSpPr/>
            <p:nvPr/>
          </p:nvSpPr>
          <p:spPr>
            <a:xfrm>
              <a:off x="1907705" y="1024438"/>
              <a:ext cx="102979" cy="80160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80"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81" name="文本框 45"/>
            <p:cNvSpPr txBox="1"/>
            <p:nvPr/>
          </p:nvSpPr>
          <p:spPr>
            <a:xfrm>
              <a:off x="2052277" y="833239"/>
              <a:ext cx="694421" cy="1207493"/>
            </a:xfrm>
            <a:prstGeom prst="rect">
              <a:avLst/>
            </a:prstGeom>
            <a:noFill/>
          </p:spPr>
          <p:txBody>
            <a:bodyPr wrap="none" rtlCol="0">
              <a:spAutoFit/>
            </a:bodyPr>
            <a:lstStyle/>
            <a:p>
              <a:pPr defTabSz="910268" fontAlgn="base">
                <a:spcBef>
                  <a:spcPct val="0"/>
                </a:spcBef>
                <a:spcAft>
                  <a:spcPct val="0"/>
                </a:spcAft>
              </a:pPr>
              <a:r>
                <a:rPr lang="en-US" altLang="zh-CN" sz="7149" b="1" dirty="0">
                  <a:solidFill>
                    <a:prstClr val="white"/>
                  </a:solidFill>
                  <a:latin typeface="Arial" pitchFamily="34" charset="0"/>
                  <a:ea typeface="宋体" pitchFamily="2" charset="-122"/>
                </a:rPr>
                <a:t>1</a:t>
              </a:r>
              <a:endParaRPr lang="zh-CN" altLang="en-US" sz="7149" b="1" dirty="0">
                <a:solidFill>
                  <a:prstClr val="white"/>
                </a:solidFill>
                <a:latin typeface="Arial" pitchFamily="34" charset="0"/>
                <a:ea typeface="宋体" pitchFamily="2" charset="-122"/>
              </a:endParaRPr>
            </a:p>
          </p:txBody>
        </p:sp>
        <p:sp>
          <p:nvSpPr>
            <p:cNvPr id="82" name="文本框 46"/>
            <p:cNvSpPr txBox="1"/>
            <p:nvPr/>
          </p:nvSpPr>
          <p:spPr>
            <a:xfrm>
              <a:off x="3393255" y="1024435"/>
              <a:ext cx="1087157" cy="371962"/>
            </a:xfrm>
            <a:prstGeom prst="rect">
              <a:avLst/>
            </a:prstGeom>
            <a:noFill/>
          </p:spPr>
          <p:txBody>
            <a:bodyPr wrap="none" rtlCol="0">
              <a:spAutoFit/>
            </a:bodyPr>
            <a:lstStyle/>
            <a:p>
              <a:pPr defTabSz="910268" fontAlgn="base">
                <a:spcBef>
                  <a:spcPct val="0"/>
                </a:spcBef>
                <a:spcAft>
                  <a:spcPct val="0"/>
                </a:spcAft>
              </a:pPr>
              <a:r>
                <a:rPr lang="en-US" altLang="zh-CN" sz="1787" b="1" dirty="0">
                  <a:solidFill>
                    <a:prstClr val="white"/>
                  </a:solidFill>
                  <a:latin typeface="微软雅黑" panose="020B0503020204020204" pitchFamily="34" charset="-122"/>
                  <a:ea typeface="微软雅黑" panose="020B0503020204020204" pitchFamily="34" charset="-122"/>
                </a:rPr>
                <a:t>PPT</a:t>
              </a:r>
              <a:r>
                <a:rPr lang="zh-CN" altLang="en-US" sz="1787" b="1" dirty="0">
                  <a:solidFill>
                    <a:prstClr val="white"/>
                  </a:solidFill>
                  <a:latin typeface="微软雅黑" panose="020B0503020204020204" pitchFamily="34" charset="-122"/>
                  <a:ea typeface="微软雅黑" panose="020B0503020204020204" pitchFamily="34" charset="-122"/>
                </a:rPr>
                <a:t>标题</a:t>
              </a:r>
            </a:p>
          </p:txBody>
        </p:sp>
        <p:sp>
          <p:nvSpPr>
            <p:cNvPr id="83" name="矩形 1"/>
            <p:cNvSpPr>
              <a:spLocks noChangeArrowheads="1"/>
            </p:cNvSpPr>
            <p:nvPr/>
          </p:nvSpPr>
          <p:spPr bwMode="auto">
            <a:xfrm>
              <a:off x="3393255" y="1294880"/>
              <a:ext cx="1985018" cy="62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fontAlgn="base">
                <a:lnSpc>
                  <a:spcPct val="150000"/>
                </a:lnSpc>
                <a:spcBef>
                  <a:spcPct val="0"/>
                </a:spcBef>
                <a:spcAft>
                  <a:spcPct val="0"/>
                </a:spcAft>
              </a:pPr>
              <a:r>
                <a:rPr lang="zh-CN" altLang="en-US" sz="1129" dirty="0">
                  <a:solidFill>
                    <a:prstClr val="white"/>
                  </a:solidFill>
                  <a:latin typeface="微软雅黑" pitchFamily="34" charset="-122"/>
                  <a:ea typeface="微软雅黑" pitchFamily="34" charset="-122"/>
                </a:rPr>
                <a:t>请输入你的内容你的内容</a:t>
              </a:r>
              <a:endParaRPr lang="zh-CN" altLang="zh-CN" sz="1129" dirty="0">
                <a:solidFill>
                  <a:prstClr val="white"/>
                </a:solidFill>
                <a:latin typeface="微软雅黑" pitchFamily="34" charset="-122"/>
                <a:ea typeface="微软雅黑" pitchFamily="34" charset="-122"/>
              </a:endParaRPr>
            </a:p>
            <a:p>
              <a:pPr algn="just" defTabSz="910268" fontAlgn="base">
                <a:lnSpc>
                  <a:spcPct val="150000"/>
                </a:lnSpc>
                <a:spcBef>
                  <a:spcPct val="0"/>
                </a:spcBef>
                <a:spcAft>
                  <a:spcPct val="0"/>
                </a:spcAft>
              </a:pPr>
              <a:endParaRPr lang="zh-CN" altLang="zh-CN" sz="1129" dirty="0">
                <a:solidFill>
                  <a:prstClr val="white"/>
                </a:solidFill>
                <a:latin typeface="微软雅黑" pitchFamily="34" charset="-122"/>
                <a:ea typeface="微软雅黑" pitchFamily="34" charset="-122"/>
              </a:endParaRPr>
            </a:p>
          </p:txBody>
        </p:sp>
      </p:grpSp>
      <p:grpSp>
        <p:nvGrpSpPr>
          <p:cNvPr id="84" name="组合 83"/>
          <p:cNvGrpSpPr/>
          <p:nvPr/>
        </p:nvGrpSpPr>
        <p:grpSpPr>
          <a:xfrm>
            <a:off x="1022002" y="1845462"/>
            <a:ext cx="3739534" cy="1192506"/>
            <a:chOff x="983374" y="1667240"/>
            <a:chExt cx="3739534" cy="1207493"/>
          </a:xfrm>
        </p:grpSpPr>
        <p:sp>
          <p:nvSpPr>
            <p:cNvPr id="85" name="任意多边形 84"/>
            <p:cNvSpPr/>
            <p:nvPr/>
          </p:nvSpPr>
          <p:spPr>
            <a:xfrm>
              <a:off x="983374" y="1858438"/>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86" name="矩形 85"/>
            <p:cNvSpPr/>
            <p:nvPr/>
          </p:nvSpPr>
          <p:spPr>
            <a:xfrm>
              <a:off x="983374" y="1858439"/>
              <a:ext cx="102979" cy="8016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87" name="等腰三角形 43"/>
            <p:cNvSpPr/>
            <p:nvPr/>
          </p:nvSpPr>
          <p:spPr>
            <a:xfrm rot="11946960" flipH="1">
              <a:off x="1976726" y="1864036"/>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88" name="文本框 53"/>
            <p:cNvSpPr txBox="1"/>
            <p:nvPr/>
          </p:nvSpPr>
          <p:spPr>
            <a:xfrm>
              <a:off x="1127947" y="1667240"/>
              <a:ext cx="694421" cy="1207493"/>
            </a:xfrm>
            <a:prstGeom prst="rect">
              <a:avLst/>
            </a:prstGeom>
            <a:noFill/>
          </p:spPr>
          <p:txBody>
            <a:bodyPr wrap="none" rtlCol="0">
              <a:spAutoFit/>
            </a:bodyPr>
            <a:lstStyle/>
            <a:p>
              <a:pPr defTabSz="910268" fontAlgn="base">
                <a:spcBef>
                  <a:spcPct val="0"/>
                </a:spcBef>
                <a:spcAft>
                  <a:spcPct val="0"/>
                </a:spcAft>
              </a:pPr>
              <a:r>
                <a:rPr lang="en-US" altLang="zh-CN" sz="7149" b="1" dirty="0">
                  <a:solidFill>
                    <a:prstClr val="white"/>
                  </a:solidFill>
                  <a:latin typeface="Arial" pitchFamily="34" charset="0"/>
                  <a:ea typeface="宋体" pitchFamily="2" charset="-122"/>
                </a:rPr>
                <a:t>2</a:t>
              </a:r>
              <a:endParaRPr lang="zh-CN" altLang="en-US" sz="7149" b="1" dirty="0">
                <a:solidFill>
                  <a:prstClr val="white"/>
                </a:solidFill>
                <a:latin typeface="Arial" pitchFamily="34" charset="0"/>
                <a:ea typeface="宋体" pitchFamily="2" charset="-122"/>
              </a:endParaRPr>
            </a:p>
          </p:txBody>
        </p:sp>
        <p:sp>
          <p:nvSpPr>
            <p:cNvPr id="89" name="文本框 54"/>
            <p:cNvSpPr txBox="1"/>
            <p:nvPr/>
          </p:nvSpPr>
          <p:spPr>
            <a:xfrm>
              <a:off x="2468924" y="1858436"/>
              <a:ext cx="1087157" cy="371962"/>
            </a:xfrm>
            <a:prstGeom prst="rect">
              <a:avLst/>
            </a:prstGeom>
            <a:noFill/>
          </p:spPr>
          <p:txBody>
            <a:bodyPr wrap="none" rtlCol="0">
              <a:spAutoFit/>
            </a:bodyPr>
            <a:lstStyle/>
            <a:p>
              <a:pPr defTabSz="910268" fontAlgn="base">
                <a:spcBef>
                  <a:spcPct val="0"/>
                </a:spcBef>
                <a:spcAft>
                  <a:spcPct val="0"/>
                </a:spcAft>
              </a:pPr>
              <a:r>
                <a:rPr lang="en-US" altLang="zh-CN" sz="1787" b="1" dirty="0">
                  <a:solidFill>
                    <a:prstClr val="white"/>
                  </a:solidFill>
                  <a:latin typeface="微软雅黑" panose="020B0503020204020204" pitchFamily="34" charset="-122"/>
                  <a:ea typeface="微软雅黑" panose="020B0503020204020204" pitchFamily="34" charset="-122"/>
                </a:rPr>
                <a:t>PPT</a:t>
              </a:r>
              <a:r>
                <a:rPr lang="zh-CN" altLang="en-US" sz="1787" b="1" dirty="0">
                  <a:solidFill>
                    <a:prstClr val="white"/>
                  </a:solidFill>
                  <a:latin typeface="微软雅黑" panose="020B0503020204020204" pitchFamily="34" charset="-122"/>
                  <a:ea typeface="微软雅黑" panose="020B0503020204020204" pitchFamily="34" charset="-122"/>
                </a:rPr>
                <a:t>标题</a:t>
              </a:r>
            </a:p>
          </p:txBody>
        </p:sp>
        <p:sp>
          <p:nvSpPr>
            <p:cNvPr id="90" name="矩形 1"/>
            <p:cNvSpPr>
              <a:spLocks noChangeArrowheads="1"/>
            </p:cNvSpPr>
            <p:nvPr/>
          </p:nvSpPr>
          <p:spPr bwMode="auto">
            <a:xfrm>
              <a:off x="2468924" y="2128881"/>
              <a:ext cx="1985018" cy="35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fontAlgn="base">
                <a:lnSpc>
                  <a:spcPct val="150000"/>
                </a:lnSpc>
                <a:spcBef>
                  <a:spcPct val="0"/>
                </a:spcBef>
                <a:spcAft>
                  <a:spcPct val="0"/>
                </a:spcAft>
              </a:pPr>
              <a:r>
                <a:rPr lang="zh-CN" altLang="en-US" sz="1129" dirty="0">
                  <a:solidFill>
                    <a:prstClr val="white"/>
                  </a:solidFill>
                  <a:latin typeface="微软雅黑" pitchFamily="34" charset="-122"/>
                  <a:ea typeface="微软雅黑" pitchFamily="34" charset="-122"/>
                </a:rPr>
                <a:t>请输入你的内容你的内容</a:t>
              </a:r>
              <a:endParaRPr lang="zh-CN" altLang="zh-CN" sz="1129" dirty="0">
                <a:solidFill>
                  <a:prstClr val="white"/>
                </a:solidFill>
                <a:latin typeface="微软雅黑" pitchFamily="34" charset="-122"/>
                <a:ea typeface="微软雅黑" pitchFamily="34" charset="-122"/>
              </a:endParaRPr>
            </a:p>
          </p:txBody>
        </p:sp>
      </p:grpSp>
      <p:grpSp>
        <p:nvGrpSpPr>
          <p:cNvPr id="91" name="组合 90"/>
          <p:cNvGrpSpPr/>
          <p:nvPr/>
        </p:nvGrpSpPr>
        <p:grpSpPr>
          <a:xfrm>
            <a:off x="1021024" y="2712117"/>
            <a:ext cx="3739534" cy="1192506"/>
            <a:chOff x="982395" y="2544785"/>
            <a:chExt cx="3739534" cy="1207493"/>
          </a:xfrm>
        </p:grpSpPr>
        <p:sp>
          <p:nvSpPr>
            <p:cNvPr id="92" name="任意多边形 91"/>
            <p:cNvSpPr/>
            <p:nvPr/>
          </p:nvSpPr>
          <p:spPr>
            <a:xfrm>
              <a:off x="982395" y="2735983"/>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00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93" name="矩形 92"/>
            <p:cNvSpPr/>
            <p:nvPr/>
          </p:nvSpPr>
          <p:spPr>
            <a:xfrm>
              <a:off x="982395" y="2735984"/>
              <a:ext cx="102979" cy="80160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94" name="等腰三角形 43"/>
            <p:cNvSpPr/>
            <p:nvPr/>
          </p:nvSpPr>
          <p:spPr>
            <a:xfrm rot="11946960" flipH="1">
              <a:off x="1975746" y="2741581"/>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95" name="文本框 60"/>
            <p:cNvSpPr txBox="1"/>
            <p:nvPr/>
          </p:nvSpPr>
          <p:spPr>
            <a:xfrm>
              <a:off x="1126967" y="2544785"/>
              <a:ext cx="694421" cy="1207493"/>
            </a:xfrm>
            <a:prstGeom prst="rect">
              <a:avLst/>
            </a:prstGeom>
            <a:noFill/>
          </p:spPr>
          <p:txBody>
            <a:bodyPr wrap="none" rtlCol="0">
              <a:spAutoFit/>
            </a:bodyPr>
            <a:lstStyle/>
            <a:p>
              <a:pPr defTabSz="910268" fontAlgn="base">
                <a:spcBef>
                  <a:spcPct val="0"/>
                </a:spcBef>
                <a:spcAft>
                  <a:spcPct val="0"/>
                </a:spcAft>
              </a:pPr>
              <a:r>
                <a:rPr lang="en-US" altLang="zh-CN" sz="7149" b="1" dirty="0">
                  <a:solidFill>
                    <a:prstClr val="white"/>
                  </a:solidFill>
                  <a:latin typeface="Arial" pitchFamily="34" charset="0"/>
                  <a:ea typeface="宋体" pitchFamily="2" charset="-122"/>
                </a:rPr>
                <a:t>3</a:t>
              </a:r>
              <a:endParaRPr lang="zh-CN" altLang="en-US" sz="7149" b="1" dirty="0">
                <a:solidFill>
                  <a:prstClr val="white"/>
                </a:solidFill>
                <a:latin typeface="Arial" pitchFamily="34" charset="0"/>
                <a:ea typeface="宋体" pitchFamily="2" charset="-122"/>
              </a:endParaRPr>
            </a:p>
          </p:txBody>
        </p:sp>
        <p:sp>
          <p:nvSpPr>
            <p:cNvPr id="96" name="文本框 61"/>
            <p:cNvSpPr txBox="1"/>
            <p:nvPr/>
          </p:nvSpPr>
          <p:spPr>
            <a:xfrm>
              <a:off x="2467945" y="2735981"/>
              <a:ext cx="1087157" cy="371962"/>
            </a:xfrm>
            <a:prstGeom prst="rect">
              <a:avLst/>
            </a:prstGeom>
            <a:noFill/>
          </p:spPr>
          <p:txBody>
            <a:bodyPr wrap="none" rtlCol="0">
              <a:spAutoFit/>
            </a:bodyPr>
            <a:lstStyle/>
            <a:p>
              <a:pPr defTabSz="910268" fontAlgn="base">
                <a:spcBef>
                  <a:spcPct val="0"/>
                </a:spcBef>
                <a:spcAft>
                  <a:spcPct val="0"/>
                </a:spcAft>
              </a:pPr>
              <a:r>
                <a:rPr lang="en-US" altLang="zh-CN" sz="1787" b="1" dirty="0">
                  <a:solidFill>
                    <a:prstClr val="white"/>
                  </a:solidFill>
                  <a:latin typeface="微软雅黑" panose="020B0503020204020204" pitchFamily="34" charset="-122"/>
                  <a:ea typeface="微软雅黑" panose="020B0503020204020204" pitchFamily="34" charset="-122"/>
                </a:rPr>
                <a:t>PPT</a:t>
              </a:r>
              <a:r>
                <a:rPr lang="zh-CN" altLang="en-US" sz="1787" b="1" dirty="0">
                  <a:solidFill>
                    <a:prstClr val="white"/>
                  </a:solidFill>
                  <a:latin typeface="微软雅黑" panose="020B0503020204020204" pitchFamily="34" charset="-122"/>
                  <a:ea typeface="微软雅黑" panose="020B0503020204020204" pitchFamily="34" charset="-122"/>
                </a:rPr>
                <a:t>标题</a:t>
              </a:r>
            </a:p>
          </p:txBody>
        </p:sp>
        <p:sp>
          <p:nvSpPr>
            <p:cNvPr id="97" name="矩形 1"/>
            <p:cNvSpPr>
              <a:spLocks noChangeArrowheads="1"/>
            </p:cNvSpPr>
            <p:nvPr/>
          </p:nvSpPr>
          <p:spPr bwMode="auto">
            <a:xfrm>
              <a:off x="2467945" y="3006427"/>
              <a:ext cx="1985018" cy="35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fontAlgn="base">
                <a:lnSpc>
                  <a:spcPct val="150000"/>
                </a:lnSpc>
                <a:spcBef>
                  <a:spcPct val="0"/>
                </a:spcBef>
                <a:spcAft>
                  <a:spcPct val="0"/>
                </a:spcAft>
              </a:pPr>
              <a:r>
                <a:rPr lang="zh-CN" altLang="en-US" sz="1129" dirty="0">
                  <a:solidFill>
                    <a:prstClr val="white"/>
                  </a:solidFill>
                  <a:latin typeface="微软雅黑" pitchFamily="34" charset="-122"/>
                  <a:ea typeface="微软雅黑" pitchFamily="34" charset="-122"/>
                </a:rPr>
                <a:t>请输入你的内容你的内容</a:t>
              </a:r>
              <a:endParaRPr lang="zh-CN" altLang="zh-CN" sz="1129" dirty="0">
                <a:solidFill>
                  <a:prstClr val="white"/>
                </a:solidFill>
                <a:latin typeface="微软雅黑" pitchFamily="34" charset="-122"/>
                <a:ea typeface="微软雅黑" pitchFamily="34" charset="-122"/>
              </a:endParaRPr>
            </a:p>
          </p:txBody>
        </p:sp>
      </p:grpSp>
      <p:grpSp>
        <p:nvGrpSpPr>
          <p:cNvPr id="98" name="组合 97"/>
          <p:cNvGrpSpPr/>
          <p:nvPr/>
        </p:nvGrpSpPr>
        <p:grpSpPr>
          <a:xfrm>
            <a:off x="1021024" y="3578771"/>
            <a:ext cx="3739534" cy="1192506"/>
            <a:chOff x="982394" y="3422330"/>
            <a:chExt cx="3739534" cy="1207493"/>
          </a:xfrm>
        </p:grpSpPr>
        <p:sp>
          <p:nvSpPr>
            <p:cNvPr id="99" name="任意多边形 98"/>
            <p:cNvSpPr/>
            <p:nvPr/>
          </p:nvSpPr>
          <p:spPr>
            <a:xfrm>
              <a:off x="982394" y="3613528"/>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00" name="矩形 99"/>
            <p:cNvSpPr/>
            <p:nvPr/>
          </p:nvSpPr>
          <p:spPr>
            <a:xfrm>
              <a:off x="982394" y="3613529"/>
              <a:ext cx="102979" cy="80160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01" name="等腰三角形 43"/>
            <p:cNvSpPr/>
            <p:nvPr/>
          </p:nvSpPr>
          <p:spPr>
            <a:xfrm rot="11946960" flipH="1">
              <a:off x="1975746" y="3619125"/>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02" name="文本框 67"/>
            <p:cNvSpPr txBox="1"/>
            <p:nvPr/>
          </p:nvSpPr>
          <p:spPr>
            <a:xfrm>
              <a:off x="1126966" y="3422330"/>
              <a:ext cx="694421" cy="1207493"/>
            </a:xfrm>
            <a:prstGeom prst="rect">
              <a:avLst/>
            </a:prstGeom>
            <a:noFill/>
          </p:spPr>
          <p:txBody>
            <a:bodyPr wrap="none" rtlCol="0">
              <a:spAutoFit/>
            </a:bodyPr>
            <a:lstStyle/>
            <a:p>
              <a:pPr defTabSz="910268" fontAlgn="base">
                <a:spcBef>
                  <a:spcPct val="0"/>
                </a:spcBef>
                <a:spcAft>
                  <a:spcPct val="0"/>
                </a:spcAft>
              </a:pPr>
              <a:r>
                <a:rPr lang="en-US" altLang="zh-CN" sz="7149" b="1" dirty="0">
                  <a:solidFill>
                    <a:prstClr val="white"/>
                  </a:solidFill>
                  <a:latin typeface="Arial" pitchFamily="34" charset="0"/>
                  <a:ea typeface="宋体" pitchFamily="2" charset="-122"/>
                </a:rPr>
                <a:t>4</a:t>
              </a:r>
              <a:endParaRPr lang="zh-CN" altLang="en-US" sz="7149" b="1" dirty="0">
                <a:solidFill>
                  <a:prstClr val="white"/>
                </a:solidFill>
                <a:latin typeface="Arial" pitchFamily="34" charset="0"/>
                <a:ea typeface="宋体" pitchFamily="2" charset="-122"/>
              </a:endParaRPr>
            </a:p>
          </p:txBody>
        </p:sp>
        <p:sp>
          <p:nvSpPr>
            <p:cNvPr id="103" name="文本框 68"/>
            <p:cNvSpPr txBox="1"/>
            <p:nvPr/>
          </p:nvSpPr>
          <p:spPr>
            <a:xfrm>
              <a:off x="2467944" y="3613526"/>
              <a:ext cx="1087157" cy="371962"/>
            </a:xfrm>
            <a:prstGeom prst="rect">
              <a:avLst/>
            </a:prstGeom>
            <a:noFill/>
          </p:spPr>
          <p:txBody>
            <a:bodyPr wrap="none" rtlCol="0">
              <a:spAutoFit/>
            </a:bodyPr>
            <a:lstStyle/>
            <a:p>
              <a:pPr defTabSz="910268" fontAlgn="base">
                <a:spcBef>
                  <a:spcPct val="0"/>
                </a:spcBef>
                <a:spcAft>
                  <a:spcPct val="0"/>
                </a:spcAft>
              </a:pPr>
              <a:r>
                <a:rPr lang="en-US" altLang="zh-CN" sz="1787" b="1" dirty="0">
                  <a:solidFill>
                    <a:prstClr val="white"/>
                  </a:solidFill>
                  <a:latin typeface="微软雅黑" panose="020B0503020204020204" pitchFamily="34" charset="-122"/>
                  <a:ea typeface="微软雅黑" panose="020B0503020204020204" pitchFamily="34" charset="-122"/>
                </a:rPr>
                <a:t>PPT</a:t>
              </a:r>
              <a:r>
                <a:rPr lang="zh-CN" altLang="en-US" sz="1787" b="1" dirty="0">
                  <a:solidFill>
                    <a:prstClr val="white"/>
                  </a:solidFill>
                  <a:latin typeface="微软雅黑" panose="020B0503020204020204" pitchFamily="34" charset="-122"/>
                  <a:ea typeface="微软雅黑" panose="020B0503020204020204" pitchFamily="34" charset="-122"/>
                </a:rPr>
                <a:t>标题</a:t>
              </a:r>
            </a:p>
          </p:txBody>
        </p:sp>
        <p:sp>
          <p:nvSpPr>
            <p:cNvPr id="104" name="矩形 1"/>
            <p:cNvSpPr>
              <a:spLocks noChangeArrowheads="1"/>
            </p:cNvSpPr>
            <p:nvPr/>
          </p:nvSpPr>
          <p:spPr bwMode="auto">
            <a:xfrm>
              <a:off x="2467944" y="3883971"/>
              <a:ext cx="1985018" cy="35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fontAlgn="base">
                <a:lnSpc>
                  <a:spcPct val="150000"/>
                </a:lnSpc>
                <a:spcBef>
                  <a:spcPct val="0"/>
                </a:spcBef>
                <a:spcAft>
                  <a:spcPct val="0"/>
                </a:spcAft>
              </a:pPr>
              <a:r>
                <a:rPr lang="zh-CN" altLang="en-US" sz="1129" dirty="0">
                  <a:solidFill>
                    <a:prstClr val="white"/>
                  </a:solidFill>
                  <a:latin typeface="微软雅黑" pitchFamily="34" charset="-122"/>
                  <a:ea typeface="微软雅黑" pitchFamily="34" charset="-122"/>
                </a:rPr>
                <a:t>请输入你的内容你的内容</a:t>
              </a:r>
              <a:endParaRPr lang="zh-CN" altLang="zh-CN" sz="1129" dirty="0">
                <a:solidFill>
                  <a:prstClr val="white"/>
                </a:solidFill>
                <a:latin typeface="微软雅黑" pitchFamily="34" charset="-122"/>
                <a:ea typeface="微软雅黑" pitchFamily="34" charset="-122"/>
              </a:endParaRPr>
            </a:p>
          </p:txBody>
        </p:sp>
      </p:grpSp>
      <p:grpSp>
        <p:nvGrpSpPr>
          <p:cNvPr id="105" name="组合 104"/>
          <p:cNvGrpSpPr/>
          <p:nvPr/>
        </p:nvGrpSpPr>
        <p:grpSpPr>
          <a:xfrm>
            <a:off x="7557735" y="2772313"/>
            <a:ext cx="942927" cy="2131763"/>
            <a:chOff x="7519106" y="2605735"/>
            <a:chExt cx="942927" cy="2158551"/>
          </a:xfrm>
          <a:solidFill>
            <a:schemeClr val="tx2">
              <a:lumMod val="40000"/>
              <a:lumOff val="60000"/>
            </a:schemeClr>
          </a:solidFill>
        </p:grpSpPr>
        <p:sp>
          <p:nvSpPr>
            <p:cNvPr id="106" name="任意多边形 105"/>
            <p:cNvSpPr/>
            <p:nvPr/>
          </p:nvSpPr>
          <p:spPr>
            <a:xfrm flipH="1">
              <a:off x="7988666" y="3228975"/>
              <a:ext cx="473367" cy="1535311"/>
            </a:xfrm>
            <a:custGeom>
              <a:avLst/>
              <a:gdLst>
                <a:gd name="connsiteX0" fmla="*/ 486689 w 486689"/>
                <a:gd name="connsiteY0" fmla="*/ 0 h 1443015"/>
                <a:gd name="connsiteX1" fmla="*/ 219989 w 486689"/>
                <a:gd name="connsiteY1" fmla="*/ 257175 h 1443015"/>
                <a:gd name="connsiteX2" fmla="*/ 10439 w 486689"/>
                <a:gd name="connsiteY2" fmla="*/ 676275 h 1443015"/>
                <a:gd name="connsiteX3" fmla="*/ 29489 w 486689"/>
                <a:gd name="connsiteY3" fmla="*/ 1381125 h 1443015"/>
                <a:gd name="connsiteX4" fmla="*/ 10439 w 486689"/>
                <a:gd name="connsiteY4" fmla="*/ 1362075 h 1443015"/>
                <a:gd name="connsiteX0" fmla="*/ 486689 w 500818"/>
                <a:gd name="connsiteY0" fmla="*/ 0 h 1443015"/>
                <a:gd name="connsiteX1" fmla="*/ 219989 w 500818"/>
                <a:gd name="connsiteY1" fmla="*/ 257175 h 1443015"/>
                <a:gd name="connsiteX2" fmla="*/ 10439 w 500818"/>
                <a:gd name="connsiteY2" fmla="*/ 676275 h 1443015"/>
                <a:gd name="connsiteX3" fmla="*/ 29489 w 500818"/>
                <a:gd name="connsiteY3" fmla="*/ 1381125 h 1443015"/>
                <a:gd name="connsiteX4" fmla="*/ 10439 w 500818"/>
                <a:gd name="connsiteY4" fmla="*/ 1362075 h 1443015"/>
                <a:gd name="connsiteX0" fmla="*/ 458114 w 473367"/>
                <a:gd name="connsiteY0" fmla="*/ 0 h 1604940"/>
                <a:gd name="connsiteX1" fmla="*/ 219989 w 473367"/>
                <a:gd name="connsiteY1" fmla="*/ 419100 h 1604940"/>
                <a:gd name="connsiteX2" fmla="*/ 10439 w 473367"/>
                <a:gd name="connsiteY2" fmla="*/ 838200 h 1604940"/>
                <a:gd name="connsiteX3" fmla="*/ 29489 w 473367"/>
                <a:gd name="connsiteY3" fmla="*/ 1543050 h 1604940"/>
                <a:gd name="connsiteX4" fmla="*/ 10439 w 473367"/>
                <a:gd name="connsiteY4" fmla="*/ 1524000 h 1604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367" h="1604940">
                  <a:moveTo>
                    <a:pt x="458114" y="0"/>
                  </a:moveTo>
                  <a:cubicBezTo>
                    <a:pt x="535901" y="129381"/>
                    <a:pt x="294601" y="279400"/>
                    <a:pt x="219989" y="419100"/>
                  </a:cubicBezTo>
                  <a:cubicBezTo>
                    <a:pt x="145377" y="558800"/>
                    <a:pt x="42189" y="650875"/>
                    <a:pt x="10439" y="838200"/>
                  </a:cubicBezTo>
                  <a:cubicBezTo>
                    <a:pt x="-21311" y="1025525"/>
                    <a:pt x="29489" y="1428750"/>
                    <a:pt x="29489" y="1543050"/>
                  </a:cubicBezTo>
                  <a:cubicBezTo>
                    <a:pt x="29489" y="1657350"/>
                    <a:pt x="19964" y="1590675"/>
                    <a:pt x="10439" y="152400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nvGrpSpPr>
            <p:cNvPr id="107" name="组合 106"/>
            <p:cNvGrpSpPr/>
            <p:nvPr/>
          </p:nvGrpSpPr>
          <p:grpSpPr>
            <a:xfrm rot="19549618" flipH="1">
              <a:off x="7857211" y="2605735"/>
              <a:ext cx="258728" cy="1303173"/>
              <a:chOff x="6300192" y="1488905"/>
              <a:chExt cx="258728" cy="1303173"/>
            </a:xfrm>
            <a:grpFill/>
          </p:grpSpPr>
          <p:sp>
            <p:nvSpPr>
              <p:cNvPr id="128" name="等腰三角形 127"/>
              <p:cNvSpPr/>
              <p:nvPr/>
            </p:nvSpPr>
            <p:spPr>
              <a:xfrm>
                <a:off x="6309324" y="1488905"/>
                <a:ext cx="240464" cy="18622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nvGrpSpPr>
              <p:cNvPr id="129" name="组合 128"/>
              <p:cNvGrpSpPr/>
              <p:nvPr/>
            </p:nvGrpSpPr>
            <p:grpSpPr>
              <a:xfrm>
                <a:off x="6300192" y="1491630"/>
                <a:ext cx="258728" cy="752719"/>
                <a:chOff x="6300192" y="1491630"/>
                <a:chExt cx="258728" cy="752719"/>
              </a:xfrm>
              <a:grpFill/>
            </p:grpSpPr>
            <p:grpSp>
              <p:nvGrpSpPr>
                <p:cNvPr id="143" name="组合 142"/>
                <p:cNvGrpSpPr/>
                <p:nvPr/>
              </p:nvGrpSpPr>
              <p:grpSpPr>
                <a:xfrm>
                  <a:off x="6300192" y="1491630"/>
                  <a:ext cx="258728" cy="389759"/>
                  <a:chOff x="6300192" y="1491630"/>
                  <a:chExt cx="258728" cy="389759"/>
                </a:xfrm>
                <a:grpFill/>
              </p:grpSpPr>
              <p:sp>
                <p:nvSpPr>
                  <p:cNvPr id="152" name="直角三角形 151"/>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53" name="直角三角形 152"/>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54" name="直角三角形 153"/>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nvGrpSpPr>
                <p:cNvPr id="144" name="组合 143"/>
                <p:cNvGrpSpPr/>
                <p:nvPr/>
              </p:nvGrpSpPr>
              <p:grpSpPr>
                <a:xfrm>
                  <a:off x="6300192" y="1674578"/>
                  <a:ext cx="258728" cy="389759"/>
                  <a:chOff x="6300192" y="1491630"/>
                  <a:chExt cx="258728" cy="389759"/>
                </a:xfrm>
                <a:grpFill/>
              </p:grpSpPr>
              <p:sp>
                <p:nvSpPr>
                  <p:cNvPr id="149" name="直角三角形 148"/>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50" name="直角三角形 149"/>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51" name="直角三角形 150"/>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nvGrpSpPr>
                <p:cNvPr id="145" name="组合 144"/>
                <p:cNvGrpSpPr/>
                <p:nvPr/>
              </p:nvGrpSpPr>
              <p:grpSpPr>
                <a:xfrm>
                  <a:off x="6300192" y="1854590"/>
                  <a:ext cx="258728" cy="389759"/>
                  <a:chOff x="6300192" y="1491630"/>
                  <a:chExt cx="258728" cy="389759"/>
                </a:xfrm>
                <a:grpFill/>
              </p:grpSpPr>
              <p:sp>
                <p:nvSpPr>
                  <p:cNvPr id="146" name="直角三角形 145"/>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47" name="直角三角形 146"/>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48" name="直角三角形 147"/>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grpSp>
            <p:nvGrpSpPr>
              <p:cNvPr id="130" name="组合 129"/>
              <p:cNvGrpSpPr/>
              <p:nvPr/>
            </p:nvGrpSpPr>
            <p:grpSpPr>
              <a:xfrm>
                <a:off x="6300192" y="2039359"/>
                <a:ext cx="258728" cy="752719"/>
                <a:chOff x="6300192" y="1491630"/>
                <a:chExt cx="258728" cy="752719"/>
              </a:xfrm>
              <a:grpFill/>
            </p:grpSpPr>
            <p:grpSp>
              <p:nvGrpSpPr>
                <p:cNvPr id="131" name="组合 130"/>
                <p:cNvGrpSpPr/>
                <p:nvPr/>
              </p:nvGrpSpPr>
              <p:grpSpPr>
                <a:xfrm>
                  <a:off x="6300192" y="1491630"/>
                  <a:ext cx="258728" cy="389759"/>
                  <a:chOff x="6300192" y="1491630"/>
                  <a:chExt cx="258728" cy="389759"/>
                </a:xfrm>
                <a:grpFill/>
              </p:grpSpPr>
              <p:sp>
                <p:nvSpPr>
                  <p:cNvPr id="140" name="直角三角形 139"/>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41" name="直角三角形 140"/>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42" name="直角三角形 141"/>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nvGrpSpPr>
                <p:cNvPr id="132" name="组合 131"/>
                <p:cNvGrpSpPr/>
                <p:nvPr/>
              </p:nvGrpSpPr>
              <p:grpSpPr>
                <a:xfrm>
                  <a:off x="6300192" y="1674578"/>
                  <a:ext cx="258728" cy="389759"/>
                  <a:chOff x="6300192" y="1491630"/>
                  <a:chExt cx="258728" cy="389759"/>
                </a:xfrm>
                <a:grpFill/>
              </p:grpSpPr>
              <p:sp>
                <p:nvSpPr>
                  <p:cNvPr id="137" name="直角三角形 136"/>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38" name="直角三角形 137"/>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39" name="直角三角形 138"/>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nvGrpSpPr>
                <p:cNvPr id="133" name="组合 132"/>
                <p:cNvGrpSpPr/>
                <p:nvPr/>
              </p:nvGrpSpPr>
              <p:grpSpPr>
                <a:xfrm>
                  <a:off x="6300192" y="1854590"/>
                  <a:ext cx="258728" cy="389759"/>
                  <a:chOff x="6300192" y="1491630"/>
                  <a:chExt cx="258728" cy="389759"/>
                </a:xfrm>
                <a:grpFill/>
              </p:grpSpPr>
              <p:sp>
                <p:nvSpPr>
                  <p:cNvPr id="134" name="直角三角形 133"/>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35" name="直角三角形 134"/>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36" name="直角三角形 135"/>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grpSp>
        <p:sp>
          <p:nvSpPr>
            <p:cNvPr id="108" name="任意多边形 107"/>
            <p:cNvSpPr/>
            <p:nvPr/>
          </p:nvSpPr>
          <p:spPr>
            <a:xfrm rot="557359">
              <a:off x="7716427" y="3821939"/>
              <a:ext cx="614648" cy="898631"/>
            </a:xfrm>
            <a:custGeom>
              <a:avLst/>
              <a:gdLst>
                <a:gd name="connsiteX0" fmla="*/ 0 w 1192090"/>
                <a:gd name="connsiteY0" fmla="*/ 0 h 1140561"/>
                <a:gd name="connsiteX1" fmla="*/ 290456 w 1192090"/>
                <a:gd name="connsiteY1" fmla="*/ 225911 h 1140561"/>
                <a:gd name="connsiteX2" fmla="*/ 613186 w 1192090"/>
                <a:gd name="connsiteY2" fmla="*/ 398033 h 1140561"/>
                <a:gd name="connsiteX3" fmla="*/ 946673 w 1192090"/>
                <a:gd name="connsiteY3" fmla="*/ 462579 h 1140561"/>
                <a:gd name="connsiteX4" fmla="*/ 1011219 w 1192090"/>
                <a:gd name="connsiteY4" fmla="*/ 871369 h 1140561"/>
                <a:gd name="connsiteX5" fmla="*/ 1172584 w 1192090"/>
                <a:gd name="connsiteY5" fmla="*/ 1097280 h 1140561"/>
                <a:gd name="connsiteX6" fmla="*/ 1183341 w 1192090"/>
                <a:gd name="connsiteY6" fmla="*/ 1140311 h 1140561"/>
                <a:gd name="connsiteX0" fmla="*/ 0 w 1192090"/>
                <a:gd name="connsiteY0" fmla="*/ 0 h 1140561"/>
                <a:gd name="connsiteX1" fmla="*/ 505609 w 1192090"/>
                <a:gd name="connsiteY1" fmla="*/ 172123 h 1140561"/>
                <a:gd name="connsiteX2" fmla="*/ 613186 w 1192090"/>
                <a:gd name="connsiteY2" fmla="*/ 398033 h 1140561"/>
                <a:gd name="connsiteX3" fmla="*/ 946673 w 1192090"/>
                <a:gd name="connsiteY3" fmla="*/ 462579 h 1140561"/>
                <a:gd name="connsiteX4" fmla="*/ 1011219 w 1192090"/>
                <a:gd name="connsiteY4" fmla="*/ 871369 h 1140561"/>
                <a:gd name="connsiteX5" fmla="*/ 1172584 w 1192090"/>
                <a:gd name="connsiteY5" fmla="*/ 1097280 h 1140561"/>
                <a:gd name="connsiteX6" fmla="*/ 1183341 w 1192090"/>
                <a:gd name="connsiteY6" fmla="*/ 1140311 h 1140561"/>
                <a:gd name="connsiteX0" fmla="*/ 0 w 912392"/>
                <a:gd name="connsiteY0" fmla="*/ 0 h 1323441"/>
                <a:gd name="connsiteX1" fmla="*/ 225911 w 912392"/>
                <a:gd name="connsiteY1" fmla="*/ 355003 h 1323441"/>
                <a:gd name="connsiteX2" fmla="*/ 333488 w 912392"/>
                <a:gd name="connsiteY2" fmla="*/ 580913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225911 w 912392"/>
                <a:gd name="connsiteY1" fmla="*/ 355003 h 1323441"/>
                <a:gd name="connsiteX2" fmla="*/ 455459 w 912392"/>
                <a:gd name="connsiteY2" fmla="*/ 429702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356632 w 912392"/>
                <a:gd name="connsiteY1" fmla="*/ 210082 h 1323441"/>
                <a:gd name="connsiteX2" fmla="*/ 455459 w 912392"/>
                <a:gd name="connsiteY2" fmla="*/ 429702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356632 w 912392"/>
                <a:gd name="connsiteY1" fmla="*/ 210082 h 1323441"/>
                <a:gd name="connsiteX2" fmla="*/ 479389 w 912392"/>
                <a:gd name="connsiteY2" fmla="*/ 387181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392" h="1323441">
                  <a:moveTo>
                    <a:pt x="0" y="0"/>
                  </a:moveTo>
                  <a:cubicBezTo>
                    <a:pt x="94129" y="79786"/>
                    <a:pt x="276734" y="145552"/>
                    <a:pt x="356632" y="210082"/>
                  </a:cubicBezTo>
                  <a:cubicBezTo>
                    <a:pt x="436530" y="274612"/>
                    <a:pt x="427665" y="314618"/>
                    <a:pt x="479389" y="387181"/>
                  </a:cubicBezTo>
                  <a:cubicBezTo>
                    <a:pt x="531113" y="459744"/>
                    <a:pt x="624953" y="534281"/>
                    <a:pt x="666975" y="645459"/>
                  </a:cubicBezTo>
                  <a:cubicBezTo>
                    <a:pt x="708997" y="756637"/>
                    <a:pt x="693869" y="948466"/>
                    <a:pt x="731521" y="1054249"/>
                  </a:cubicBezTo>
                  <a:cubicBezTo>
                    <a:pt x="769173" y="1160032"/>
                    <a:pt x="864199" y="1235336"/>
                    <a:pt x="892886" y="1280160"/>
                  </a:cubicBezTo>
                  <a:cubicBezTo>
                    <a:pt x="921573" y="1324984"/>
                    <a:pt x="912608" y="1324087"/>
                    <a:pt x="903643" y="1323191"/>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nvGrpSpPr>
            <p:cNvPr id="109" name="组合 108"/>
            <p:cNvGrpSpPr/>
            <p:nvPr/>
          </p:nvGrpSpPr>
          <p:grpSpPr>
            <a:xfrm rot="19282902" flipH="1">
              <a:off x="7519106" y="3125705"/>
              <a:ext cx="228484" cy="824539"/>
              <a:chOff x="6300191" y="1491630"/>
              <a:chExt cx="259782" cy="937488"/>
            </a:xfrm>
            <a:grpFill/>
          </p:grpSpPr>
          <p:sp>
            <p:nvSpPr>
              <p:cNvPr id="110" name="等腰三角形 109"/>
              <p:cNvSpPr/>
              <p:nvPr/>
            </p:nvSpPr>
            <p:spPr>
              <a:xfrm>
                <a:off x="6319462" y="1521798"/>
                <a:ext cx="240464" cy="18622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nvGrpSpPr>
              <p:cNvPr id="111" name="组合 110"/>
              <p:cNvGrpSpPr/>
              <p:nvPr/>
            </p:nvGrpSpPr>
            <p:grpSpPr>
              <a:xfrm>
                <a:off x="6300192" y="1491630"/>
                <a:ext cx="258739" cy="752719"/>
                <a:chOff x="6300192" y="1491630"/>
                <a:chExt cx="258739" cy="752719"/>
              </a:xfrm>
              <a:grpFill/>
            </p:grpSpPr>
            <p:grpSp>
              <p:nvGrpSpPr>
                <p:cNvPr id="116" name="组合 115"/>
                <p:cNvGrpSpPr/>
                <p:nvPr/>
              </p:nvGrpSpPr>
              <p:grpSpPr>
                <a:xfrm>
                  <a:off x="6300192" y="1491630"/>
                  <a:ext cx="258739" cy="389759"/>
                  <a:chOff x="6300192" y="1491630"/>
                  <a:chExt cx="258739" cy="389759"/>
                </a:xfrm>
                <a:grpFill/>
              </p:grpSpPr>
              <p:sp>
                <p:nvSpPr>
                  <p:cNvPr id="125" name="直角三角形 124"/>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26" name="直角三角形 125"/>
                  <p:cNvSpPr/>
                  <p:nvPr/>
                </p:nvSpPr>
                <p:spPr>
                  <a:xfrm rot="18900000">
                    <a:off x="6300203" y="1557146"/>
                    <a:ext cx="258728" cy="25872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27" name="直角三角形 126"/>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nvGrpSpPr>
                <p:cNvPr id="117" name="组合 116"/>
                <p:cNvGrpSpPr/>
                <p:nvPr/>
              </p:nvGrpSpPr>
              <p:grpSpPr>
                <a:xfrm>
                  <a:off x="6300192" y="1674578"/>
                  <a:ext cx="258728" cy="389759"/>
                  <a:chOff x="6300192" y="1491630"/>
                  <a:chExt cx="258728" cy="389759"/>
                </a:xfrm>
                <a:grpFill/>
              </p:grpSpPr>
              <p:sp>
                <p:nvSpPr>
                  <p:cNvPr id="122" name="直角三角形 121"/>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23" name="直角三角形 122"/>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24" name="直角三角形 123"/>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nvGrpSpPr>
                <p:cNvPr id="118" name="组合 117"/>
                <p:cNvGrpSpPr/>
                <p:nvPr/>
              </p:nvGrpSpPr>
              <p:grpSpPr>
                <a:xfrm>
                  <a:off x="6300192" y="1854590"/>
                  <a:ext cx="258728" cy="389759"/>
                  <a:chOff x="6300192" y="1491630"/>
                  <a:chExt cx="258728" cy="389759"/>
                </a:xfrm>
                <a:grpFill/>
              </p:grpSpPr>
              <p:sp>
                <p:nvSpPr>
                  <p:cNvPr id="119" name="直角三角形 118"/>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20" name="直角三角形 119"/>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21" name="直角三角形 120"/>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grpSp>
            <p:nvGrpSpPr>
              <p:cNvPr id="112" name="组合 111"/>
              <p:cNvGrpSpPr/>
              <p:nvPr/>
            </p:nvGrpSpPr>
            <p:grpSpPr>
              <a:xfrm>
                <a:off x="6300191" y="2040692"/>
                <a:ext cx="259782" cy="388426"/>
                <a:chOff x="6300192" y="1492963"/>
                <a:chExt cx="259782" cy="388426"/>
              </a:xfrm>
              <a:grpFill/>
            </p:grpSpPr>
            <p:sp>
              <p:nvSpPr>
                <p:cNvPr id="113" name="直角三角形 112"/>
                <p:cNvSpPr/>
                <p:nvPr/>
              </p:nvSpPr>
              <p:spPr>
                <a:xfrm rot="18900000">
                  <a:off x="6301247" y="1492963"/>
                  <a:ext cx="258727"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14" name="直角三角形 113"/>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sp>
              <p:nvSpPr>
                <p:cNvPr id="115" name="直角三角形 114"/>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268" fontAlgn="base">
                    <a:spcBef>
                      <a:spcPct val="0"/>
                    </a:spcBef>
                    <a:spcAft>
                      <a:spcPct val="0"/>
                    </a:spcAft>
                  </a:pPr>
                  <a:endParaRPr lang="zh-CN" altLang="en-US" sz="1787">
                    <a:solidFill>
                      <a:prstClr val="white"/>
                    </a:solidFill>
                    <a:latin typeface="Arial"/>
                    <a:ea typeface="微软雅黑"/>
                  </a:endParaRPr>
                </a:p>
              </p:txBody>
            </p:sp>
          </p:grpSp>
        </p:grpSp>
      </p:grpSp>
      <p:sp>
        <p:nvSpPr>
          <p:cNvPr id="155" name="矩形 1"/>
          <p:cNvSpPr>
            <a:spLocks noChangeArrowheads="1"/>
          </p:cNvSpPr>
          <p:nvPr/>
        </p:nvSpPr>
        <p:spPr bwMode="auto">
          <a:xfrm>
            <a:off x="5635960" y="1631157"/>
            <a:ext cx="2449046" cy="461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2" tIns="45511" rIns="91022" bIns="45511">
            <a:spAutoFit/>
          </a:bodyPr>
          <a:lstStyle/>
          <a:p>
            <a:pPr algn="just" defTabSz="910268" fontAlgn="base">
              <a:lnSpc>
                <a:spcPct val="150000"/>
              </a:lnSpc>
              <a:spcBef>
                <a:spcPct val="0"/>
              </a:spcBef>
              <a:spcAft>
                <a:spcPct val="0"/>
              </a:spcAft>
            </a:pPr>
            <a:r>
              <a:rPr lang="zh-CN" altLang="en-US" sz="1599" b="1" dirty="0">
                <a:solidFill>
                  <a:prstClr val="black">
                    <a:lumMod val="65000"/>
                    <a:lumOff val="35000"/>
                  </a:prstClr>
                </a:solidFill>
                <a:latin typeface="微软雅黑" pitchFamily="34" charset="-122"/>
                <a:ea typeface="微软雅黑" pitchFamily="34" charset="-122"/>
              </a:rPr>
              <a:t>请输入你要的标题</a:t>
            </a:r>
            <a:r>
              <a:rPr lang="en-US" altLang="zh-CN" sz="1599" b="1" dirty="0">
                <a:solidFill>
                  <a:prstClr val="black">
                    <a:lumMod val="65000"/>
                    <a:lumOff val="35000"/>
                  </a:prstClr>
                </a:solidFill>
                <a:latin typeface="微软雅黑" pitchFamily="34" charset="-122"/>
                <a:ea typeface="微软雅黑" pitchFamily="34" charset="-122"/>
              </a:rPr>
              <a:t> ……</a:t>
            </a:r>
            <a:endParaRPr lang="zh-CN" altLang="zh-CN" sz="1599" b="1" dirty="0">
              <a:solidFill>
                <a:prstClr val="black">
                  <a:lumMod val="65000"/>
                  <a:lumOff val="35000"/>
                </a:prstClr>
              </a:solidFill>
              <a:latin typeface="微软雅黑" pitchFamily="34" charset="-122"/>
              <a:ea typeface="微软雅黑" pitchFamily="34" charset="-122"/>
            </a:endParaRPr>
          </a:p>
        </p:txBody>
      </p:sp>
      <p:grpSp>
        <p:nvGrpSpPr>
          <p:cNvPr id="156" name="组合 155"/>
          <p:cNvGrpSpPr/>
          <p:nvPr/>
        </p:nvGrpSpPr>
        <p:grpSpPr>
          <a:xfrm rot="373923">
            <a:off x="8041050" y="1400293"/>
            <a:ext cx="590240" cy="1588797"/>
            <a:chOff x="7712264" y="936455"/>
            <a:chExt cx="590241" cy="1608762"/>
          </a:xfrm>
        </p:grpSpPr>
        <p:sp>
          <p:nvSpPr>
            <p:cNvPr id="157" name="文本框 118"/>
            <p:cNvSpPr txBox="1"/>
            <p:nvPr/>
          </p:nvSpPr>
          <p:spPr>
            <a:xfrm rot="183659">
              <a:off x="7712264" y="956741"/>
              <a:ext cx="526107" cy="1588476"/>
            </a:xfrm>
            <a:prstGeom prst="rect">
              <a:avLst/>
            </a:prstGeom>
            <a:noFill/>
          </p:spPr>
          <p:txBody>
            <a:bodyPr wrap="none" rtlCol="0">
              <a:spAutoFit/>
            </a:bodyPr>
            <a:lstStyle/>
            <a:p>
              <a:pPr defTabSz="910268" fontAlgn="base">
                <a:spcBef>
                  <a:spcPct val="0"/>
                </a:spcBef>
                <a:spcAft>
                  <a:spcPct val="0"/>
                </a:spcAft>
              </a:pPr>
              <a:r>
                <a:rPr lang="en-US" altLang="zh-CN" sz="9594"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9594"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58" name="文本框 122"/>
            <p:cNvSpPr txBox="1"/>
            <p:nvPr/>
          </p:nvSpPr>
          <p:spPr>
            <a:xfrm rot="183659">
              <a:off x="7776398" y="936455"/>
              <a:ext cx="526107" cy="1588476"/>
            </a:xfrm>
            <a:prstGeom prst="rect">
              <a:avLst/>
            </a:prstGeom>
            <a:noFill/>
          </p:spPr>
          <p:txBody>
            <a:bodyPr wrap="none" rtlCol="0">
              <a:spAutoFit/>
            </a:bodyPr>
            <a:lstStyle/>
            <a:p>
              <a:pPr defTabSz="910268" fontAlgn="base">
                <a:spcBef>
                  <a:spcPct val="0"/>
                </a:spcBef>
                <a:spcAft>
                  <a:spcPct val="0"/>
                </a:spcAft>
              </a:pPr>
              <a:r>
                <a:rPr lang="en-US" altLang="zh-CN" sz="9594" dirty="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9594" dirty="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59" name="组合 158"/>
          <p:cNvGrpSpPr/>
          <p:nvPr/>
        </p:nvGrpSpPr>
        <p:grpSpPr>
          <a:xfrm rot="527905" flipV="1">
            <a:off x="5148645" y="1201734"/>
            <a:ext cx="590241" cy="1588798"/>
            <a:chOff x="7712265" y="936455"/>
            <a:chExt cx="590241" cy="1608763"/>
          </a:xfrm>
        </p:grpSpPr>
        <p:sp>
          <p:nvSpPr>
            <p:cNvPr id="160" name="文本框 125"/>
            <p:cNvSpPr txBox="1"/>
            <p:nvPr/>
          </p:nvSpPr>
          <p:spPr>
            <a:xfrm rot="183659">
              <a:off x="7712265" y="956742"/>
              <a:ext cx="526106" cy="1588476"/>
            </a:xfrm>
            <a:prstGeom prst="rect">
              <a:avLst/>
            </a:prstGeom>
            <a:noFill/>
          </p:spPr>
          <p:txBody>
            <a:bodyPr wrap="none" rtlCol="0">
              <a:spAutoFit/>
            </a:bodyPr>
            <a:lstStyle/>
            <a:p>
              <a:pPr defTabSz="910268" fontAlgn="base">
                <a:spcBef>
                  <a:spcPct val="0"/>
                </a:spcBef>
                <a:spcAft>
                  <a:spcPct val="0"/>
                </a:spcAft>
              </a:pPr>
              <a:r>
                <a:rPr lang="en-US" altLang="zh-CN" sz="9594"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9594"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1" name="文本框 126"/>
            <p:cNvSpPr txBox="1"/>
            <p:nvPr/>
          </p:nvSpPr>
          <p:spPr>
            <a:xfrm rot="183659">
              <a:off x="7776400" y="936455"/>
              <a:ext cx="526106" cy="1588476"/>
            </a:xfrm>
            <a:prstGeom prst="rect">
              <a:avLst/>
            </a:prstGeom>
            <a:noFill/>
          </p:spPr>
          <p:txBody>
            <a:bodyPr wrap="none" rtlCol="0">
              <a:spAutoFit/>
            </a:bodyPr>
            <a:lstStyle/>
            <a:p>
              <a:pPr defTabSz="910268" fontAlgn="base">
                <a:spcBef>
                  <a:spcPct val="0"/>
                </a:spcBef>
                <a:spcAft>
                  <a:spcPct val="0"/>
                </a:spcAft>
              </a:pPr>
              <a:r>
                <a:rPr lang="en-US" altLang="zh-CN" sz="9594" dirty="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9594" dirty="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62"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51898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down)">
                                      <p:cBhvr>
                                        <p:cTn id="7" dur="1500"/>
                                        <p:tgtEl>
                                          <p:spTgt spid="105"/>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fade">
                                      <p:cBhvr>
                                        <p:cTn id="11" dur="750"/>
                                        <p:tgtEl>
                                          <p:spTgt spid="77"/>
                                        </p:tgtEl>
                                      </p:cBhvr>
                                    </p:animEffect>
                                    <p:anim calcmode="lin" valueType="num">
                                      <p:cBhvr>
                                        <p:cTn id="12" dur="750" fill="hold"/>
                                        <p:tgtEl>
                                          <p:spTgt spid="77"/>
                                        </p:tgtEl>
                                        <p:attrNameLst>
                                          <p:attrName>ppt_x</p:attrName>
                                        </p:attrNameLst>
                                      </p:cBhvr>
                                      <p:tavLst>
                                        <p:tav tm="0">
                                          <p:val>
                                            <p:strVal val="#ppt_x"/>
                                          </p:val>
                                        </p:tav>
                                        <p:tav tm="100000">
                                          <p:val>
                                            <p:strVal val="#ppt_x"/>
                                          </p:val>
                                        </p:tav>
                                      </p:tavLst>
                                    </p:anim>
                                    <p:anim calcmode="lin" valueType="num">
                                      <p:cBhvr>
                                        <p:cTn id="13" dur="750" fill="hold"/>
                                        <p:tgtEl>
                                          <p:spTgt spid="77"/>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42" presetClass="entr" presetSubtype="0" fill="hold"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750"/>
                                        <p:tgtEl>
                                          <p:spTgt spid="84"/>
                                        </p:tgtEl>
                                      </p:cBhvr>
                                    </p:animEffect>
                                    <p:anim calcmode="lin" valueType="num">
                                      <p:cBhvr>
                                        <p:cTn id="18" dur="750" fill="hold"/>
                                        <p:tgtEl>
                                          <p:spTgt spid="84"/>
                                        </p:tgtEl>
                                        <p:attrNameLst>
                                          <p:attrName>ppt_x</p:attrName>
                                        </p:attrNameLst>
                                      </p:cBhvr>
                                      <p:tavLst>
                                        <p:tav tm="0">
                                          <p:val>
                                            <p:strVal val="#ppt_x"/>
                                          </p:val>
                                        </p:tav>
                                        <p:tav tm="100000">
                                          <p:val>
                                            <p:strVal val="#ppt_x"/>
                                          </p:val>
                                        </p:tav>
                                      </p:tavLst>
                                    </p:anim>
                                    <p:anim calcmode="lin" valueType="num">
                                      <p:cBhvr>
                                        <p:cTn id="19" dur="750" fill="hold"/>
                                        <p:tgtEl>
                                          <p:spTgt spid="84"/>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fade">
                                      <p:cBhvr>
                                        <p:cTn id="23" dur="750"/>
                                        <p:tgtEl>
                                          <p:spTgt spid="91"/>
                                        </p:tgtEl>
                                      </p:cBhvr>
                                    </p:animEffect>
                                    <p:anim calcmode="lin" valueType="num">
                                      <p:cBhvr>
                                        <p:cTn id="24" dur="750" fill="hold"/>
                                        <p:tgtEl>
                                          <p:spTgt spid="91"/>
                                        </p:tgtEl>
                                        <p:attrNameLst>
                                          <p:attrName>ppt_x</p:attrName>
                                        </p:attrNameLst>
                                      </p:cBhvr>
                                      <p:tavLst>
                                        <p:tav tm="0">
                                          <p:val>
                                            <p:strVal val="#ppt_x"/>
                                          </p:val>
                                        </p:tav>
                                        <p:tav tm="100000">
                                          <p:val>
                                            <p:strVal val="#ppt_x"/>
                                          </p:val>
                                        </p:tav>
                                      </p:tavLst>
                                    </p:anim>
                                    <p:anim calcmode="lin" valueType="num">
                                      <p:cBhvr>
                                        <p:cTn id="25" dur="750" fill="hold"/>
                                        <p:tgtEl>
                                          <p:spTgt spid="91"/>
                                        </p:tgtEl>
                                        <p:attrNameLst>
                                          <p:attrName>ppt_y</p:attrName>
                                        </p:attrNameLst>
                                      </p:cBhvr>
                                      <p:tavLst>
                                        <p:tav tm="0">
                                          <p:val>
                                            <p:strVal val="#ppt_y+.1"/>
                                          </p:val>
                                        </p:tav>
                                        <p:tav tm="100000">
                                          <p:val>
                                            <p:strVal val="#ppt_y"/>
                                          </p:val>
                                        </p:tav>
                                      </p:tavLst>
                                    </p:anim>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750"/>
                                        <p:tgtEl>
                                          <p:spTgt spid="98"/>
                                        </p:tgtEl>
                                      </p:cBhvr>
                                    </p:animEffect>
                                    <p:anim calcmode="lin" valueType="num">
                                      <p:cBhvr>
                                        <p:cTn id="30" dur="750" fill="hold"/>
                                        <p:tgtEl>
                                          <p:spTgt spid="98"/>
                                        </p:tgtEl>
                                        <p:attrNameLst>
                                          <p:attrName>ppt_x</p:attrName>
                                        </p:attrNameLst>
                                      </p:cBhvr>
                                      <p:tavLst>
                                        <p:tav tm="0">
                                          <p:val>
                                            <p:strVal val="#ppt_x"/>
                                          </p:val>
                                        </p:tav>
                                        <p:tav tm="100000">
                                          <p:val>
                                            <p:strVal val="#ppt_x"/>
                                          </p:val>
                                        </p:tav>
                                      </p:tavLst>
                                    </p:anim>
                                    <p:anim calcmode="lin" valueType="num">
                                      <p:cBhvr>
                                        <p:cTn id="31" dur="750" fill="hold"/>
                                        <p:tgtEl>
                                          <p:spTgt spid="98"/>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fade">
                                      <p:cBhvr>
                                        <p:cTn id="35" dur="500"/>
                                        <p:tgtEl>
                                          <p:spTgt spid="159"/>
                                        </p:tgtEl>
                                      </p:cBhvr>
                                    </p:animEffect>
                                  </p:childTnLst>
                                </p:cTn>
                              </p:par>
                              <p:par>
                                <p:cTn id="36" presetID="10" presetClass="entr" presetSubtype="0" fill="hold" nodeType="withEffect">
                                  <p:stCondLst>
                                    <p:cond delay="0"/>
                                  </p:stCondLst>
                                  <p:childTnLst>
                                    <p:set>
                                      <p:cBhvr>
                                        <p:cTn id="37" dur="1" fill="hold">
                                          <p:stCondLst>
                                            <p:cond delay="0"/>
                                          </p:stCondLst>
                                        </p:cTn>
                                        <p:tgtEl>
                                          <p:spTgt spid="156"/>
                                        </p:tgtEl>
                                        <p:attrNameLst>
                                          <p:attrName>style.visibility</p:attrName>
                                        </p:attrNameLst>
                                      </p:cBhvr>
                                      <p:to>
                                        <p:strVal val="visible"/>
                                      </p:to>
                                    </p:set>
                                    <p:animEffect transition="in" filter="fade">
                                      <p:cBhvr>
                                        <p:cTn id="38" dur="500"/>
                                        <p:tgtEl>
                                          <p:spTgt spid="156"/>
                                        </p:tgtEl>
                                      </p:cBhvr>
                                    </p:animEffect>
                                  </p:childTnLst>
                                </p:cTn>
                              </p:par>
                            </p:childTnLst>
                          </p:cTn>
                        </p:par>
                        <p:par>
                          <p:cTn id="39" fill="hold">
                            <p:stCondLst>
                              <p:cond delay="5000"/>
                            </p:stCondLst>
                            <p:childTnLst>
                              <p:par>
                                <p:cTn id="40" presetID="32" presetClass="emph" presetSubtype="0" fill="hold" nodeType="afterEffect">
                                  <p:stCondLst>
                                    <p:cond delay="0"/>
                                  </p:stCondLst>
                                  <p:childTnLst>
                                    <p:animRot by="120000">
                                      <p:cBhvr>
                                        <p:cTn id="41" dur="100" fill="hold">
                                          <p:stCondLst>
                                            <p:cond delay="0"/>
                                          </p:stCondLst>
                                        </p:cTn>
                                        <p:tgtEl>
                                          <p:spTgt spid="159"/>
                                        </p:tgtEl>
                                        <p:attrNameLst>
                                          <p:attrName>r</p:attrName>
                                        </p:attrNameLst>
                                      </p:cBhvr>
                                    </p:animRot>
                                    <p:animRot by="-240000">
                                      <p:cBhvr>
                                        <p:cTn id="42" dur="200" fill="hold">
                                          <p:stCondLst>
                                            <p:cond delay="200"/>
                                          </p:stCondLst>
                                        </p:cTn>
                                        <p:tgtEl>
                                          <p:spTgt spid="159"/>
                                        </p:tgtEl>
                                        <p:attrNameLst>
                                          <p:attrName>r</p:attrName>
                                        </p:attrNameLst>
                                      </p:cBhvr>
                                    </p:animRot>
                                    <p:animRot by="240000">
                                      <p:cBhvr>
                                        <p:cTn id="43" dur="200" fill="hold">
                                          <p:stCondLst>
                                            <p:cond delay="400"/>
                                          </p:stCondLst>
                                        </p:cTn>
                                        <p:tgtEl>
                                          <p:spTgt spid="159"/>
                                        </p:tgtEl>
                                        <p:attrNameLst>
                                          <p:attrName>r</p:attrName>
                                        </p:attrNameLst>
                                      </p:cBhvr>
                                    </p:animRot>
                                    <p:animRot by="-240000">
                                      <p:cBhvr>
                                        <p:cTn id="44" dur="200" fill="hold">
                                          <p:stCondLst>
                                            <p:cond delay="600"/>
                                          </p:stCondLst>
                                        </p:cTn>
                                        <p:tgtEl>
                                          <p:spTgt spid="159"/>
                                        </p:tgtEl>
                                        <p:attrNameLst>
                                          <p:attrName>r</p:attrName>
                                        </p:attrNameLst>
                                      </p:cBhvr>
                                    </p:animRot>
                                    <p:animRot by="120000">
                                      <p:cBhvr>
                                        <p:cTn id="45" dur="200" fill="hold">
                                          <p:stCondLst>
                                            <p:cond delay="800"/>
                                          </p:stCondLst>
                                        </p:cTn>
                                        <p:tgtEl>
                                          <p:spTgt spid="159"/>
                                        </p:tgtEl>
                                        <p:attrNameLst>
                                          <p:attrName>r</p:attrName>
                                        </p:attrNameLst>
                                      </p:cBhvr>
                                    </p:animRot>
                                  </p:childTnLst>
                                </p:cTn>
                              </p:par>
                              <p:par>
                                <p:cTn id="46" presetID="32" presetClass="emph" presetSubtype="0" fill="hold" nodeType="withEffect">
                                  <p:stCondLst>
                                    <p:cond delay="0"/>
                                  </p:stCondLst>
                                  <p:childTnLst>
                                    <p:animRot by="120000">
                                      <p:cBhvr>
                                        <p:cTn id="47" dur="100" fill="hold">
                                          <p:stCondLst>
                                            <p:cond delay="0"/>
                                          </p:stCondLst>
                                        </p:cTn>
                                        <p:tgtEl>
                                          <p:spTgt spid="156"/>
                                        </p:tgtEl>
                                        <p:attrNameLst>
                                          <p:attrName>r</p:attrName>
                                        </p:attrNameLst>
                                      </p:cBhvr>
                                    </p:animRot>
                                    <p:animRot by="-240000">
                                      <p:cBhvr>
                                        <p:cTn id="48" dur="200" fill="hold">
                                          <p:stCondLst>
                                            <p:cond delay="200"/>
                                          </p:stCondLst>
                                        </p:cTn>
                                        <p:tgtEl>
                                          <p:spTgt spid="156"/>
                                        </p:tgtEl>
                                        <p:attrNameLst>
                                          <p:attrName>r</p:attrName>
                                        </p:attrNameLst>
                                      </p:cBhvr>
                                    </p:animRot>
                                    <p:animRot by="240000">
                                      <p:cBhvr>
                                        <p:cTn id="49" dur="200" fill="hold">
                                          <p:stCondLst>
                                            <p:cond delay="400"/>
                                          </p:stCondLst>
                                        </p:cTn>
                                        <p:tgtEl>
                                          <p:spTgt spid="156"/>
                                        </p:tgtEl>
                                        <p:attrNameLst>
                                          <p:attrName>r</p:attrName>
                                        </p:attrNameLst>
                                      </p:cBhvr>
                                    </p:animRot>
                                    <p:animRot by="-240000">
                                      <p:cBhvr>
                                        <p:cTn id="50" dur="200" fill="hold">
                                          <p:stCondLst>
                                            <p:cond delay="600"/>
                                          </p:stCondLst>
                                        </p:cTn>
                                        <p:tgtEl>
                                          <p:spTgt spid="156"/>
                                        </p:tgtEl>
                                        <p:attrNameLst>
                                          <p:attrName>r</p:attrName>
                                        </p:attrNameLst>
                                      </p:cBhvr>
                                    </p:animRot>
                                    <p:animRot by="120000">
                                      <p:cBhvr>
                                        <p:cTn id="51" dur="200" fill="hold">
                                          <p:stCondLst>
                                            <p:cond delay="800"/>
                                          </p:stCondLst>
                                        </p:cTn>
                                        <p:tgtEl>
                                          <p:spTgt spid="156"/>
                                        </p:tgtEl>
                                        <p:attrNameLst>
                                          <p:attrName>r</p:attrName>
                                        </p:attrNameLst>
                                      </p:cBhvr>
                                    </p:animRot>
                                  </p:childTnLst>
                                </p:cTn>
                              </p:par>
                            </p:childTnLst>
                          </p:cTn>
                        </p:par>
                        <p:par>
                          <p:cTn id="52" fill="hold">
                            <p:stCondLst>
                              <p:cond delay="6000"/>
                            </p:stCondLst>
                            <p:childTnLst>
                              <p:par>
                                <p:cTn id="53" presetID="22" presetClass="entr" presetSubtype="8" fill="hold" grpId="0" nodeType="afterEffect">
                                  <p:stCondLst>
                                    <p:cond delay="0"/>
                                  </p:stCondLst>
                                  <p:iterate type="lt">
                                    <p:tmPct val="10000"/>
                                  </p:iterate>
                                  <p:childTnLst>
                                    <p:set>
                                      <p:cBhvr>
                                        <p:cTn id="54" dur="1" fill="hold">
                                          <p:stCondLst>
                                            <p:cond delay="0"/>
                                          </p:stCondLst>
                                        </p:cTn>
                                        <p:tgtEl>
                                          <p:spTgt spid="155"/>
                                        </p:tgtEl>
                                        <p:attrNameLst>
                                          <p:attrName>style.visibility</p:attrName>
                                        </p:attrNameLst>
                                      </p:cBhvr>
                                      <p:to>
                                        <p:strVal val="visible"/>
                                      </p:to>
                                    </p:set>
                                    <p:animEffect transition="in" filter="wipe(left)">
                                      <p:cBhvr>
                                        <p:cTn id="55" dur="1000"/>
                                        <p:tgtEl>
                                          <p:spTgt spid="15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62"/>
                                        </p:tgtEl>
                                        <p:attrNameLst>
                                          <p:attrName>style.visibility</p:attrName>
                                        </p:attrNameLst>
                                      </p:cBhvr>
                                      <p:to>
                                        <p:strVal val="visible"/>
                                      </p:to>
                                    </p:set>
                                    <p:animEffect transition="in" filter="wipe(left)">
                                      <p:cBhvr>
                                        <p:cTn id="58"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1"/>
          <p:cNvGrpSpPr>
            <a:grpSpLocks/>
          </p:cNvGrpSpPr>
          <p:nvPr/>
        </p:nvGrpSpPr>
        <p:grpSpPr bwMode="auto">
          <a:xfrm>
            <a:off x="5223010" y="811337"/>
            <a:ext cx="2735436" cy="1812674"/>
            <a:chOff x="5553800" y="924344"/>
            <a:chExt cx="2907525" cy="1927850"/>
          </a:xfrm>
        </p:grpSpPr>
        <p:sp>
          <p:nvSpPr>
            <p:cNvPr id="53" name="圆角矩形标注 52"/>
            <p:cNvSpPr/>
            <p:nvPr/>
          </p:nvSpPr>
          <p:spPr>
            <a:xfrm flipH="1">
              <a:off x="5553800" y="924344"/>
              <a:ext cx="2907525" cy="1927850"/>
            </a:xfrm>
            <a:prstGeom prst="wedgeRoundRectCallout">
              <a:avLst>
                <a:gd name="adj1" fmla="val -1475"/>
                <a:gd name="adj2" fmla="val 68169"/>
                <a:gd name="adj3" fmla="val 16667"/>
              </a:avLst>
            </a:prstGeom>
            <a:solidFill>
              <a:schemeClr val="bg2"/>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54" name="圆角矩形标注 53"/>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grpSp>
        <p:nvGrpSpPr>
          <p:cNvPr id="3" name="组合 54"/>
          <p:cNvGrpSpPr>
            <a:grpSpLocks/>
          </p:cNvGrpSpPr>
          <p:nvPr/>
        </p:nvGrpSpPr>
        <p:grpSpPr bwMode="auto">
          <a:xfrm>
            <a:off x="1485677" y="1157745"/>
            <a:ext cx="2451739" cy="1673812"/>
            <a:chOff x="1580089" y="1293093"/>
            <a:chExt cx="2605556" cy="1779954"/>
          </a:xfrm>
        </p:grpSpPr>
        <p:sp>
          <p:nvSpPr>
            <p:cNvPr id="56" name="圆角矩形标注 55"/>
            <p:cNvSpPr/>
            <p:nvPr/>
          </p:nvSpPr>
          <p:spPr>
            <a:xfrm>
              <a:off x="1592784" y="1293093"/>
              <a:ext cx="2592861" cy="1779954"/>
            </a:xfrm>
            <a:prstGeom prst="wedgeRoundRectCallout">
              <a:avLst>
                <a:gd name="adj1" fmla="val -15494"/>
                <a:gd name="adj2" fmla="val 64875"/>
                <a:gd name="adj3" fmla="val 16667"/>
              </a:avLst>
            </a:prstGeom>
            <a:solidFill>
              <a:schemeClr val="accent1"/>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57" name="圆角矩形标注 56"/>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grpSp>
        <p:nvGrpSpPr>
          <p:cNvPr id="4" name="组合 57"/>
          <p:cNvGrpSpPr>
            <a:grpSpLocks/>
          </p:cNvGrpSpPr>
          <p:nvPr/>
        </p:nvGrpSpPr>
        <p:grpSpPr bwMode="auto">
          <a:xfrm>
            <a:off x="3395405" y="2955488"/>
            <a:ext cx="2463684" cy="1670826"/>
            <a:chOff x="3609583" y="3228600"/>
            <a:chExt cx="2272417" cy="1559969"/>
          </a:xfrm>
        </p:grpSpPr>
        <p:sp>
          <p:nvSpPr>
            <p:cNvPr id="59" name="圆角矩形标注 58"/>
            <p:cNvSpPr/>
            <p:nvPr/>
          </p:nvSpPr>
          <p:spPr>
            <a:xfrm>
              <a:off x="3609583" y="3228600"/>
              <a:ext cx="2272417" cy="1559969"/>
            </a:xfrm>
            <a:prstGeom prst="wedgeRoundRectCallout">
              <a:avLst>
                <a:gd name="adj1" fmla="val -15494"/>
                <a:gd name="adj2" fmla="val 64875"/>
                <a:gd name="adj3" fmla="val 16667"/>
              </a:avLst>
            </a:prstGeom>
            <a:solidFill>
              <a:srgbClr val="D0006D"/>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92D050"/>
                </a:solidFill>
                <a:latin typeface="Calibri"/>
                <a:ea typeface="微软雅黑"/>
              </a:endParaRPr>
            </a:p>
          </p:txBody>
        </p:sp>
        <p:sp>
          <p:nvSpPr>
            <p:cNvPr id="60" name="圆角矩形标注 59"/>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grpSp>
        <p:nvGrpSpPr>
          <p:cNvPr id="5" name="组合 60"/>
          <p:cNvGrpSpPr/>
          <p:nvPr/>
        </p:nvGrpSpPr>
        <p:grpSpPr>
          <a:xfrm>
            <a:off x="6008264" y="3023079"/>
            <a:ext cx="1053517" cy="857574"/>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chemeClr val="accent1"/>
            </a:solidFill>
            <a:ln>
              <a:noFill/>
            </a:ln>
          </p:spPr>
          <p:txBody>
            <a:bodyPr/>
            <a:lstStyle/>
            <a:p>
              <a:pPr defTabSz="910314">
                <a:defRPr/>
              </a:pPr>
              <a:endParaRPr lang="zh-CN" altLang="en-US" sz="1787">
                <a:solidFill>
                  <a:srgbClr val="00B0F0"/>
                </a:solidFill>
                <a:latin typeface="Arial"/>
                <a:ea typeface="微软雅黑"/>
              </a:endParaRPr>
            </a:p>
          </p:txBody>
        </p:sp>
      </p:grpSp>
      <p:grpSp>
        <p:nvGrpSpPr>
          <p:cNvPr id="6" name="组合 63"/>
          <p:cNvGrpSpPr/>
          <p:nvPr/>
        </p:nvGrpSpPr>
        <p:grpSpPr>
          <a:xfrm>
            <a:off x="4170174" y="1606655"/>
            <a:ext cx="918061" cy="747311"/>
            <a:chOff x="4433706" y="1770468"/>
            <a:chExt cx="976077" cy="794537"/>
          </a:xfrm>
          <a:effectLst>
            <a:outerShdw blurRad="50800" dist="38100" dir="2700000" algn="tl" rotWithShape="0">
              <a:prstClr val="black">
                <a:alpha val="40000"/>
              </a:prstClr>
            </a:outerShdw>
          </a:effectLst>
        </p:grpSpPr>
        <p:sp>
          <p:nvSpPr>
            <p:cNvPr id="65" name="圆角矩形标注 64"/>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nvGrpSpPr>
            <p:cNvPr id="7" name="组合 65"/>
            <p:cNvGrpSpPr/>
            <p:nvPr/>
          </p:nvGrpSpPr>
          <p:grpSpPr>
            <a:xfrm>
              <a:off x="4572893" y="1866135"/>
              <a:ext cx="612285" cy="618178"/>
              <a:chOff x="10560864" y="2750058"/>
              <a:chExt cx="612285" cy="618178"/>
            </a:xfrm>
            <a:solidFill>
              <a:schemeClr val="accent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solidFill>
                  <a:srgbClr val="D0006D"/>
                </a:solidFill>
                <a:ln>
                  <a:noFill/>
                </a:ln>
                <a:extLst/>
              </p:spPr>
              <p:txBody>
                <a:bodyPr/>
                <a:lstStyle/>
                <a:p>
                  <a:pPr defTabSz="910314">
                    <a:defRPr/>
                  </a:pPr>
                  <a:endParaRPr lang="zh-CN" altLang="en-US" sz="1787">
                    <a:solidFill>
                      <a:prstClr val="black"/>
                    </a:solidFill>
                    <a:latin typeface="Arial"/>
                    <a:ea typeface="微软雅黑"/>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solidFill>
                  <a:srgbClr val="D0006D"/>
                </a:solidFill>
                <a:ln>
                  <a:noFill/>
                </a:ln>
                <a:extLst/>
              </p:spPr>
              <p:txBody>
                <a:bodyPr/>
                <a:lstStyle/>
                <a:p>
                  <a:pPr defTabSz="910314">
                    <a:defRPr/>
                  </a:pPr>
                  <a:endParaRPr lang="zh-CN" altLang="en-US" sz="1787">
                    <a:solidFill>
                      <a:prstClr val="black"/>
                    </a:solidFill>
                    <a:latin typeface="Arial"/>
                    <a:ea typeface="微软雅黑"/>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10314">
                    <a:defRPr/>
                  </a:pPr>
                  <a:endParaRPr lang="zh-CN" altLang="en-US" sz="1787">
                    <a:solidFill>
                      <a:prstClr val="black"/>
                    </a:solidFill>
                    <a:latin typeface="Arial"/>
                    <a:ea typeface="微软雅黑"/>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solidFill>
                <a:srgbClr val="D0006D"/>
              </a:solidFill>
              <a:ln>
                <a:noFill/>
              </a:ln>
              <a:extLst/>
            </p:spPr>
            <p:txBody>
              <a:bodyPr/>
              <a:lstStyle/>
              <a:p>
                <a:pPr defTabSz="910314">
                  <a:defRPr/>
                </a:pPr>
                <a:endParaRPr lang="zh-CN" altLang="en-US" sz="1787">
                  <a:solidFill>
                    <a:prstClr val="black"/>
                  </a:solidFill>
                  <a:latin typeface="Arial"/>
                  <a:ea typeface="微软雅黑"/>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solidFill>
                <a:srgbClr val="D0006D"/>
              </a:solidFill>
              <a:ln>
                <a:noFill/>
              </a:ln>
              <a:extLst/>
            </p:spPr>
            <p:txBody>
              <a:bodyPr/>
              <a:lstStyle/>
              <a:p>
                <a:pPr defTabSz="910314">
                  <a:defRPr/>
                </a:pPr>
                <a:endParaRPr lang="zh-CN" altLang="en-US" sz="1787">
                  <a:solidFill>
                    <a:prstClr val="black"/>
                  </a:solidFill>
                  <a:latin typeface="Arial"/>
                  <a:ea typeface="微软雅黑"/>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solidFill>
                <a:srgbClr val="D0006D"/>
              </a:solidFill>
              <a:ln>
                <a:noFill/>
              </a:ln>
              <a:extLst/>
            </p:spPr>
            <p:txBody>
              <a:bodyPr/>
              <a:lstStyle/>
              <a:p>
                <a:pPr defTabSz="910314">
                  <a:defRPr/>
                </a:pPr>
                <a:endParaRPr lang="zh-CN" altLang="en-US" sz="1787">
                  <a:solidFill>
                    <a:prstClr val="black"/>
                  </a:solidFill>
                  <a:latin typeface="Arial"/>
                  <a:ea typeface="微软雅黑"/>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solidFill>
                <a:srgbClr val="D0006D"/>
              </a:solidFill>
              <a:ln>
                <a:noFill/>
              </a:ln>
              <a:extLst/>
            </p:spPr>
            <p:txBody>
              <a:bodyPr/>
              <a:lstStyle/>
              <a:p>
                <a:pPr defTabSz="910314">
                  <a:defRPr/>
                </a:pPr>
                <a:endParaRPr lang="zh-CN" altLang="en-US" sz="1787">
                  <a:solidFill>
                    <a:prstClr val="black"/>
                  </a:solidFill>
                  <a:latin typeface="Arial"/>
                  <a:ea typeface="微软雅黑"/>
                </a:endParaRPr>
              </a:p>
            </p:txBody>
          </p:sp>
        </p:grpSp>
      </p:grpSp>
      <p:grpSp>
        <p:nvGrpSpPr>
          <p:cNvPr id="9" name="组合 77"/>
          <p:cNvGrpSpPr/>
          <p:nvPr/>
        </p:nvGrpSpPr>
        <p:grpSpPr>
          <a:xfrm>
            <a:off x="1701835" y="3339844"/>
            <a:ext cx="1083649" cy="747311"/>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solidFill>
                <a:srgbClr val="FF0000"/>
              </a:solidFill>
              <a:ln>
                <a:noFill/>
              </a:ln>
              <a:extLst/>
            </p:spPr>
            <p:txBody>
              <a:bodyPr/>
              <a:lstStyle/>
              <a:p>
                <a:pPr defTabSz="910314">
                  <a:defRPr/>
                </a:pPr>
                <a:endParaRPr lang="zh-CN" altLang="en-US" sz="1787">
                  <a:solidFill>
                    <a:srgbClr val="92D050"/>
                  </a:solidFill>
                  <a:latin typeface="Arial"/>
                  <a:ea typeface="微软雅黑"/>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solidFill>
                <a:srgbClr val="FF0000"/>
              </a:solidFill>
              <a:ln>
                <a:noFill/>
              </a:ln>
              <a:extLst/>
            </p:spPr>
            <p:txBody>
              <a:bodyPr/>
              <a:lstStyle/>
              <a:p>
                <a:pPr defTabSz="910314">
                  <a:defRPr/>
                </a:pPr>
                <a:endParaRPr lang="zh-CN" altLang="en-US" sz="1787">
                  <a:solidFill>
                    <a:srgbClr val="92D050"/>
                  </a:solidFill>
                  <a:latin typeface="Arial"/>
                  <a:ea typeface="微软雅黑"/>
                </a:endParaRPr>
              </a:p>
            </p:txBody>
          </p:sp>
        </p:grpSp>
      </p:grpSp>
      <p:sp>
        <p:nvSpPr>
          <p:cNvPr id="83" name="Title 3"/>
          <p:cNvSpPr txBox="1">
            <a:spLocks/>
          </p:cNvSpPr>
          <p:nvPr/>
        </p:nvSpPr>
        <p:spPr>
          <a:xfrm>
            <a:off x="1587633" y="1233421"/>
            <a:ext cx="749345" cy="476040"/>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6600"/>
                </a:solidFill>
                <a:effectLst>
                  <a:innerShdw blurRad="63500" dist="50800" dir="13500000">
                    <a:prstClr val="black">
                      <a:alpha val="50000"/>
                    </a:prstClr>
                  </a:innerShdw>
                </a:effectLst>
                <a:latin typeface="微软雅黑" pitchFamily="34" charset="-122"/>
                <a:ea typeface="微软雅黑"/>
              </a:rPr>
              <a:t>01</a:t>
            </a:r>
            <a:endParaRPr lang="en-US" sz="3386" b="1" dirty="0">
              <a:solidFill>
                <a:srgbClr val="FF6600"/>
              </a:solidFill>
              <a:effectLst>
                <a:innerShdw blurRad="63500" dist="50800" dir="13500000">
                  <a:prstClr val="black">
                    <a:alpha val="50000"/>
                  </a:prstClr>
                </a:innerShdw>
              </a:effectLst>
              <a:latin typeface="微软雅黑" pitchFamily="34" charset="-122"/>
              <a:ea typeface="微软雅黑"/>
            </a:endParaRPr>
          </a:p>
        </p:txBody>
      </p:sp>
      <p:sp>
        <p:nvSpPr>
          <p:cNvPr id="84" name="TextBox 83"/>
          <p:cNvSpPr txBox="1"/>
          <p:nvPr/>
        </p:nvSpPr>
        <p:spPr>
          <a:xfrm>
            <a:off x="1591689" y="1795318"/>
            <a:ext cx="2505492" cy="821807"/>
          </a:xfrm>
          <a:prstGeom prst="rect">
            <a:avLst/>
          </a:prstGeom>
          <a:noFill/>
        </p:spPr>
        <p:txBody>
          <a:bodyPr lIns="68243" tIns="34121" rIns="68243" bIns="34121">
            <a:spAutoFit/>
          </a:bodyPr>
          <a:lstStyle/>
          <a:p>
            <a:pPr defTabSz="910314">
              <a:lnSpc>
                <a:spcPct val="130000"/>
              </a:lnSpc>
              <a:defRPr/>
            </a:pPr>
            <a:r>
              <a:rPr lang="zh-CN" altLang="en-US" sz="1505" b="1" dirty="0">
                <a:solidFill>
                  <a:srgbClr val="FF6600"/>
                </a:solidFill>
                <a:latin typeface="微软雅黑" pitchFamily="34" charset="-122"/>
                <a:ea typeface="微软雅黑"/>
              </a:rPr>
              <a:t>单击此处填加标题</a:t>
            </a:r>
            <a:endParaRPr lang="en-US" altLang="zh-CN" sz="1505" b="1" dirty="0">
              <a:solidFill>
                <a:srgbClr val="FF6600"/>
              </a:solidFill>
              <a:latin typeface="微软雅黑" pitchFamily="34" charset="-122"/>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endParaRPr lang="en-US" altLang="zh-CN" sz="1129" dirty="0">
              <a:solidFill>
                <a:srgbClr val="262626"/>
              </a:solidFill>
              <a:latin typeface="微软雅黑"/>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p>
        </p:txBody>
      </p:sp>
      <p:sp>
        <p:nvSpPr>
          <p:cNvPr id="85" name="Title 3"/>
          <p:cNvSpPr txBox="1">
            <a:spLocks/>
          </p:cNvSpPr>
          <p:nvPr/>
        </p:nvSpPr>
        <p:spPr>
          <a:xfrm>
            <a:off x="5583583" y="923511"/>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0000"/>
                </a:solidFill>
                <a:effectLst>
                  <a:innerShdw blurRad="63500" dist="50800" dir="13500000">
                    <a:prstClr val="black">
                      <a:alpha val="50000"/>
                    </a:prstClr>
                  </a:innerShdw>
                </a:effectLst>
                <a:latin typeface="微软雅黑" pitchFamily="34" charset="-122"/>
                <a:ea typeface="微软雅黑"/>
              </a:rPr>
              <a:t>02</a:t>
            </a:r>
            <a:endParaRPr lang="en-US" sz="3386" b="1" dirty="0">
              <a:solidFill>
                <a:srgbClr val="FF0000"/>
              </a:solidFill>
              <a:effectLst>
                <a:innerShdw blurRad="63500" dist="50800" dir="13500000">
                  <a:prstClr val="black">
                    <a:alpha val="50000"/>
                  </a:prstClr>
                </a:innerShdw>
              </a:effectLst>
              <a:latin typeface="微软雅黑" pitchFamily="34" charset="-122"/>
              <a:ea typeface="微软雅黑"/>
            </a:endParaRPr>
          </a:p>
        </p:txBody>
      </p:sp>
      <p:sp>
        <p:nvSpPr>
          <p:cNvPr id="86" name="TextBox 85"/>
          <p:cNvSpPr txBox="1"/>
          <p:nvPr/>
        </p:nvSpPr>
        <p:spPr>
          <a:xfrm>
            <a:off x="5587337" y="1484744"/>
            <a:ext cx="2506985" cy="821807"/>
          </a:xfrm>
          <a:prstGeom prst="rect">
            <a:avLst/>
          </a:prstGeom>
          <a:noFill/>
        </p:spPr>
        <p:txBody>
          <a:bodyPr lIns="68243" tIns="34121" rIns="68243" bIns="34121">
            <a:spAutoFit/>
          </a:bodyPr>
          <a:lstStyle/>
          <a:p>
            <a:pPr defTabSz="910314">
              <a:lnSpc>
                <a:spcPct val="130000"/>
              </a:lnSpc>
              <a:defRPr/>
            </a:pPr>
            <a:r>
              <a:rPr lang="zh-CN" altLang="en-US" sz="1505" b="1" dirty="0">
                <a:solidFill>
                  <a:srgbClr val="FF0000"/>
                </a:solidFill>
                <a:latin typeface="微软雅黑" pitchFamily="34" charset="-122"/>
                <a:ea typeface="微软雅黑"/>
              </a:rPr>
              <a:t>单击此处填加标题</a:t>
            </a:r>
            <a:endParaRPr lang="en-US" altLang="zh-CN" sz="1505" b="1" dirty="0">
              <a:solidFill>
                <a:srgbClr val="FF0000"/>
              </a:solidFill>
              <a:latin typeface="微软雅黑" pitchFamily="34" charset="-122"/>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endParaRPr lang="en-US" altLang="zh-CN" sz="1129" dirty="0">
              <a:solidFill>
                <a:srgbClr val="262626"/>
              </a:solidFill>
              <a:latin typeface="微软雅黑"/>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p>
        </p:txBody>
      </p:sp>
      <p:sp>
        <p:nvSpPr>
          <p:cNvPr id="87" name="Title 3"/>
          <p:cNvSpPr txBox="1">
            <a:spLocks/>
          </p:cNvSpPr>
          <p:nvPr/>
        </p:nvSpPr>
        <p:spPr>
          <a:xfrm>
            <a:off x="3488353" y="3062077"/>
            <a:ext cx="749345" cy="29964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D0006D"/>
                </a:solidFill>
                <a:effectLst>
                  <a:innerShdw blurRad="63500" dist="50800" dir="13500000">
                    <a:prstClr val="black">
                      <a:alpha val="50000"/>
                    </a:prstClr>
                  </a:innerShdw>
                </a:effectLst>
                <a:latin typeface="微软雅黑" pitchFamily="34" charset="-122"/>
                <a:ea typeface="微软雅黑"/>
              </a:rPr>
              <a:t>03</a:t>
            </a:r>
            <a:endParaRPr lang="en-US" sz="3386" b="1" dirty="0">
              <a:solidFill>
                <a:srgbClr val="D0006D"/>
              </a:solidFill>
              <a:effectLst>
                <a:innerShdw blurRad="63500" dist="50800" dir="13500000">
                  <a:prstClr val="black">
                    <a:alpha val="50000"/>
                  </a:prstClr>
                </a:innerShdw>
              </a:effectLst>
              <a:latin typeface="微软雅黑" pitchFamily="34" charset="-122"/>
              <a:ea typeface="微软雅黑"/>
            </a:endParaRPr>
          </a:p>
        </p:txBody>
      </p:sp>
      <p:sp>
        <p:nvSpPr>
          <p:cNvPr id="88" name="TextBox 87"/>
          <p:cNvSpPr txBox="1"/>
          <p:nvPr/>
        </p:nvSpPr>
        <p:spPr>
          <a:xfrm>
            <a:off x="3487980" y="3624416"/>
            <a:ext cx="2506985" cy="821807"/>
          </a:xfrm>
          <a:prstGeom prst="rect">
            <a:avLst/>
          </a:prstGeom>
          <a:noFill/>
        </p:spPr>
        <p:txBody>
          <a:bodyPr lIns="68243" tIns="34121" rIns="68243" bIns="34121">
            <a:spAutoFit/>
          </a:bodyPr>
          <a:lstStyle/>
          <a:p>
            <a:pPr defTabSz="910314">
              <a:lnSpc>
                <a:spcPct val="130000"/>
              </a:lnSpc>
              <a:defRPr/>
            </a:pPr>
            <a:r>
              <a:rPr lang="zh-CN" altLang="en-US" sz="1505" b="1" dirty="0">
                <a:solidFill>
                  <a:srgbClr val="D0006D"/>
                </a:solidFill>
                <a:latin typeface="微软雅黑" pitchFamily="34" charset="-122"/>
                <a:ea typeface="微软雅黑"/>
              </a:rPr>
              <a:t>单击此处填加标题</a:t>
            </a:r>
            <a:endParaRPr lang="en-US" altLang="zh-CN" sz="1505" b="1" dirty="0">
              <a:solidFill>
                <a:srgbClr val="D0006D"/>
              </a:solidFill>
              <a:latin typeface="微软雅黑" pitchFamily="34" charset="-122"/>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endParaRPr lang="en-US" altLang="zh-CN" sz="1129" dirty="0">
              <a:solidFill>
                <a:srgbClr val="262626"/>
              </a:solidFill>
              <a:latin typeface="微软雅黑"/>
              <a:ea typeface="微软雅黑"/>
            </a:endParaRPr>
          </a:p>
          <a:p>
            <a:pPr defTabSz="910314">
              <a:lnSpc>
                <a:spcPct val="130000"/>
              </a:lnSpc>
              <a:defRPr/>
            </a:pPr>
            <a:r>
              <a:rPr lang="zh-CN" altLang="en-US" sz="1129" dirty="0">
                <a:solidFill>
                  <a:srgbClr val="262626"/>
                </a:solidFill>
                <a:latin typeface="微软雅黑"/>
                <a:ea typeface="微软雅黑"/>
              </a:rPr>
              <a:t>请输入您的文字请输入您的文字</a:t>
            </a:r>
          </a:p>
        </p:txBody>
      </p:sp>
      <p:sp>
        <p:nvSpPr>
          <p:cNvPr id="39"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61552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 fill="hold"/>
                                        <p:tgtEl>
                                          <p:spTgt spid="3"/>
                                        </p:tgtEl>
                                        <p:attrNameLst>
                                          <p:attrName>ppt_w</p:attrName>
                                        </p:attrNameLst>
                                      </p:cBhvr>
                                      <p:tavLst>
                                        <p:tav tm="0">
                                          <p:val>
                                            <p:fltVal val="0"/>
                                          </p:val>
                                        </p:tav>
                                        <p:tav tm="100000">
                                          <p:val>
                                            <p:strVal val="#ppt_w"/>
                                          </p:val>
                                        </p:tav>
                                      </p:tavLst>
                                    </p:anim>
                                    <p:anim calcmode="lin" valueType="num">
                                      <p:cBhvr>
                                        <p:cTn id="8" dur="100" fill="hold"/>
                                        <p:tgtEl>
                                          <p:spTgt spid="3"/>
                                        </p:tgtEl>
                                        <p:attrNameLst>
                                          <p:attrName>ppt_h</p:attrName>
                                        </p:attrNameLst>
                                      </p:cBhvr>
                                      <p:tavLst>
                                        <p:tav tm="0">
                                          <p:val>
                                            <p:fltVal val="0"/>
                                          </p:val>
                                        </p:tav>
                                        <p:tav tm="100000">
                                          <p:val>
                                            <p:strVal val="#ppt_h"/>
                                          </p:val>
                                        </p:tav>
                                      </p:tavLst>
                                    </p:anim>
                                    <p:animEffect transition="in" filter="fade">
                                      <p:cBhvr>
                                        <p:cTn id="9" dur="100"/>
                                        <p:tgtEl>
                                          <p:spTgt spid="3"/>
                                        </p:tgtEl>
                                      </p:cBhvr>
                                    </p:animEffect>
                                  </p:childTnLst>
                                </p:cTn>
                              </p:par>
                              <p:par>
                                <p:cTn id="10" presetID="6" presetClass="emph" presetSubtype="0" fill="hold" nodeType="withEffect">
                                  <p:stCondLst>
                                    <p:cond delay="100"/>
                                  </p:stCondLst>
                                  <p:childTnLst>
                                    <p:animScale>
                                      <p:cBhvr>
                                        <p:cTn id="11" dur="100" fill="hold"/>
                                        <p:tgtEl>
                                          <p:spTgt spid="3"/>
                                        </p:tgtEl>
                                      </p:cBhvr>
                                      <p:by x="110000" y="110000"/>
                                    </p:animScale>
                                  </p:childTnLst>
                                </p:cTn>
                              </p:par>
                              <p:par>
                                <p:cTn id="12" presetID="6" presetClass="emph" presetSubtype="0" fill="hold" nodeType="withEffect">
                                  <p:stCondLst>
                                    <p:cond delay="200"/>
                                  </p:stCondLst>
                                  <p:childTnLst>
                                    <p:animScale>
                                      <p:cBhvr>
                                        <p:cTn id="13" dur="200" fill="hold"/>
                                        <p:tgtEl>
                                          <p:spTgt spid="3"/>
                                        </p:tgtEl>
                                      </p:cBhvr>
                                      <p:by x="90000" y="90000"/>
                                    </p:animScale>
                                  </p:childTnLst>
                                </p:cTn>
                              </p:par>
                              <p:par>
                                <p:cTn id="14" presetID="6" presetClass="emph" presetSubtype="0" fill="hold" nodeType="withEffect">
                                  <p:stCondLst>
                                    <p:cond delay="400"/>
                                  </p:stCondLst>
                                  <p:childTnLst>
                                    <p:animScale>
                                      <p:cBhvr>
                                        <p:cTn id="15" dur="100" fill="hold"/>
                                        <p:tgtEl>
                                          <p:spTgt spid="3"/>
                                        </p:tgtEl>
                                      </p:cBhvr>
                                      <p:by x="105000" y="105000"/>
                                    </p:animScale>
                                  </p:childTnLst>
                                </p:cTn>
                              </p:par>
                              <p:par>
                                <p:cTn id="16" presetID="6" presetClass="emph" presetSubtype="0" fill="hold" nodeType="withEffect">
                                  <p:stCondLst>
                                    <p:cond delay="500"/>
                                  </p:stCondLst>
                                  <p:childTnLst>
                                    <p:animScale>
                                      <p:cBhvr>
                                        <p:cTn id="17" dur="200" fill="hold"/>
                                        <p:tgtEl>
                                          <p:spTgt spid="3"/>
                                        </p:tgtEl>
                                      </p:cBhvr>
                                      <p:by x="95000" y="95000"/>
                                    </p:animScale>
                                  </p:childTnLst>
                                </p:cTn>
                              </p:par>
                            </p:childTnLst>
                          </p:cTn>
                        </p:par>
                        <p:par>
                          <p:cTn id="18" fill="hold" nodeType="afterGroup">
                            <p:stCondLst>
                              <p:cond delay="7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 fill="hold"/>
                                        <p:tgtEl>
                                          <p:spTgt spid="2"/>
                                        </p:tgtEl>
                                        <p:attrNameLst>
                                          <p:attrName>ppt_w</p:attrName>
                                        </p:attrNameLst>
                                      </p:cBhvr>
                                      <p:tavLst>
                                        <p:tav tm="0">
                                          <p:val>
                                            <p:fltVal val="0"/>
                                          </p:val>
                                        </p:tav>
                                        <p:tav tm="100000">
                                          <p:val>
                                            <p:strVal val="#ppt_w"/>
                                          </p:val>
                                        </p:tav>
                                      </p:tavLst>
                                    </p:anim>
                                    <p:anim calcmode="lin" valueType="num">
                                      <p:cBhvr>
                                        <p:cTn id="22" dur="100" fill="hold"/>
                                        <p:tgtEl>
                                          <p:spTgt spid="2"/>
                                        </p:tgtEl>
                                        <p:attrNameLst>
                                          <p:attrName>ppt_h</p:attrName>
                                        </p:attrNameLst>
                                      </p:cBhvr>
                                      <p:tavLst>
                                        <p:tav tm="0">
                                          <p:val>
                                            <p:fltVal val="0"/>
                                          </p:val>
                                        </p:tav>
                                        <p:tav tm="100000">
                                          <p:val>
                                            <p:strVal val="#ppt_h"/>
                                          </p:val>
                                        </p:tav>
                                      </p:tavLst>
                                    </p:anim>
                                    <p:animEffect transition="in" filter="fade">
                                      <p:cBhvr>
                                        <p:cTn id="23" dur="100"/>
                                        <p:tgtEl>
                                          <p:spTgt spid="2"/>
                                        </p:tgtEl>
                                      </p:cBhvr>
                                    </p:animEffect>
                                  </p:childTnLst>
                                </p:cTn>
                              </p:par>
                              <p:par>
                                <p:cTn id="24" presetID="6" presetClass="emph" presetSubtype="0" fill="hold" nodeType="withEffect">
                                  <p:stCondLst>
                                    <p:cond delay="100"/>
                                  </p:stCondLst>
                                  <p:childTnLst>
                                    <p:animScale>
                                      <p:cBhvr>
                                        <p:cTn id="25" dur="100" fill="hold"/>
                                        <p:tgtEl>
                                          <p:spTgt spid="2"/>
                                        </p:tgtEl>
                                      </p:cBhvr>
                                      <p:by x="110000" y="110000"/>
                                    </p:animScale>
                                  </p:childTnLst>
                                </p:cTn>
                              </p:par>
                              <p:par>
                                <p:cTn id="26" presetID="6" presetClass="emph" presetSubtype="0" fill="hold" nodeType="withEffect">
                                  <p:stCondLst>
                                    <p:cond delay="200"/>
                                  </p:stCondLst>
                                  <p:childTnLst>
                                    <p:animScale>
                                      <p:cBhvr>
                                        <p:cTn id="27" dur="200" fill="hold"/>
                                        <p:tgtEl>
                                          <p:spTgt spid="2"/>
                                        </p:tgtEl>
                                      </p:cBhvr>
                                      <p:by x="90000" y="90000"/>
                                    </p:animScale>
                                  </p:childTnLst>
                                </p:cTn>
                              </p:par>
                              <p:par>
                                <p:cTn id="28" presetID="6" presetClass="emph" presetSubtype="0" fill="hold" nodeType="withEffect">
                                  <p:stCondLst>
                                    <p:cond delay="400"/>
                                  </p:stCondLst>
                                  <p:childTnLst>
                                    <p:animScale>
                                      <p:cBhvr>
                                        <p:cTn id="29" dur="100" fill="hold"/>
                                        <p:tgtEl>
                                          <p:spTgt spid="2"/>
                                        </p:tgtEl>
                                      </p:cBhvr>
                                      <p:by x="105000" y="105000"/>
                                    </p:animScale>
                                  </p:childTnLst>
                                </p:cTn>
                              </p:par>
                              <p:par>
                                <p:cTn id="30" presetID="6" presetClass="emph" presetSubtype="0" fill="hold" nodeType="withEffect">
                                  <p:stCondLst>
                                    <p:cond delay="500"/>
                                  </p:stCondLst>
                                  <p:childTnLst>
                                    <p:animScale>
                                      <p:cBhvr>
                                        <p:cTn id="31" dur="200" fill="hold"/>
                                        <p:tgtEl>
                                          <p:spTgt spid="2"/>
                                        </p:tgtEl>
                                      </p:cBhvr>
                                      <p:by x="95000" y="95000"/>
                                    </p:animScale>
                                  </p:childTnLst>
                                </p:cTn>
                              </p:par>
                            </p:childTnLst>
                          </p:cTn>
                        </p:par>
                        <p:par>
                          <p:cTn id="32" fill="hold" nodeType="afterGroup">
                            <p:stCondLst>
                              <p:cond delay="14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nodeType="withEffect">
                                  <p:stCondLst>
                                    <p:cond delay="100"/>
                                  </p:stCondLst>
                                  <p:childTnLst>
                                    <p:animScale>
                                      <p:cBhvr>
                                        <p:cTn id="39" dur="100" fill="hold"/>
                                        <p:tgtEl>
                                          <p:spTgt spid="4"/>
                                        </p:tgtEl>
                                      </p:cBhvr>
                                      <p:by x="110000" y="110000"/>
                                    </p:animScale>
                                  </p:childTnLst>
                                </p:cTn>
                              </p:par>
                              <p:par>
                                <p:cTn id="40" presetID="6" presetClass="emph" presetSubtype="0" fill="hold" nodeType="withEffect">
                                  <p:stCondLst>
                                    <p:cond delay="200"/>
                                  </p:stCondLst>
                                  <p:childTnLst>
                                    <p:animScale>
                                      <p:cBhvr>
                                        <p:cTn id="41" dur="200" fill="hold"/>
                                        <p:tgtEl>
                                          <p:spTgt spid="4"/>
                                        </p:tgtEl>
                                      </p:cBhvr>
                                      <p:by x="90000" y="90000"/>
                                    </p:animScale>
                                  </p:childTnLst>
                                </p:cTn>
                              </p:par>
                              <p:par>
                                <p:cTn id="42" presetID="6" presetClass="emph" presetSubtype="0" fill="hold" nodeType="withEffect">
                                  <p:stCondLst>
                                    <p:cond delay="400"/>
                                  </p:stCondLst>
                                  <p:childTnLst>
                                    <p:animScale>
                                      <p:cBhvr>
                                        <p:cTn id="43" dur="100" fill="hold"/>
                                        <p:tgtEl>
                                          <p:spTgt spid="4"/>
                                        </p:tgtEl>
                                      </p:cBhvr>
                                      <p:by x="105000" y="105000"/>
                                    </p:animScale>
                                  </p:childTnLst>
                                </p:cTn>
                              </p:par>
                              <p:par>
                                <p:cTn id="44" presetID="6" presetClass="emph" presetSubtype="0" fill="hold" nodeType="withEffect">
                                  <p:stCondLst>
                                    <p:cond delay="500"/>
                                  </p:stCondLst>
                                  <p:childTnLst>
                                    <p:animScale>
                                      <p:cBhvr>
                                        <p:cTn id="45" dur="200" fill="hold"/>
                                        <p:tgtEl>
                                          <p:spTgt spid="4"/>
                                        </p:tgtEl>
                                      </p:cBhvr>
                                      <p:by x="95000" y="95000"/>
                                    </p:animScale>
                                  </p:childTnLst>
                                </p:cTn>
                              </p:par>
                            </p:childTnLst>
                          </p:cTn>
                        </p:par>
                        <p:par>
                          <p:cTn id="46" fill="hold" nodeType="afterGroup">
                            <p:stCondLst>
                              <p:cond delay="21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 fill="hold"/>
                                        <p:tgtEl>
                                          <p:spTgt spid="6"/>
                                        </p:tgtEl>
                                        <p:attrNameLst>
                                          <p:attrName>ppt_w</p:attrName>
                                        </p:attrNameLst>
                                      </p:cBhvr>
                                      <p:tavLst>
                                        <p:tav tm="0">
                                          <p:val>
                                            <p:fltVal val="0"/>
                                          </p:val>
                                        </p:tav>
                                        <p:tav tm="100000">
                                          <p:val>
                                            <p:strVal val="#ppt_w"/>
                                          </p:val>
                                        </p:tav>
                                      </p:tavLst>
                                    </p:anim>
                                    <p:anim calcmode="lin" valueType="num">
                                      <p:cBhvr>
                                        <p:cTn id="50" dur="100" fill="hold"/>
                                        <p:tgtEl>
                                          <p:spTgt spid="6"/>
                                        </p:tgtEl>
                                        <p:attrNameLst>
                                          <p:attrName>ppt_h</p:attrName>
                                        </p:attrNameLst>
                                      </p:cBhvr>
                                      <p:tavLst>
                                        <p:tav tm="0">
                                          <p:val>
                                            <p:fltVal val="0"/>
                                          </p:val>
                                        </p:tav>
                                        <p:tav tm="100000">
                                          <p:val>
                                            <p:strVal val="#ppt_h"/>
                                          </p:val>
                                        </p:tav>
                                      </p:tavLst>
                                    </p:anim>
                                    <p:animEffect transition="in" filter="fade">
                                      <p:cBhvr>
                                        <p:cTn id="51" dur="100"/>
                                        <p:tgtEl>
                                          <p:spTgt spid="6"/>
                                        </p:tgtEl>
                                      </p:cBhvr>
                                    </p:animEffect>
                                  </p:childTnLst>
                                </p:cTn>
                              </p:par>
                              <p:par>
                                <p:cTn id="52" presetID="6" presetClass="emph" presetSubtype="0" fill="hold" nodeType="withEffect">
                                  <p:stCondLst>
                                    <p:cond delay="100"/>
                                  </p:stCondLst>
                                  <p:childTnLst>
                                    <p:animScale>
                                      <p:cBhvr>
                                        <p:cTn id="53" dur="100" fill="hold"/>
                                        <p:tgtEl>
                                          <p:spTgt spid="6"/>
                                        </p:tgtEl>
                                      </p:cBhvr>
                                      <p:by x="110000" y="110000"/>
                                    </p:animScale>
                                  </p:childTnLst>
                                </p:cTn>
                              </p:par>
                              <p:par>
                                <p:cTn id="54" presetID="6" presetClass="emph" presetSubtype="0" fill="hold" nodeType="withEffect">
                                  <p:stCondLst>
                                    <p:cond delay="200"/>
                                  </p:stCondLst>
                                  <p:childTnLst>
                                    <p:animScale>
                                      <p:cBhvr>
                                        <p:cTn id="55" dur="200" fill="hold"/>
                                        <p:tgtEl>
                                          <p:spTgt spid="6"/>
                                        </p:tgtEl>
                                      </p:cBhvr>
                                      <p:by x="90000" y="90000"/>
                                    </p:animScale>
                                  </p:childTnLst>
                                </p:cTn>
                              </p:par>
                              <p:par>
                                <p:cTn id="56" presetID="6" presetClass="emph" presetSubtype="0" fill="hold" nodeType="withEffect">
                                  <p:stCondLst>
                                    <p:cond delay="400"/>
                                  </p:stCondLst>
                                  <p:childTnLst>
                                    <p:animScale>
                                      <p:cBhvr>
                                        <p:cTn id="57" dur="100" fill="hold"/>
                                        <p:tgtEl>
                                          <p:spTgt spid="6"/>
                                        </p:tgtEl>
                                      </p:cBhvr>
                                      <p:by x="105000" y="105000"/>
                                    </p:animScale>
                                  </p:childTnLst>
                                </p:cTn>
                              </p:par>
                              <p:par>
                                <p:cTn id="58" presetID="6" presetClass="emph" presetSubtype="0" fill="hold" nodeType="withEffect">
                                  <p:stCondLst>
                                    <p:cond delay="500"/>
                                  </p:stCondLst>
                                  <p:childTnLst>
                                    <p:animScale>
                                      <p:cBhvr>
                                        <p:cTn id="59" dur="200" fill="hold"/>
                                        <p:tgtEl>
                                          <p:spTgt spid="6"/>
                                        </p:tgtEl>
                                      </p:cBhvr>
                                      <p:by x="95000" y="95000"/>
                                    </p:animScale>
                                  </p:childTnLst>
                                </p:cTn>
                              </p:par>
                            </p:childTnLst>
                          </p:cTn>
                        </p:par>
                        <p:par>
                          <p:cTn id="60" fill="hold" nodeType="afterGroup">
                            <p:stCondLst>
                              <p:cond delay="2800"/>
                            </p:stCondLst>
                            <p:childTnLst>
                              <p:par>
                                <p:cTn id="61" presetID="53" presetClass="entr" presetSubtype="16"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 fill="hold"/>
                                        <p:tgtEl>
                                          <p:spTgt spid="9"/>
                                        </p:tgtEl>
                                        <p:attrNameLst>
                                          <p:attrName>ppt_w</p:attrName>
                                        </p:attrNameLst>
                                      </p:cBhvr>
                                      <p:tavLst>
                                        <p:tav tm="0">
                                          <p:val>
                                            <p:fltVal val="0"/>
                                          </p:val>
                                        </p:tav>
                                        <p:tav tm="100000">
                                          <p:val>
                                            <p:strVal val="#ppt_w"/>
                                          </p:val>
                                        </p:tav>
                                      </p:tavLst>
                                    </p:anim>
                                    <p:anim calcmode="lin" valueType="num">
                                      <p:cBhvr>
                                        <p:cTn id="64" dur="100" fill="hold"/>
                                        <p:tgtEl>
                                          <p:spTgt spid="9"/>
                                        </p:tgtEl>
                                        <p:attrNameLst>
                                          <p:attrName>ppt_h</p:attrName>
                                        </p:attrNameLst>
                                      </p:cBhvr>
                                      <p:tavLst>
                                        <p:tav tm="0">
                                          <p:val>
                                            <p:fltVal val="0"/>
                                          </p:val>
                                        </p:tav>
                                        <p:tav tm="100000">
                                          <p:val>
                                            <p:strVal val="#ppt_h"/>
                                          </p:val>
                                        </p:tav>
                                      </p:tavLst>
                                    </p:anim>
                                    <p:animEffect transition="in" filter="fade">
                                      <p:cBhvr>
                                        <p:cTn id="65" dur="100"/>
                                        <p:tgtEl>
                                          <p:spTgt spid="9"/>
                                        </p:tgtEl>
                                      </p:cBhvr>
                                    </p:animEffect>
                                  </p:childTnLst>
                                </p:cTn>
                              </p:par>
                              <p:par>
                                <p:cTn id="66" presetID="6" presetClass="emph" presetSubtype="0" fill="hold" nodeType="withEffect">
                                  <p:stCondLst>
                                    <p:cond delay="100"/>
                                  </p:stCondLst>
                                  <p:childTnLst>
                                    <p:animScale>
                                      <p:cBhvr>
                                        <p:cTn id="67" dur="100" fill="hold"/>
                                        <p:tgtEl>
                                          <p:spTgt spid="9"/>
                                        </p:tgtEl>
                                      </p:cBhvr>
                                      <p:by x="110000" y="110000"/>
                                    </p:animScale>
                                  </p:childTnLst>
                                </p:cTn>
                              </p:par>
                              <p:par>
                                <p:cTn id="68" presetID="6" presetClass="emph" presetSubtype="0" fill="hold" nodeType="withEffect">
                                  <p:stCondLst>
                                    <p:cond delay="200"/>
                                  </p:stCondLst>
                                  <p:childTnLst>
                                    <p:animScale>
                                      <p:cBhvr>
                                        <p:cTn id="69" dur="200" fill="hold"/>
                                        <p:tgtEl>
                                          <p:spTgt spid="9"/>
                                        </p:tgtEl>
                                      </p:cBhvr>
                                      <p:by x="90000" y="90000"/>
                                    </p:animScale>
                                  </p:childTnLst>
                                </p:cTn>
                              </p:par>
                              <p:par>
                                <p:cTn id="70" presetID="6" presetClass="emph" presetSubtype="0" fill="hold" nodeType="withEffect">
                                  <p:stCondLst>
                                    <p:cond delay="400"/>
                                  </p:stCondLst>
                                  <p:childTnLst>
                                    <p:animScale>
                                      <p:cBhvr>
                                        <p:cTn id="71" dur="100" fill="hold"/>
                                        <p:tgtEl>
                                          <p:spTgt spid="9"/>
                                        </p:tgtEl>
                                      </p:cBhvr>
                                      <p:by x="105000" y="105000"/>
                                    </p:animScale>
                                  </p:childTnLst>
                                </p:cTn>
                              </p:par>
                              <p:par>
                                <p:cTn id="72" presetID="6" presetClass="emph" presetSubtype="0" fill="hold" nodeType="withEffect">
                                  <p:stCondLst>
                                    <p:cond delay="500"/>
                                  </p:stCondLst>
                                  <p:childTnLst>
                                    <p:animScale>
                                      <p:cBhvr>
                                        <p:cTn id="73" dur="200" fill="hold"/>
                                        <p:tgtEl>
                                          <p:spTgt spid="9"/>
                                        </p:tgtEl>
                                      </p:cBhvr>
                                      <p:by x="95000" y="95000"/>
                                    </p:animScale>
                                  </p:childTnLst>
                                </p:cTn>
                              </p:par>
                            </p:childTnLst>
                          </p:cTn>
                        </p:par>
                        <p:par>
                          <p:cTn id="74" fill="hold" nodeType="afterGroup">
                            <p:stCondLst>
                              <p:cond delay="3500"/>
                            </p:stCondLst>
                            <p:childTnLst>
                              <p:par>
                                <p:cTn id="75" presetID="53" presetClass="entr" presetSubtype="16"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100" fill="hold"/>
                                        <p:tgtEl>
                                          <p:spTgt spid="5"/>
                                        </p:tgtEl>
                                        <p:attrNameLst>
                                          <p:attrName>ppt_w</p:attrName>
                                        </p:attrNameLst>
                                      </p:cBhvr>
                                      <p:tavLst>
                                        <p:tav tm="0">
                                          <p:val>
                                            <p:fltVal val="0"/>
                                          </p:val>
                                        </p:tav>
                                        <p:tav tm="100000">
                                          <p:val>
                                            <p:strVal val="#ppt_w"/>
                                          </p:val>
                                        </p:tav>
                                      </p:tavLst>
                                    </p:anim>
                                    <p:anim calcmode="lin" valueType="num">
                                      <p:cBhvr>
                                        <p:cTn id="78" dur="100" fill="hold"/>
                                        <p:tgtEl>
                                          <p:spTgt spid="5"/>
                                        </p:tgtEl>
                                        <p:attrNameLst>
                                          <p:attrName>ppt_h</p:attrName>
                                        </p:attrNameLst>
                                      </p:cBhvr>
                                      <p:tavLst>
                                        <p:tav tm="0">
                                          <p:val>
                                            <p:fltVal val="0"/>
                                          </p:val>
                                        </p:tav>
                                        <p:tav tm="100000">
                                          <p:val>
                                            <p:strVal val="#ppt_h"/>
                                          </p:val>
                                        </p:tav>
                                      </p:tavLst>
                                    </p:anim>
                                    <p:animEffect transition="in" filter="fade">
                                      <p:cBhvr>
                                        <p:cTn id="79" dur="100"/>
                                        <p:tgtEl>
                                          <p:spTgt spid="5"/>
                                        </p:tgtEl>
                                      </p:cBhvr>
                                    </p:animEffect>
                                  </p:childTnLst>
                                </p:cTn>
                              </p:par>
                              <p:par>
                                <p:cTn id="80" presetID="6" presetClass="emph" presetSubtype="0" fill="hold" nodeType="withEffect">
                                  <p:stCondLst>
                                    <p:cond delay="100"/>
                                  </p:stCondLst>
                                  <p:childTnLst>
                                    <p:animScale>
                                      <p:cBhvr>
                                        <p:cTn id="81" dur="100" fill="hold"/>
                                        <p:tgtEl>
                                          <p:spTgt spid="5"/>
                                        </p:tgtEl>
                                      </p:cBhvr>
                                      <p:by x="110000" y="110000"/>
                                    </p:animScale>
                                  </p:childTnLst>
                                </p:cTn>
                              </p:par>
                              <p:par>
                                <p:cTn id="82" presetID="6" presetClass="emph" presetSubtype="0" fill="hold" nodeType="withEffect">
                                  <p:stCondLst>
                                    <p:cond delay="200"/>
                                  </p:stCondLst>
                                  <p:childTnLst>
                                    <p:animScale>
                                      <p:cBhvr>
                                        <p:cTn id="83" dur="200" fill="hold"/>
                                        <p:tgtEl>
                                          <p:spTgt spid="5"/>
                                        </p:tgtEl>
                                      </p:cBhvr>
                                      <p:by x="90000" y="90000"/>
                                    </p:animScale>
                                  </p:childTnLst>
                                </p:cTn>
                              </p:par>
                              <p:par>
                                <p:cTn id="84" presetID="6" presetClass="emph" presetSubtype="0" fill="hold" nodeType="withEffect">
                                  <p:stCondLst>
                                    <p:cond delay="400"/>
                                  </p:stCondLst>
                                  <p:childTnLst>
                                    <p:animScale>
                                      <p:cBhvr>
                                        <p:cTn id="85" dur="100" fill="hold"/>
                                        <p:tgtEl>
                                          <p:spTgt spid="5"/>
                                        </p:tgtEl>
                                      </p:cBhvr>
                                      <p:by x="105000" y="105000"/>
                                    </p:animScale>
                                  </p:childTnLst>
                                </p:cTn>
                              </p:par>
                              <p:par>
                                <p:cTn id="86" presetID="6" presetClass="emph" presetSubtype="0" fill="hold" nodeType="withEffect">
                                  <p:stCondLst>
                                    <p:cond delay="500"/>
                                  </p:stCondLst>
                                  <p:childTnLst>
                                    <p:animScale>
                                      <p:cBhvr>
                                        <p:cTn id="87" dur="200" fill="hold"/>
                                        <p:tgtEl>
                                          <p:spTgt spid="5"/>
                                        </p:tgtEl>
                                      </p:cBhvr>
                                      <p:by x="95000" y="95000"/>
                                    </p:animScale>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nodeType="click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wipe(left)">
                                      <p:cBhvr>
                                        <p:cTn id="92" dur="500"/>
                                        <p:tgtEl>
                                          <p:spTgt spid="83"/>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84"/>
                                        </p:tgtEl>
                                        <p:attrNameLst>
                                          <p:attrName>style.visibility</p:attrName>
                                        </p:attrNameLst>
                                      </p:cBhvr>
                                      <p:to>
                                        <p:strVal val="visible"/>
                                      </p:to>
                                    </p:set>
                                    <p:animEffect transition="in" filter="wipe(left)">
                                      <p:cBhvr>
                                        <p:cTn id="97" dur="500"/>
                                        <p:tgtEl>
                                          <p:spTgt spid="84"/>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nodeType="clickEffect">
                                  <p:stCondLst>
                                    <p:cond delay="0"/>
                                  </p:stCondLst>
                                  <p:childTnLst>
                                    <p:set>
                                      <p:cBhvr>
                                        <p:cTn id="101" dur="1" fill="hold">
                                          <p:stCondLst>
                                            <p:cond delay="0"/>
                                          </p:stCondLst>
                                        </p:cTn>
                                        <p:tgtEl>
                                          <p:spTgt spid="85"/>
                                        </p:tgtEl>
                                        <p:attrNameLst>
                                          <p:attrName>style.visibility</p:attrName>
                                        </p:attrNameLst>
                                      </p:cBhvr>
                                      <p:to>
                                        <p:strVal val="visible"/>
                                      </p:to>
                                    </p:set>
                                    <p:animEffect transition="in" filter="wipe(left)">
                                      <p:cBhvr>
                                        <p:cTn id="102" dur="500"/>
                                        <p:tgtEl>
                                          <p:spTgt spid="85"/>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86"/>
                                        </p:tgtEl>
                                        <p:attrNameLst>
                                          <p:attrName>style.visibility</p:attrName>
                                        </p:attrNameLst>
                                      </p:cBhvr>
                                      <p:to>
                                        <p:strVal val="visible"/>
                                      </p:to>
                                    </p:set>
                                    <p:animEffect transition="in" filter="wipe(left)">
                                      <p:cBhvr>
                                        <p:cTn id="107" dur="500"/>
                                        <p:tgtEl>
                                          <p:spTgt spid="86"/>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8" fill="hold" nodeType="click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wipe(left)">
                                      <p:cBhvr>
                                        <p:cTn id="112" dur="500"/>
                                        <p:tgtEl>
                                          <p:spTgt spid="87"/>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88"/>
                                        </p:tgtEl>
                                        <p:attrNameLst>
                                          <p:attrName>style.visibility</p:attrName>
                                        </p:attrNameLst>
                                      </p:cBhvr>
                                      <p:to>
                                        <p:strVal val="visible"/>
                                      </p:to>
                                    </p:set>
                                    <p:animEffect transition="in" filter="wipe(left)">
                                      <p:cBhvr>
                                        <p:cTn id="117" dur="500"/>
                                        <p:tgtEl>
                                          <p:spTgt spid="88"/>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9"/>
                                        </p:tgtEl>
                                        <p:attrNameLst>
                                          <p:attrName>style.visibility</p:attrName>
                                        </p:attrNameLst>
                                      </p:cBhvr>
                                      <p:to>
                                        <p:strVal val="visible"/>
                                      </p:to>
                                    </p:set>
                                    <p:animEffect transition="in" filter="wipe(left)">
                                      <p:cBhvr>
                                        <p:cTn id="12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文本框 13"/>
          <p:cNvSpPr txBox="1"/>
          <p:nvPr/>
        </p:nvSpPr>
        <p:spPr>
          <a:xfrm>
            <a:off x="2171343" y="2148351"/>
            <a:ext cx="4801314" cy="1200329"/>
          </a:xfrm>
          <a:prstGeom prst="rect">
            <a:avLst/>
          </a:prstGeom>
          <a:noFill/>
        </p:spPr>
        <p:txBody>
          <a:bodyPr wrap="non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第三部分</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rPr>
              <a:t>单击添加您的文字内容</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9500" y="646340"/>
            <a:ext cx="1609725" cy="1502011"/>
          </a:xfrm>
          <a:prstGeom prst="rect">
            <a:avLst/>
          </a:prstGeom>
        </p:spPr>
      </p:pic>
    </p:spTree>
    <p:extLst>
      <p:ext uri="{BB962C8B-B14F-4D97-AF65-F5344CB8AC3E}">
        <p14:creationId xmlns:p14="http://schemas.microsoft.com/office/powerpoint/2010/main" val="9057430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C00000"/>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bg2"/>
          </a:solidFill>
          <a:ln>
            <a:noFill/>
          </a:ln>
          <a:extLst/>
        </p:spPr>
        <p:txBody>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28" name="TextBox 27"/>
          <p:cNvSpPr txBox="1"/>
          <p:nvPr/>
        </p:nvSpPr>
        <p:spPr>
          <a:xfrm>
            <a:off x="4454043" y="1308554"/>
            <a:ext cx="1867819" cy="381771"/>
          </a:xfrm>
          <a:prstGeom prst="rect">
            <a:avLst/>
          </a:prstGeom>
          <a:noFill/>
        </p:spPr>
        <p:txBody>
          <a:bodyPr wrap="none">
            <a:spAutoFit/>
          </a:bodyPr>
          <a:lstStyle/>
          <a:p>
            <a:pPr defTabSz="910314">
              <a:defRPr/>
            </a:pPr>
            <a:r>
              <a:rPr lang="zh-CN" altLang="en-US" sz="1881" dirty="0">
                <a:solidFill>
                  <a:srgbClr val="F8F8F8"/>
                </a:solidFill>
                <a:latin typeface="微软雅黑"/>
                <a:ea typeface="微软雅黑"/>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tx2">
              <a:lumMod val="60000"/>
              <a:lumOff val="40000"/>
            </a:schemeClr>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rgbClr val="C00000"/>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rgbClr val="D0006D"/>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rgbClr val="C00000"/>
          </a:solidFill>
          <a:ln w="9525" cap="flat" cmpd="sng" algn="ctr">
            <a:no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prstClr val="black"/>
              </a:solidFill>
              <a:latin typeface="Arial" pitchFamily="34" charset="0"/>
              <a:ea typeface="宋体" pitchFamily="2" charset="-122"/>
            </a:endParaRPr>
          </a:p>
        </p:txBody>
      </p:sp>
      <p:sp>
        <p:nvSpPr>
          <p:cNvPr id="34" name="TextBox 33"/>
          <p:cNvSpPr txBox="1"/>
          <p:nvPr/>
        </p:nvSpPr>
        <p:spPr>
          <a:xfrm>
            <a:off x="3157995" y="1417552"/>
            <a:ext cx="546945" cy="671274"/>
          </a:xfrm>
          <a:prstGeom prst="rect">
            <a:avLst/>
          </a:prstGeom>
          <a:noFill/>
        </p:spPr>
        <p:txBody>
          <a:bodyPr wrap="none">
            <a:spAutoFit/>
          </a:bodyPr>
          <a:lstStyle/>
          <a:p>
            <a:pPr defTabSz="910314">
              <a:defRPr/>
            </a:pPr>
            <a:r>
              <a:rPr lang="en-US" altLang="zh-CN" sz="3762" b="1" dirty="0">
                <a:solidFill>
                  <a:srgbClr val="FF0000"/>
                </a:solidFill>
                <a:latin typeface="微软雅黑"/>
                <a:ea typeface="微软雅黑"/>
              </a:rPr>
              <a:t>A</a:t>
            </a:r>
            <a:endParaRPr lang="zh-CN" altLang="en-US" sz="3762" b="1" dirty="0">
              <a:solidFill>
                <a:srgbClr val="FF0000"/>
              </a:solidFill>
              <a:latin typeface="微软雅黑"/>
              <a:ea typeface="微软雅黑"/>
            </a:endParaRPr>
          </a:p>
        </p:txBody>
      </p:sp>
      <p:sp>
        <p:nvSpPr>
          <p:cNvPr id="35" name="TextBox 34"/>
          <p:cNvSpPr txBox="1"/>
          <p:nvPr/>
        </p:nvSpPr>
        <p:spPr>
          <a:xfrm>
            <a:off x="3157996" y="3688621"/>
            <a:ext cx="514885" cy="671274"/>
          </a:xfrm>
          <a:prstGeom prst="rect">
            <a:avLst/>
          </a:prstGeom>
          <a:noFill/>
        </p:spPr>
        <p:txBody>
          <a:bodyPr wrap="none">
            <a:spAutoFit/>
          </a:bodyPr>
          <a:lstStyle/>
          <a:p>
            <a:pPr defTabSz="910314">
              <a:defRPr/>
            </a:pPr>
            <a:r>
              <a:rPr lang="en-US" altLang="zh-CN" sz="3762" b="1" dirty="0">
                <a:solidFill>
                  <a:srgbClr val="C00000"/>
                </a:solidFill>
                <a:latin typeface="微软雅黑"/>
                <a:ea typeface="微软雅黑"/>
              </a:rPr>
              <a:t>B</a:t>
            </a:r>
            <a:endParaRPr lang="zh-CN" altLang="en-US" sz="3762" b="1" dirty="0">
              <a:solidFill>
                <a:srgbClr val="C00000"/>
              </a:solidFill>
              <a:latin typeface="微软雅黑"/>
              <a:ea typeface="微软雅黑"/>
            </a:endParaRPr>
          </a:p>
        </p:txBody>
      </p:sp>
      <p:sp>
        <p:nvSpPr>
          <p:cNvPr id="36" name="TextBox 35"/>
          <p:cNvSpPr txBox="1"/>
          <p:nvPr/>
        </p:nvSpPr>
        <p:spPr>
          <a:xfrm>
            <a:off x="4236044" y="1920742"/>
            <a:ext cx="3992661" cy="700448"/>
          </a:xfrm>
          <a:prstGeom prst="rect">
            <a:avLst/>
          </a:prstGeom>
          <a:noFill/>
        </p:spPr>
        <p:txBody>
          <a:bodyPr>
            <a:spAutoFit/>
          </a:bodyPr>
          <a:lstStyle/>
          <a:p>
            <a:pPr defTabSz="910314">
              <a:lnSpc>
                <a:spcPct val="150000"/>
              </a:lnSpc>
              <a:defRPr/>
            </a:pPr>
            <a:r>
              <a:rPr lang="zh-CN" altLang="en-US" sz="1317" dirty="0">
                <a:solidFill>
                  <a:prstClr val="black">
                    <a:lumMod val="50000"/>
                    <a:lumOff val="50000"/>
                  </a:prstClr>
                </a:solidFill>
                <a:latin typeface="微软雅黑"/>
                <a:ea typeface="微软雅黑"/>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lnSpc>
                <a:spcPct val="150000"/>
              </a:lnSpc>
              <a:spcBef>
                <a:spcPct val="0"/>
              </a:spcBef>
              <a:spcAft>
                <a:spcPct val="0"/>
              </a:spcAft>
            </a:pPr>
            <a:r>
              <a:rPr lang="zh-CN" altLang="en-US" sz="1317">
                <a:solidFill>
                  <a:srgbClr val="7F7F7F"/>
                </a:solidFill>
                <a:latin typeface="微软雅黑" pitchFamily="34" charset="-122"/>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defTabSz="910314">
              <a:defRPr/>
            </a:pPr>
            <a:r>
              <a:rPr lang="zh-CN" altLang="en-US" sz="1881" dirty="0">
                <a:solidFill>
                  <a:srgbClr val="F8F8F8"/>
                </a:solidFill>
                <a:latin typeface="微软雅黑"/>
                <a:ea typeface="微软雅黑"/>
              </a:rPr>
              <a:t>请输入您的标题</a:t>
            </a:r>
          </a:p>
        </p:txBody>
      </p:sp>
      <p:sp>
        <p:nvSpPr>
          <p:cNvPr id="15"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82665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par>
                                <p:cTn id="70" presetID="2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solidFill>
            <a:srgbClr val="FF0000"/>
          </a:solidFill>
          <a:ln w="38100" cap="flat" cmpd="sng" algn="ctr">
            <a:solidFill>
              <a:srgbClr val="FF0000"/>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0" name="六边形 99"/>
          <p:cNvSpPr/>
          <p:nvPr/>
        </p:nvSpPr>
        <p:spPr>
          <a:xfrm rot="5400000">
            <a:off x="1423711" y="1279437"/>
            <a:ext cx="1113884" cy="960090"/>
          </a:xfrm>
          <a:prstGeom prst="hexagon">
            <a:avLst>
              <a:gd name="adj" fmla="val 30879"/>
              <a:gd name="vf" fmla="val 115470"/>
            </a:avLst>
          </a:prstGeom>
          <a:solidFill>
            <a:schemeClr val="accent2"/>
          </a:solidFill>
          <a:ln w="38100" cap="flat" cmpd="sng" algn="ctr">
            <a:solidFill>
              <a:schemeClr val="accent2">
                <a:lumMod val="60000"/>
                <a:lumOff val="40000"/>
              </a:schemeClr>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1" name="六边形 100"/>
          <p:cNvSpPr/>
          <p:nvPr/>
        </p:nvSpPr>
        <p:spPr>
          <a:xfrm rot="5400000">
            <a:off x="482286" y="2467231"/>
            <a:ext cx="867515" cy="748064"/>
          </a:xfrm>
          <a:prstGeom prst="hexagon">
            <a:avLst>
              <a:gd name="adj" fmla="val 30879"/>
              <a:gd name="vf" fmla="val 115470"/>
            </a:avLst>
          </a:prstGeom>
          <a:solidFill>
            <a:srgbClr val="FF0000"/>
          </a:solidFill>
          <a:ln w="38100" cap="flat" cmpd="sng" algn="ctr">
            <a:solidFill>
              <a:schemeClr val="tx2">
                <a:lumMod val="60000"/>
                <a:lumOff val="40000"/>
              </a:schemeClr>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grpSp>
        <p:nvGrpSpPr>
          <p:cNvPr id="2" name="组合 101"/>
          <p:cNvGrpSpPr>
            <a:grpSpLocks/>
          </p:cNvGrpSpPr>
          <p:nvPr/>
        </p:nvGrpSpPr>
        <p:grpSpPr bwMode="auto">
          <a:xfrm>
            <a:off x="2636890" y="811337"/>
            <a:ext cx="1167637" cy="1354280"/>
            <a:chOff x="2803653"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005A9E"/>
                </a:solidFill>
                <a:latin typeface="Calibri"/>
                <a:ea typeface="微软雅黑"/>
              </a:endParaRPr>
            </a:p>
          </p:txBody>
        </p:sp>
        <p:sp>
          <p:nvSpPr>
            <p:cNvPr id="104" name="Title 3"/>
            <p:cNvSpPr txBox="1">
              <a:spLocks/>
            </p:cNvSpPr>
            <p:nvPr/>
          </p:nvSpPr>
          <p:spPr>
            <a:xfrm>
              <a:off x="3056114" y="1517664"/>
              <a:ext cx="796699" cy="827219"/>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D0006D"/>
                  </a:solidFill>
                  <a:effectLst>
                    <a:innerShdw blurRad="63500" dist="50800" dir="13500000">
                      <a:prstClr val="black">
                        <a:alpha val="50000"/>
                      </a:prstClr>
                    </a:innerShdw>
                  </a:effectLst>
                  <a:latin typeface="微软雅黑" pitchFamily="34" charset="-122"/>
                  <a:ea typeface="微软雅黑"/>
                </a:rPr>
                <a:t>01</a:t>
              </a:r>
              <a:endParaRPr lang="en-US" sz="3386" b="1" dirty="0">
                <a:solidFill>
                  <a:srgbClr val="D0006D"/>
                </a:solidFill>
                <a:effectLst>
                  <a:innerShdw blurRad="63500" dist="50800" dir="13500000">
                    <a:prstClr val="black">
                      <a:alpha val="50000"/>
                    </a:prstClr>
                  </a:innerShdw>
                </a:effectLst>
                <a:latin typeface="微软雅黑" pitchFamily="34" charset="-122"/>
                <a:ea typeface="微软雅黑"/>
              </a:endParaRPr>
            </a:p>
          </p:txBody>
        </p:sp>
      </p:grpSp>
      <p:grpSp>
        <p:nvGrpSpPr>
          <p:cNvPr id="3" name="组合 104"/>
          <p:cNvGrpSpPr>
            <a:grpSpLocks/>
          </p:cNvGrpSpPr>
          <p:nvPr/>
        </p:nvGrpSpPr>
        <p:grpSpPr bwMode="auto">
          <a:xfrm>
            <a:off x="1979906" y="1967028"/>
            <a:ext cx="1167637" cy="1354280"/>
            <a:chOff x="2105727" y="2344987"/>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07" name="Title 3"/>
            <p:cNvSpPr txBox="1">
              <a:spLocks/>
            </p:cNvSpPr>
            <p:nvPr/>
          </p:nvSpPr>
          <p:spPr>
            <a:xfrm>
              <a:off x="2343729" y="2746341"/>
              <a:ext cx="796699" cy="555114"/>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0000"/>
                  </a:solidFill>
                  <a:effectLst>
                    <a:innerShdw blurRad="63500" dist="50800" dir="13500000">
                      <a:prstClr val="black">
                        <a:alpha val="50000"/>
                      </a:prstClr>
                    </a:innerShdw>
                  </a:effectLst>
                  <a:latin typeface="微软雅黑" pitchFamily="34" charset="-122"/>
                  <a:ea typeface="微软雅黑"/>
                </a:rPr>
                <a:t>02</a:t>
              </a:r>
              <a:endParaRPr lang="en-US" sz="3386" b="1" dirty="0">
                <a:solidFill>
                  <a:srgbClr val="FF0000"/>
                </a:solidFill>
                <a:effectLst>
                  <a:innerShdw blurRad="63500" dist="50800" dir="13500000">
                    <a:prstClr val="black">
                      <a:alpha val="50000"/>
                    </a:prstClr>
                  </a:innerShdw>
                </a:effectLst>
                <a:latin typeface="微软雅黑" pitchFamily="34" charset="-122"/>
                <a:ea typeface="微软雅黑"/>
              </a:endParaRPr>
            </a:p>
          </p:txBody>
        </p:sp>
      </p:grpSp>
      <p:grpSp>
        <p:nvGrpSpPr>
          <p:cNvPr id="4"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787" kern="0">
                <a:solidFill>
                  <a:srgbClr val="7F7F7F">
                    <a:lumMod val="50000"/>
                  </a:srgbClr>
                </a:solidFill>
                <a:latin typeface="Calibri"/>
                <a:ea typeface="微软雅黑"/>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defRPr/>
              </a:pPr>
              <a:r>
                <a:rPr lang="en-US" altLang="zh-CN" sz="3386" b="1" dirty="0">
                  <a:solidFill>
                    <a:srgbClr val="FF6600"/>
                  </a:solidFill>
                  <a:effectLst>
                    <a:innerShdw blurRad="63500" dist="50800" dir="13500000">
                      <a:prstClr val="black">
                        <a:alpha val="50000"/>
                      </a:prstClr>
                    </a:innerShdw>
                  </a:effectLst>
                  <a:latin typeface="微软雅黑" pitchFamily="34" charset="-122"/>
                  <a:ea typeface="微软雅黑"/>
                </a:rPr>
                <a:t>03</a:t>
              </a:r>
              <a:endParaRPr lang="en-US" sz="3386" b="1" dirty="0">
                <a:solidFill>
                  <a:srgbClr val="FF6600"/>
                </a:solidFill>
                <a:effectLst>
                  <a:innerShdw blurRad="63500" dist="50800" dir="13500000">
                    <a:prstClr val="black">
                      <a:alpha val="50000"/>
                    </a:prstClr>
                  </a:innerShdw>
                </a:effectLst>
                <a:latin typeface="微软雅黑" pitchFamily="34" charset="-122"/>
                <a:ea typeface="微软雅黑"/>
              </a:endParaRPr>
            </a:p>
          </p:txBody>
        </p:sp>
      </p:grpSp>
      <p:grpSp>
        <p:nvGrpSpPr>
          <p:cNvPr id="5" name="组合 110"/>
          <p:cNvGrpSpPr>
            <a:grpSpLocks/>
          </p:cNvGrpSpPr>
          <p:nvPr/>
        </p:nvGrpSpPr>
        <p:grpSpPr bwMode="auto">
          <a:xfrm>
            <a:off x="4798958" y="1044267"/>
            <a:ext cx="2184467" cy="347902"/>
            <a:chOff x="1574602" y="3235045"/>
            <a:chExt cx="2322150" cy="370957"/>
          </a:xfrm>
          <a:solidFill>
            <a:srgbClr val="D0006D"/>
          </a:solidFill>
        </p:grpSpPr>
        <p:sp>
          <p:nvSpPr>
            <p:cNvPr id="112" name="五边形 111"/>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13331"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1693" b="1">
                  <a:solidFill>
                    <a:prstClr val="white"/>
                  </a:solidFill>
                  <a:latin typeface="微软雅黑" pitchFamily="34" charset="-122"/>
                </a:rPr>
                <a:t>01</a:t>
              </a:r>
              <a:r>
                <a:rPr lang="zh-CN" altLang="en-US" sz="1693" b="1">
                  <a:solidFill>
                    <a:prstClr val="white"/>
                  </a:solidFill>
                  <a:latin typeface="微软雅黑" pitchFamily="34" charset="-122"/>
                </a:rPr>
                <a:t>单击填加标题</a:t>
              </a:r>
              <a:endParaRPr lang="en-US" sz="1693" b="1">
                <a:solidFill>
                  <a:prstClr val="white"/>
                </a:solidFill>
                <a:latin typeface="微软雅黑" pitchFamily="34" charset="-122"/>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grpSp>
        <p:nvGrpSpPr>
          <p:cNvPr id="6" name="组合 114"/>
          <p:cNvGrpSpPr>
            <a:grpSpLocks/>
          </p:cNvGrpSpPr>
          <p:nvPr/>
        </p:nvGrpSpPr>
        <p:grpSpPr bwMode="auto">
          <a:xfrm>
            <a:off x="4798958" y="2165617"/>
            <a:ext cx="2184467" cy="347902"/>
            <a:chOff x="1574602" y="3235045"/>
            <a:chExt cx="2322150" cy="370957"/>
          </a:xfrm>
          <a:solidFill>
            <a:schemeClr val="bg2"/>
          </a:solidFill>
        </p:grpSpPr>
        <p:sp>
          <p:nvSpPr>
            <p:cNvPr id="116" name="五边形 115"/>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13329"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1693" b="1">
                  <a:solidFill>
                    <a:prstClr val="white"/>
                  </a:solidFill>
                  <a:latin typeface="微软雅黑" pitchFamily="34" charset="-122"/>
                </a:rPr>
                <a:t>02</a:t>
              </a:r>
              <a:r>
                <a:rPr lang="zh-CN" altLang="en-US" sz="1693" b="1">
                  <a:solidFill>
                    <a:prstClr val="white"/>
                  </a:solidFill>
                  <a:latin typeface="微软雅黑" pitchFamily="34" charset="-122"/>
                </a:rPr>
                <a:t>单击填加标题</a:t>
              </a:r>
              <a:endParaRPr lang="en-US" sz="1693" b="1">
                <a:solidFill>
                  <a:prstClr val="white"/>
                </a:solidFill>
                <a:latin typeface="微软雅黑" pitchFamily="34" charset="-122"/>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grpSp>
        <p:nvGrpSpPr>
          <p:cNvPr id="7" name="组合 118"/>
          <p:cNvGrpSpPr>
            <a:grpSpLocks/>
          </p:cNvGrpSpPr>
          <p:nvPr/>
        </p:nvGrpSpPr>
        <p:grpSpPr bwMode="auto">
          <a:xfrm>
            <a:off x="4798958" y="3336240"/>
            <a:ext cx="2184467" cy="349395"/>
            <a:chOff x="1574602" y="3235045"/>
            <a:chExt cx="2322150" cy="370957"/>
          </a:xfrm>
          <a:solidFill>
            <a:schemeClr val="accent1"/>
          </a:solidFill>
        </p:grpSpPr>
        <p:sp>
          <p:nvSpPr>
            <p:cNvPr id="120" name="五边形 119"/>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13327"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09361" fontAlgn="base">
                <a:spcBef>
                  <a:spcPct val="0"/>
                </a:spcBef>
                <a:spcAft>
                  <a:spcPct val="0"/>
                </a:spcAft>
              </a:pPr>
              <a:r>
                <a:rPr lang="en-US" altLang="zh-CN" sz="1693" b="1">
                  <a:solidFill>
                    <a:prstClr val="white"/>
                  </a:solidFill>
                  <a:latin typeface="微软雅黑" pitchFamily="34" charset="-122"/>
                </a:rPr>
                <a:t>03</a:t>
              </a:r>
              <a:r>
                <a:rPr lang="zh-CN" altLang="en-US" sz="1693" b="1">
                  <a:solidFill>
                    <a:prstClr val="white"/>
                  </a:solidFill>
                  <a:latin typeface="微软雅黑" pitchFamily="34" charset="-122"/>
                </a:rPr>
                <a:t>单击填加标题</a:t>
              </a:r>
              <a:endParaRPr lang="en-US" sz="1693" b="1">
                <a:solidFill>
                  <a:prstClr val="white"/>
                </a:solidFill>
                <a:latin typeface="微软雅黑" pitchFamily="34" charset="-122"/>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defRPr/>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sp>
        <p:nvSpPr>
          <p:cNvPr id="26"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3582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90"/>
                                          </p:val>
                                        </p:tav>
                                        <p:tav tm="100000">
                                          <p:val>
                                            <p:fltVal val="0"/>
                                          </p:val>
                                        </p:tav>
                                      </p:tavLst>
                                    </p:anim>
                                    <p:animEffect transition="in" filter="fade">
                                      <p:cBhvr>
                                        <p:cTn id="18" dur="500"/>
                                        <p:tgtEl>
                                          <p:spTgt spid="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 calcmode="lin" valueType="num">
                                      <p:cBhvr>
                                        <p:cTn id="25" dur="500" fill="hold"/>
                                        <p:tgtEl>
                                          <p:spTgt spid="4"/>
                                        </p:tgtEl>
                                        <p:attrNameLst>
                                          <p:attrName>style.rotation</p:attrName>
                                        </p:attrNameLst>
                                      </p:cBhvr>
                                      <p:tavLst>
                                        <p:tav tm="0">
                                          <p:val>
                                            <p:fltVal val="90"/>
                                          </p:val>
                                        </p:tav>
                                        <p:tav tm="100000">
                                          <p:val>
                                            <p:fltVal val="0"/>
                                          </p:val>
                                        </p:tav>
                                      </p:tavLst>
                                    </p:anim>
                                    <p:animEffect transition="in" filter="fade">
                                      <p:cBhvr>
                                        <p:cTn id="26" dur="500"/>
                                        <p:tgtEl>
                                          <p:spTgt spid="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left)">
                                      <p:cBhvr>
                                        <p:cTn id="54" dur="500"/>
                                        <p:tgtEl>
                                          <p:spTgt spid="5"/>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500"/>
                                        <p:tgtEl>
                                          <p:spTgt spid="6"/>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left)">
                                      <p:cBhvr>
                                        <p:cTn id="7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6063" y="945719"/>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rgbClr val="262626">
                  <a:lumMod val="90000"/>
                  <a:lumOff val="10000"/>
                </a:srgbClr>
              </a:solidFill>
              <a:latin typeface="Calibri"/>
              <a:ea typeface="微软雅黑"/>
            </a:endParaRPr>
          </a:p>
        </p:txBody>
      </p:sp>
      <p:grpSp>
        <p:nvGrpSpPr>
          <p:cNvPr id="2" name="组合 3"/>
          <p:cNvGrpSpPr>
            <a:grpSpLocks/>
          </p:cNvGrpSpPr>
          <p:nvPr/>
        </p:nvGrpSpPr>
        <p:grpSpPr bwMode="auto">
          <a:xfrm>
            <a:off x="1049679" y="1026349"/>
            <a:ext cx="1746976" cy="903351"/>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tx2">
                <a:lumMod val="60000"/>
                <a:lumOff val="4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solidFill>
                  <a:prstClr val="white"/>
                </a:solidFill>
                <a:latin typeface="微软雅黑" panose="020B0503020204020204" pitchFamily="34" charset="-122"/>
                <a:ea typeface="微软雅黑"/>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5"/>
              <a:ext cx="1224138" cy="58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lnSpc>
                  <a:spcPct val="120000"/>
                </a:lnSpc>
                <a:spcBef>
                  <a:spcPct val="0"/>
                </a:spcBef>
                <a:spcAft>
                  <a:spcPct val="0"/>
                </a:spcAft>
              </a:pPr>
              <a:r>
                <a:rPr lang="zh-CN" altLang="en-US" sz="2069" b="1">
                  <a:solidFill>
                    <a:prstClr val="white"/>
                  </a:solidFill>
                  <a:latin typeface="微软雅黑" pitchFamily="34" charset="-122"/>
                </a:rPr>
                <a:t>标题</a:t>
              </a:r>
            </a:p>
          </p:txBody>
        </p:sp>
      </p:grpSp>
      <p:sp>
        <p:nvSpPr>
          <p:cNvPr id="8" name="文本框 58"/>
          <p:cNvSpPr txBox="1"/>
          <p:nvPr/>
        </p:nvSpPr>
        <p:spPr>
          <a:xfrm>
            <a:off x="2981804" y="1130869"/>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966063" y="2219370"/>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rgbClr val="262626">
                  <a:lumMod val="90000"/>
                  <a:lumOff val="10000"/>
                </a:srgbClr>
              </a:solidFill>
              <a:latin typeface="Calibri"/>
              <a:ea typeface="微软雅黑"/>
            </a:endParaRPr>
          </a:p>
        </p:txBody>
      </p:sp>
      <p:sp>
        <p:nvSpPr>
          <p:cNvPr id="10" name="文本框 58"/>
          <p:cNvSpPr txBox="1"/>
          <p:nvPr/>
        </p:nvSpPr>
        <p:spPr>
          <a:xfrm>
            <a:off x="2981804" y="2382122"/>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66063" y="3510937"/>
            <a:ext cx="7465709" cy="105565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rgbClr val="262626">
                  <a:lumMod val="90000"/>
                  <a:lumOff val="10000"/>
                </a:srgbClr>
              </a:solidFill>
              <a:latin typeface="Calibri"/>
              <a:ea typeface="微软雅黑"/>
            </a:endParaRPr>
          </a:p>
        </p:txBody>
      </p:sp>
      <p:sp>
        <p:nvSpPr>
          <p:cNvPr id="12" name="文本框 58"/>
          <p:cNvSpPr txBox="1"/>
          <p:nvPr/>
        </p:nvSpPr>
        <p:spPr>
          <a:xfrm>
            <a:off x="2981804" y="3670703"/>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grpSp>
        <p:nvGrpSpPr>
          <p:cNvPr id="4" name="组合 12"/>
          <p:cNvGrpSpPr>
            <a:grpSpLocks/>
          </p:cNvGrpSpPr>
          <p:nvPr/>
        </p:nvGrpSpPr>
        <p:grpSpPr bwMode="auto">
          <a:xfrm>
            <a:off x="1049679" y="2297013"/>
            <a:ext cx="1746976" cy="901858"/>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solidFill>
                    <a:prstClr val="white"/>
                  </a:solidFill>
                  <a:latin typeface="微软雅黑" panose="020B0503020204020204" pitchFamily="34" charset="-122"/>
                  <a:ea typeface="微软雅黑"/>
                </a:endParaRPr>
              </a:p>
            </p:txBody>
          </p:sp>
          <p:sp>
            <p:nvSpPr>
              <p:cNvPr id="17431" name="TextBox 17"/>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lnSpc>
                    <a:spcPct val="120000"/>
                  </a:lnSpc>
                  <a:spcBef>
                    <a:spcPct val="0"/>
                  </a:spcBef>
                  <a:spcAft>
                    <a:spcPct val="0"/>
                  </a:spcAft>
                </a:pPr>
                <a:r>
                  <a:rPr lang="zh-CN" altLang="en-US" sz="2069" b="1">
                    <a:solidFill>
                      <a:prstClr val="white"/>
                    </a:solidFill>
                    <a:latin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10314">
                <a:lnSpc>
                  <a:spcPct val="120000"/>
                </a:lnSpc>
                <a:defRPr/>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10314">
                <a:lnSpc>
                  <a:spcPct val="120000"/>
                </a:lnSpc>
                <a:defRPr/>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4" name="组合 18"/>
          <p:cNvGrpSpPr>
            <a:grpSpLocks/>
          </p:cNvGrpSpPr>
          <p:nvPr/>
        </p:nvGrpSpPr>
        <p:grpSpPr bwMode="auto">
          <a:xfrm>
            <a:off x="1049679" y="3588580"/>
            <a:ext cx="1746976" cy="901858"/>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rgbClr val="D0006D"/>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solidFill>
                    <a:prstClr val="white"/>
                  </a:solidFill>
                  <a:latin typeface="微软雅黑" panose="020B0503020204020204" pitchFamily="34" charset="-122"/>
                  <a:ea typeface="微软雅黑"/>
                </a:endParaRPr>
              </a:p>
            </p:txBody>
          </p:sp>
          <p:sp>
            <p:nvSpPr>
              <p:cNvPr id="17424" name="TextBox 22"/>
              <p:cNvSpPr txBox="1">
                <a:spLocks noChangeArrowheads="1"/>
              </p:cNvSpPr>
              <p:nvPr/>
            </p:nvSpPr>
            <p:spPr bwMode="auto">
              <a:xfrm>
                <a:off x="1403648" y="1609636"/>
                <a:ext cx="1224138" cy="58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lnSpc>
                    <a:spcPct val="120000"/>
                  </a:lnSpc>
                  <a:spcBef>
                    <a:spcPct val="0"/>
                  </a:spcBef>
                  <a:spcAft>
                    <a:spcPct val="0"/>
                  </a:spcAft>
                </a:pPr>
                <a:r>
                  <a:rPr lang="zh-CN" altLang="en-US" sz="2069" b="1">
                    <a:solidFill>
                      <a:prstClr val="white"/>
                    </a:solidFill>
                    <a:latin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3"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48701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fontAlgn="base">
              <a:lnSpc>
                <a:spcPct val="80000"/>
              </a:lnSpc>
              <a:spcBef>
                <a:spcPct val="0"/>
              </a:spcBef>
              <a:spcAft>
                <a:spcPct val="0"/>
              </a:spcAft>
              <a:defRPr/>
            </a:pPr>
            <a:r>
              <a:rPr lang="zh-CN" altLang="en-US" sz="1787" spc="-39" dirty="0">
                <a:gradFill>
                  <a:gsLst>
                    <a:gs pos="0">
                      <a:srgbClr val="FFFFFF"/>
                    </a:gs>
                    <a:gs pos="100000">
                      <a:srgbClr val="FFFFFF"/>
                    </a:gs>
                  </a:gsLst>
                  <a:lin ang="5400000" scaled="0"/>
                </a:gradFill>
                <a:latin typeface="微软雅黑" pitchFamily="34" charset="-122"/>
                <a:ea typeface="微软雅黑"/>
                <a:cs typeface="Segoe UI" pitchFamily="34" charset="0"/>
              </a:rPr>
              <a:t>填加文字</a:t>
            </a:r>
            <a:endParaRPr lang="en-US" sz="1787" spc="-39" dirty="0">
              <a:gradFill>
                <a:gsLst>
                  <a:gs pos="0">
                    <a:srgbClr val="FFFFFF"/>
                  </a:gs>
                  <a:gs pos="100000">
                    <a:srgbClr val="FFFFFF"/>
                  </a:gs>
                </a:gsLst>
                <a:lin ang="5400000" scaled="0"/>
              </a:gradFill>
              <a:latin typeface="微软雅黑" pitchFamily="34" charset="-122"/>
              <a:ea typeface="微软雅黑"/>
              <a:cs typeface="Segoe UI" pitchFamily="34" charset="0"/>
            </a:endParaRPr>
          </a:p>
        </p:txBody>
      </p:sp>
      <p:sp>
        <p:nvSpPr>
          <p:cNvPr id="46" name="Rectangle 68"/>
          <p:cNvSpPr/>
          <p:nvPr/>
        </p:nvSpPr>
        <p:spPr bwMode="auto">
          <a:xfrm>
            <a:off x="5156554" y="1319771"/>
            <a:ext cx="1461150" cy="1391298"/>
          </a:xfrm>
          <a:prstGeom prst="rect">
            <a:avLst/>
          </a:prstGeom>
          <a:solidFill>
            <a:srgbClr val="D0006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fontAlgn="base">
              <a:lnSpc>
                <a:spcPct val="80000"/>
              </a:lnSpc>
              <a:spcBef>
                <a:spcPct val="0"/>
              </a:spcBef>
              <a:spcAft>
                <a:spcPct val="0"/>
              </a:spcAft>
              <a:defRPr/>
            </a:pPr>
            <a:r>
              <a:rPr lang="zh-CN" altLang="en-US" sz="1787" spc="-39" dirty="0">
                <a:gradFill>
                  <a:gsLst>
                    <a:gs pos="0">
                      <a:srgbClr val="FFFFFF"/>
                    </a:gs>
                    <a:gs pos="100000">
                      <a:srgbClr val="FFFFFF"/>
                    </a:gs>
                  </a:gsLst>
                  <a:lin ang="5400000" scaled="0"/>
                </a:gradFill>
                <a:latin typeface="微软雅黑" pitchFamily="34" charset="-122"/>
                <a:ea typeface="微软雅黑"/>
                <a:cs typeface="Segoe UI" pitchFamily="34" charset="0"/>
              </a:rPr>
              <a:t>单击填加文字</a:t>
            </a:r>
            <a:endParaRPr lang="en-US" sz="1787" spc="-39" dirty="0">
              <a:gradFill>
                <a:gsLst>
                  <a:gs pos="0">
                    <a:srgbClr val="FFFFFF"/>
                  </a:gs>
                  <a:gs pos="100000">
                    <a:srgbClr val="FFFFFF"/>
                  </a:gs>
                </a:gsLst>
                <a:lin ang="5400000" scaled="0"/>
              </a:gradFill>
              <a:latin typeface="微软雅黑" pitchFamily="34" charset="-122"/>
              <a:ea typeface="微软雅黑"/>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fontAlgn="base">
              <a:lnSpc>
                <a:spcPct val="80000"/>
              </a:lnSpc>
              <a:spcBef>
                <a:spcPct val="0"/>
              </a:spcBef>
              <a:spcAft>
                <a:spcPct val="0"/>
              </a:spcAft>
              <a:defRPr/>
            </a:pPr>
            <a:r>
              <a:rPr lang="zh-CN" altLang="en-US" sz="1787" spc="-39" dirty="0">
                <a:gradFill>
                  <a:gsLst>
                    <a:gs pos="0">
                      <a:srgbClr val="FFFFFF"/>
                    </a:gs>
                    <a:gs pos="100000">
                      <a:srgbClr val="FFFFFF"/>
                    </a:gs>
                  </a:gsLst>
                  <a:lin ang="5400000" scaled="0"/>
                </a:gradFill>
                <a:latin typeface="微软雅黑" pitchFamily="34" charset="-122"/>
                <a:ea typeface="微软雅黑"/>
                <a:cs typeface="Segoe UI" pitchFamily="34" charset="0"/>
              </a:rPr>
              <a:t>填加文字</a:t>
            </a:r>
            <a:endParaRPr lang="en-US" sz="1787" spc="-39" dirty="0">
              <a:gradFill>
                <a:gsLst>
                  <a:gs pos="0">
                    <a:srgbClr val="FFFFFF"/>
                  </a:gs>
                  <a:gs pos="100000">
                    <a:srgbClr val="FFFFFF"/>
                  </a:gs>
                </a:gsLst>
                <a:lin ang="5400000" scaled="0"/>
              </a:gradFill>
              <a:latin typeface="微软雅黑" pitchFamily="34" charset="-122"/>
              <a:ea typeface="微软雅黑"/>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fontAlgn="base">
              <a:spcBef>
                <a:spcPct val="0"/>
              </a:spcBef>
              <a:spcAft>
                <a:spcPct val="0"/>
              </a:spcAft>
              <a:defRPr/>
            </a:pPr>
            <a:endParaRPr lang="en-US" sz="1693" dirty="0">
              <a:gradFill>
                <a:gsLst>
                  <a:gs pos="0">
                    <a:srgbClr val="FFFFFF"/>
                  </a:gs>
                  <a:gs pos="100000">
                    <a:srgbClr val="FFFFFF"/>
                  </a:gs>
                </a:gsLst>
                <a:lin ang="5400000" scaled="0"/>
              </a:gradFill>
              <a:latin typeface="微软雅黑" pitchFamily="34" charset="-122"/>
              <a:ea typeface="微软雅黑"/>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defTabSz="910314">
              <a:defRPr/>
            </a:pPr>
            <a:r>
              <a:rPr lang="en-US" sz="1975"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fontAlgn="base">
              <a:spcBef>
                <a:spcPct val="0"/>
              </a:spcBef>
              <a:spcAft>
                <a:spcPct val="0"/>
              </a:spcAft>
              <a:defRPr/>
            </a:pPr>
            <a:endParaRPr lang="en-US" sz="1693" dirty="0">
              <a:gradFill>
                <a:gsLst>
                  <a:gs pos="0">
                    <a:srgbClr val="FFFFFF"/>
                  </a:gs>
                  <a:gs pos="100000">
                    <a:srgbClr val="FFFFFF"/>
                  </a:gs>
                </a:gsLst>
                <a:lin ang="5400000" scaled="0"/>
              </a:gradFill>
              <a:latin typeface="微软雅黑" pitchFamily="34" charset="-122"/>
              <a:ea typeface="微软雅黑"/>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defTabSz="910314">
              <a:defRPr/>
            </a:pPr>
            <a:r>
              <a:rPr lang="en-US" sz="1975"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fontAlgn="base">
              <a:spcBef>
                <a:spcPct val="0"/>
              </a:spcBef>
              <a:spcAft>
                <a:spcPct val="0"/>
              </a:spcAft>
              <a:defRPr/>
            </a:pPr>
            <a:endParaRPr lang="en-US" sz="1693" dirty="0">
              <a:gradFill>
                <a:gsLst>
                  <a:gs pos="0">
                    <a:srgbClr val="FFFFFF"/>
                  </a:gs>
                  <a:gs pos="100000">
                    <a:srgbClr val="FFFFFF"/>
                  </a:gs>
                </a:gsLst>
                <a:lin ang="5400000" scaled="0"/>
              </a:gradFill>
              <a:latin typeface="微软雅黑" pitchFamily="34" charset="-122"/>
              <a:ea typeface="微软雅黑"/>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defTabSz="910314">
              <a:defRPr/>
            </a:pPr>
            <a:r>
              <a:rPr lang="en-US" sz="2446"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p:nvPr>
            <p:extLst/>
          </p:nvPr>
        </p:nvGraphicFramePr>
        <p:xfrm>
          <a:off x="440594" y="878551"/>
          <a:ext cx="4582311" cy="3427630"/>
        </p:xfrm>
        <a:graphic>
          <a:graphicData uri="http://schemas.openxmlformats.org/drawingml/2006/chart">
            <c:chart xmlns:c="http://schemas.openxmlformats.org/drawingml/2006/chart" xmlns:r="http://schemas.openxmlformats.org/officeDocument/2006/relationships" r:id="rId3"/>
          </a:graphicData>
        </a:graphic>
      </p:graphicFrame>
      <p:sp>
        <p:nvSpPr>
          <p:cNvPr id="12"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57205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4801" y="519341"/>
            <a:ext cx="505056" cy="471260"/>
          </a:xfrm>
          <a:prstGeom prst="rect">
            <a:avLst/>
          </a:prstGeom>
        </p:spPr>
      </p:pic>
      <p:sp>
        <p:nvSpPr>
          <p:cNvPr id="2" name="文本框 1"/>
          <p:cNvSpPr txBox="1"/>
          <p:nvPr/>
        </p:nvSpPr>
        <p:spPr>
          <a:xfrm>
            <a:off x="3349857" y="467381"/>
            <a:ext cx="305724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单击添加文字内容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4801" y="1226663"/>
            <a:ext cx="505056" cy="471260"/>
          </a:xfrm>
          <a:prstGeom prst="rect">
            <a:avLst/>
          </a:prstGeom>
        </p:spPr>
      </p:pic>
      <p:sp>
        <p:nvSpPr>
          <p:cNvPr id="14" name="文本框 13"/>
          <p:cNvSpPr txBox="1"/>
          <p:nvPr/>
        </p:nvSpPr>
        <p:spPr>
          <a:xfrm>
            <a:off x="3349857" y="1174703"/>
            <a:ext cx="305724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单击添加文字内容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4801" y="2006108"/>
            <a:ext cx="505056" cy="471260"/>
          </a:xfrm>
          <a:prstGeom prst="rect">
            <a:avLst/>
          </a:prstGeom>
        </p:spPr>
      </p:pic>
      <p:sp>
        <p:nvSpPr>
          <p:cNvPr id="16" name="文本框 15"/>
          <p:cNvSpPr txBox="1"/>
          <p:nvPr/>
        </p:nvSpPr>
        <p:spPr>
          <a:xfrm>
            <a:off x="3349857" y="1954148"/>
            <a:ext cx="305724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单击添加文字内容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44801" y="2785553"/>
            <a:ext cx="505056" cy="471260"/>
          </a:xfrm>
          <a:prstGeom prst="rect">
            <a:avLst/>
          </a:prstGeom>
        </p:spPr>
      </p:pic>
      <p:sp>
        <p:nvSpPr>
          <p:cNvPr id="18" name="文本框 17"/>
          <p:cNvSpPr txBox="1"/>
          <p:nvPr/>
        </p:nvSpPr>
        <p:spPr>
          <a:xfrm>
            <a:off x="3349857" y="2733593"/>
            <a:ext cx="305724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单击添加文字内容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91699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750"/>
                            </p:stCondLst>
                            <p:childTnLst>
                              <p:par>
                                <p:cTn id="15" presetID="47"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250"/>
                                        <p:tgtEl>
                                          <p:spTgt spid="13"/>
                                        </p:tgtEl>
                                      </p:cBhvr>
                                    </p:animEffect>
                                    <p:anim calcmode="lin" valueType="num">
                                      <p:cBhvr>
                                        <p:cTn id="18" dur="1250" fill="hold"/>
                                        <p:tgtEl>
                                          <p:spTgt spid="13"/>
                                        </p:tgtEl>
                                        <p:attrNameLst>
                                          <p:attrName>ppt_x</p:attrName>
                                        </p:attrNameLst>
                                      </p:cBhvr>
                                      <p:tavLst>
                                        <p:tav tm="0">
                                          <p:val>
                                            <p:strVal val="#ppt_x"/>
                                          </p:val>
                                        </p:tav>
                                        <p:tav tm="100000">
                                          <p:val>
                                            <p:strVal val="#ppt_x"/>
                                          </p:val>
                                        </p:tav>
                                      </p:tavLst>
                                    </p:anim>
                                    <p:anim calcmode="lin" valueType="num">
                                      <p:cBhvr>
                                        <p:cTn id="19" dur="12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3500"/>
                            </p:stCondLst>
                            <p:childTnLst>
                              <p:par>
                                <p:cTn id="25" presetID="47"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250"/>
                                        <p:tgtEl>
                                          <p:spTgt spid="15"/>
                                        </p:tgtEl>
                                      </p:cBhvr>
                                    </p:animEffect>
                                    <p:anim calcmode="lin" valueType="num">
                                      <p:cBhvr>
                                        <p:cTn id="28" dur="1250" fill="hold"/>
                                        <p:tgtEl>
                                          <p:spTgt spid="15"/>
                                        </p:tgtEl>
                                        <p:attrNameLst>
                                          <p:attrName>ppt_x</p:attrName>
                                        </p:attrNameLst>
                                      </p:cBhvr>
                                      <p:tavLst>
                                        <p:tav tm="0">
                                          <p:val>
                                            <p:strVal val="#ppt_x"/>
                                          </p:val>
                                        </p:tav>
                                        <p:tav tm="100000">
                                          <p:val>
                                            <p:strVal val="#ppt_x"/>
                                          </p:val>
                                        </p:tav>
                                      </p:tavLst>
                                    </p:anim>
                                    <p:anim calcmode="lin" valueType="num">
                                      <p:cBhvr>
                                        <p:cTn id="29" dur="125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4750"/>
                            </p:stCondLst>
                            <p:childTnLst>
                              <p:par>
                                <p:cTn id="31" presetID="2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5250"/>
                            </p:stCondLst>
                            <p:childTnLst>
                              <p:par>
                                <p:cTn id="35" presetID="47" presetClass="entr" presetSubtype="0"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250"/>
                                        <p:tgtEl>
                                          <p:spTgt spid="17"/>
                                        </p:tgtEl>
                                      </p:cBhvr>
                                    </p:animEffect>
                                    <p:anim calcmode="lin" valueType="num">
                                      <p:cBhvr>
                                        <p:cTn id="38" dur="1250" fill="hold"/>
                                        <p:tgtEl>
                                          <p:spTgt spid="17"/>
                                        </p:tgtEl>
                                        <p:attrNameLst>
                                          <p:attrName>ppt_x</p:attrName>
                                        </p:attrNameLst>
                                      </p:cBhvr>
                                      <p:tavLst>
                                        <p:tav tm="0">
                                          <p:val>
                                            <p:strVal val="#ppt_x"/>
                                          </p:val>
                                        </p:tav>
                                        <p:tav tm="100000">
                                          <p:val>
                                            <p:strVal val="#ppt_x"/>
                                          </p:val>
                                        </p:tav>
                                      </p:tavLst>
                                    </p:anim>
                                    <p:anim calcmode="lin" valueType="num">
                                      <p:cBhvr>
                                        <p:cTn id="39" dur="125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65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6"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6120" y="850293"/>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3386" b="1" dirty="0">
                  <a:solidFill>
                    <a:srgbClr val="F8F8F8"/>
                  </a:solidFill>
                  <a:latin typeface="微软雅黑" pitchFamily="34" charset="-122"/>
                  <a:ea typeface="微软雅黑" pitchFamily="34" charset="-122"/>
                </a:rPr>
                <a:t>① </a:t>
              </a:r>
              <a:endParaRPr lang="en-US" altLang="zh-CN" sz="3386" b="1" dirty="0">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2257" b="1" dirty="0">
                  <a:solidFill>
                    <a:srgbClr val="F8F8F8"/>
                  </a:solidFill>
                  <a:latin typeface="微软雅黑" pitchFamily="34" charset="-122"/>
                  <a:ea typeface="微软雅黑" pitchFamily="34" charset="-122"/>
                </a:rPr>
                <a:t>您的标题</a:t>
              </a:r>
              <a:endParaRPr lang="zh-CN" altLang="en-US" sz="2257" b="1" dirty="0">
                <a:solidFill>
                  <a:srgbClr val="F8F8F8"/>
                </a:solidFill>
                <a:latin typeface="Arial" pitchFamily="34" charset="0"/>
                <a:ea typeface="微软雅黑" pitchFamily="34" charset="-122"/>
              </a:endParaRPr>
            </a:p>
          </p:txBody>
        </p:sp>
      </p:grpSp>
      <p:grpSp>
        <p:nvGrpSpPr>
          <p:cNvPr id="5" name="组合 32"/>
          <p:cNvGrpSpPr>
            <a:grpSpLocks/>
          </p:cNvGrpSpPr>
          <p:nvPr/>
        </p:nvGrpSpPr>
        <p:grpSpPr bwMode="auto">
          <a:xfrm>
            <a:off x="2939250" y="2570392"/>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srgbClr val="00B0F0"/>
                  </a:solidFill>
                  <a:latin typeface="Arial"/>
                  <a:ea typeface="微软雅黑"/>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2634" b="1">
                  <a:solidFill>
                    <a:srgbClr val="F8F8F8"/>
                  </a:solidFill>
                  <a:latin typeface="微软雅黑" pitchFamily="34" charset="-122"/>
                  <a:ea typeface="微软雅黑" pitchFamily="34" charset="-122"/>
                </a:rPr>
                <a:t>② </a:t>
              </a:r>
              <a:endParaRPr lang="en-US" altLang="zh-CN" sz="2634" b="1">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1693" b="1">
                  <a:solidFill>
                    <a:srgbClr val="F8F8F8"/>
                  </a:solidFill>
                  <a:latin typeface="微软雅黑" pitchFamily="34" charset="-122"/>
                  <a:ea typeface="微软雅黑" pitchFamily="34" charset="-122"/>
                </a:rPr>
                <a:t>您的标题</a:t>
              </a:r>
              <a:endParaRPr lang="zh-CN" altLang="en-US" sz="1693" b="1">
                <a:solidFill>
                  <a:srgbClr val="F8F8F8"/>
                </a:solidFill>
                <a:latin typeface="Arial" pitchFamily="34" charset="0"/>
                <a:ea typeface="微软雅黑" pitchFamily="34" charset="-122"/>
              </a:endParaRPr>
            </a:p>
          </p:txBody>
        </p:sp>
      </p:grpSp>
      <p:grpSp>
        <p:nvGrpSpPr>
          <p:cNvPr id="8" name="组合 39"/>
          <p:cNvGrpSpPr>
            <a:grpSpLocks/>
          </p:cNvGrpSpPr>
          <p:nvPr/>
        </p:nvGrpSpPr>
        <p:grpSpPr bwMode="auto">
          <a:xfrm>
            <a:off x="2683923" y="1266879"/>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black"/>
                    </a:solidFill>
                    <a:latin typeface="Arial"/>
                    <a:ea typeface="微软雅黑"/>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09361" fontAlgn="base">
                <a:lnSpc>
                  <a:spcPct val="130000"/>
                </a:lnSpc>
                <a:spcBef>
                  <a:spcPct val="0"/>
                </a:spcBef>
                <a:spcAft>
                  <a:spcPct val="0"/>
                </a:spcAft>
              </a:pPr>
              <a:r>
                <a:rPr lang="zh-CN" altLang="en-US" sz="2634" b="1" dirty="0">
                  <a:solidFill>
                    <a:srgbClr val="F8F8F8"/>
                  </a:solidFill>
                  <a:latin typeface="微软雅黑" pitchFamily="34" charset="-122"/>
                  <a:ea typeface="微软雅黑" pitchFamily="34" charset="-122"/>
                </a:rPr>
                <a:t>③ </a:t>
              </a:r>
              <a:endParaRPr lang="en-US" altLang="zh-CN" sz="2634" b="1" dirty="0">
                <a:solidFill>
                  <a:srgbClr val="F8F8F8"/>
                </a:solidFill>
                <a:latin typeface="微软雅黑" pitchFamily="34" charset="-122"/>
                <a:ea typeface="微软雅黑" pitchFamily="34" charset="-122"/>
              </a:endParaRPr>
            </a:p>
            <a:p>
              <a:pPr algn="ctr" defTabSz="909361" fontAlgn="base">
                <a:lnSpc>
                  <a:spcPct val="130000"/>
                </a:lnSpc>
                <a:spcBef>
                  <a:spcPct val="0"/>
                </a:spcBef>
                <a:spcAft>
                  <a:spcPct val="0"/>
                </a:spcAft>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latin typeface="Arial" pitchFamily="34" charset="0"/>
                <a:ea typeface="微软雅黑" pitchFamily="34" charset="-122"/>
              </a:endParaRPr>
            </a:p>
          </p:txBody>
        </p:sp>
      </p:grpSp>
      <p:sp>
        <p:nvSpPr>
          <p:cNvPr id="69" name="矩形 68"/>
          <p:cNvSpPr/>
          <p:nvPr/>
        </p:nvSpPr>
        <p:spPr>
          <a:xfrm>
            <a:off x="4999786" y="3830604"/>
            <a:ext cx="3165460" cy="1146276"/>
          </a:xfrm>
          <a:prstGeom prst="rect">
            <a:avLst/>
          </a:prstGeom>
        </p:spPr>
        <p:txBody>
          <a:bodyPr>
            <a:spAutoFit/>
          </a:bodyPr>
          <a:lstStyle/>
          <a:p>
            <a:pPr defTabSz="910314">
              <a:lnSpc>
                <a:spcPct val="130000"/>
              </a:lnSpc>
              <a:defRPr/>
            </a:pPr>
            <a:r>
              <a:rPr lang="zh-CN" altLang="en-US" sz="1693" dirty="0">
                <a:solidFill>
                  <a:srgbClr val="FF6600"/>
                </a:solidFill>
                <a:latin typeface="微软雅黑" pitchFamily="34" charset="-122"/>
                <a:ea typeface="微软雅黑" pitchFamily="34" charset="-122"/>
              </a:rPr>
              <a:t>单击填加标题</a:t>
            </a:r>
            <a:endParaRPr lang="en-US" altLang="zh-CN" sz="1693" dirty="0">
              <a:solidFill>
                <a:srgbClr val="FF6600"/>
              </a:solidFill>
              <a:latin typeface="微软雅黑" pitchFamily="34" charset="-122"/>
              <a:ea typeface="微软雅黑" pitchFamily="34" charset="-122"/>
            </a:endParaRPr>
          </a:p>
          <a:p>
            <a:pPr defTabSz="910314">
              <a:lnSpc>
                <a:spcPct val="130000"/>
              </a:lnSpc>
              <a:defRPr/>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defRPr/>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70" name="矩形 69"/>
          <p:cNvSpPr/>
          <p:nvPr/>
        </p:nvSpPr>
        <p:spPr>
          <a:xfrm>
            <a:off x="6607900" y="1501303"/>
            <a:ext cx="2302425" cy="1372171"/>
          </a:xfrm>
          <a:prstGeom prst="rect">
            <a:avLst/>
          </a:prstGeom>
        </p:spPr>
        <p:txBody>
          <a:bodyPr>
            <a:spAutoFit/>
          </a:bodyPr>
          <a:lstStyle/>
          <a:p>
            <a:pPr defTabSz="910314">
              <a:lnSpc>
                <a:spcPct val="130000"/>
              </a:lnSpc>
              <a:defRPr/>
            </a:pPr>
            <a:r>
              <a:rPr lang="zh-CN" altLang="en-US" sz="1693" dirty="0">
                <a:solidFill>
                  <a:srgbClr val="C00000"/>
                </a:solidFill>
                <a:latin typeface="微软雅黑" pitchFamily="34" charset="-122"/>
                <a:ea typeface="微软雅黑" pitchFamily="34" charset="-122"/>
              </a:rPr>
              <a:t>单击填加标题</a:t>
            </a:r>
            <a:endParaRPr lang="en-US" altLang="zh-CN" sz="1693" dirty="0">
              <a:solidFill>
                <a:srgbClr val="C00000"/>
              </a:solidFill>
              <a:latin typeface="微软雅黑" pitchFamily="34" charset="-122"/>
              <a:ea typeface="微软雅黑" pitchFamily="34" charset="-122"/>
            </a:endParaRPr>
          </a:p>
          <a:p>
            <a:pPr defTabSz="910314">
              <a:lnSpc>
                <a:spcPct val="130000"/>
              </a:lnSpc>
              <a:defRPr/>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defRPr/>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71" name="矩形 70"/>
          <p:cNvSpPr/>
          <p:nvPr/>
        </p:nvSpPr>
        <p:spPr>
          <a:xfrm>
            <a:off x="511402" y="2261312"/>
            <a:ext cx="2303918" cy="1372171"/>
          </a:xfrm>
          <a:prstGeom prst="rect">
            <a:avLst/>
          </a:prstGeom>
        </p:spPr>
        <p:txBody>
          <a:bodyPr>
            <a:spAutoFit/>
          </a:bodyPr>
          <a:lstStyle/>
          <a:p>
            <a:pPr defTabSz="910314">
              <a:lnSpc>
                <a:spcPct val="130000"/>
              </a:lnSpc>
              <a:defRPr/>
            </a:pPr>
            <a:r>
              <a:rPr lang="zh-CN" altLang="en-US" sz="1693" dirty="0">
                <a:solidFill>
                  <a:srgbClr val="FF0000"/>
                </a:solidFill>
                <a:latin typeface="微软雅黑" pitchFamily="34" charset="-122"/>
                <a:ea typeface="微软雅黑" pitchFamily="34" charset="-122"/>
              </a:rPr>
              <a:t>单击填加标题</a:t>
            </a:r>
            <a:endParaRPr lang="en-US" altLang="zh-CN" sz="1693" dirty="0">
              <a:solidFill>
                <a:srgbClr val="FF0000"/>
              </a:solidFill>
              <a:latin typeface="微软雅黑" pitchFamily="34" charset="-122"/>
              <a:ea typeface="微软雅黑" pitchFamily="34" charset="-122"/>
            </a:endParaRPr>
          </a:p>
          <a:p>
            <a:pPr defTabSz="910314">
              <a:lnSpc>
                <a:spcPct val="130000"/>
              </a:lnSpc>
              <a:defRPr/>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defRPr/>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26"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031061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50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strVal val="(6*min(max(#ppt_w*#ppt_h,.3),1)-7.4)/-.7*#ppt_w"/>
                                          </p:val>
                                        </p:tav>
                                        <p:tav tm="100000">
                                          <p:val>
                                            <p:strVal val="#ppt_w"/>
                                          </p:val>
                                        </p:tav>
                                      </p:tavLst>
                                    </p:anim>
                                    <p:anim calcmode="lin" valueType="num">
                                      <p:cBhvr>
                                        <p:cTn id="15" dur="500" fill="hold"/>
                                        <p:tgtEl>
                                          <p:spTgt spid="5"/>
                                        </p:tgtEl>
                                        <p:attrNameLst>
                                          <p:attrName>ppt_h</p:attrName>
                                        </p:attrNameLst>
                                      </p:cBhvr>
                                      <p:tavLst>
                                        <p:tav tm="0">
                                          <p:val>
                                            <p:strVal val="(6*min(max(#ppt_w*#ppt_h,.3),1)-7.4)/-.7*#ppt_h"/>
                                          </p:val>
                                        </p:tav>
                                        <p:tav tm="100000">
                                          <p:val>
                                            <p:strVal val="#ppt_h"/>
                                          </p:val>
                                        </p:tav>
                                      </p:tavLst>
                                    </p:anim>
                                    <p:anim calcmode="lin" valueType="num">
                                      <p:cBhvr>
                                        <p:cTn id="16" dur="500" fill="hold"/>
                                        <p:tgtEl>
                                          <p:spTgt spid="5"/>
                                        </p:tgtEl>
                                        <p:attrNameLst>
                                          <p:attrName>ppt_x</p:attrName>
                                        </p:attrNameLst>
                                      </p:cBhvr>
                                      <p:tavLst>
                                        <p:tav tm="0">
                                          <p:val>
                                            <p:fltVal val="0.5"/>
                                          </p:val>
                                        </p:tav>
                                        <p:tav tm="100000">
                                          <p:val>
                                            <p:strVal val="#ppt_x"/>
                                          </p:val>
                                        </p:tav>
                                      </p:tavLst>
                                    </p:anim>
                                    <p:anim calcmode="lin" valueType="num">
                                      <p:cBhvr>
                                        <p:cTn id="17"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10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strVal val="(6*min(max(#ppt_w*#ppt_h,.3),1)-7.4)/-.7*#ppt_w"/>
                                          </p:val>
                                        </p:tav>
                                        <p:tav tm="100000">
                                          <p:val>
                                            <p:strVal val="#ppt_w"/>
                                          </p:val>
                                        </p:tav>
                                      </p:tavLst>
                                    </p:anim>
                                    <p:anim calcmode="lin" valueType="num">
                                      <p:cBhvr>
                                        <p:cTn id="22" dur="500" fill="hold"/>
                                        <p:tgtEl>
                                          <p:spTgt spid="8"/>
                                        </p:tgtEl>
                                        <p:attrNameLst>
                                          <p:attrName>ppt_h</p:attrName>
                                        </p:attrNameLst>
                                      </p:cBhvr>
                                      <p:tavLst>
                                        <p:tav tm="0">
                                          <p:val>
                                            <p:strVal val="(6*min(max(#ppt_w*#ppt_h,.3),1)-7.4)/-.7*#ppt_h"/>
                                          </p:val>
                                        </p:tav>
                                        <p:tav tm="100000">
                                          <p:val>
                                            <p:strVal val="#ppt_h"/>
                                          </p:val>
                                        </p:tav>
                                      </p:tavLst>
                                    </p:anim>
                                    <p:anim calcmode="lin" valueType="num">
                                      <p:cBhvr>
                                        <p:cTn id="23" dur="500" fill="hold"/>
                                        <p:tgtEl>
                                          <p:spTgt spid="8"/>
                                        </p:tgtEl>
                                        <p:attrNameLst>
                                          <p:attrName>ppt_x</p:attrName>
                                        </p:attrNameLst>
                                      </p:cBhvr>
                                      <p:tavLst>
                                        <p:tav tm="0">
                                          <p:val>
                                            <p:fltVal val="0.5"/>
                                          </p:val>
                                        </p:tav>
                                        <p:tav tm="100000">
                                          <p:val>
                                            <p:strVal val="#ppt_x"/>
                                          </p:val>
                                        </p:tav>
                                      </p:tavLst>
                                    </p:anim>
                                    <p:anim calcmode="lin" valueType="num">
                                      <p:cBhvr>
                                        <p:cTn id="24"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文本框 13"/>
          <p:cNvSpPr txBox="1"/>
          <p:nvPr/>
        </p:nvSpPr>
        <p:spPr>
          <a:xfrm>
            <a:off x="2171343" y="2148351"/>
            <a:ext cx="4801314" cy="1200329"/>
          </a:xfrm>
          <a:prstGeom prst="rect">
            <a:avLst/>
          </a:prstGeom>
          <a:noFill/>
        </p:spPr>
        <p:txBody>
          <a:bodyPr wrap="non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第四部分</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rPr>
              <a:t>单击添加您的文字内容</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9500" y="646340"/>
            <a:ext cx="1609725" cy="1502011"/>
          </a:xfrm>
          <a:prstGeom prst="rect">
            <a:avLst/>
          </a:prstGeom>
        </p:spPr>
      </p:pic>
    </p:spTree>
    <p:extLst>
      <p:ext uri="{BB962C8B-B14F-4D97-AF65-F5344CB8AC3E}">
        <p14:creationId xmlns:p14="http://schemas.microsoft.com/office/powerpoint/2010/main" val="9662698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063118" y="853144"/>
            <a:ext cx="7504530" cy="33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defTabSz="909361" fontAlgn="base">
              <a:spcBef>
                <a:spcPct val="0"/>
              </a:spcBef>
              <a:spcAft>
                <a:spcPct val="0"/>
              </a:spcAft>
            </a:pPr>
            <a:endParaRPr lang="zh-CN" altLang="zh-CN" sz="1787">
              <a:solidFill>
                <a:prstClr val="white"/>
              </a:solidFill>
              <a:latin typeface="Arial" pitchFamily="34" charset="0"/>
              <a:ea typeface="微软雅黑" pitchFamily="34" charset="-122"/>
            </a:endParaRPr>
          </a:p>
        </p:txBody>
      </p:sp>
      <p:sp>
        <p:nvSpPr>
          <p:cNvPr id="4" name="Arc 8"/>
          <p:cNvSpPr>
            <a:spLocks/>
          </p:cNvSpPr>
          <p:nvPr/>
        </p:nvSpPr>
        <p:spPr bwMode="auto">
          <a:xfrm>
            <a:off x="3101257" y="1387689"/>
            <a:ext cx="1494634" cy="2860860"/>
          </a:xfrm>
          <a:custGeom>
            <a:avLst/>
            <a:gdLst>
              <a:gd name="T0" fmla="*/ 0 w 22625"/>
              <a:gd name="T1" fmla="*/ 141 h 43200"/>
              <a:gd name="T2" fmla="*/ 1219927 w 22625"/>
              <a:gd name="T3" fmla="*/ 586855 h 43200"/>
              <a:gd name="T4" fmla="*/ 22616 w 22625"/>
              <a:gd name="T5" fmla="*/ 1520825 h 43200"/>
              <a:gd name="T6" fmla="*/ 0 60000 65536"/>
              <a:gd name="T7" fmla="*/ 0 60000 65536"/>
              <a:gd name="T8" fmla="*/ 0 60000 65536"/>
              <a:gd name="T9" fmla="*/ 0 w 22625"/>
              <a:gd name="T10" fmla="*/ 0 h 43200"/>
              <a:gd name="T11" fmla="*/ 22625 w 22625"/>
              <a:gd name="T12" fmla="*/ 43200 h 43200"/>
            </a:gdLst>
            <a:ahLst/>
            <a:cxnLst>
              <a:cxn ang="T6">
                <a:pos x="T0" y="T1"/>
              </a:cxn>
              <a:cxn ang="T7">
                <a:pos x="T2" y="T3"/>
              </a:cxn>
              <a:cxn ang="T8">
                <a:pos x="T4" y="T5"/>
              </a:cxn>
            </a:cxnLst>
            <a:rect l="T9" t="T10" r="T11" b="T12"/>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close/>
              </a:path>
            </a:pathLst>
          </a:custGeom>
          <a:solidFill>
            <a:schemeClr val="tx2"/>
          </a:solidFill>
          <a:ln>
            <a:noFill/>
          </a:ln>
          <a:extLst/>
        </p:spPr>
        <p:txBody>
          <a:bodyPr anchor="ct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 name="Arc 9"/>
          <p:cNvSpPr>
            <a:spLocks/>
          </p:cNvSpPr>
          <p:nvPr/>
        </p:nvSpPr>
        <p:spPr bwMode="auto">
          <a:xfrm>
            <a:off x="4507796" y="1387689"/>
            <a:ext cx="1148226" cy="1430430"/>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bg2"/>
          </a:solidFill>
          <a:ln w="3175" cap="flat" cmpd="sng">
            <a:noFill/>
            <a:bevel/>
            <a:headEnd/>
            <a:tailEnd/>
          </a:ln>
        </p:spPr>
        <p:txBody>
          <a:bodyPr anchor="ctr"/>
          <a:lstStyle/>
          <a:p>
            <a:pPr defTabSz="910314">
              <a:defRPr/>
            </a:pPr>
            <a:endParaRPr lang="zh-CN" altLang="en-US" sz="1787">
              <a:solidFill>
                <a:srgbClr val="F8F8F8"/>
              </a:solidFill>
              <a:latin typeface="Arial"/>
              <a:ea typeface="微软雅黑"/>
            </a:endParaRPr>
          </a:p>
        </p:txBody>
      </p:sp>
      <p:sp>
        <p:nvSpPr>
          <p:cNvPr id="6" name="Arc 10"/>
          <p:cNvSpPr>
            <a:spLocks/>
          </p:cNvSpPr>
          <p:nvPr/>
        </p:nvSpPr>
        <p:spPr bwMode="auto">
          <a:xfrm rot="5400000">
            <a:off x="4207674" y="2247739"/>
            <a:ext cx="2088905" cy="1428936"/>
          </a:xfrm>
          <a:custGeom>
            <a:avLst/>
            <a:gdLst>
              <a:gd name="T0" fmla="*/ 0 w 31543"/>
              <a:gd name="T1" fmla="*/ 335358 h 21600"/>
              <a:gd name="T2" fmla="*/ 2220913 w 31543"/>
              <a:gd name="T3" fmla="*/ 680140 h 21600"/>
              <a:gd name="T4" fmla="*/ 953127 w 31543"/>
              <a:gd name="T5" fmla="*/ 1519237 h 21600"/>
              <a:gd name="T6" fmla="*/ 0 60000 65536"/>
              <a:gd name="T7" fmla="*/ 0 60000 65536"/>
              <a:gd name="T8" fmla="*/ 0 60000 65536"/>
              <a:gd name="T9" fmla="*/ 0 w 31543"/>
              <a:gd name="T10" fmla="*/ 0 h 21600"/>
              <a:gd name="T11" fmla="*/ 31543 w 31543"/>
              <a:gd name="T12" fmla="*/ 21600 h 21600"/>
            </a:gdLst>
            <a:ahLst/>
            <a:cxnLst>
              <a:cxn ang="T6">
                <a:pos x="T0" y="T1"/>
              </a:cxn>
              <a:cxn ang="T7">
                <a:pos x="T2" y="T3"/>
              </a:cxn>
              <a:cxn ang="T8">
                <a:pos x="T4" y="T5"/>
              </a:cxn>
            </a:cxnLst>
            <a:rect l="T9" t="T10" r="T11" b="T12"/>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close/>
              </a:path>
            </a:pathLst>
          </a:custGeom>
          <a:solidFill>
            <a:srgbClr val="D0006D"/>
          </a:solidFill>
          <a:ln>
            <a:noFill/>
          </a:ln>
          <a:extLst/>
        </p:spPr>
        <p:txBody>
          <a:bodyPr anchor="ct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 name="Arc 11"/>
          <p:cNvSpPr>
            <a:spLocks/>
          </p:cNvSpPr>
          <p:nvPr/>
        </p:nvSpPr>
        <p:spPr bwMode="auto">
          <a:xfrm rot="9670427">
            <a:off x="4362960" y="2782284"/>
            <a:ext cx="771955" cy="1428937"/>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1"/>
          </a:solidFill>
          <a:ln w="3175" cap="flat" cmpd="sng">
            <a:noFill/>
            <a:bevel/>
            <a:headEnd/>
            <a:tailEnd/>
          </a:ln>
        </p:spPr>
        <p:txBody>
          <a:bodyPr anchor="ctr"/>
          <a:lstStyle/>
          <a:p>
            <a:pPr defTabSz="910314">
              <a:defRPr/>
            </a:pPr>
            <a:endParaRPr lang="zh-CN" altLang="en-US" sz="1787">
              <a:solidFill>
                <a:srgbClr val="F8F8F8"/>
              </a:solidFill>
              <a:latin typeface="Arial"/>
              <a:ea typeface="微软雅黑"/>
            </a:endParaRPr>
          </a:p>
        </p:txBody>
      </p:sp>
      <p:sp>
        <p:nvSpPr>
          <p:cNvPr id="30727" name="Oval 12"/>
          <p:cNvSpPr>
            <a:spLocks noChangeArrowheads="1"/>
          </p:cNvSpPr>
          <p:nvPr/>
        </p:nvSpPr>
        <p:spPr bwMode="auto">
          <a:xfrm>
            <a:off x="4044922" y="2340314"/>
            <a:ext cx="973528" cy="973528"/>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09361" fontAlgn="base">
              <a:spcBef>
                <a:spcPct val="0"/>
              </a:spcBef>
              <a:spcAft>
                <a:spcPct val="0"/>
              </a:spcAft>
            </a:pPr>
            <a:endParaRPr lang="zh-CN" altLang="en-US" sz="1787">
              <a:solidFill>
                <a:prstClr val="black"/>
              </a:solidFill>
              <a:latin typeface="Arial" pitchFamily="34" charset="0"/>
              <a:ea typeface="微软雅黑" pitchFamily="34" charset="-122"/>
            </a:endParaRPr>
          </a:p>
        </p:txBody>
      </p:sp>
      <p:sp>
        <p:nvSpPr>
          <p:cNvPr id="9" name="Text Box 13"/>
          <p:cNvSpPr txBox="1">
            <a:spLocks noChangeArrowheads="1"/>
          </p:cNvSpPr>
          <p:nvPr/>
        </p:nvSpPr>
        <p:spPr bwMode="auto">
          <a:xfrm>
            <a:off x="3132612" y="2600120"/>
            <a:ext cx="845118"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50%</a:t>
            </a:r>
          </a:p>
        </p:txBody>
      </p:sp>
      <p:sp>
        <p:nvSpPr>
          <p:cNvPr id="10" name="Text Box 14"/>
          <p:cNvSpPr txBox="1">
            <a:spLocks noChangeArrowheads="1"/>
          </p:cNvSpPr>
          <p:nvPr/>
        </p:nvSpPr>
        <p:spPr bwMode="auto">
          <a:xfrm>
            <a:off x="5018450" y="2768846"/>
            <a:ext cx="833173"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24%</a:t>
            </a:r>
          </a:p>
        </p:txBody>
      </p:sp>
      <p:sp>
        <p:nvSpPr>
          <p:cNvPr id="11" name="Text Box 15"/>
          <p:cNvSpPr txBox="1">
            <a:spLocks noChangeArrowheads="1"/>
          </p:cNvSpPr>
          <p:nvPr/>
        </p:nvSpPr>
        <p:spPr bwMode="auto">
          <a:xfrm>
            <a:off x="4561549" y="1775906"/>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16%</a:t>
            </a:r>
          </a:p>
        </p:txBody>
      </p:sp>
      <p:sp>
        <p:nvSpPr>
          <p:cNvPr id="12" name="Text Box 16"/>
          <p:cNvSpPr txBox="1">
            <a:spLocks noChangeArrowheads="1"/>
          </p:cNvSpPr>
          <p:nvPr/>
        </p:nvSpPr>
        <p:spPr bwMode="auto">
          <a:xfrm>
            <a:off x="4560055" y="3621429"/>
            <a:ext cx="656982" cy="36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eaLnBrk="0" fontAlgn="base" hangingPunct="0">
              <a:spcBef>
                <a:spcPct val="50000"/>
              </a:spcBef>
              <a:spcAft>
                <a:spcPct val="0"/>
              </a:spcAft>
            </a:pPr>
            <a:r>
              <a:rPr lang="en-US" altLang="zh-CN" sz="1787">
                <a:solidFill>
                  <a:srgbClr val="F8F8F8"/>
                </a:solidFill>
                <a:latin typeface="微软雅黑" pitchFamily="34" charset="-122"/>
              </a:rPr>
              <a:t>10%</a:t>
            </a:r>
          </a:p>
        </p:txBody>
      </p:sp>
      <p:grpSp>
        <p:nvGrpSpPr>
          <p:cNvPr id="2" name="Group 17"/>
          <p:cNvGrpSpPr>
            <a:grpSpLocks/>
          </p:cNvGrpSpPr>
          <p:nvPr/>
        </p:nvGrpSpPr>
        <p:grpSpPr bwMode="auto">
          <a:xfrm>
            <a:off x="5597789" y="1118924"/>
            <a:ext cx="2584628" cy="90783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bg2"/>
            </a:solidFill>
            <a:ln>
              <a:noFill/>
            </a:ln>
            <a:effectLst>
              <a:outerShdw dist="38100" algn="ctr" rotWithShape="0">
                <a:srgbClr val="C0C0C0">
                  <a:alpha val="50000"/>
                </a:srgbClr>
              </a:outerShdw>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17" name="Text Box 21"/>
            <p:cNvSpPr txBox="1">
              <a:spLocks noChangeArrowheads="1"/>
            </p:cNvSpPr>
            <p:nvPr/>
          </p:nvSpPr>
          <p:spPr bwMode="auto">
            <a:xfrm>
              <a:off x="0" y="488"/>
              <a:ext cx="1289" cy="542"/>
            </a:xfrm>
            <a:prstGeom prst="rect">
              <a:avLst/>
            </a:prstGeom>
            <a:noFill/>
            <a:ln>
              <a:noFill/>
            </a:ln>
            <a:effectLst/>
            <a:extLst/>
          </p:spPr>
          <p:txBody>
            <a:bodyPr>
              <a:spAutoFit/>
            </a:bodyPr>
            <a:lstStyle/>
            <a:p>
              <a:pPr algn="ctr" defTabSz="910314" eaLnBrk="0" hangingPunct="0">
                <a:spcBef>
                  <a:spcPct val="50000"/>
                </a:spcBef>
                <a:defRPr/>
              </a:pPr>
              <a:r>
                <a:rPr lang="en-US" sz="1505" dirty="0">
                  <a:solidFill>
                    <a:srgbClr val="262626">
                      <a:lumMod val="75000"/>
                      <a:lumOff val="25000"/>
                    </a:srgb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91"/>
            </a:xfrm>
            <a:prstGeom prst="rect">
              <a:avLst/>
            </a:prstGeom>
            <a:noFill/>
            <a:ln>
              <a:noFill/>
            </a:ln>
            <a:effectLst/>
            <a:extLst/>
          </p:spPr>
          <p:txBody>
            <a:bodyPr>
              <a:spAutoFit/>
            </a:bodyPr>
            <a:lstStyle/>
            <a:p>
              <a:pPr algn="r" defTabSz="910314" eaLnBrk="0" hangingPunct="0">
                <a:defRPr/>
              </a:pPr>
              <a:r>
                <a:rPr lang="zh-CN" altLang="en-US" sz="1693" b="1" dirty="0">
                  <a:solidFill>
                    <a:srgbClr val="262626">
                      <a:lumMod val="75000"/>
                      <a:lumOff val="25000"/>
                    </a:srgb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13" name="Group 24"/>
          <p:cNvGrpSpPr>
            <a:grpSpLocks/>
          </p:cNvGrpSpPr>
          <p:nvPr/>
        </p:nvGrpSpPr>
        <p:grpSpPr bwMode="auto">
          <a:xfrm>
            <a:off x="5588830" y="3628896"/>
            <a:ext cx="2577163" cy="934707"/>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rgbClr val="D0006D"/>
            </a:solidFill>
            <a:ln>
              <a:noFill/>
            </a:ln>
            <a:effectLst>
              <a:outerShdw dist="56796" dir="1593903" algn="ctr" rotWithShape="0">
                <a:srgbClr val="C0C0C0">
                  <a:alpha val="50000"/>
                </a:srgbClr>
              </a:outerShdw>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24" name="Text Box 28"/>
            <p:cNvSpPr txBox="1">
              <a:spLocks noChangeArrowheads="1"/>
            </p:cNvSpPr>
            <p:nvPr/>
          </p:nvSpPr>
          <p:spPr bwMode="auto">
            <a:xfrm>
              <a:off x="0" y="535"/>
              <a:ext cx="1290" cy="542"/>
            </a:xfrm>
            <a:prstGeom prst="rect">
              <a:avLst/>
            </a:prstGeom>
            <a:noFill/>
            <a:ln>
              <a:noFill/>
            </a:ln>
            <a:effectLst/>
            <a:extLst/>
          </p:spPr>
          <p:txBody>
            <a:bodyPr>
              <a:spAutoFit/>
            </a:bodyPr>
            <a:lstStyle/>
            <a:p>
              <a:pPr algn="ctr" defTabSz="910314" eaLnBrk="0" hangingPunct="0">
                <a:spcBef>
                  <a:spcPct val="50000"/>
                </a:spcBef>
                <a:defRPr/>
              </a:pPr>
              <a:r>
                <a:rPr lang="en-US" sz="1505">
                  <a:solidFill>
                    <a:srgbClr val="262626">
                      <a:lumMod val="75000"/>
                      <a:lumOff val="25000"/>
                    </a:srgb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91"/>
            </a:xfrm>
            <a:prstGeom prst="rect">
              <a:avLst/>
            </a:prstGeom>
            <a:noFill/>
            <a:ln>
              <a:noFill/>
            </a:ln>
            <a:effectLst/>
            <a:extLst/>
          </p:spPr>
          <p:txBody>
            <a:bodyPr>
              <a:spAutoFit/>
            </a:bodyPr>
            <a:lstStyle/>
            <a:p>
              <a:pPr algn="r" defTabSz="910314" eaLnBrk="0" hangingPunct="0">
                <a:defRPr/>
              </a:pPr>
              <a:r>
                <a:rPr lang="zh-CN" altLang="en-US" sz="1693" b="1" dirty="0">
                  <a:solidFill>
                    <a:srgbClr val="262626">
                      <a:lumMod val="75000"/>
                      <a:lumOff val="25000"/>
                    </a:srgbClr>
                  </a:solidFill>
                  <a:latin typeface="Arial"/>
                  <a:ea typeface="微软雅黑" pitchFamily="34" charset="-122"/>
                </a:rPr>
                <a:t>区域三</a:t>
              </a:r>
              <a:endParaRPr lang="en-US" sz="1129" b="1" dirty="0">
                <a:solidFill>
                  <a:srgbClr val="262626">
                    <a:lumMod val="75000"/>
                    <a:lumOff val="25000"/>
                  </a:srgbClr>
                </a:solidFill>
                <a:latin typeface="Arial"/>
                <a:ea typeface="微软雅黑"/>
              </a:endParaRPr>
            </a:p>
          </p:txBody>
        </p:sp>
        <p:sp>
          <p:nvSpPr>
            <p:cNvPr id="27" name="Text Box 30"/>
            <p:cNvSpPr txBox="1">
              <a:spLocks noChangeArrowheads="1"/>
            </p:cNvSpPr>
            <p:nvPr/>
          </p:nvSpPr>
          <p:spPr bwMode="auto">
            <a:xfrm>
              <a:off x="1605" y="650"/>
              <a:ext cx="2710"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20" name="Group 31"/>
          <p:cNvGrpSpPr>
            <a:grpSpLocks/>
          </p:cNvGrpSpPr>
          <p:nvPr/>
        </p:nvGrpSpPr>
        <p:grpSpPr bwMode="auto">
          <a:xfrm>
            <a:off x="836159" y="3630388"/>
            <a:ext cx="2593588" cy="973528"/>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1"/>
            </a:solidFill>
            <a:ln w="9525" cap="flat" cmpd="sng">
              <a:noFill/>
              <a:miter lim="800000"/>
              <a:headEnd/>
              <a:tailEnd/>
            </a:ln>
            <a:effectLst>
              <a:outerShdw dist="52363" dir="842175" algn="ctr" rotWithShape="0">
                <a:srgbClr val="C0C0C0">
                  <a:alpha val="50000"/>
                </a:srgbClr>
              </a:outerShdw>
            </a:effec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2" name="Text Box 35"/>
            <p:cNvSpPr txBox="1">
              <a:spLocks noChangeArrowheads="1"/>
            </p:cNvSpPr>
            <p:nvPr/>
          </p:nvSpPr>
          <p:spPr bwMode="auto">
            <a:xfrm>
              <a:off x="2820" y="523"/>
              <a:ext cx="980" cy="542"/>
            </a:xfrm>
            <a:prstGeom prst="rect">
              <a:avLst/>
            </a:prstGeom>
            <a:noFill/>
            <a:ln>
              <a:noFill/>
            </a:ln>
            <a:effectLst/>
            <a:extLst/>
          </p:spPr>
          <p:txBody>
            <a:bodyPr>
              <a:spAutoFit/>
            </a:bodyPr>
            <a:lstStyle/>
            <a:p>
              <a:pPr algn="ctr" defTabSz="910314" eaLnBrk="0" hangingPunct="0">
                <a:spcBef>
                  <a:spcPct val="50000"/>
                </a:spcBef>
                <a:defRPr/>
              </a:pPr>
              <a:r>
                <a:rPr lang="en-US" sz="1505" b="1">
                  <a:solidFill>
                    <a:srgbClr val="262626">
                      <a:lumMod val="75000"/>
                      <a:lumOff val="25000"/>
                    </a:srgbClr>
                  </a:solidFill>
                  <a:latin typeface="Arial"/>
                  <a:ea typeface="微软雅黑"/>
                </a:rPr>
                <a:t>10%</a:t>
              </a:r>
            </a:p>
          </p:txBody>
        </p:sp>
        <p:sp>
          <p:nvSpPr>
            <p:cNvPr id="33" name="Rectangle 36"/>
            <p:cNvSpPr>
              <a:spLocks noChangeArrowheads="1"/>
            </p:cNvSpPr>
            <p:nvPr/>
          </p:nvSpPr>
          <p:spPr bwMode="auto">
            <a:xfrm>
              <a:off x="95" y="115"/>
              <a:ext cx="3033" cy="591"/>
            </a:xfrm>
            <a:prstGeom prst="rect">
              <a:avLst/>
            </a:prstGeom>
            <a:noFill/>
            <a:ln>
              <a:noFill/>
            </a:ln>
            <a:effectLst/>
            <a:extLst/>
          </p:spPr>
          <p:txBody>
            <a:bodyPr>
              <a:spAutoFit/>
            </a:bodyPr>
            <a:lstStyle/>
            <a:p>
              <a:pPr defTabSz="910314" eaLnBrk="0" hangingPunct="0">
                <a:defRPr/>
              </a:pPr>
              <a:r>
                <a:rPr lang="zh-CN" altLang="en-US" sz="1693" b="1" dirty="0">
                  <a:solidFill>
                    <a:srgbClr val="262626">
                      <a:lumMod val="75000"/>
                      <a:lumOff val="25000"/>
                    </a:srgbClr>
                  </a:solidFill>
                  <a:latin typeface="微软雅黑" pitchFamily="34" charset="-122"/>
                  <a:ea typeface="微软雅黑" pitchFamily="34" charset="-122"/>
                </a:rPr>
                <a:t>区域四</a:t>
              </a:r>
              <a:endParaRPr lang="en-US" sz="941" b="1" dirty="0">
                <a:solidFill>
                  <a:srgbClr val="262626">
                    <a:lumMod val="75000"/>
                    <a:lumOff val="25000"/>
                  </a:srgbClr>
                </a:solidFill>
                <a:latin typeface="Arial"/>
                <a:ea typeface="微软雅黑"/>
              </a:endParaRPr>
            </a:p>
          </p:txBody>
        </p:sp>
        <p:sp>
          <p:nvSpPr>
            <p:cNvPr id="34" name="Text Box 37"/>
            <p:cNvSpPr txBox="1">
              <a:spLocks noChangeArrowheads="1"/>
            </p:cNvSpPr>
            <p:nvPr/>
          </p:nvSpPr>
          <p:spPr bwMode="auto">
            <a:xfrm>
              <a:off x="113" y="648"/>
              <a:ext cx="2710"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grpSp>
        <p:nvGrpSpPr>
          <p:cNvPr id="25" name="Group 38"/>
          <p:cNvGrpSpPr>
            <a:grpSpLocks/>
          </p:cNvGrpSpPr>
          <p:nvPr/>
        </p:nvGrpSpPr>
        <p:grpSpPr bwMode="auto">
          <a:xfrm>
            <a:off x="882448" y="1096527"/>
            <a:ext cx="2599559" cy="928734"/>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tx2"/>
            </a:solidFill>
            <a:ln>
              <a:noFill/>
            </a:ln>
            <a:effectLst/>
            <a:extLst/>
          </p:spPr>
          <p:txBody>
            <a:bodyPr wrap="none" anchor="ctr"/>
            <a:lstStyle/>
            <a:p>
              <a:pPr defTabSz="910314">
                <a:defRPr/>
              </a:pPr>
              <a:endParaRPr lang="zh-CN" altLang="en-US" sz="1787">
                <a:solidFill>
                  <a:srgbClr val="262626">
                    <a:lumMod val="75000"/>
                    <a:lumOff val="25000"/>
                  </a:srgbClr>
                </a:solidFill>
                <a:latin typeface="Arial"/>
                <a:ea typeface="微软雅黑"/>
              </a:endParaRPr>
            </a:p>
          </p:txBody>
        </p:sp>
        <p:sp>
          <p:nvSpPr>
            <p:cNvPr id="39" name="Text Box 42"/>
            <p:cNvSpPr txBox="1">
              <a:spLocks noChangeArrowheads="1"/>
            </p:cNvSpPr>
            <p:nvPr/>
          </p:nvSpPr>
          <p:spPr bwMode="auto">
            <a:xfrm>
              <a:off x="2742" y="545"/>
              <a:ext cx="1027" cy="542"/>
            </a:xfrm>
            <a:prstGeom prst="rect">
              <a:avLst/>
            </a:prstGeom>
            <a:noFill/>
            <a:ln>
              <a:noFill/>
            </a:ln>
            <a:effectLst/>
            <a:extLst/>
          </p:spPr>
          <p:txBody>
            <a:bodyPr>
              <a:spAutoFit/>
            </a:bodyPr>
            <a:lstStyle/>
            <a:p>
              <a:pPr algn="ctr" defTabSz="910314" eaLnBrk="0" hangingPunct="0">
                <a:spcBef>
                  <a:spcPct val="50000"/>
                </a:spcBef>
                <a:defRPr/>
              </a:pPr>
              <a:r>
                <a:rPr lang="en-US" sz="1505">
                  <a:solidFill>
                    <a:srgbClr val="262626">
                      <a:lumMod val="75000"/>
                      <a:lumOff val="25000"/>
                    </a:srgb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91"/>
            </a:xfrm>
            <a:prstGeom prst="rect">
              <a:avLst/>
            </a:prstGeom>
            <a:noFill/>
            <a:ln>
              <a:noFill/>
            </a:ln>
            <a:effectLst/>
            <a:extLst/>
          </p:spPr>
          <p:txBody>
            <a:bodyPr>
              <a:spAutoFit/>
            </a:bodyPr>
            <a:lstStyle/>
            <a:p>
              <a:pPr defTabSz="910314" eaLnBrk="0" hangingPunct="0">
                <a:defRPr/>
              </a:pPr>
              <a:r>
                <a:rPr lang="zh-CN" altLang="en-US" sz="1693" b="1" dirty="0">
                  <a:solidFill>
                    <a:srgbClr val="262626">
                      <a:lumMod val="75000"/>
                      <a:lumOff val="25000"/>
                    </a:srgbClr>
                  </a:solidFill>
                  <a:latin typeface="微软雅黑" pitchFamily="34" charset="-122"/>
                  <a:ea typeface="微软雅黑" pitchFamily="34" charset="-122"/>
                </a:rPr>
                <a:t>区域一</a:t>
              </a:r>
              <a:endParaRPr lang="en-US" sz="1129" b="1" dirty="0">
                <a:solidFill>
                  <a:srgbClr val="262626">
                    <a:lumMod val="75000"/>
                    <a:lumOff val="25000"/>
                  </a:srgbClr>
                </a:solidFill>
                <a:latin typeface="Arial"/>
                <a:ea typeface="微软雅黑"/>
              </a:endParaRPr>
            </a:p>
          </p:txBody>
        </p:sp>
        <p:sp>
          <p:nvSpPr>
            <p:cNvPr id="41" name="Text Box 44"/>
            <p:cNvSpPr txBox="1">
              <a:spLocks noChangeArrowheads="1"/>
            </p:cNvSpPr>
            <p:nvPr/>
          </p:nvSpPr>
          <p:spPr bwMode="auto">
            <a:xfrm>
              <a:off x="35" y="545"/>
              <a:ext cx="2710" cy="833"/>
            </a:xfrm>
            <a:prstGeom prst="rect">
              <a:avLst/>
            </a:prstGeom>
            <a:noFill/>
            <a:ln>
              <a:noFill/>
            </a:ln>
            <a:effectLst/>
            <a:extLst/>
          </p:spPr>
          <p:txBody>
            <a:bodyPr>
              <a:spAutoFit/>
            </a:bodyPr>
            <a:lstStyle/>
            <a:p>
              <a:pPr defTabSz="910314">
                <a:defRPr/>
              </a:pPr>
              <a:r>
                <a:rPr lang="zh-CN" altLang="en-US" sz="1317">
                  <a:solidFill>
                    <a:srgbClr val="262626">
                      <a:lumMod val="75000"/>
                      <a:lumOff val="25000"/>
                    </a:srgbClr>
                  </a:solidFill>
                  <a:latin typeface="微软雅黑" pitchFamily="34" charset="-122"/>
                  <a:ea typeface="微软雅黑" pitchFamily="34" charset="-122"/>
                </a:rPr>
                <a:t>请输入您的文字请输入您的文字</a:t>
              </a:r>
            </a:p>
          </p:txBody>
        </p:sp>
      </p:grpSp>
      <p:sp>
        <p:nvSpPr>
          <p:cNvPr id="42"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0914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30727"/>
                                        </p:tgtEl>
                                        <p:attrNameLst>
                                          <p:attrName>style.visibility</p:attrName>
                                        </p:attrNameLst>
                                      </p:cBhvr>
                                      <p:to>
                                        <p:strVal val="visible"/>
                                      </p:to>
                                    </p:set>
                                    <p:animEffect transition="in" filter="strips(downLeft)">
                                      <p:cBhvr>
                                        <p:cTn id="19" dur="500"/>
                                        <p:tgtEl>
                                          <p:spTgt spid="30727"/>
                                        </p:tgtEl>
                                      </p:cBhvr>
                                    </p:animEffect>
                                  </p:childTnLst>
                                </p:cTn>
                              </p:par>
                            </p:childTnLst>
                          </p:cTn>
                        </p:par>
                        <p:par>
                          <p:cTn id="20" fill="hold" nodeType="afterGroup">
                            <p:stCondLst>
                              <p:cond delay="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anim calcmode="lin" valueType="num">
                                      <p:cBhvr>
                                        <p:cTn id="2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p:tgtEl>
                                          <p:spTgt spid="10"/>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anim calcmode="lin" valueType="num">
                                      <p:cBhvr>
                                        <p:cTn id="3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p:tgtEl>
                                          <p:spTgt spid="12"/>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1"/>
                                        </p:tgtEl>
                                        <p:attrNameLst>
                                          <p:attrName>ppt_y</p:attrName>
                                        </p:attrNameLst>
                                      </p:cBhvr>
                                      <p:tavLst>
                                        <p:tav tm="0">
                                          <p:val>
                                            <p:strVal val="#ppt_y"/>
                                          </p:val>
                                        </p:tav>
                                        <p:tav tm="100000">
                                          <p:val>
                                            <p:strVal val="#ppt_y"/>
                                          </p:val>
                                        </p:tav>
                                      </p:tavLst>
                                    </p:anim>
                                    <p:anim calcmode="lin" valueType="num">
                                      <p:cBhvr>
                                        <p:cTn id="3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p:tgtEl>
                                          <p:spTgt spid="11"/>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
                                        </p:tgtEl>
                                        <p:attrNameLst>
                                          <p:attrName>ppt_y</p:attrName>
                                        </p:attrNameLst>
                                      </p:cBhvr>
                                      <p:tavLst>
                                        <p:tav tm="0">
                                          <p:val>
                                            <p:strVal val="#ppt_y"/>
                                          </p:val>
                                        </p:tav>
                                        <p:tav tm="100000">
                                          <p:val>
                                            <p:strVal val="#ppt_y"/>
                                          </p:val>
                                        </p:tav>
                                      </p:tavLst>
                                    </p:anim>
                                    <p:anim calcmode="lin" valueType="num">
                                      <p:cBhvr>
                                        <p:cTn id="4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p:tgtEl>
                                          <p:spTgt spid="9"/>
                                        </p:tgtEl>
                                      </p:cBhvr>
                                    </p:animEffect>
                                  </p:childTnLst>
                                </p:cTn>
                              </p:par>
                            </p:childTnLst>
                          </p:cTn>
                        </p:par>
                        <p:par>
                          <p:cTn id="49" fill="hold" nodeType="afterGroup">
                            <p:stCondLst>
                              <p:cond delay="1100"/>
                            </p:stCondLst>
                            <p:childTnLst>
                              <p:par>
                                <p:cTn id="50" presetID="2" presetClass="entr" presetSubtype="2"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1+#ppt_w/2"/>
                                          </p:val>
                                        </p:tav>
                                        <p:tav tm="100000">
                                          <p:val>
                                            <p:strVal val="#ppt_x"/>
                                          </p:val>
                                        </p:tav>
                                      </p:tavLst>
                                    </p:anim>
                                    <p:anim calcmode="lin" valueType="num">
                                      <p:cBhvr additive="base">
                                        <p:cTn id="53" dur="500" fill="hold"/>
                                        <p:tgtEl>
                                          <p:spTgt spid="13"/>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600"/>
                            </p:stCondLst>
                            <p:childTnLst>
                              <p:par>
                                <p:cTn id="55" presetID="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1+#ppt_w/2"/>
                                          </p:val>
                                        </p:tav>
                                        <p:tav tm="100000">
                                          <p:val>
                                            <p:strVal val="#ppt_x"/>
                                          </p:val>
                                        </p:tav>
                                      </p:tavLst>
                                    </p:anim>
                                    <p:anim calcmode="lin" valueType="num">
                                      <p:cBhvr additive="base">
                                        <p:cTn id="58" dur="500" fill="hold"/>
                                        <p:tgtEl>
                                          <p:spTgt spid="2"/>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2100"/>
                            </p:stCondLst>
                            <p:childTnLst>
                              <p:par>
                                <p:cTn id="60" presetID="2" presetClass="entr" presetSubtype="8"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0-#ppt_w/2"/>
                                          </p:val>
                                        </p:tav>
                                        <p:tav tm="100000">
                                          <p:val>
                                            <p:strVal val="#ppt_x"/>
                                          </p:val>
                                        </p:tav>
                                      </p:tavLst>
                                    </p:anim>
                                    <p:anim calcmode="lin" valueType="num">
                                      <p:cBhvr additive="base">
                                        <p:cTn id="63" dur="500" fill="hold"/>
                                        <p:tgtEl>
                                          <p:spTgt spid="25"/>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2600"/>
                            </p:stCondLst>
                            <p:childTnLst>
                              <p:par>
                                <p:cTn id="65" presetID="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left)">
                                      <p:cBhvr>
                                        <p:cTn id="7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0727" grpId="0" animBg="1"/>
      <p:bldP spid="9" grpId="0" bldLvl="0" autoUpdateAnimBg="0"/>
      <p:bldP spid="10" grpId="0" bldLvl="0" autoUpdateAnimBg="0"/>
      <p:bldP spid="11" grpId="0" bldLvl="0" autoUpdateAnimBg="0"/>
      <p:bldP spid="12" grpId="0" bldLvl="0" autoUpdateAnimBg="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568836" y="1046042"/>
            <a:ext cx="1850002"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noChangeArrowheads="1"/>
          </p:cNvPicPr>
          <p:nvPr/>
        </p:nvPicPr>
        <p:blipFill>
          <a:blip r:embed="rId4" cstate="screen">
            <a:duotone>
              <a:schemeClr val="accent6">
                <a:shade val="45000"/>
                <a:satMod val="135000"/>
              </a:schemeClr>
              <a:prstClr val="white"/>
            </a:duotone>
            <a:extLst>
              <a:ext uri="{28A0092B-C50C-407E-A947-70E740481C1C}">
                <a14:useLocalDpi xmlns:a14="http://schemas.microsoft.com/office/drawing/2010/main"/>
              </a:ext>
            </a:extLst>
          </a:blip>
          <a:srcRect t="-109"/>
          <a:stretch>
            <a:fillRect/>
          </a:stretch>
        </p:blipFill>
        <p:spPr bwMode="auto">
          <a:xfrm>
            <a:off x="1607531" y="1046042"/>
            <a:ext cx="1861948" cy="1193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descr="E:\图片素材库\jpg\商务\图片包\631.jpg"/>
          <p:cNvPicPr>
            <a:picLocks noChangeArrowheads="1"/>
          </p:cNvPicPr>
          <p:nvPr/>
        </p:nvPicPr>
        <p:blipFill>
          <a:blip r:embed="rId5"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556081" y="2354034"/>
            <a:ext cx="1890317" cy="120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2" name="组合 16"/>
          <p:cNvGrpSpPr>
            <a:grpSpLocks/>
          </p:cNvGrpSpPr>
          <p:nvPr/>
        </p:nvGrpSpPr>
        <p:grpSpPr bwMode="auto">
          <a:xfrm>
            <a:off x="5568836" y="2354034"/>
            <a:ext cx="1841043" cy="1207952"/>
            <a:chOff x="3946913" y="1827911"/>
            <a:chExt cx="1958168" cy="1283142"/>
          </a:xfrm>
          <a:solidFill>
            <a:srgbClr val="FF0000"/>
          </a:solidFill>
        </p:grpSpPr>
        <p:sp>
          <p:nvSpPr>
            <p:cNvPr id="18" name="矩形 17"/>
            <p:cNvSpPr/>
            <p:nvPr/>
          </p:nvSpPr>
          <p:spPr>
            <a:xfrm>
              <a:off x="3946913" y="1827911"/>
              <a:ext cx="1958168" cy="1283142"/>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0085">
                <a:defRPr/>
              </a:pPr>
              <a:endParaRPr lang="zh-CN" altLang="en-US" sz="1317">
                <a:solidFill>
                  <a:sysClr val="window" lastClr="FFFFFF"/>
                </a:solidFill>
                <a:latin typeface="微软雅黑"/>
                <a:ea typeface="微软雅黑"/>
              </a:endParaRPr>
            </a:p>
          </p:txBody>
        </p:sp>
        <p:sp>
          <p:nvSpPr>
            <p:cNvPr id="19" name="TextBox 17"/>
            <p:cNvSpPr txBox="1">
              <a:spLocks noChangeArrowheads="1"/>
            </p:cNvSpPr>
            <p:nvPr/>
          </p:nvSpPr>
          <p:spPr bwMode="auto">
            <a:xfrm flipH="1">
              <a:off x="4286774" y="2206985"/>
              <a:ext cx="1335620" cy="528680"/>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grpSp>
        <p:nvGrpSpPr>
          <p:cNvPr id="3" name="组合 19"/>
          <p:cNvGrpSpPr>
            <a:grpSpLocks/>
          </p:cNvGrpSpPr>
          <p:nvPr/>
        </p:nvGrpSpPr>
        <p:grpSpPr bwMode="auto">
          <a:xfrm>
            <a:off x="1607531" y="2354034"/>
            <a:ext cx="1861948" cy="1207952"/>
            <a:chOff x="0" y="2095862"/>
            <a:chExt cx="1979711" cy="1283142"/>
          </a:xfrm>
          <a:solidFill>
            <a:srgbClr val="D0006D"/>
          </a:solidFill>
        </p:grpSpPr>
        <p:sp>
          <p:nvSpPr>
            <p:cNvPr id="21" name="矩形 20"/>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微软雅黑"/>
                <a:ea typeface="微软雅黑"/>
              </a:endParaRPr>
            </a:p>
          </p:txBody>
        </p:sp>
        <p:sp>
          <p:nvSpPr>
            <p:cNvPr id="22" name="TextBox 18"/>
            <p:cNvSpPr txBox="1">
              <a:spLocks noChangeArrowheads="1"/>
            </p:cNvSpPr>
            <p:nvPr/>
          </p:nvSpPr>
          <p:spPr bwMode="auto">
            <a:xfrm flipH="1">
              <a:off x="322279" y="2432112"/>
              <a:ext cx="1335152" cy="528680"/>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grpSp>
        <p:nvGrpSpPr>
          <p:cNvPr id="4" name="组合 22"/>
          <p:cNvGrpSpPr>
            <a:grpSpLocks/>
          </p:cNvGrpSpPr>
          <p:nvPr/>
        </p:nvGrpSpPr>
        <p:grpSpPr bwMode="auto">
          <a:xfrm>
            <a:off x="3556081" y="1046042"/>
            <a:ext cx="1890317" cy="1193021"/>
            <a:chOff x="2072433" y="511758"/>
            <a:chExt cx="2009463" cy="1267904"/>
          </a:xfrm>
          <a:solidFill>
            <a:schemeClr val="accent1"/>
          </a:solidFill>
        </p:grpSpPr>
        <p:sp>
          <p:nvSpPr>
            <p:cNvPr id="24" name="矩形 23"/>
            <p:cNvSpPr/>
            <p:nvPr/>
          </p:nvSpPr>
          <p:spPr>
            <a:xfrm>
              <a:off x="2072433" y="511758"/>
              <a:ext cx="2009463" cy="1267904"/>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0085">
                <a:defRPr/>
              </a:pPr>
              <a:endParaRPr lang="zh-CN" altLang="en-US" sz="1317">
                <a:solidFill>
                  <a:sysClr val="window" lastClr="FFFFFF"/>
                </a:solidFill>
                <a:latin typeface="微软雅黑"/>
                <a:ea typeface="微软雅黑"/>
              </a:endParaRPr>
            </a:p>
          </p:txBody>
        </p:sp>
        <p:sp>
          <p:nvSpPr>
            <p:cNvPr id="25" name="TextBox 18"/>
            <p:cNvSpPr txBox="1">
              <a:spLocks noChangeArrowheads="1"/>
            </p:cNvSpPr>
            <p:nvPr/>
          </p:nvSpPr>
          <p:spPr bwMode="auto">
            <a:xfrm flipH="1">
              <a:off x="2408931" y="867215"/>
              <a:ext cx="1336467" cy="528939"/>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sp>
        <p:nvSpPr>
          <p:cNvPr id="26" name="TextBox 25"/>
          <p:cNvSpPr txBox="1"/>
          <p:nvPr/>
        </p:nvSpPr>
        <p:spPr>
          <a:xfrm>
            <a:off x="1596648" y="3739183"/>
            <a:ext cx="5866554" cy="1047851"/>
          </a:xfrm>
          <a:prstGeom prst="rect">
            <a:avLst/>
          </a:prstGeom>
          <a:noFill/>
        </p:spPr>
        <p:txBody>
          <a:bodyPr>
            <a:spAutoFit/>
          </a:bodyPr>
          <a:lstStyle/>
          <a:p>
            <a:pPr algn="ctr" defTabSz="910314">
              <a:lnSpc>
                <a:spcPct val="150000"/>
              </a:lnSpc>
              <a:defRPr/>
            </a:pPr>
            <a:r>
              <a:rPr lang="zh-CN" altLang="en-US" sz="1505" b="1" dirty="0">
                <a:solidFill>
                  <a:srgbClr val="FF0000"/>
                </a:solidFill>
                <a:latin typeface="微软雅黑"/>
                <a:ea typeface="微软雅黑"/>
              </a:rPr>
              <a:t>解决方案</a:t>
            </a:r>
            <a:endParaRPr lang="en-US" altLang="zh-CN" sz="1505" b="1" dirty="0">
              <a:solidFill>
                <a:srgbClr val="FF0000"/>
              </a:solidFill>
              <a:latin typeface="微软雅黑"/>
              <a:ea typeface="微软雅黑"/>
            </a:endParaRPr>
          </a:p>
          <a:p>
            <a:pPr algn="ctr" defTabSz="910314">
              <a:lnSpc>
                <a:spcPct val="150000"/>
              </a:lnSpc>
              <a:defRPr/>
            </a:pPr>
            <a:r>
              <a:rPr lang="zh-CN" altLang="en-US" sz="1317" dirty="0">
                <a:solidFill>
                  <a:prstClr val="black">
                    <a:lumMod val="65000"/>
                    <a:lumOff val="35000"/>
                  </a:prstClr>
                </a:solidFill>
                <a:latin typeface="微软雅黑"/>
                <a:ea typeface="微软雅黑"/>
              </a:rPr>
              <a:t>单击此处添加文本单击此处添加文本 单击此处添加文本单击此处添加文本</a:t>
            </a:r>
            <a:endParaRPr lang="en-US" altLang="zh-CN" sz="1317" dirty="0">
              <a:solidFill>
                <a:prstClr val="black">
                  <a:lumMod val="65000"/>
                  <a:lumOff val="35000"/>
                </a:prstClr>
              </a:solidFill>
              <a:latin typeface="微软雅黑"/>
              <a:ea typeface="微软雅黑"/>
            </a:endParaRPr>
          </a:p>
          <a:p>
            <a:pPr algn="ctr" defTabSz="910314">
              <a:lnSpc>
                <a:spcPct val="150000"/>
              </a:lnSpc>
              <a:defRPr/>
            </a:pPr>
            <a:r>
              <a:rPr lang="zh-CN" altLang="en-US" sz="1317" dirty="0">
                <a:solidFill>
                  <a:prstClr val="black">
                    <a:lumMod val="65000"/>
                    <a:lumOff val="35000"/>
                  </a:prstClr>
                </a:solidFill>
                <a:latin typeface="微软雅黑"/>
                <a:ea typeface="微软雅黑"/>
              </a:rPr>
              <a:t>单击此处添加文本单击此处添加文本 单击此处添加文本单击此处添加文本</a:t>
            </a:r>
            <a:endParaRPr lang="en-US" altLang="zh-CN" sz="1317" dirty="0">
              <a:solidFill>
                <a:prstClr val="black">
                  <a:lumMod val="65000"/>
                  <a:lumOff val="35000"/>
                </a:prstClr>
              </a:solidFill>
              <a:latin typeface="微软雅黑"/>
              <a:ea typeface="微软雅黑"/>
            </a:endParaRPr>
          </a:p>
        </p:txBody>
      </p:sp>
      <p:sp>
        <p:nvSpPr>
          <p:cNvPr id="15"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05072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ppt_x</p:attrName>
                                        </p:attrNameLst>
                                      </p:cBhvr>
                                      <p:tavLst>
                                        <p:tav tm="0">
                                          <p:val>
                                            <p:fltVal val="0.5"/>
                                          </p:val>
                                        </p:tav>
                                        <p:tav tm="100000">
                                          <p:val>
                                            <p:strVal val="#ppt_x"/>
                                          </p:val>
                                        </p:tav>
                                      </p:tavLst>
                                    </p:anim>
                                    <p:anim calcmode="lin" valueType="num">
                                      <p:cBhvr>
                                        <p:cTn id="10" dur="500" fill="hold"/>
                                        <p:tgtEl>
                                          <p:spTgt spid="1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ppt_x</p:attrName>
                                        </p:attrNameLst>
                                      </p:cBhvr>
                                      <p:tavLst>
                                        <p:tav tm="0">
                                          <p:val>
                                            <p:fltVal val="0.5"/>
                                          </p:val>
                                        </p:tav>
                                        <p:tav tm="100000">
                                          <p:val>
                                            <p:strVal val="#ppt_x"/>
                                          </p:val>
                                        </p:tav>
                                      </p:tavLst>
                                    </p:anim>
                                    <p:anim calcmode="lin" valueType="num">
                                      <p:cBhvr>
                                        <p:cTn id="16" dur="500" fill="hold"/>
                                        <p:tgtEl>
                                          <p:spTgt spid="3"/>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 calcmode="lin" valueType="num">
                                      <p:cBhvr>
                                        <p:cTn id="21" dur="500" fill="hold"/>
                                        <p:tgtEl>
                                          <p:spTgt spid="16"/>
                                        </p:tgtEl>
                                        <p:attrNameLst>
                                          <p:attrName>ppt_x</p:attrName>
                                        </p:attrNameLst>
                                      </p:cBhvr>
                                      <p:tavLst>
                                        <p:tav tm="0">
                                          <p:val>
                                            <p:fltVal val="0.5"/>
                                          </p:val>
                                        </p:tav>
                                        <p:tav tm="100000">
                                          <p:val>
                                            <p:strVal val="#ppt_x"/>
                                          </p:val>
                                        </p:tav>
                                      </p:tavLst>
                                    </p:anim>
                                    <p:anim calcmode="lin" valueType="num">
                                      <p:cBhvr>
                                        <p:cTn id="22" dur="500" fill="hold"/>
                                        <p:tgtEl>
                                          <p:spTgt spid="16"/>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ppt_x</p:attrName>
                                        </p:attrNameLst>
                                      </p:cBhvr>
                                      <p:tavLst>
                                        <p:tav tm="0">
                                          <p:val>
                                            <p:fltVal val="0.5"/>
                                          </p:val>
                                        </p:tav>
                                        <p:tav tm="100000">
                                          <p:val>
                                            <p:strVal val="#ppt_x"/>
                                          </p:val>
                                        </p:tav>
                                      </p:tavLst>
                                    </p:anim>
                                    <p:anim calcmode="lin" valueType="num">
                                      <p:cBhvr>
                                        <p:cTn id="34" dur="500" fill="hold"/>
                                        <p:tgtEl>
                                          <p:spTgt spid="13"/>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00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 calcmode="lin" valueType="num">
                                      <p:cBhvr>
                                        <p:cTn id="39" dur="500" fill="hold"/>
                                        <p:tgtEl>
                                          <p:spTgt spid="2"/>
                                        </p:tgtEl>
                                        <p:attrNameLst>
                                          <p:attrName>ppt_x</p:attrName>
                                        </p:attrNameLst>
                                      </p:cBhvr>
                                      <p:tavLst>
                                        <p:tav tm="0">
                                          <p:val>
                                            <p:fltVal val="0.5"/>
                                          </p:val>
                                        </p:tav>
                                        <p:tav tm="100000">
                                          <p:val>
                                            <p:strVal val="#ppt_x"/>
                                          </p:val>
                                        </p:tav>
                                      </p:tavLst>
                                    </p:anim>
                                    <p:anim calcmode="lin" valueType="num">
                                      <p:cBhvr>
                                        <p:cTn id="40" dur="500" fill="hold"/>
                                        <p:tgtEl>
                                          <p:spTgt spid="2"/>
                                        </p:tgtEl>
                                        <p:attrNameLst>
                                          <p:attrName>ppt_y</p:attrName>
                                        </p:attrNameLst>
                                      </p:cBhvr>
                                      <p:tavLst>
                                        <p:tav tm="0">
                                          <p:val>
                                            <p:fltVal val="0.5"/>
                                          </p:val>
                                        </p:tav>
                                        <p:tav tm="100000">
                                          <p:val>
                                            <p:strVal val="#ppt_y"/>
                                          </p:val>
                                        </p:tav>
                                      </p:tavLst>
                                    </p:anim>
                                  </p:childTnLst>
                                </p:cTn>
                              </p:par>
                            </p:childTnLst>
                          </p:cTn>
                        </p:par>
                        <p:par>
                          <p:cTn id="41" fill="hold" nodeType="afterGroup">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750"/>
                                        <p:tgtEl>
                                          <p:spTgt spid="2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3454218" y="4189205"/>
            <a:ext cx="2202398" cy="333187"/>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14648" tIns="57323" rIns="114648" bIns="57323"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grpSp>
        <p:nvGrpSpPr>
          <p:cNvPr id="394" name="组合 393"/>
          <p:cNvGrpSpPr/>
          <p:nvPr/>
        </p:nvGrpSpPr>
        <p:grpSpPr>
          <a:xfrm>
            <a:off x="3534814" y="960619"/>
            <a:ext cx="2027076" cy="3398311"/>
            <a:chOff x="3546995" y="2016281"/>
            <a:chExt cx="1616382" cy="2709799"/>
          </a:xfrm>
        </p:grpSpPr>
        <p:sp>
          <p:nvSpPr>
            <p:cNvPr id="395"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6"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nvGrpSpPr>
            <p:cNvPr id="397" name="组合 396"/>
            <p:cNvGrpSpPr/>
            <p:nvPr/>
          </p:nvGrpSpPr>
          <p:grpSpPr>
            <a:xfrm>
              <a:off x="3999883" y="4025097"/>
              <a:ext cx="716912" cy="700983"/>
              <a:chOff x="3759201" y="3508375"/>
              <a:chExt cx="828024" cy="809626"/>
            </a:xfrm>
          </p:grpSpPr>
          <p:sp>
            <p:nvSpPr>
              <p:cNvPr id="398"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9"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0"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1"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2"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3"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4"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5"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6"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7"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8"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9"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0"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1"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2"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3"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4"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5"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6"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7"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8"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9"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0"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grpSp>
        <p:nvGrpSpPr>
          <p:cNvPr id="421" name="Group 37"/>
          <p:cNvGrpSpPr>
            <a:grpSpLocks noChangeAspect="1"/>
          </p:cNvGrpSpPr>
          <p:nvPr/>
        </p:nvGrpSpPr>
        <p:grpSpPr bwMode="auto">
          <a:xfrm>
            <a:off x="3509839" y="938242"/>
            <a:ext cx="2077055" cy="2513165"/>
            <a:chOff x="2250" y="790"/>
            <a:chExt cx="1205" cy="1458"/>
          </a:xfrm>
          <a:solidFill>
            <a:srgbClr val="FF0000"/>
          </a:solidFill>
        </p:grpSpPr>
        <p:sp>
          <p:nvSpPr>
            <p:cNvPr id="422" name="Rectangle 38"/>
            <p:cNvSpPr>
              <a:spLocks noChangeArrowheads="1"/>
            </p:cNvSpPr>
            <p:nvPr/>
          </p:nvSpPr>
          <p:spPr bwMode="auto">
            <a:xfrm>
              <a:off x="2847" y="1827"/>
              <a:ext cx="12" cy="3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3"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4"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5"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6"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7"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8"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9"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0"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1"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2"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3"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4"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5"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6"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7"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8"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9"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0"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1"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2"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3"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4"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5"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6"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7"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8"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9"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0"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1"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2"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3"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4"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5"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6"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7"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8"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9"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0"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1"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2"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3"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4"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5"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6"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7"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8"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9"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0"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1"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2"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3"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4"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5"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6"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7"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8"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9"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0"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1"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2"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3"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4"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5"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6"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7"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8"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9"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0"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1"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2"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3"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4"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5"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6"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7"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8"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9"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0"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1"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2"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3"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4"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5"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6" name="Oval 122"/>
            <p:cNvSpPr>
              <a:spLocks noChangeArrowheads="1"/>
            </p:cNvSpPr>
            <p:nvPr/>
          </p:nvSpPr>
          <p:spPr bwMode="auto">
            <a:xfrm>
              <a:off x="2786" y="1291"/>
              <a:ext cx="111" cy="111"/>
            </a:xfrm>
            <a:prstGeom prst="ellipse">
              <a:avLst/>
            </a:prstGeom>
            <a:solidFill>
              <a:schemeClr val="tx2">
                <a:lumMod val="60000"/>
                <a:lumOff val="40000"/>
              </a:schemeClr>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07" name="Oval 123"/>
            <p:cNvSpPr>
              <a:spLocks noChangeArrowheads="1"/>
            </p:cNvSpPr>
            <p:nvPr/>
          </p:nvSpPr>
          <p:spPr bwMode="auto">
            <a:xfrm>
              <a:off x="2306" y="1591"/>
              <a:ext cx="111" cy="114"/>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08" name="Oval 124"/>
            <p:cNvSpPr>
              <a:spLocks noChangeArrowheads="1"/>
            </p:cNvSpPr>
            <p:nvPr/>
          </p:nvSpPr>
          <p:spPr bwMode="auto">
            <a:xfrm>
              <a:off x="2798" y="2137"/>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09" name="Oval 125"/>
            <p:cNvSpPr>
              <a:spLocks noChangeArrowheads="1"/>
            </p:cNvSpPr>
            <p:nvPr/>
          </p:nvSpPr>
          <p:spPr bwMode="auto">
            <a:xfrm>
              <a:off x="2798" y="1579"/>
              <a:ext cx="111" cy="111"/>
            </a:xfrm>
            <a:prstGeom prst="ellipse">
              <a:avLst/>
            </a:prstGeom>
            <a:solidFill>
              <a:srgbClr val="D0006D"/>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0" name="Oval 126"/>
            <p:cNvSpPr>
              <a:spLocks noChangeArrowheads="1"/>
            </p:cNvSpPr>
            <p:nvPr/>
          </p:nvSpPr>
          <p:spPr bwMode="auto">
            <a:xfrm>
              <a:off x="2781" y="1761"/>
              <a:ext cx="144" cy="144"/>
            </a:xfrm>
            <a:prstGeom prst="ellipse">
              <a:avLst/>
            </a:prstGeom>
            <a:solidFill>
              <a:schemeClr val="tx2">
                <a:lumMod val="60000"/>
                <a:lumOff val="40000"/>
              </a:schemeClr>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1" name="Oval 127"/>
            <p:cNvSpPr>
              <a:spLocks noChangeArrowheads="1"/>
            </p:cNvSpPr>
            <p:nvPr/>
          </p:nvSpPr>
          <p:spPr bwMode="auto">
            <a:xfrm>
              <a:off x="3341" y="1421"/>
              <a:ext cx="114" cy="111"/>
            </a:xfrm>
            <a:prstGeom prst="ellipse">
              <a:avLst/>
            </a:prstGeom>
            <a:solidFill>
              <a:schemeClr val="accent1"/>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2" name="Oval 128"/>
            <p:cNvSpPr>
              <a:spLocks noChangeArrowheads="1"/>
            </p:cNvSpPr>
            <p:nvPr/>
          </p:nvSpPr>
          <p:spPr bwMode="auto">
            <a:xfrm>
              <a:off x="2524" y="835"/>
              <a:ext cx="111" cy="11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3" name="Oval 129"/>
            <p:cNvSpPr>
              <a:spLocks noChangeArrowheads="1"/>
            </p:cNvSpPr>
            <p:nvPr/>
          </p:nvSpPr>
          <p:spPr bwMode="auto">
            <a:xfrm>
              <a:off x="2521" y="1227"/>
              <a:ext cx="81" cy="81"/>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4" name="Oval 130"/>
            <p:cNvSpPr>
              <a:spLocks noChangeArrowheads="1"/>
            </p:cNvSpPr>
            <p:nvPr/>
          </p:nvSpPr>
          <p:spPr bwMode="auto">
            <a:xfrm>
              <a:off x="2250" y="1249"/>
              <a:ext cx="80"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5" name="Oval 131"/>
            <p:cNvSpPr>
              <a:spLocks noChangeArrowheads="1"/>
            </p:cNvSpPr>
            <p:nvPr/>
          </p:nvSpPr>
          <p:spPr bwMode="auto">
            <a:xfrm>
              <a:off x="2351" y="1001"/>
              <a:ext cx="81"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6" name="Oval 132"/>
            <p:cNvSpPr>
              <a:spLocks noChangeArrowheads="1"/>
            </p:cNvSpPr>
            <p:nvPr/>
          </p:nvSpPr>
          <p:spPr bwMode="auto">
            <a:xfrm>
              <a:off x="2942" y="1069"/>
              <a:ext cx="80" cy="80"/>
            </a:xfrm>
            <a:prstGeom prst="ellipse">
              <a:avLst/>
            </a:prstGeom>
            <a:solidFill>
              <a:schemeClr val="tx2"/>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7" name="Oval 133"/>
            <p:cNvSpPr>
              <a:spLocks noChangeArrowheads="1"/>
            </p:cNvSpPr>
            <p:nvPr/>
          </p:nvSpPr>
          <p:spPr bwMode="auto">
            <a:xfrm>
              <a:off x="3346" y="1109"/>
              <a:ext cx="80" cy="81"/>
            </a:xfrm>
            <a:prstGeom prst="ellipse">
              <a:avLst/>
            </a:prstGeom>
            <a:grp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8" name="Oval 134"/>
            <p:cNvSpPr>
              <a:spLocks noChangeArrowheads="1"/>
            </p:cNvSpPr>
            <p:nvPr/>
          </p:nvSpPr>
          <p:spPr bwMode="auto">
            <a:xfrm>
              <a:off x="3110" y="1558"/>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19" name="Oval 135"/>
            <p:cNvSpPr>
              <a:spLocks noChangeArrowheads="1"/>
            </p:cNvSpPr>
            <p:nvPr/>
          </p:nvSpPr>
          <p:spPr bwMode="auto">
            <a:xfrm>
              <a:off x="3204" y="1225"/>
              <a:ext cx="78" cy="78"/>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0" name="Oval 136"/>
            <p:cNvSpPr>
              <a:spLocks noChangeArrowheads="1"/>
            </p:cNvSpPr>
            <p:nvPr/>
          </p:nvSpPr>
          <p:spPr bwMode="auto">
            <a:xfrm>
              <a:off x="2491" y="1962"/>
              <a:ext cx="80" cy="80"/>
            </a:xfrm>
            <a:prstGeom prst="ellipse">
              <a:avLst/>
            </a:prstGeom>
            <a:solidFill>
              <a:srgbClr val="D0006D"/>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1" name="Oval 137"/>
            <p:cNvSpPr>
              <a:spLocks noChangeArrowheads="1"/>
            </p:cNvSpPr>
            <p:nvPr/>
          </p:nvSpPr>
          <p:spPr bwMode="auto">
            <a:xfrm>
              <a:off x="3136" y="1901"/>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2" name="Oval 138"/>
            <p:cNvSpPr>
              <a:spLocks noChangeArrowheads="1"/>
            </p:cNvSpPr>
            <p:nvPr/>
          </p:nvSpPr>
          <p:spPr bwMode="auto">
            <a:xfrm>
              <a:off x="2746" y="1102"/>
              <a:ext cx="57" cy="59"/>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3" name="Oval 139"/>
            <p:cNvSpPr>
              <a:spLocks noChangeArrowheads="1"/>
            </p:cNvSpPr>
            <p:nvPr/>
          </p:nvSpPr>
          <p:spPr bwMode="auto">
            <a:xfrm>
              <a:off x="2422" y="1395"/>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4" name="Oval 140"/>
            <p:cNvSpPr>
              <a:spLocks noChangeArrowheads="1"/>
            </p:cNvSpPr>
            <p:nvPr/>
          </p:nvSpPr>
          <p:spPr bwMode="auto">
            <a:xfrm>
              <a:off x="2573" y="1357"/>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5" name="Oval 141"/>
            <p:cNvSpPr>
              <a:spLocks noChangeArrowheads="1"/>
            </p:cNvSpPr>
            <p:nvPr/>
          </p:nvSpPr>
          <p:spPr bwMode="auto">
            <a:xfrm>
              <a:off x="3065" y="1362"/>
              <a:ext cx="59" cy="57"/>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6" name="Oval 142"/>
            <p:cNvSpPr>
              <a:spLocks noChangeArrowheads="1"/>
            </p:cNvSpPr>
            <p:nvPr/>
          </p:nvSpPr>
          <p:spPr bwMode="auto">
            <a:xfrm>
              <a:off x="2968" y="1610"/>
              <a:ext cx="57" cy="57"/>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7" name="Oval 143"/>
            <p:cNvSpPr>
              <a:spLocks noChangeArrowheads="1"/>
            </p:cNvSpPr>
            <p:nvPr/>
          </p:nvSpPr>
          <p:spPr bwMode="auto">
            <a:xfrm>
              <a:off x="2873" y="790"/>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8" name="Oval 144"/>
            <p:cNvSpPr>
              <a:spLocks noChangeArrowheads="1"/>
            </p:cNvSpPr>
            <p:nvPr/>
          </p:nvSpPr>
          <p:spPr bwMode="auto">
            <a:xfrm>
              <a:off x="3178" y="923"/>
              <a:ext cx="57" cy="56"/>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29" name="Oval 145"/>
            <p:cNvSpPr>
              <a:spLocks noChangeArrowheads="1"/>
            </p:cNvSpPr>
            <p:nvPr/>
          </p:nvSpPr>
          <p:spPr bwMode="auto">
            <a:xfrm>
              <a:off x="3254" y="1707"/>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0" name="Oval 146"/>
            <p:cNvSpPr>
              <a:spLocks noChangeArrowheads="1"/>
            </p:cNvSpPr>
            <p:nvPr/>
          </p:nvSpPr>
          <p:spPr bwMode="auto">
            <a:xfrm>
              <a:off x="3119" y="2139"/>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1" name="Oval 147"/>
            <p:cNvSpPr>
              <a:spLocks noChangeArrowheads="1"/>
            </p:cNvSpPr>
            <p:nvPr/>
          </p:nvSpPr>
          <p:spPr bwMode="auto">
            <a:xfrm>
              <a:off x="2994" y="2170"/>
              <a:ext cx="57"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2" name="Oval 148"/>
            <p:cNvSpPr>
              <a:spLocks noChangeArrowheads="1"/>
            </p:cNvSpPr>
            <p:nvPr/>
          </p:nvSpPr>
          <p:spPr bwMode="auto">
            <a:xfrm>
              <a:off x="2557" y="2172"/>
              <a:ext cx="56" cy="59"/>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3" name="Oval 149"/>
            <p:cNvSpPr>
              <a:spLocks noChangeArrowheads="1"/>
            </p:cNvSpPr>
            <p:nvPr/>
          </p:nvSpPr>
          <p:spPr bwMode="auto">
            <a:xfrm>
              <a:off x="2618" y="1735"/>
              <a:ext cx="81" cy="8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4" name="Oval 150"/>
            <p:cNvSpPr>
              <a:spLocks noChangeArrowheads="1"/>
            </p:cNvSpPr>
            <p:nvPr/>
          </p:nvSpPr>
          <p:spPr bwMode="auto">
            <a:xfrm>
              <a:off x="2989" y="1809"/>
              <a:ext cx="81" cy="80"/>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5" name="Oval 151"/>
            <p:cNvSpPr>
              <a:spLocks noChangeArrowheads="1"/>
            </p:cNvSpPr>
            <p:nvPr/>
          </p:nvSpPr>
          <p:spPr bwMode="auto">
            <a:xfrm>
              <a:off x="2994" y="2009"/>
              <a:ext cx="80" cy="81"/>
            </a:xfrm>
            <a:prstGeom prst="ellipse">
              <a:avLst/>
            </a:prstGeom>
            <a:grp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6" name="Oval 152"/>
            <p:cNvSpPr>
              <a:spLocks noChangeArrowheads="1"/>
            </p:cNvSpPr>
            <p:nvPr/>
          </p:nvSpPr>
          <p:spPr bwMode="auto">
            <a:xfrm>
              <a:off x="2694" y="1991"/>
              <a:ext cx="80" cy="80"/>
            </a:xfrm>
            <a:prstGeom prst="ellipse">
              <a:avLst/>
            </a:prstGeom>
            <a:grp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37" name="Oval 153"/>
            <p:cNvSpPr>
              <a:spLocks noChangeArrowheads="1"/>
            </p:cNvSpPr>
            <p:nvPr/>
          </p:nvSpPr>
          <p:spPr bwMode="auto">
            <a:xfrm>
              <a:off x="2583" y="1483"/>
              <a:ext cx="80" cy="80"/>
            </a:xfrm>
            <a:prstGeom prst="ellipse">
              <a:avLst/>
            </a:prstGeom>
            <a:solidFill>
              <a:srgbClr val="D0006D"/>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grpSp>
      <p:grpSp>
        <p:nvGrpSpPr>
          <p:cNvPr id="539" name="组合 538"/>
          <p:cNvGrpSpPr/>
          <p:nvPr/>
        </p:nvGrpSpPr>
        <p:grpSpPr>
          <a:xfrm>
            <a:off x="2385484" y="2774896"/>
            <a:ext cx="333305" cy="333305"/>
            <a:chOff x="2771800" y="2974815"/>
            <a:chExt cx="265776" cy="265776"/>
          </a:xfrm>
        </p:grpSpPr>
        <p:sp>
          <p:nvSpPr>
            <p:cNvPr id="540" name="椭圆 53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1" name="椭圆 540"/>
            <p:cNvSpPr/>
            <p:nvPr/>
          </p:nvSpPr>
          <p:spPr>
            <a:xfrm>
              <a:off x="2798757" y="2999947"/>
              <a:ext cx="211861" cy="211861"/>
            </a:xfrm>
            <a:prstGeom prst="ellipse">
              <a:avLst/>
            </a:prstGeom>
            <a:solidFill>
              <a:srgbClr val="D00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2"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43" name="矩形 542"/>
          <p:cNvSpPr/>
          <p:nvPr/>
        </p:nvSpPr>
        <p:spPr>
          <a:xfrm flipH="1">
            <a:off x="613220" y="3506492"/>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44" name="矩形 543"/>
          <p:cNvSpPr/>
          <p:nvPr/>
        </p:nvSpPr>
        <p:spPr>
          <a:xfrm>
            <a:off x="1509733" y="3208543"/>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grpSp>
        <p:nvGrpSpPr>
          <p:cNvPr id="545" name="组合 544"/>
          <p:cNvGrpSpPr/>
          <p:nvPr/>
        </p:nvGrpSpPr>
        <p:grpSpPr>
          <a:xfrm>
            <a:off x="2385484" y="1149425"/>
            <a:ext cx="333305" cy="333305"/>
            <a:chOff x="2771800" y="2974815"/>
            <a:chExt cx="265776" cy="265776"/>
          </a:xfrm>
        </p:grpSpPr>
        <p:sp>
          <p:nvSpPr>
            <p:cNvPr id="546" name="椭圆 54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7" name="椭圆 546"/>
            <p:cNvSpPr/>
            <p:nvPr/>
          </p:nvSpPr>
          <p:spPr>
            <a:xfrm>
              <a:off x="2798757" y="2999947"/>
              <a:ext cx="211861" cy="21186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48"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49" name="矩形 548"/>
          <p:cNvSpPr/>
          <p:nvPr/>
        </p:nvSpPr>
        <p:spPr>
          <a:xfrm flipH="1">
            <a:off x="613220" y="1881021"/>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50" name="矩形 549"/>
          <p:cNvSpPr/>
          <p:nvPr/>
        </p:nvSpPr>
        <p:spPr>
          <a:xfrm>
            <a:off x="1509733" y="1583064"/>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grpSp>
        <p:nvGrpSpPr>
          <p:cNvPr id="551" name="组合 550"/>
          <p:cNvGrpSpPr/>
          <p:nvPr/>
        </p:nvGrpSpPr>
        <p:grpSpPr>
          <a:xfrm>
            <a:off x="6441699" y="1149425"/>
            <a:ext cx="333305" cy="333305"/>
            <a:chOff x="2771800" y="2974815"/>
            <a:chExt cx="265776" cy="265776"/>
          </a:xfrm>
        </p:grpSpPr>
        <p:sp>
          <p:nvSpPr>
            <p:cNvPr id="552" name="椭圆 55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53" name="椭圆 552"/>
            <p:cNvSpPr/>
            <p:nvPr/>
          </p:nvSpPr>
          <p:spPr>
            <a:xfrm>
              <a:off x="2798757" y="2999947"/>
              <a:ext cx="211861" cy="211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54"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55" name="矩形 554"/>
          <p:cNvSpPr/>
          <p:nvPr/>
        </p:nvSpPr>
        <p:spPr>
          <a:xfrm flipH="1">
            <a:off x="6348205" y="1881021"/>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56" name="矩形 555"/>
          <p:cNvSpPr/>
          <p:nvPr/>
        </p:nvSpPr>
        <p:spPr>
          <a:xfrm>
            <a:off x="6348214" y="1583064"/>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grpSp>
        <p:nvGrpSpPr>
          <p:cNvPr id="557" name="组合 556"/>
          <p:cNvGrpSpPr/>
          <p:nvPr/>
        </p:nvGrpSpPr>
        <p:grpSpPr>
          <a:xfrm>
            <a:off x="6441699" y="2774896"/>
            <a:ext cx="333305" cy="333305"/>
            <a:chOff x="2771800" y="2974815"/>
            <a:chExt cx="265776" cy="265776"/>
          </a:xfrm>
        </p:grpSpPr>
        <p:sp>
          <p:nvSpPr>
            <p:cNvPr id="558" name="椭圆 55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59" name="椭圆 558"/>
            <p:cNvSpPr/>
            <p:nvPr/>
          </p:nvSpPr>
          <p:spPr>
            <a:xfrm>
              <a:off x="2798757" y="2999947"/>
              <a:ext cx="211861" cy="211861"/>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46497" fontAlgn="base">
                <a:spcBef>
                  <a:spcPct val="0"/>
                </a:spcBef>
                <a:spcAft>
                  <a:spcPct val="0"/>
                </a:spcAft>
              </a:pPr>
              <a:endParaRPr lang="zh-CN" altLang="en-US" sz="1787">
                <a:solidFill>
                  <a:prstClr val="white"/>
                </a:solidFill>
                <a:latin typeface="Arial"/>
                <a:ea typeface="微软雅黑"/>
              </a:endParaRPr>
            </a:p>
          </p:txBody>
        </p:sp>
        <p:sp>
          <p:nvSpPr>
            <p:cNvPr id="560"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1146497"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561" name="矩形 560"/>
          <p:cNvSpPr/>
          <p:nvPr/>
        </p:nvSpPr>
        <p:spPr>
          <a:xfrm flipH="1">
            <a:off x="6348205" y="3506492"/>
            <a:ext cx="2251076"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562" name="矩形 561"/>
          <p:cNvSpPr/>
          <p:nvPr/>
        </p:nvSpPr>
        <p:spPr>
          <a:xfrm>
            <a:off x="6348214" y="3208543"/>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sp>
        <p:nvSpPr>
          <p:cNvPr id="171"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19623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94"/>
                                        </p:tgtEl>
                                        <p:attrNameLst>
                                          <p:attrName>style.visibility</p:attrName>
                                        </p:attrNameLst>
                                      </p:cBhvr>
                                      <p:to>
                                        <p:strVal val="visible"/>
                                      </p:to>
                                    </p:set>
                                    <p:anim calcmode="lin" valueType="num">
                                      <p:cBhvr additive="base">
                                        <p:cTn id="7" dur="300" fill="hold"/>
                                        <p:tgtEl>
                                          <p:spTgt spid="394"/>
                                        </p:tgtEl>
                                        <p:attrNameLst>
                                          <p:attrName>ppt_x</p:attrName>
                                        </p:attrNameLst>
                                      </p:cBhvr>
                                      <p:tavLst>
                                        <p:tav tm="0">
                                          <p:val>
                                            <p:strVal val="#ppt_x"/>
                                          </p:val>
                                        </p:tav>
                                        <p:tav tm="100000">
                                          <p:val>
                                            <p:strVal val="#ppt_x"/>
                                          </p:val>
                                        </p:tav>
                                      </p:tavLst>
                                    </p:anim>
                                    <p:anim calcmode="lin" valueType="num">
                                      <p:cBhvr additive="base">
                                        <p:cTn id="8" dur="300" fill="hold"/>
                                        <p:tgtEl>
                                          <p:spTgt spid="394"/>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393"/>
                                        </p:tgtEl>
                                        <p:attrNameLst>
                                          <p:attrName>style.visibility</p:attrName>
                                        </p:attrNameLst>
                                      </p:cBhvr>
                                      <p:to>
                                        <p:strVal val="visible"/>
                                      </p:to>
                                    </p:set>
                                    <p:animEffect transition="in" filter="circle(out)">
                                      <p:cBhvr>
                                        <p:cTn id="11" dur="300"/>
                                        <p:tgtEl>
                                          <p:spTgt spid="393"/>
                                        </p:tgtEl>
                                      </p:cBhvr>
                                    </p:animEffect>
                                  </p:childTnLst>
                                </p:cTn>
                              </p:par>
                            </p:childTnLst>
                          </p:cTn>
                        </p:par>
                        <p:par>
                          <p:cTn id="12" fill="hold">
                            <p:stCondLst>
                              <p:cond delay="300"/>
                            </p:stCondLst>
                            <p:childTnLst>
                              <p:par>
                                <p:cTn id="13" presetID="10" presetClass="entr" presetSubtype="0" fill="hold" nodeType="afterEffect">
                                  <p:stCondLst>
                                    <p:cond delay="0"/>
                                  </p:stCondLst>
                                  <p:childTnLst>
                                    <p:set>
                                      <p:cBhvr>
                                        <p:cTn id="14" dur="1" fill="hold">
                                          <p:stCondLst>
                                            <p:cond delay="0"/>
                                          </p:stCondLst>
                                        </p:cTn>
                                        <p:tgtEl>
                                          <p:spTgt spid="421"/>
                                        </p:tgtEl>
                                        <p:attrNameLst>
                                          <p:attrName>style.visibility</p:attrName>
                                        </p:attrNameLst>
                                      </p:cBhvr>
                                      <p:to>
                                        <p:strVal val="visible"/>
                                      </p:to>
                                    </p:set>
                                    <p:animEffect transition="in" filter="fade">
                                      <p:cBhvr>
                                        <p:cTn id="15" dur="500"/>
                                        <p:tgtEl>
                                          <p:spTgt spid="421"/>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421"/>
                                        </p:tgtEl>
                                      </p:cBhvr>
                                    </p:animEffect>
                                    <p:animScale>
                                      <p:cBhvr>
                                        <p:cTn id="18" dur="200" autoRev="1" fill="hold"/>
                                        <p:tgtEl>
                                          <p:spTgt spid="421"/>
                                        </p:tgtEl>
                                      </p:cBhvr>
                                      <p:by x="105000" y="105000"/>
                                    </p:animScale>
                                  </p:childTnLst>
                                </p:cTn>
                              </p:par>
                            </p:childTnLst>
                          </p:cTn>
                        </p:par>
                        <p:par>
                          <p:cTn id="19" fill="hold">
                            <p:stCondLst>
                              <p:cond delay="800"/>
                            </p:stCondLst>
                            <p:childTnLst>
                              <p:par>
                                <p:cTn id="20" presetID="10" presetClass="entr" presetSubtype="0" fill="hold" nodeType="afterEffect">
                                  <p:stCondLst>
                                    <p:cond delay="0"/>
                                  </p:stCondLst>
                                  <p:childTnLst>
                                    <p:set>
                                      <p:cBhvr>
                                        <p:cTn id="21" dur="1" fill="hold">
                                          <p:stCondLst>
                                            <p:cond delay="0"/>
                                          </p:stCondLst>
                                        </p:cTn>
                                        <p:tgtEl>
                                          <p:spTgt spid="545"/>
                                        </p:tgtEl>
                                        <p:attrNameLst>
                                          <p:attrName>style.visibility</p:attrName>
                                        </p:attrNameLst>
                                      </p:cBhvr>
                                      <p:to>
                                        <p:strVal val="visible"/>
                                      </p:to>
                                    </p:set>
                                    <p:animEffect transition="in" filter="fade">
                                      <p:cBhvr>
                                        <p:cTn id="22" dur="350"/>
                                        <p:tgtEl>
                                          <p:spTgt spid="545"/>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545"/>
                                        </p:tgtEl>
                                      </p:cBhvr>
                                    </p:animEffect>
                                    <p:animScale>
                                      <p:cBhvr>
                                        <p:cTn id="25" dur="200" autoRev="1" fill="hold"/>
                                        <p:tgtEl>
                                          <p:spTgt spid="545"/>
                                        </p:tgtEl>
                                      </p:cBhvr>
                                      <p:by x="105000" y="105000"/>
                                    </p:animScale>
                                  </p:childTnLst>
                                </p:cTn>
                              </p:par>
                            </p:childTnLst>
                          </p:cTn>
                        </p:par>
                        <p:par>
                          <p:cTn id="26" fill="hold">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550"/>
                                        </p:tgtEl>
                                        <p:attrNameLst>
                                          <p:attrName>style.visibility</p:attrName>
                                        </p:attrNameLst>
                                      </p:cBhvr>
                                      <p:to>
                                        <p:strVal val="visible"/>
                                      </p:to>
                                    </p:set>
                                    <p:animEffect transition="in" filter="fade">
                                      <p:cBhvr>
                                        <p:cTn id="29" dur="350"/>
                                        <p:tgtEl>
                                          <p:spTgt spid="550"/>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550"/>
                                        </p:tgtEl>
                                      </p:cBhvr>
                                    </p:animEffect>
                                    <p:animScale>
                                      <p:cBhvr>
                                        <p:cTn id="32" dur="200" autoRev="1" fill="hold"/>
                                        <p:tgtEl>
                                          <p:spTgt spid="550"/>
                                        </p:tgtEl>
                                      </p:cBhvr>
                                      <p:by x="105000" y="105000"/>
                                    </p:animScale>
                                  </p:childTnLst>
                                </p:cTn>
                              </p:par>
                            </p:childTnLst>
                          </p:cTn>
                        </p:par>
                        <p:par>
                          <p:cTn id="33" fill="hold">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549"/>
                                        </p:tgtEl>
                                        <p:attrNameLst>
                                          <p:attrName>style.visibility</p:attrName>
                                        </p:attrNameLst>
                                      </p:cBhvr>
                                      <p:to>
                                        <p:strVal val="visible"/>
                                      </p:to>
                                    </p:set>
                                    <p:animEffect transition="in" filter="fade">
                                      <p:cBhvr>
                                        <p:cTn id="36" dur="500"/>
                                        <p:tgtEl>
                                          <p:spTgt spid="549"/>
                                        </p:tgtEl>
                                      </p:cBhvr>
                                    </p:animEffect>
                                  </p:childTnLst>
                                </p:cTn>
                              </p:par>
                            </p:childTnLst>
                          </p:cTn>
                        </p:par>
                        <p:par>
                          <p:cTn id="37" fill="hold">
                            <p:stCondLst>
                              <p:cond delay="2100"/>
                            </p:stCondLst>
                            <p:childTnLst>
                              <p:par>
                                <p:cTn id="38" presetID="10" presetClass="entr" presetSubtype="0" fill="hold" nodeType="afterEffect">
                                  <p:stCondLst>
                                    <p:cond delay="0"/>
                                  </p:stCondLst>
                                  <p:childTnLst>
                                    <p:set>
                                      <p:cBhvr>
                                        <p:cTn id="39" dur="1" fill="hold">
                                          <p:stCondLst>
                                            <p:cond delay="0"/>
                                          </p:stCondLst>
                                        </p:cTn>
                                        <p:tgtEl>
                                          <p:spTgt spid="539"/>
                                        </p:tgtEl>
                                        <p:attrNameLst>
                                          <p:attrName>style.visibility</p:attrName>
                                        </p:attrNameLst>
                                      </p:cBhvr>
                                      <p:to>
                                        <p:strVal val="visible"/>
                                      </p:to>
                                    </p:set>
                                    <p:animEffect transition="in" filter="fade">
                                      <p:cBhvr>
                                        <p:cTn id="40" dur="350"/>
                                        <p:tgtEl>
                                          <p:spTgt spid="539"/>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539"/>
                                        </p:tgtEl>
                                      </p:cBhvr>
                                    </p:animEffect>
                                    <p:animScale>
                                      <p:cBhvr>
                                        <p:cTn id="43" dur="200" autoRev="1" fill="hold"/>
                                        <p:tgtEl>
                                          <p:spTgt spid="539"/>
                                        </p:tgtEl>
                                      </p:cBhvr>
                                      <p:by x="105000" y="105000"/>
                                    </p:animScale>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544"/>
                                        </p:tgtEl>
                                        <p:attrNameLst>
                                          <p:attrName>style.visibility</p:attrName>
                                        </p:attrNameLst>
                                      </p:cBhvr>
                                      <p:to>
                                        <p:strVal val="visible"/>
                                      </p:to>
                                    </p:set>
                                    <p:animEffect transition="in" filter="fade">
                                      <p:cBhvr>
                                        <p:cTn id="47" dur="350"/>
                                        <p:tgtEl>
                                          <p:spTgt spid="544"/>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544"/>
                                        </p:tgtEl>
                                      </p:cBhvr>
                                    </p:animEffect>
                                    <p:animScale>
                                      <p:cBhvr>
                                        <p:cTn id="50" dur="200" autoRev="1" fill="hold"/>
                                        <p:tgtEl>
                                          <p:spTgt spid="544"/>
                                        </p:tgtEl>
                                      </p:cBhvr>
                                      <p:by x="105000" y="105000"/>
                                    </p:animScale>
                                  </p:childTnLst>
                                </p:cTn>
                              </p:par>
                            </p:childTnLst>
                          </p:cTn>
                        </p:par>
                        <p:par>
                          <p:cTn id="51" fill="hold">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543"/>
                                        </p:tgtEl>
                                        <p:attrNameLst>
                                          <p:attrName>style.visibility</p:attrName>
                                        </p:attrNameLst>
                                      </p:cBhvr>
                                      <p:to>
                                        <p:strVal val="visible"/>
                                      </p:to>
                                    </p:set>
                                    <p:animEffect transition="in" filter="fade">
                                      <p:cBhvr>
                                        <p:cTn id="54" dur="500"/>
                                        <p:tgtEl>
                                          <p:spTgt spid="543"/>
                                        </p:tgtEl>
                                      </p:cBhvr>
                                    </p:animEffect>
                                  </p:childTnLst>
                                </p:cTn>
                              </p:par>
                            </p:childTnLst>
                          </p:cTn>
                        </p:par>
                        <p:par>
                          <p:cTn id="55" fill="hold">
                            <p:stCondLst>
                              <p:cond delay="3400"/>
                            </p:stCondLst>
                            <p:childTnLst>
                              <p:par>
                                <p:cTn id="56" presetID="10" presetClass="entr" presetSubtype="0" fill="hold" nodeType="afterEffect">
                                  <p:stCondLst>
                                    <p:cond delay="0"/>
                                  </p:stCondLst>
                                  <p:childTnLst>
                                    <p:set>
                                      <p:cBhvr>
                                        <p:cTn id="57" dur="1" fill="hold">
                                          <p:stCondLst>
                                            <p:cond delay="0"/>
                                          </p:stCondLst>
                                        </p:cTn>
                                        <p:tgtEl>
                                          <p:spTgt spid="551"/>
                                        </p:tgtEl>
                                        <p:attrNameLst>
                                          <p:attrName>style.visibility</p:attrName>
                                        </p:attrNameLst>
                                      </p:cBhvr>
                                      <p:to>
                                        <p:strVal val="visible"/>
                                      </p:to>
                                    </p:set>
                                    <p:animEffect transition="in" filter="fade">
                                      <p:cBhvr>
                                        <p:cTn id="58" dur="350"/>
                                        <p:tgtEl>
                                          <p:spTgt spid="551"/>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551"/>
                                        </p:tgtEl>
                                      </p:cBhvr>
                                    </p:animEffect>
                                    <p:animScale>
                                      <p:cBhvr>
                                        <p:cTn id="61" dur="200" autoRev="1" fill="hold"/>
                                        <p:tgtEl>
                                          <p:spTgt spid="551"/>
                                        </p:tgtEl>
                                      </p:cBhvr>
                                      <p:by x="105000" y="105000"/>
                                    </p:animScale>
                                  </p:childTnLst>
                                </p:cTn>
                              </p:par>
                            </p:childTnLst>
                          </p:cTn>
                        </p:par>
                        <p:par>
                          <p:cTn id="62" fill="hold">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556"/>
                                        </p:tgtEl>
                                        <p:attrNameLst>
                                          <p:attrName>style.visibility</p:attrName>
                                        </p:attrNameLst>
                                      </p:cBhvr>
                                      <p:to>
                                        <p:strVal val="visible"/>
                                      </p:to>
                                    </p:set>
                                    <p:animEffect transition="in" filter="fade">
                                      <p:cBhvr>
                                        <p:cTn id="65" dur="350"/>
                                        <p:tgtEl>
                                          <p:spTgt spid="556"/>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556"/>
                                        </p:tgtEl>
                                      </p:cBhvr>
                                    </p:animEffect>
                                    <p:animScale>
                                      <p:cBhvr>
                                        <p:cTn id="68" dur="200" autoRev="1" fill="hold"/>
                                        <p:tgtEl>
                                          <p:spTgt spid="556"/>
                                        </p:tgtEl>
                                      </p:cBhvr>
                                      <p:by x="105000" y="105000"/>
                                    </p:animScale>
                                  </p:childTnLst>
                                </p:cTn>
                              </p:par>
                            </p:childTnLst>
                          </p:cTn>
                        </p:par>
                        <p:par>
                          <p:cTn id="69" fill="hold">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555"/>
                                        </p:tgtEl>
                                        <p:attrNameLst>
                                          <p:attrName>style.visibility</p:attrName>
                                        </p:attrNameLst>
                                      </p:cBhvr>
                                      <p:to>
                                        <p:strVal val="visible"/>
                                      </p:to>
                                    </p:set>
                                    <p:animEffect transition="in" filter="fade">
                                      <p:cBhvr>
                                        <p:cTn id="72" dur="500"/>
                                        <p:tgtEl>
                                          <p:spTgt spid="555"/>
                                        </p:tgtEl>
                                      </p:cBhvr>
                                    </p:animEffect>
                                  </p:childTnLst>
                                </p:cTn>
                              </p:par>
                            </p:childTnLst>
                          </p:cTn>
                        </p:par>
                        <p:par>
                          <p:cTn id="73" fill="hold">
                            <p:stCondLst>
                              <p:cond delay="4700"/>
                            </p:stCondLst>
                            <p:childTnLst>
                              <p:par>
                                <p:cTn id="74" presetID="10" presetClass="entr" presetSubtype="0" fill="hold" nodeType="afterEffect">
                                  <p:stCondLst>
                                    <p:cond delay="0"/>
                                  </p:stCondLst>
                                  <p:childTnLst>
                                    <p:set>
                                      <p:cBhvr>
                                        <p:cTn id="75" dur="1" fill="hold">
                                          <p:stCondLst>
                                            <p:cond delay="0"/>
                                          </p:stCondLst>
                                        </p:cTn>
                                        <p:tgtEl>
                                          <p:spTgt spid="557"/>
                                        </p:tgtEl>
                                        <p:attrNameLst>
                                          <p:attrName>style.visibility</p:attrName>
                                        </p:attrNameLst>
                                      </p:cBhvr>
                                      <p:to>
                                        <p:strVal val="visible"/>
                                      </p:to>
                                    </p:set>
                                    <p:animEffect transition="in" filter="fade">
                                      <p:cBhvr>
                                        <p:cTn id="76" dur="350"/>
                                        <p:tgtEl>
                                          <p:spTgt spid="557"/>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557"/>
                                        </p:tgtEl>
                                      </p:cBhvr>
                                    </p:animEffect>
                                    <p:animScale>
                                      <p:cBhvr>
                                        <p:cTn id="79" dur="200" autoRev="1" fill="hold"/>
                                        <p:tgtEl>
                                          <p:spTgt spid="557"/>
                                        </p:tgtEl>
                                      </p:cBhvr>
                                      <p:by x="105000" y="105000"/>
                                    </p:animScale>
                                  </p:childTnLst>
                                </p:cTn>
                              </p:par>
                            </p:childTnLst>
                          </p:cTn>
                        </p:par>
                        <p:par>
                          <p:cTn id="80" fill="hold">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562"/>
                                        </p:tgtEl>
                                        <p:attrNameLst>
                                          <p:attrName>style.visibility</p:attrName>
                                        </p:attrNameLst>
                                      </p:cBhvr>
                                      <p:to>
                                        <p:strVal val="visible"/>
                                      </p:to>
                                    </p:set>
                                    <p:animEffect transition="in" filter="fade">
                                      <p:cBhvr>
                                        <p:cTn id="83" dur="350"/>
                                        <p:tgtEl>
                                          <p:spTgt spid="562"/>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562"/>
                                        </p:tgtEl>
                                      </p:cBhvr>
                                    </p:animEffect>
                                    <p:animScale>
                                      <p:cBhvr>
                                        <p:cTn id="86" dur="200" autoRev="1" fill="hold"/>
                                        <p:tgtEl>
                                          <p:spTgt spid="562"/>
                                        </p:tgtEl>
                                      </p:cBhvr>
                                      <p:by x="105000" y="105000"/>
                                    </p:animScale>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61"/>
                                        </p:tgtEl>
                                        <p:attrNameLst>
                                          <p:attrName>style.visibility</p:attrName>
                                        </p:attrNameLst>
                                      </p:cBhvr>
                                      <p:to>
                                        <p:strVal val="visible"/>
                                      </p:to>
                                    </p:set>
                                    <p:animEffect transition="in" filter="fade">
                                      <p:cBhvr>
                                        <p:cTn id="90" dur="500"/>
                                        <p:tgtEl>
                                          <p:spTgt spid="561"/>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71"/>
                                        </p:tgtEl>
                                        <p:attrNameLst>
                                          <p:attrName>style.visibility</p:attrName>
                                        </p:attrNameLst>
                                      </p:cBhvr>
                                      <p:to>
                                        <p:strVal val="visible"/>
                                      </p:to>
                                    </p:set>
                                    <p:animEffect transition="in" filter="wipe(left)">
                                      <p:cBhvr>
                                        <p:cTn id="93"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543" grpId="0"/>
      <p:bldP spid="544" grpId="0"/>
      <p:bldP spid="544" grpId="1"/>
      <p:bldP spid="549" grpId="0"/>
      <p:bldP spid="550" grpId="0"/>
      <p:bldP spid="550" grpId="1"/>
      <p:bldP spid="555" grpId="0"/>
      <p:bldP spid="556" grpId="0"/>
      <p:bldP spid="556" grpId="1"/>
      <p:bldP spid="561" grpId="0"/>
      <p:bldP spid="562" grpId="0"/>
      <p:bldP spid="562" grpId="1"/>
      <p:bldP spid="1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a:spLocks noChangeArrowheads="1"/>
          </p:cNvSpPr>
          <p:nvPr/>
        </p:nvSpPr>
        <p:spPr bwMode="auto">
          <a:xfrm>
            <a:off x="3396899" y="3340460"/>
            <a:ext cx="1257225" cy="1257225"/>
          </a:xfrm>
          <a:prstGeom prst="ellipse">
            <a:avLst/>
          </a:prstGeom>
          <a:solidFill>
            <a:schemeClr val="bg2"/>
          </a:solidFill>
          <a:ln>
            <a:noFill/>
          </a:ln>
          <a:extLst/>
        </p:spPr>
        <p:txBody>
          <a:bodyPr anchor="ctr"/>
          <a:lstStyle/>
          <a:p>
            <a:pPr algn="ctr" defTabSz="909361" fontAlgn="base">
              <a:spcBef>
                <a:spcPct val="0"/>
              </a:spcBef>
              <a:spcAft>
                <a:spcPct val="0"/>
              </a:spcAft>
            </a:pPr>
            <a:r>
              <a:rPr lang="en-US" altLang="zh-CN" sz="2634" dirty="0">
                <a:solidFill>
                  <a:srgbClr val="FFFFFF"/>
                </a:solidFill>
                <a:latin typeface="Calibri" pitchFamily="34" charset="0"/>
                <a:ea typeface="微软雅黑" pitchFamily="34" charset="-122"/>
                <a:cs typeface="Calibri" pitchFamily="34" charset="0"/>
                <a:sym typeface="Calibri" pitchFamily="34" charset="0"/>
              </a:rPr>
              <a:t>Step 1</a:t>
            </a:r>
            <a:endParaRPr lang="zh-CN" altLang="en-US" sz="2634" dirty="0">
              <a:solidFill>
                <a:srgbClr val="FFFFFF"/>
              </a:solidFill>
              <a:latin typeface="宋体" pitchFamily="2" charset="-122"/>
              <a:ea typeface="微软雅黑" pitchFamily="34" charset="-122"/>
              <a:sym typeface="宋体" pitchFamily="2" charset="-122"/>
            </a:endParaRPr>
          </a:p>
        </p:txBody>
      </p:sp>
      <p:sp>
        <p:nvSpPr>
          <p:cNvPr id="16" name="椭圆 15"/>
          <p:cNvSpPr>
            <a:spLocks noChangeArrowheads="1"/>
          </p:cNvSpPr>
          <p:nvPr/>
        </p:nvSpPr>
        <p:spPr bwMode="auto">
          <a:xfrm>
            <a:off x="2714532" y="2323630"/>
            <a:ext cx="880954" cy="880954"/>
          </a:xfrm>
          <a:prstGeom prst="ellipse">
            <a:avLst/>
          </a:prstGeom>
          <a:solidFill>
            <a:srgbClr val="D0006D"/>
          </a:solidFill>
          <a:ln>
            <a:noFill/>
          </a:ln>
          <a:extLst/>
        </p:spPr>
        <p:txBody>
          <a:bodyPr anchor="ctr"/>
          <a:lstStyle/>
          <a:p>
            <a:pPr algn="ctr" defTabSz="909361" fontAlgn="base">
              <a:spcBef>
                <a:spcPct val="0"/>
              </a:spcBef>
              <a:spcAft>
                <a:spcPct val="0"/>
              </a:spcAft>
            </a:pPr>
            <a:r>
              <a:rPr lang="en-US" altLang="zh-CN" sz="1787" dirty="0">
                <a:solidFill>
                  <a:srgbClr val="FFFFFF"/>
                </a:solidFill>
                <a:latin typeface="Calibri" pitchFamily="34" charset="0"/>
                <a:ea typeface="微软雅黑" pitchFamily="34" charset="-122"/>
                <a:cs typeface="Calibri" pitchFamily="34" charset="0"/>
                <a:sym typeface="Calibri" pitchFamily="34" charset="0"/>
              </a:rPr>
              <a:t>Step 2</a:t>
            </a:r>
            <a:endParaRPr lang="zh-CN" altLang="en-US" sz="1787" dirty="0">
              <a:solidFill>
                <a:srgbClr val="FFFFFF"/>
              </a:solidFill>
              <a:latin typeface="宋体" pitchFamily="2" charset="-122"/>
              <a:ea typeface="微软雅黑" pitchFamily="34" charset="-122"/>
              <a:sym typeface="宋体" pitchFamily="2" charset="-122"/>
            </a:endParaRPr>
          </a:p>
        </p:txBody>
      </p:sp>
      <p:sp>
        <p:nvSpPr>
          <p:cNvPr id="17" name="椭圆 16"/>
          <p:cNvSpPr>
            <a:spLocks noChangeArrowheads="1"/>
          </p:cNvSpPr>
          <p:nvPr/>
        </p:nvSpPr>
        <p:spPr bwMode="auto">
          <a:xfrm>
            <a:off x="4046415" y="2065316"/>
            <a:ext cx="798831" cy="800324"/>
          </a:xfrm>
          <a:prstGeom prst="ellipse">
            <a:avLst/>
          </a:prstGeom>
          <a:solidFill>
            <a:srgbClr val="C00000"/>
          </a:solidFill>
          <a:ln>
            <a:noFill/>
          </a:ln>
          <a:extLst/>
        </p:spPr>
        <p:txBody>
          <a:bodyPr anchor="ctr"/>
          <a:lstStyle/>
          <a:p>
            <a:pPr algn="ctr" defTabSz="909361" fontAlgn="base">
              <a:spcBef>
                <a:spcPct val="0"/>
              </a:spcBef>
              <a:spcAft>
                <a:spcPct val="0"/>
              </a:spcAft>
            </a:pPr>
            <a:r>
              <a:rPr lang="en-US" altLang="zh-CN" sz="1505">
                <a:solidFill>
                  <a:srgbClr val="FFFFFF"/>
                </a:solidFill>
                <a:latin typeface="Calibri" pitchFamily="34" charset="0"/>
                <a:ea typeface="微软雅黑" pitchFamily="34" charset="-122"/>
                <a:cs typeface="Calibri" pitchFamily="34" charset="0"/>
                <a:sym typeface="Calibri" pitchFamily="34" charset="0"/>
              </a:rPr>
              <a:t>Step 3</a:t>
            </a:r>
            <a:endParaRPr lang="zh-CN" altLang="en-US" sz="1787">
              <a:solidFill>
                <a:prstClr val="black"/>
              </a:solidFill>
              <a:latin typeface="Arial" pitchFamily="34" charset="0"/>
              <a:ea typeface="微软雅黑" pitchFamily="34" charset="-122"/>
            </a:endParaRPr>
          </a:p>
        </p:txBody>
      </p:sp>
      <p:sp>
        <p:nvSpPr>
          <p:cNvPr id="18" name="椭圆 17"/>
          <p:cNvSpPr>
            <a:spLocks noChangeArrowheads="1"/>
          </p:cNvSpPr>
          <p:nvPr/>
        </p:nvSpPr>
        <p:spPr bwMode="auto">
          <a:xfrm>
            <a:off x="4952752" y="3273268"/>
            <a:ext cx="1016829" cy="1016829"/>
          </a:xfrm>
          <a:prstGeom prst="ellipse">
            <a:avLst/>
          </a:prstGeom>
          <a:solidFill>
            <a:schemeClr val="tx2">
              <a:lumMod val="60000"/>
              <a:lumOff val="40000"/>
            </a:schemeClr>
          </a:solidFill>
          <a:ln>
            <a:noFill/>
          </a:ln>
          <a:extLst/>
        </p:spPr>
        <p:txBody>
          <a:bodyPr anchor="ctr"/>
          <a:lstStyle/>
          <a:p>
            <a:pPr algn="ctr" defTabSz="909361" fontAlgn="base">
              <a:spcBef>
                <a:spcPct val="0"/>
              </a:spcBef>
              <a:spcAft>
                <a:spcPct val="0"/>
              </a:spcAft>
            </a:pPr>
            <a:r>
              <a:rPr lang="en-US" altLang="zh-CN" sz="1881">
                <a:solidFill>
                  <a:srgbClr val="FFFFFF"/>
                </a:solidFill>
                <a:latin typeface="Calibri" pitchFamily="34" charset="0"/>
                <a:ea typeface="微软雅黑" pitchFamily="34" charset="-122"/>
                <a:cs typeface="Calibri" pitchFamily="34" charset="0"/>
                <a:sym typeface="Calibri" pitchFamily="34" charset="0"/>
              </a:rPr>
              <a:t>Step 5</a:t>
            </a:r>
            <a:endParaRPr lang="zh-CN" altLang="en-US" sz="1881">
              <a:solidFill>
                <a:srgbClr val="FFFFFF"/>
              </a:solidFill>
              <a:latin typeface="宋体" pitchFamily="2" charset="-122"/>
              <a:ea typeface="微软雅黑" pitchFamily="34" charset="-122"/>
              <a:sym typeface="宋体" pitchFamily="2" charset="-122"/>
            </a:endParaRPr>
          </a:p>
        </p:txBody>
      </p:sp>
      <p:sp>
        <p:nvSpPr>
          <p:cNvPr id="19" name="椭圆 18"/>
          <p:cNvSpPr>
            <a:spLocks noChangeArrowheads="1"/>
          </p:cNvSpPr>
          <p:nvPr/>
        </p:nvSpPr>
        <p:spPr bwMode="auto">
          <a:xfrm>
            <a:off x="5296174" y="1790578"/>
            <a:ext cx="1254239" cy="1254239"/>
          </a:xfrm>
          <a:prstGeom prst="ellipse">
            <a:avLst/>
          </a:prstGeom>
          <a:solidFill>
            <a:schemeClr val="accent1">
              <a:alpha val="96077"/>
            </a:schemeClr>
          </a:solidFill>
          <a:ln>
            <a:noFill/>
          </a:ln>
          <a:extLst/>
        </p:spPr>
        <p:txBody>
          <a:bodyPr anchor="ctr"/>
          <a:lstStyle/>
          <a:p>
            <a:pPr algn="ctr" defTabSz="909361" fontAlgn="base">
              <a:spcBef>
                <a:spcPct val="0"/>
              </a:spcBef>
              <a:spcAft>
                <a:spcPct val="0"/>
              </a:spcAft>
            </a:pPr>
            <a:r>
              <a:rPr lang="en-US" altLang="zh-CN" sz="2634" dirty="0">
                <a:solidFill>
                  <a:srgbClr val="FFFFFF"/>
                </a:solidFill>
                <a:latin typeface="Calibri" pitchFamily="34" charset="0"/>
                <a:ea typeface="微软雅黑" pitchFamily="34" charset="-122"/>
                <a:cs typeface="Calibri" pitchFamily="34" charset="0"/>
                <a:sym typeface="Calibri" pitchFamily="34" charset="0"/>
              </a:rPr>
              <a:t>Step 4</a:t>
            </a:r>
            <a:endParaRPr lang="zh-CN" altLang="en-US" sz="2634" dirty="0">
              <a:solidFill>
                <a:srgbClr val="FFFFFF"/>
              </a:solidFill>
              <a:latin typeface="宋体" pitchFamily="2" charset="-122"/>
              <a:ea typeface="微软雅黑" pitchFamily="34" charset="-122"/>
              <a:sym typeface="宋体" pitchFamily="2" charset="-122"/>
            </a:endParaRPr>
          </a:p>
        </p:txBody>
      </p:sp>
      <p:cxnSp>
        <p:nvCxnSpPr>
          <p:cNvPr id="20" name="直接连接符 19"/>
          <p:cNvCxnSpPr>
            <a:cxnSpLocks noChangeShapeType="1"/>
            <a:stCxn id="15" idx="1"/>
            <a:endCxn id="16" idx="4"/>
          </p:cNvCxnSpPr>
          <p:nvPr/>
        </p:nvCxnSpPr>
        <p:spPr bwMode="auto">
          <a:xfrm flipH="1" flipV="1">
            <a:off x="3155009" y="3204584"/>
            <a:ext cx="427039" cy="319532"/>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a:stCxn id="16" idx="7"/>
            <a:endCxn id="17" idx="2"/>
          </p:cNvCxnSpPr>
          <p:nvPr/>
        </p:nvCxnSpPr>
        <p:spPr bwMode="auto">
          <a:xfrm>
            <a:off x="3465583" y="2453533"/>
            <a:ext cx="580832" cy="11945"/>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a:stCxn id="17" idx="6"/>
            <a:endCxn id="19" idx="1"/>
          </p:cNvCxnSpPr>
          <p:nvPr/>
        </p:nvCxnSpPr>
        <p:spPr bwMode="auto">
          <a:xfrm flipV="1">
            <a:off x="4845246" y="1974235"/>
            <a:ext cx="634585" cy="491243"/>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a:stCxn id="19" idx="4"/>
            <a:endCxn id="18" idx="0"/>
          </p:cNvCxnSpPr>
          <p:nvPr/>
        </p:nvCxnSpPr>
        <p:spPr bwMode="auto">
          <a:xfrm flipH="1">
            <a:off x="5461913" y="3044817"/>
            <a:ext cx="461381" cy="226958"/>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sp>
        <p:nvSpPr>
          <p:cNvPr id="24" name="矩形 23"/>
          <p:cNvSpPr>
            <a:spLocks noChangeArrowheads="1"/>
          </p:cNvSpPr>
          <p:nvPr/>
        </p:nvSpPr>
        <p:spPr bwMode="auto">
          <a:xfrm>
            <a:off x="2707066" y="4221412"/>
            <a:ext cx="400162" cy="400162"/>
          </a:xfrm>
          <a:prstGeom prst="rect">
            <a:avLst/>
          </a:prstGeom>
          <a:solidFill>
            <a:schemeClr val="bg2"/>
          </a:solidFill>
          <a:ln>
            <a:noFill/>
          </a:ln>
          <a:extLst/>
        </p:spPr>
        <p:txBody>
          <a:bodyPr anchor="ctr"/>
          <a:lstStyle/>
          <a:p>
            <a:pPr algn="ctr" defTabSz="909361" fontAlgn="base">
              <a:spcBef>
                <a:spcPct val="0"/>
              </a:spcBef>
              <a:spcAft>
                <a:spcPct val="0"/>
              </a:spcAft>
            </a:pPr>
            <a:r>
              <a:rPr lang="en-US" altLang="zh-CN" sz="3386">
                <a:solidFill>
                  <a:prstClr val="white"/>
                </a:solidFill>
                <a:latin typeface="Calibri" pitchFamily="34" charset="0"/>
                <a:ea typeface="微软雅黑" pitchFamily="34" charset="-122"/>
                <a:cs typeface="Calibri" pitchFamily="34" charset="0"/>
                <a:sym typeface="Calibri" pitchFamily="34" charset="0"/>
              </a:rPr>
              <a:t>S</a:t>
            </a:r>
            <a:endParaRPr lang="zh-CN" altLang="en-US" sz="3386">
              <a:solidFill>
                <a:prstClr val="white"/>
              </a:solidFill>
              <a:latin typeface="宋体" pitchFamily="2" charset="-122"/>
              <a:ea typeface="微软雅黑" pitchFamily="34" charset="-122"/>
              <a:sym typeface="宋体" pitchFamily="2" charset="-122"/>
            </a:endParaRPr>
          </a:p>
        </p:txBody>
      </p:sp>
      <p:cxnSp>
        <p:nvCxnSpPr>
          <p:cNvPr id="27" name="直接连接符 26"/>
          <p:cNvCxnSpPr>
            <a:cxnSpLocks noChangeShapeType="1"/>
            <a:stCxn id="26" idx="1"/>
            <a:endCxn id="18" idx="6"/>
          </p:cNvCxnSpPr>
          <p:nvPr/>
        </p:nvCxnSpPr>
        <p:spPr bwMode="auto">
          <a:xfrm flipH="1" flipV="1">
            <a:off x="5969581" y="3780936"/>
            <a:ext cx="53753" cy="476312"/>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a:stCxn id="24" idx="3"/>
            <a:endCxn id="15" idx="3"/>
          </p:cNvCxnSpPr>
          <p:nvPr/>
        </p:nvCxnSpPr>
        <p:spPr bwMode="auto">
          <a:xfrm flipV="1">
            <a:off x="3107229" y="4414029"/>
            <a:ext cx="474819" cy="7465"/>
          </a:xfrm>
          <a:prstGeom prst="line">
            <a:avLst/>
          </a:prstGeom>
          <a:noFill/>
          <a:ln w="38100">
            <a:solidFill>
              <a:srgbClr val="FF0000"/>
            </a:solidFill>
            <a:prstDash val="sysDot"/>
            <a:round/>
            <a:headEnd/>
            <a:tailEnd/>
          </a:ln>
          <a:extLst>
            <a:ext uri="{909E8E84-426E-40DD-AFC4-6F175D3DCCD1}">
              <a14:hiddenFill xmlns:a14="http://schemas.microsoft.com/office/drawing/2010/main">
                <a:noFill/>
              </a14:hiddenFill>
            </a:ext>
          </a:extLst>
        </p:spPr>
      </p:cxnSp>
      <p:sp>
        <p:nvSpPr>
          <p:cNvPr id="29" name="矩形 28"/>
          <p:cNvSpPr>
            <a:spLocks noChangeArrowheads="1"/>
          </p:cNvSpPr>
          <p:nvPr/>
        </p:nvSpPr>
        <p:spPr bwMode="auto">
          <a:xfrm>
            <a:off x="580833" y="1491950"/>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D0006D"/>
                </a:solidFill>
                <a:latin typeface="微软雅黑" pitchFamily="34" charset="-122"/>
                <a:ea typeface="微软雅黑" pitchFamily="34" charset="-122"/>
                <a:sym typeface="微软雅黑" pitchFamily="34" charset="-122"/>
              </a:rPr>
              <a:t>Step 2</a:t>
            </a:r>
            <a:endParaRPr lang="zh-CN" altLang="en-US" sz="1881" b="1" dirty="0">
              <a:solidFill>
                <a:srgbClr val="D0006D"/>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p:txBody>
      </p:sp>
      <p:sp>
        <p:nvSpPr>
          <p:cNvPr id="30" name="矩形 29"/>
          <p:cNvSpPr>
            <a:spLocks noChangeArrowheads="1"/>
          </p:cNvSpPr>
          <p:nvPr/>
        </p:nvSpPr>
        <p:spPr bwMode="auto">
          <a:xfrm>
            <a:off x="585312" y="2871613"/>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FF0000"/>
                </a:solidFill>
                <a:latin typeface="微软雅黑" pitchFamily="34" charset="-122"/>
                <a:ea typeface="微软雅黑" pitchFamily="34" charset="-122"/>
                <a:sym typeface="微软雅黑" pitchFamily="34" charset="-122"/>
              </a:rPr>
              <a:t>Step 1</a:t>
            </a:r>
            <a:endParaRPr lang="zh-CN" altLang="en-US" sz="1881" b="1" dirty="0">
              <a:solidFill>
                <a:srgbClr val="FF0000"/>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a:p>
            <a:pPr defTabSz="909361" fontAlgn="base">
              <a:spcBef>
                <a:spcPct val="0"/>
              </a:spcBef>
              <a:spcAft>
                <a:spcPct val="0"/>
              </a:spcAft>
            </a:pPr>
            <a:endParaRPr lang="zh-CN" altLang="en-US" sz="1317" dirty="0">
              <a:solidFill>
                <a:srgbClr val="FF3300"/>
              </a:solidFill>
              <a:latin typeface="微软雅黑" pitchFamily="34" charset="-122"/>
              <a:ea typeface="微软雅黑" pitchFamily="34" charset="-122"/>
              <a:sym typeface="微软雅黑" pitchFamily="34" charset="-122"/>
            </a:endParaRPr>
          </a:p>
        </p:txBody>
      </p:sp>
      <p:sp>
        <p:nvSpPr>
          <p:cNvPr id="31" name="矩形 30"/>
          <p:cNvSpPr>
            <a:spLocks noChangeArrowheads="1"/>
          </p:cNvSpPr>
          <p:nvPr/>
        </p:nvSpPr>
        <p:spPr bwMode="auto">
          <a:xfrm>
            <a:off x="6538468" y="1491950"/>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FF6600"/>
                </a:solidFill>
                <a:latin typeface="微软雅黑" pitchFamily="34" charset="-122"/>
                <a:ea typeface="微软雅黑" pitchFamily="34" charset="-122"/>
                <a:sym typeface="微软雅黑" pitchFamily="34" charset="-122"/>
              </a:rPr>
              <a:t>Step 4</a:t>
            </a:r>
            <a:endParaRPr lang="zh-CN" altLang="en-US" sz="1881" b="1" dirty="0">
              <a:solidFill>
                <a:srgbClr val="FF6600"/>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p:txBody>
      </p:sp>
      <p:sp>
        <p:nvSpPr>
          <p:cNvPr id="32" name="矩形 31"/>
          <p:cNvSpPr>
            <a:spLocks noChangeArrowheads="1"/>
          </p:cNvSpPr>
          <p:nvPr/>
        </p:nvSpPr>
        <p:spPr bwMode="auto">
          <a:xfrm>
            <a:off x="6542947" y="2871613"/>
            <a:ext cx="2215822"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C00000">
                    <a:lumMod val="60000"/>
                    <a:lumOff val="40000"/>
                  </a:srgbClr>
                </a:solidFill>
                <a:latin typeface="微软雅黑" pitchFamily="34" charset="-122"/>
                <a:ea typeface="微软雅黑" pitchFamily="34" charset="-122"/>
                <a:sym typeface="微软雅黑" pitchFamily="34" charset="-122"/>
              </a:rPr>
              <a:t>Step 5</a:t>
            </a:r>
            <a:endParaRPr lang="zh-CN" altLang="en-US" sz="1881" b="1" dirty="0">
              <a:solidFill>
                <a:srgbClr val="C00000">
                  <a:lumMod val="60000"/>
                  <a:lumOff val="40000"/>
                </a:srgbClr>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a:p>
            <a:pPr defTabSz="909361" fontAlgn="base">
              <a:spcBef>
                <a:spcPct val="0"/>
              </a:spcBef>
              <a:spcAft>
                <a:spcPct val="0"/>
              </a:spcAft>
            </a:pPr>
            <a:endParaRPr lang="zh-CN" altLang="en-US" sz="1317" dirty="0">
              <a:solidFill>
                <a:srgbClr val="FF3300"/>
              </a:solidFill>
              <a:latin typeface="微软雅黑" pitchFamily="34" charset="-122"/>
              <a:ea typeface="微软雅黑" pitchFamily="34" charset="-122"/>
              <a:sym typeface="微软雅黑" pitchFamily="34" charset="-122"/>
            </a:endParaRPr>
          </a:p>
        </p:txBody>
      </p:sp>
      <p:sp>
        <p:nvSpPr>
          <p:cNvPr id="40" name="矩形 39"/>
          <p:cNvSpPr>
            <a:spLocks noChangeArrowheads="1"/>
          </p:cNvSpPr>
          <p:nvPr/>
        </p:nvSpPr>
        <p:spPr bwMode="auto">
          <a:xfrm>
            <a:off x="2946715" y="1009665"/>
            <a:ext cx="2215822" cy="787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09361" fontAlgn="base">
              <a:spcBef>
                <a:spcPct val="0"/>
              </a:spcBef>
              <a:spcAft>
                <a:spcPct val="0"/>
              </a:spcAft>
            </a:pPr>
            <a:r>
              <a:rPr lang="en-US" altLang="zh-CN" sz="1881" b="1" dirty="0">
                <a:solidFill>
                  <a:srgbClr val="C00000"/>
                </a:solidFill>
                <a:latin typeface="微软雅黑" pitchFamily="34" charset="-122"/>
                <a:ea typeface="微软雅黑" pitchFamily="34" charset="-122"/>
                <a:sym typeface="微软雅黑" pitchFamily="34" charset="-122"/>
              </a:rPr>
              <a:t>Step 3</a:t>
            </a:r>
            <a:endParaRPr lang="zh-CN" altLang="en-US" sz="1881" b="1" dirty="0">
              <a:solidFill>
                <a:srgbClr val="C00000"/>
              </a:solidFill>
              <a:latin typeface="微软雅黑" pitchFamily="34" charset="-122"/>
              <a:ea typeface="微软雅黑" pitchFamily="34" charset="-122"/>
              <a:sym typeface="微软雅黑" pitchFamily="34" charset="-122"/>
            </a:endParaRPr>
          </a:p>
          <a:p>
            <a:pPr defTabSz="909361" fontAlgn="base">
              <a:spcBef>
                <a:spcPct val="0"/>
              </a:spcBef>
              <a:spcAft>
                <a:spcPct val="0"/>
              </a:spcAft>
            </a:pPr>
            <a:r>
              <a:rPr lang="zh-CN" altLang="en-US" sz="1317" dirty="0">
                <a:solidFill>
                  <a:prstClr val="black"/>
                </a:solidFill>
                <a:latin typeface="微软雅黑" pitchFamily="34" charset="-122"/>
                <a:ea typeface="微软雅黑" pitchFamily="34" charset="-122"/>
                <a:sym typeface="微软雅黑" pitchFamily="34" charset="-122"/>
              </a:rPr>
              <a:t>请在这里输入您的标题请在这里输入您的标题请在这里</a:t>
            </a:r>
          </a:p>
        </p:txBody>
      </p:sp>
      <p:sp>
        <p:nvSpPr>
          <p:cNvPr id="26" name="矩形 25"/>
          <p:cNvSpPr>
            <a:spLocks noChangeArrowheads="1"/>
          </p:cNvSpPr>
          <p:nvPr/>
        </p:nvSpPr>
        <p:spPr bwMode="auto">
          <a:xfrm>
            <a:off x="6023334" y="4057168"/>
            <a:ext cx="398669" cy="398669"/>
          </a:xfrm>
          <a:prstGeom prst="rect">
            <a:avLst/>
          </a:prstGeom>
          <a:solidFill>
            <a:schemeClr val="tx2">
              <a:lumMod val="60000"/>
              <a:lumOff val="40000"/>
            </a:schemeClr>
          </a:solidFill>
          <a:ln>
            <a:noFill/>
          </a:ln>
          <a:extLst/>
        </p:spPr>
        <p:txBody>
          <a:bodyPr anchor="ctr"/>
          <a:lstStyle/>
          <a:p>
            <a:pPr algn="ctr" defTabSz="909361" fontAlgn="base">
              <a:spcBef>
                <a:spcPct val="0"/>
              </a:spcBef>
              <a:spcAft>
                <a:spcPct val="0"/>
              </a:spcAft>
            </a:pPr>
            <a:r>
              <a:rPr lang="en-US" altLang="zh-CN" sz="3386" dirty="0">
                <a:solidFill>
                  <a:prstClr val="white"/>
                </a:solidFill>
                <a:latin typeface="Calibri" pitchFamily="34" charset="0"/>
                <a:ea typeface="微软雅黑" pitchFamily="34" charset="-122"/>
                <a:cs typeface="Calibri" pitchFamily="34" charset="0"/>
                <a:sym typeface="Calibri" pitchFamily="34" charset="0"/>
              </a:rPr>
              <a:t>F</a:t>
            </a:r>
            <a:endParaRPr lang="zh-CN" altLang="en-US" sz="3386" dirty="0">
              <a:solidFill>
                <a:prstClr val="white"/>
              </a:solidFill>
              <a:latin typeface="宋体" pitchFamily="2" charset="-122"/>
              <a:ea typeface="微软雅黑" pitchFamily="34" charset="-122"/>
              <a:sym typeface="宋体" pitchFamily="2" charset="-122"/>
            </a:endParaRPr>
          </a:p>
        </p:txBody>
      </p:sp>
      <p:sp>
        <p:nvSpPr>
          <p:cNvPr id="25"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72642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360"/>
                                          </p:val>
                                        </p:tav>
                                        <p:tav tm="100000">
                                          <p:val>
                                            <p:fltVal val="0"/>
                                          </p:val>
                                        </p:tav>
                                      </p:tavLst>
                                    </p:anim>
                                    <p:animEffect>
                                      <p:cBhvr>
                                        <p:cTn id="10" dur="250"/>
                                        <p:tgtEl>
                                          <p:spTgt spid="24"/>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p:cBhvr>
                                        <p:cTn id="14" dur="250"/>
                                        <p:tgtEl>
                                          <p:spTgt spid="28"/>
                                        </p:tgtEl>
                                      </p:cBhvr>
                                    </p:animEffect>
                                  </p:childTnLst>
                                </p:cTn>
                              </p:par>
                            </p:childTnLst>
                          </p:cTn>
                        </p:par>
                        <p:par>
                          <p:cTn id="15" fill="hold" nodeType="afterGroup">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 calcmode="lin" valueType="num">
                                      <p:cBhvr>
                                        <p:cTn id="20" dur="250" fill="hold"/>
                                        <p:tgtEl>
                                          <p:spTgt spid="15"/>
                                        </p:tgtEl>
                                        <p:attrNameLst>
                                          <p:attrName>style.rotation</p:attrName>
                                        </p:attrNameLst>
                                      </p:cBhvr>
                                      <p:tavLst>
                                        <p:tav tm="0">
                                          <p:val>
                                            <p:fltVal val="360"/>
                                          </p:val>
                                        </p:tav>
                                        <p:tav tm="100000">
                                          <p:val>
                                            <p:fltVal val="0"/>
                                          </p:val>
                                        </p:tav>
                                      </p:tavLst>
                                    </p:anim>
                                    <p:animEffect>
                                      <p:cBhvr>
                                        <p:cTn id="21" dur="250"/>
                                        <p:tgtEl>
                                          <p:spTgt spid="15"/>
                                        </p:tgtEl>
                                      </p:cBhvr>
                                    </p:animEffect>
                                  </p:childTnLst>
                                </p:cTn>
                              </p:par>
                            </p:childTnLst>
                          </p:cTn>
                        </p:par>
                        <p:par>
                          <p:cTn id="22" fill="hold" nodeType="afterGroup">
                            <p:stCondLst>
                              <p:cond delay="75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p:cBhvr>
                                        <p:cTn id="25" dur="250"/>
                                        <p:tgtEl>
                                          <p:spTgt spid="20"/>
                                        </p:tgtEl>
                                      </p:cBhvr>
                                    </p:animEffect>
                                  </p:childTnLst>
                                </p:cTn>
                              </p:par>
                            </p:childTnLst>
                          </p:cTn>
                        </p:par>
                        <p:par>
                          <p:cTn id="26" fill="hold" nodeType="afterGroup">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250" fill="hold"/>
                                        <p:tgtEl>
                                          <p:spTgt spid="16"/>
                                        </p:tgtEl>
                                        <p:attrNameLst>
                                          <p:attrName>ppt_w</p:attrName>
                                        </p:attrNameLst>
                                      </p:cBhvr>
                                      <p:tavLst>
                                        <p:tav tm="0">
                                          <p:val>
                                            <p:fltVal val="0"/>
                                          </p:val>
                                        </p:tav>
                                        <p:tav tm="100000">
                                          <p:val>
                                            <p:strVal val="#ppt_w"/>
                                          </p:val>
                                        </p:tav>
                                      </p:tavLst>
                                    </p:anim>
                                    <p:anim calcmode="lin" valueType="num">
                                      <p:cBhvr>
                                        <p:cTn id="30" dur="250" fill="hold"/>
                                        <p:tgtEl>
                                          <p:spTgt spid="16"/>
                                        </p:tgtEl>
                                        <p:attrNameLst>
                                          <p:attrName>ppt_h</p:attrName>
                                        </p:attrNameLst>
                                      </p:cBhvr>
                                      <p:tavLst>
                                        <p:tav tm="0">
                                          <p:val>
                                            <p:fltVal val="0"/>
                                          </p:val>
                                        </p:tav>
                                        <p:tav tm="100000">
                                          <p:val>
                                            <p:strVal val="#ppt_h"/>
                                          </p:val>
                                        </p:tav>
                                      </p:tavLst>
                                    </p:anim>
                                    <p:anim calcmode="lin" valueType="num">
                                      <p:cBhvr>
                                        <p:cTn id="31" dur="250" fill="hold"/>
                                        <p:tgtEl>
                                          <p:spTgt spid="16"/>
                                        </p:tgtEl>
                                        <p:attrNameLst>
                                          <p:attrName>style.rotation</p:attrName>
                                        </p:attrNameLst>
                                      </p:cBhvr>
                                      <p:tavLst>
                                        <p:tav tm="0">
                                          <p:val>
                                            <p:fltVal val="360"/>
                                          </p:val>
                                        </p:tav>
                                        <p:tav tm="100000">
                                          <p:val>
                                            <p:fltVal val="0"/>
                                          </p:val>
                                        </p:tav>
                                      </p:tavLst>
                                    </p:anim>
                                    <p:animEffect>
                                      <p:cBhvr>
                                        <p:cTn id="32" dur="250"/>
                                        <p:tgtEl>
                                          <p:spTgt spid="16"/>
                                        </p:tgtEl>
                                      </p:cBhvr>
                                    </p:animEffect>
                                  </p:childTnLst>
                                </p:cTn>
                              </p:par>
                            </p:childTnLst>
                          </p:cTn>
                        </p:par>
                        <p:par>
                          <p:cTn id="33" fill="hold" nodeType="afterGroup">
                            <p:stCondLst>
                              <p:cond delay="1250"/>
                            </p:stCondLst>
                            <p:childTnLst>
                              <p:par>
                                <p:cTn id="34" presetID="2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p:cBhvr>
                                        <p:cTn id="36" dur="250"/>
                                        <p:tgtEl>
                                          <p:spTgt spid="21"/>
                                        </p:tgtEl>
                                      </p:cBhvr>
                                    </p:animEffect>
                                  </p:childTnLst>
                                </p:cTn>
                              </p:par>
                            </p:childTnLst>
                          </p:cTn>
                        </p:par>
                        <p:par>
                          <p:cTn id="37" fill="hold" nodeType="afterGroup">
                            <p:stCondLst>
                              <p:cond delay="1500"/>
                            </p:stCondLst>
                            <p:childTnLst>
                              <p:par>
                                <p:cTn id="38" presetID="49" presetClass="entr" presetSubtype="0"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250" fill="hold"/>
                                        <p:tgtEl>
                                          <p:spTgt spid="17"/>
                                        </p:tgtEl>
                                        <p:attrNameLst>
                                          <p:attrName>ppt_w</p:attrName>
                                        </p:attrNameLst>
                                      </p:cBhvr>
                                      <p:tavLst>
                                        <p:tav tm="0">
                                          <p:val>
                                            <p:fltVal val="0"/>
                                          </p:val>
                                        </p:tav>
                                        <p:tav tm="100000">
                                          <p:val>
                                            <p:strVal val="#ppt_w"/>
                                          </p:val>
                                        </p:tav>
                                      </p:tavLst>
                                    </p:anim>
                                    <p:anim calcmode="lin" valueType="num">
                                      <p:cBhvr>
                                        <p:cTn id="41" dur="250" fill="hold"/>
                                        <p:tgtEl>
                                          <p:spTgt spid="17"/>
                                        </p:tgtEl>
                                        <p:attrNameLst>
                                          <p:attrName>ppt_h</p:attrName>
                                        </p:attrNameLst>
                                      </p:cBhvr>
                                      <p:tavLst>
                                        <p:tav tm="0">
                                          <p:val>
                                            <p:fltVal val="0"/>
                                          </p:val>
                                        </p:tav>
                                        <p:tav tm="100000">
                                          <p:val>
                                            <p:strVal val="#ppt_h"/>
                                          </p:val>
                                        </p:tav>
                                      </p:tavLst>
                                    </p:anim>
                                    <p:anim calcmode="lin" valueType="num">
                                      <p:cBhvr>
                                        <p:cTn id="42" dur="250" fill="hold"/>
                                        <p:tgtEl>
                                          <p:spTgt spid="17"/>
                                        </p:tgtEl>
                                        <p:attrNameLst>
                                          <p:attrName>style.rotation</p:attrName>
                                        </p:attrNameLst>
                                      </p:cBhvr>
                                      <p:tavLst>
                                        <p:tav tm="0">
                                          <p:val>
                                            <p:fltVal val="360"/>
                                          </p:val>
                                        </p:tav>
                                        <p:tav tm="100000">
                                          <p:val>
                                            <p:fltVal val="0"/>
                                          </p:val>
                                        </p:tav>
                                      </p:tavLst>
                                    </p:anim>
                                    <p:animEffect>
                                      <p:cBhvr>
                                        <p:cTn id="43" dur="250"/>
                                        <p:tgtEl>
                                          <p:spTgt spid="17"/>
                                        </p:tgtEl>
                                      </p:cBhvr>
                                    </p:animEffect>
                                  </p:childTnLst>
                                </p:cTn>
                              </p:par>
                            </p:childTnLst>
                          </p:cTn>
                        </p:par>
                        <p:par>
                          <p:cTn id="44" fill="hold" nodeType="afterGroup">
                            <p:stCondLst>
                              <p:cond delay="175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p:cBhvr>
                                        <p:cTn id="47" dur="250"/>
                                        <p:tgtEl>
                                          <p:spTgt spid="22"/>
                                        </p:tgtEl>
                                      </p:cBhvr>
                                    </p:animEffect>
                                  </p:childTnLst>
                                </p:cTn>
                              </p:par>
                            </p:childTnLst>
                          </p:cTn>
                        </p:par>
                        <p:par>
                          <p:cTn id="48" fill="hold" nodeType="afterGroup">
                            <p:stCondLst>
                              <p:cond delay="2000"/>
                            </p:stCondLst>
                            <p:childTnLst>
                              <p:par>
                                <p:cTn id="49" presetID="49" presetClass="entr" presetSubtype="0"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250" fill="hold"/>
                                        <p:tgtEl>
                                          <p:spTgt spid="19"/>
                                        </p:tgtEl>
                                        <p:attrNameLst>
                                          <p:attrName>ppt_w</p:attrName>
                                        </p:attrNameLst>
                                      </p:cBhvr>
                                      <p:tavLst>
                                        <p:tav tm="0">
                                          <p:val>
                                            <p:fltVal val="0"/>
                                          </p:val>
                                        </p:tav>
                                        <p:tav tm="100000">
                                          <p:val>
                                            <p:strVal val="#ppt_w"/>
                                          </p:val>
                                        </p:tav>
                                      </p:tavLst>
                                    </p:anim>
                                    <p:anim calcmode="lin" valueType="num">
                                      <p:cBhvr>
                                        <p:cTn id="52" dur="250" fill="hold"/>
                                        <p:tgtEl>
                                          <p:spTgt spid="19"/>
                                        </p:tgtEl>
                                        <p:attrNameLst>
                                          <p:attrName>ppt_h</p:attrName>
                                        </p:attrNameLst>
                                      </p:cBhvr>
                                      <p:tavLst>
                                        <p:tav tm="0">
                                          <p:val>
                                            <p:fltVal val="0"/>
                                          </p:val>
                                        </p:tav>
                                        <p:tav tm="100000">
                                          <p:val>
                                            <p:strVal val="#ppt_h"/>
                                          </p:val>
                                        </p:tav>
                                      </p:tavLst>
                                    </p:anim>
                                    <p:anim calcmode="lin" valueType="num">
                                      <p:cBhvr>
                                        <p:cTn id="53" dur="250" fill="hold"/>
                                        <p:tgtEl>
                                          <p:spTgt spid="19"/>
                                        </p:tgtEl>
                                        <p:attrNameLst>
                                          <p:attrName>style.rotation</p:attrName>
                                        </p:attrNameLst>
                                      </p:cBhvr>
                                      <p:tavLst>
                                        <p:tav tm="0">
                                          <p:val>
                                            <p:fltVal val="360"/>
                                          </p:val>
                                        </p:tav>
                                        <p:tav tm="100000">
                                          <p:val>
                                            <p:fltVal val="0"/>
                                          </p:val>
                                        </p:tav>
                                      </p:tavLst>
                                    </p:anim>
                                    <p:animEffect>
                                      <p:cBhvr>
                                        <p:cTn id="54" dur="250"/>
                                        <p:tgtEl>
                                          <p:spTgt spid="19"/>
                                        </p:tgtEl>
                                      </p:cBhvr>
                                    </p:animEffect>
                                  </p:childTnLst>
                                </p:cTn>
                              </p:par>
                            </p:childTnLst>
                          </p:cTn>
                        </p:par>
                        <p:par>
                          <p:cTn id="55" fill="hold" nodeType="afterGroup">
                            <p:stCondLst>
                              <p:cond delay="2250"/>
                            </p:stCondLst>
                            <p:childTnLst>
                              <p:par>
                                <p:cTn id="56" presetID="22" presetClass="entr" presetSubtype="2"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250"/>
                                        <p:tgtEl>
                                          <p:spTgt spid="23"/>
                                        </p:tgtEl>
                                      </p:cBhvr>
                                    </p:animEffect>
                                  </p:childTnLst>
                                </p:cTn>
                              </p:par>
                            </p:childTnLst>
                          </p:cTn>
                        </p:par>
                        <p:par>
                          <p:cTn id="59" fill="hold" nodeType="afterGroup">
                            <p:stCondLst>
                              <p:cond delay="2500"/>
                            </p:stCondLst>
                            <p:childTnLst>
                              <p:par>
                                <p:cTn id="60" presetID="49" presetClass="entr" presetSubtype="0" decel="10000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250" fill="hold"/>
                                        <p:tgtEl>
                                          <p:spTgt spid="18"/>
                                        </p:tgtEl>
                                        <p:attrNameLst>
                                          <p:attrName>ppt_w</p:attrName>
                                        </p:attrNameLst>
                                      </p:cBhvr>
                                      <p:tavLst>
                                        <p:tav tm="0">
                                          <p:val>
                                            <p:fltVal val="0"/>
                                          </p:val>
                                        </p:tav>
                                        <p:tav tm="100000">
                                          <p:val>
                                            <p:strVal val="#ppt_w"/>
                                          </p:val>
                                        </p:tav>
                                      </p:tavLst>
                                    </p:anim>
                                    <p:anim calcmode="lin" valueType="num">
                                      <p:cBhvr>
                                        <p:cTn id="63" dur="250" fill="hold"/>
                                        <p:tgtEl>
                                          <p:spTgt spid="18"/>
                                        </p:tgtEl>
                                        <p:attrNameLst>
                                          <p:attrName>ppt_h</p:attrName>
                                        </p:attrNameLst>
                                      </p:cBhvr>
                                      <p:tavLst>
                                        <p:tav tm="0">
                                          <p:val>
                                            <p:fltVal val="0"/>
                                          </p:val>
                                        </p:tav>
                                        <p:tav tm="100000">
                                          <p:val>
                                            <p:strVal val="#ppt_h"/>
                                          </p:val>
                                        </p:tav>
                                      </p:tavLst>
                                    </p:anim>
                                    <p:anim calcmode="lin" valueType="num">
                                      <p:cBhvr>
                                        <p:cTn id="64" dur="250" fill="hold"/>
                                        <p:tgtEl>
                                          <p:spTgt spid="18"/>
                                        </p:tgtEl>
                                        <p:attrNameLst>
                                          <p:attrName>style.rotation</p:attrName>
                                        </p:attrNameLst>
                                      </p:cBhvr>
                                      <p:tavLst>
                                        <p:tav tm="0">
                                          <p:val>
                                            <p:fltVal val="360"/>
                                          </p:val>
                                        </p:tav>
                                        <p:tav tm="100000">
                                          <p:val>
                                            <p:fltVal val="0"/>
                                          </p:val>
                                        </p:tav>
                                      </p:tavLst>
                                    </p:anim>
                                    <p:animEffect>
                                      <p:cBhvr>
                                        <p:cTn id="65" dur="250"/>
                                        <p:tgtEl>
                                          <p:spTgt spid="18"/>
                                        </p:tgtEl>
                                      </p:cBhvr>
                                    </p:animEffect>
                                  </p:childTnLst>
                                </p:cTn>
                              </p:par>
                            </p:childTnLst>
                          </p:cTn>
                        </p:par>
                        <p:par>
                          <p:cTn id="66" fill="hold" nodeType="afterGroup">
                            <p:stCondLst>
                              <p:cond delay="2750"/>
                            </p:stCondLst>
                            <p:childTnLst>
                              <p:par>
                                <p:cTn id="67" presetID="22"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p:cBhvr>
                                        <p:cTn id="69" dur="250"/>
                                        <p:tgtEl>
                                          <p:spTgt spid="27"/>
                                        </p:tgtEl>
                                      </p:cBhvr>
                                    </p:animEffect>
                                  </p:childTnLst>
                                </p:cTn>
                              </p:par>
                            </p:childTnLst>
                          </p:cTn>
                        </p:par>
                        <p:par>
                          <p:cTn id="70" fill="hold" nodeType="afterGroup">
                            <p:stCondLst>
                              <p:cond delay="3000"/>
                            </p:stCondLst>
                            <p:childTnLst>
                              <p:par>
                                <p:cTn id="71" presetID="49" presetClass="entr" presetSubtype="0" decel="10000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250" fill="hold"/>
                                        <p:tgtEl>
                                          <p:spTgt spid="26"/>
                                        </p:tgtEl>
                                        <p:attrNameLst>
                                          <p:attrName>ppt_w</p:attrName>
                                        </p:attrNameLst>
                                      </p:cBhvr>
                                      <p:tavLst>
                                        <p:tav tm="0">
                                          <p:val>
                                            <p:fltVal val="0"/>
                                          </p:val>
                                        </p:tav>
                                        <p:tav tm="100000">
                                          <p:val>
                                            <p:strVal val="#ppt_w"/>
                                          </p:val>
                                        </p:tav>
                                      </p:tavLst>
                                    </p:anim>
                                    <p:anim calcmode="lin" valueType="num">
                                      <p:cBhvr>
                                        <p:cTn id="74" dur="250" fill="hold"/>
                                        <p:tgtEl>
                                          <p:spTgt spid="26"/>
                                        </p:tgtEl>
                                        <p:attrNameLst>
                                          <p:attrName>ppt_h</p:attrName>
                                        </p:attrNameLst>
                                      </p:cBhvr>
                                      <p:tavLst>
                                        <p:tav tm="0">
                                          <p:val>
                                            <p:fltVal val="0"/>
                                          </p:val>
                                        </p:tav>
                                        <p:tav tm="100000">
                                          <p:val>
                                            <p:strVal val="#ppt_h"/>
                                          </p:val>
                                        </p:tav>
                                      </p:tavLst>
                                    </p:anim>
                                    <p:anim calcmode="lin" valueType="num">
                                      <p:cBhvr>
                                        <p:cTn id="75" dur="250" fill="hold"/>
                                        <p:tgtEl>
                                          <p:spTgt spid="26"/>
                                        </p:tgtEl>
                                        <p:attrNameLst>
                                          <p:attrName>style.rotation</p:attrName>
                                        </p:attrNameLst>
                                      </p:cBhvr>
                                      <p:tavLst>
                                        <p:tav tm="0">
                                          <p:val>
                                            <p:fltVal val="360"/>
                                          </p:val>
                                        </p:tav>
                                        <p:tav tm="100000">
                                          <p:val>
                                            <p:fltVal val="0"/>
                                          </p:val>
                                        </p:tav>
                                      </p:tavLst>
                                    </p:anim>
                                    <p:animEffect>
                                      <p:cBhvr>
                                        <p:cTn id="76" dur="250"/>
                                        <p:tgtEl>
                                          <p:spTgt spid="26"/>
                                        </p:tgtEl>
                                      </p:cBhvr>
                                    </p:animEffect>
                                  </p:childTnLst>
                                </p:cTn>
                              </p:par>
                            </p:childTnLst>
                          </p:cTn>
                        </p:par>
                        <p:par>
                          <p:cTn id="77" fill="hold" nodeType="afterGroup">
                            <p:stCondLst>
                              <p:cond delay="3250"/>
                            </p:stCondLst>
                            <p:childTnLst>
                              <p:par>
                                <p:cTn id="78" presetID="47"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p:cBhvr>
                                        <p:cTn id="80" dur="250"/>
                                        <p:tgtEl>
                                          <p:spTgt spid="29"/>
                                        </p:tgtEl>
                                      </p:cBhvr>
                                    </p:animEffect>
                                    <p:anim calcmode="lin" valueType="num">
                                      <p:cBhvr>
                                        <p:cTn id="81" dur="250" fill="hold"/>
                                        <p:tgtEl>
                                          <p:spTgt spid="29"/>
                                        </p:tgtEl>
                                        <p:attrNameLst>
                                          <p:attrName>ppt_x</p:attrName>
                                        </p:attrNameLst>
                                      </p:cBhvr>
                                      <p:tavLst>
                                        <p:tav tm="0">
                                          <p:val>
                                            <p:strVal val="#ppt_x"/>
                                          </p:val>
                                        </p:tav>
                                        <p:tav tm="100000">
                                          <p:val>
                                            <p:strVal val="#ppt_x"/>
                                          </p:val>
                                        </p:tav>
                                      </p:tavLst>
                                    </p:anim>
                                    <p:anim calcmode="lin" valueType="num">
                                      <p:cBhvr>
                                        <p:cTn id="82" dur="250" fill="hold"/>
                                        <p:tgtEl>
                                          <p:spTgt spid="29"/>
                                        </p:tgtEl>
                                        <p:attrNameLst>
                                          <p:attrName>ppt_y</p:attrName>
                                        </p:attrNameLst>
                                      </p:cBhvr>
                                      <p:tavLst>
                                        <p:tav tm="0">
                                          <p:val>
                                            <p:strVal val="#ppt_y-.1"/>
                                          </p:val>
                                        </p:tav>
                                        <p:tav tm="100000">
                                          <p:val>
                                            <p:strVal val="#ppt_y"/>
                                          </p:val>
                                        </p:tav>
                                      </p:tavLst>
                                    </p:anim>
                                  </p:childTnLst>
                                </p:cTn>
                              </p:par>
                            </p:childTnLst>
                          </p:cTn>
                        </p:par>
                        <p:par>
                          <p:cTn id="83" fill="hold" nodeType="afterGroup">
                            <p:stCondLst>
                              <p:cond delay="3500"/>
                            </p:stCondLst>
                            <p:childTnLst>
                              <p:par>
                                <p:cTn id="84" presetID="47"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p:cBhvr>
                                        <p:cTn id="86" dur="250"/>
                                        <p:tgtEl>
                                          <p:spTgt spid="30"/>
                                        </p:tgtEl>
                                      </p:cBhvr>
                                    </p:animEffect>
                                    <p:anim calcmode="lin" valueType="num">
                                      <p:cBhvr>
                                        <p:cTn id="87" dur="250" fill="hold"/>
                                        <p:tgtEl>
                                          <p:spTgt spid="30"/>
                                        </p:tgtEl>
                                        <p:attrNameLst>
                                          <p:attrName>ppt_x</p:attrName>
                                        </p:attrNameLst>
                                      </p:cBhvr>
                                      <p:tavLst>
                                        <p:tav tm="0">
                                          <p:val>
                                            <p:strVal val="#ppt_x"/>
                                          </p:val>
                                        </p:tav>
                                        <p:tav tm="100000">
                                          <p:val>
                                            <p:strVal val="#ppt_x"/>
                                          </p:val>
                                        </p:tav>
                                      </p:tavLst>
                                    </p:anim>
                                    <p:anim calcmode="lin" valueType="num">
                                      <p:cBhvr>
                                        <p:cTn id="88" dur="250" fill="hold"/>
                                        <p:tgtEl>
                                          <p:spTgt spid="30"/>
                                        </p:tgtEl>
                                        <p:attrNameLst>
                                          <p:attrName>ppt_y</p:attrName>
                                        </p:attrNameLst>
                                      </p:cBhvr>
                                      <p:tavLst>
                                        <p:tav tm="0">
                                          <p:val>
                                            <p:strVal val="#ppt_y-.1"/>
                                          </p:val>
                                        </p:tav>
                                        <p:tav tm="100000">
                                          <p:val>
                                            <p:strVal val="#ppt_y"/>
                                          </p:val>
                                        </p:tav>
                                      </p:tavLst>
                                    </p:anim>
                                  </p:childTnLst>
                                </p:cTn>
                              </p:par>
                            </p:childTnLst>
                          </p:cTn>
                        </p:par>
                        <p:par>
                          <p:cTn id="89" fill="hold">
                            <p:stCondLst>
                              <p:cond delay="3750"/>
                            </p:stCondLst>
                            <p:childTnLst>
                              <p:par>
                                <p:cTn id="90" presetID="47" presetClass="entr" presetSubtype="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p:cBhvr>
                                        <p:cTn id="92" dur="250"/>
                                        <p:tgtEl>
                                          <p:spTgt spid="40"/>
                                        </p:tgtEl>
                                      </p:cBhvr>
                                    </p:animEffect>
                                    <p:anim calcmode="lin" valueType="num">
                                      <p:cBhvr>
                                        <p:cTn id="93" dur="250" fill="hold"/>
                                        <p:tgtEl>
                                          <p:spTgt spid="40"/>
                                        </p:tgtEl>
                                        <p:attrNameLst>
                                          <p:attrName>ppt_x</p:attrName>
                                        </p:attrNameLst>
                                      </p:cBhvr>
                                      <p:tavLst>
                                        <p:tav tm="0">
                                          <p:val>
                                            <p:strVal val="#ppt_x"/>
                                          </p:val>
                                        </p:tav>
                                        <p:tav tm="100000">
                                          <p:val>
                                            <p:strVal val="#ppt_x"/>
                                          </p:val>
                                        </p:tav>
                                      </p:tavLst>
                                    </p:anim>
                                    <p:anim calcmode="lin" valueType="num">
                                      <p:cBhvr>
                                        <p:cTn id="94" dur="250" fill="hold"/>
                                        <p:tgtEl>
                                          <p:spTgt spid="40"/>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4000"/>
                            </p:stCondLst>
                            <p:childTnLst>
                              <p:par>
                                <p:cTn id="96" presetID="47" presetClass="entr" presetSubtype="0" fill="hold" grpId="0" nodeType="afterEffect">
                                  <p:stCondLst>
                                    <p:cond delay="0"/>
                                  </p:stCondLst>
                                  <p:childTnLst>
                                    <p:set>
                                      <p:cBhvr>
                                        <p:cTn id="97" dur="1" fill="hold">
                                          <p:stCondLst>
                                            <p:cond delay="0"/>
                                          </p:stCondLst>
                                        </p:cTn>
                                        <p:tgtEl>
                                          <p:spTgt spid="31"/>
                                        </p:tgtEl>
                                        <p:attrNameLst>
                                          <p:attrName>style.visibility</p:attrName>
                                        </p:attrNameLst>
                                      </p:cBhvr>
                                      <p:to>
                                        <p:strVal val="visible"/>
                                      </p:to>
                                    </p:set>
                                    <p:animEffect>
                                      <p:cBhvr>
                                        <p:cTn id="98" dur="250"/>
                                        <p:tgtEl>
                                          <p:spTgt spid="31"/>
                                        </p:tgtEl>
                                      </p:cBhvr>
                                    </p:animEffect>
                                    <p:anim calcmode="lin" valueType="num">
                                      <p:cBhvr>
                                        <p:cTn id="99" dur="250" fill="hold"/>
                                        <p:tgtEl>
                                          <p:spTgt spid="31"/>
                                        </p:tgtEl>
                                        <p:attrNameLst>
                                          <p:attrName>ppt_x</p:attrName>
                                        </p:attrNameLst>
                                      </p:cBhvr>
                                      <p:tavLst>
                                        <p:tav tm="0">
                                          <p:val>
                                            <p:strVal val="#ppt_x"/>
                                          </p:val>
                                        </p:tav>
                                        <p:tav tm="100000">
                                          <p:val>
                                            <p:strVal val="#ppt_x"/>
                                          </p:val>
                                        </p:tav>
                                      </p:tavLst>
                                    </p:anim>
                                    <p:anim calcmode="lin" valueType="num">
                                      <p:cBhvr>
                                        <p:cTn id="100" dur="250" fill="hold"/>
                                        <p:tgtEl>
                                          <p:spTgt spid="31"/>
                                        </p:tgtEl>
                                        <p:attrNameLst>
                                          <p:attrName>ppt_y</p:attrName>
                                        </p:attrNameLst>
                                      </p:cBhvr>
                                      <p:tavLst>
                                        <p:tav tm="0">
                                          <p:val>
                                            <p:strVal val="#ppt_y-.1"/>
                                          </p:val>
                                        </p:tav>
                                        <p:tav tm="100000">
                                          <p:val>
                                            <p:strVal val="#ppt_y"/>
                                          </p:val>
                                        </p:tav>
                                      </p:tavLst>
                                    </p:anim>
                                  </p:childTnLst>
                                </p:cTn>
                              </p:par>
                            </p:childTnLst>
                          </p:cTn>
                        </p:par>
                        <p:par>
                          <p:cTn id="101" fill="hold" nodeType="afterGroup">
                            <p:stCondLst>
                              <p:cond delay="4250"/>
                            </p:stCondLst>
                            <p:childTnLst>
                              <p:par>
                                <p:cTn id="102" presetID="47" presetClass="entr" presetSubtype="0" fill="hold" grpId="0"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p:cBhvr>
                                        <p:cTn id="104" dur="250"/>
                                        <p:tgtEl>
                                          <p:spTgt spid="32"/>
                                        </p:tgtEl>
                                      </p:cBhvr>
                                    </p:animEffect>
                                    <p:anim calcmode="lin" valueType="num">
                                      <p:cBhvr>
                                        <p:cTn id="105" dur="250" fill="hold"/>
                                        <p:tgtEl>
                                          <p:spTgt spid="32"/>
                                        </p:tgtEl>
                                        <p:attrNameLst>
                                          <p:attrName>ppt_x</p:attrName>
                                        </p:attrNameLst>
                                      </p:cBhvr>
                                      <p:tavLst>
                                        <p:tav tm="0">
                                          <p:val>
                                            <p:strVal val="#ppt_x"/>
                                          </p:val>
                                        </p:tav>
                                        <p:tav tm="100000">
                                          <p:val>
                                            <p:strVal val="#ppt_x"/>
                                          </p:val>
                                        </p:tav>
                                      </p:tavLst>
                                    </p:anim>
                                    <p:anim calcmode="lin" valueType="num">
                                      <p:cBhvr>
                                        <p:cTn id="106" dur="250" fill="hold"/>
                                        <p:tgtEl>
                                          <p:spTgt spid="32"/>
                                        </p:tgtEl>
                                        <p:attrNameLst>
                                          <p:attrName>ppt_y</p:attrName>
                                        </p:attrNameLst>
                                      </p:cBhvr>
                                      <p:tavLst>
                                        <p:tav tm="0">
                                          <p:val>
                                            <p:strVal val="#ppt_y-.1"/>
                                          </p:val>
                                        </p:tav>
                                        <p:tav tm="100000">
                                          <p:val>
                                            <p:strVal val="#ppt_y"/>
                                          </p:val>
                                        </p:tav>
                                      </p:tavLst>
                                    </p:anim>
                                  </p:childTnLst>
                                </p:cTn>
                              </p:par>
                              <p:par>
                                <p:cTn id="107" presetID="22" presetClass="entr" presetSubtype="8"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wipe(left)">
                                      <p:cBhvr>
                                        <p:cTn id="10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4" grpId="0" bldLvl="0" animBg="1" autoUpdateAnimBg="0"/>
      <p:bldP spid="29" grpId="0" bldLvl="0" autoUpdateAnimBg="0"/>
      <p:bldP spid="30" grpId="0" bldLvl="0" autoUpdateAnimBg="0"/>
      <p:bldP spid="31" grpId="0" bldLvl="0" autoUpdateAnimBg="0"/>
      <p:bldP spid="32" grpId="0" bldLvl="0" autoUpdateAnimBg="0"/>
      <p:bldP spid="40" grpId="0" bldLvl="0" autoUpdateAnimBg="0"/>
      <p:bldP spid="26" grpId="0" bldLvl="0" animBg="1" autoUpdateAnimBg="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035873" y="1472545"/>
            <a:ext cx="5460630" cy="2887178"/>
            <a:chOff x="3162454" y="1898153"/>
            <a:chExt cx="5805711" cy="3069632"/>
          </a:xfrm>
        </p:grpSpPr>
        <p:sp>
          <p:nvSpPr>
            <p:cNvPr id="29" name="Freeform 5"/>
            <p:cNvSpPr>
              <a:spLocks/>
            </p:cNvSpPr>
            <p:nvPr/>
          </p:nvSpPr>
          <p:spPr bwMode="auto">
            <a:xfrm>
              <a:off x="8438447" y="2388228"/>
              <a:ext cx="46478" cy="21189"/>
            </a:xfrm>
            <a:custGeom>
              <a:avLst/>
              <a:gdLst>
                <a:gd name="T0" fmla="*/ 4 w 29"/>
                <a:gd name="T1" fmla="*/ 8 h 13"/>
                <a:gd name="T2" fmla="*/ 10 w 29"/>
                <a:gd name="T3" fmla="*/ 7 h 13"/>
                <a:gd name="T4" fmla="*/ 23 w 29"/>
                <a:gd name="T5" fmla="*/ 13 h 13"/>
                <a:gd name="T6" fmla="*/ 28 w 29"/>
                <a:gd name="T7" fmla="*/ 10 h 13"/>
                <a:gd name="T8" fmla="*/ 17 w 29"/>
                <a:gd name="T9" fmla="*/ 2 h 13"/>
                <a:gd name="T10" fmla="*/ 10 w 29"/>
                <a:gd name="T11" fmla="*/ 4 h 13"/>
                <a:gd name="T12" fmla="*/ 2 w 29"/>
                <a:gd name="T13" fmla="*/ 2 h 13"/>
                <a:gd name="T14" fmla="*/ 4 w 29"/>
                <a:gd name="T15" fmla="*/ 8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3">
                  <a:moveTo>
                    <a:pt x="4" y="8"/>
                  </a:moveTo>
                  <a:cubicBezTo>
                    <a:pt x="7" y="10"/>
                    <a:pt x="8" y="7"/>
                    <a:pt x="10" y="7"/>
                  </a:cubicBezTo>
                  <a:cubicBezTo>
                    <a:pt x="11" y="6"/>
                    <a:pt x="18" y="12"/>
                    <a:pt x="23" y="13"/>
                  </a:cubicBezTo>
                  <a:cubicBezTo>
                    <a:pt x="25" y="13"/>
                    <a:pt x="27" y="11"/>
                    <a:pt x="28" y="10"/>
                  </a:cubicBezTo>
                  <a:cubicBezTo>
                    <a:pt x="29" y="9"/>
                    <a:pt x="20" y="4"/>
                    <a:pt x="17" y="2"/>
                  </a:cubicBezTo>
                  <a:cubicBezTo>
                    <a:pt x="14" y="0"/>
                    <a:pt x="12" y="4"/>
                    <a:pt x="10" y="4"/>
                  </a:cubicBezTo>
                  <a:cubicBezTo>
                    <a:pt x="8" y="4"/>
                    <a:pt x="4" y="3"/>
                    <a:pt x="2" y="2"/>
                  </a:cubicBezTo>
                  <a:cubicBezTo>
                    <a:pt x="0" y="1"/>
                    <a:pt x="2" y="6"/>
                    <a:pt x="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0" name="Freeform 6"/>
            <p:cNvSpPr>
              <a:spLocks/>
            </p:cNvSpPr>
            <p:nvPr/>
          </p:nvSpPr>
          <p:spPr bwMode="auto">
            <a:xfrm>
              <a:off x="4425575" y="1988376"/>
              <a:ext cx="49896" cy="42377"/>
            </a:xfrm>
            <a:custGeom>
              <a:avLst/>
              <a:gdLst>
                <a:gd name="T0" fmla="*/ 4 w 31"/>
                <a:gd name="T1" fmla="*/ 6 h 26"/>
                <a:gd name="T2" fmla="*/ 10 w 31"/>
                <a:gd name="T3" fmla="*/ 4 h 26"/>
                <a:gd name="T4" fmla="*/ 15 w 31"/>
                <a:gd name="T5" fmla="*/ 3 h 26"/>
                <a:gd name="T6" fmla="*/ 15 w 31"/>
                <a:gd name="T7" fmla="*/ 5 h 26"/>
                <a:gd name="T8" fmla="*/ 9 w 31"/>
                <a:gd name="T9" fmla="*/ 9 h 26"/>
                <a:gd name="T10" fmla="*/ 5 w 31"/>
                <a:gd name="T11" fmla="*/ 15 h 26"/>
                <a:gd name="T12" fmla="*/ 8 w 31"/>
                <a:gd name="T13" fmla="*/ 16 h 26"/>
                <a:gd name="T14" fmla="*/ 11 w 31"/>
                <a:gd name="T15" fmla="*/ 21 h 26"/>
                <a:gd name="T16" fmla="*/ 18 w 31"/>
                <a:gd name="T17" fmla="*/ 25 h 26"/>
                <a:gd name="T18" fmla="*/ 26 w 31"/>
                <a:gd name="T19" fmla="*/ 25 h 26"/>
                <a:gd name="T20" fmla="*/ 27 w 31"/>
                <a:gd name="T21" fmla="*/ 19 h 26"/>
                <a:gd name="T22" fmla="*/ 29 w 31"/>
                <a:gd name="T23" fmla="*/ 14 h 26"/>
                <a:gd name="T24" fmla="*/ 29 w 31"/>
                <a:gd name="T25" fmla="*/ 7 h 26"/>
                <a:gd name="T26" fmla="*/ 27 w 31"/>
                <a:gd name="T27" fmla="*/ 1 h 26"/>
                <a:gd name="T28" fmla="*/ 17 w 31"/>
                <a:gd name="T29" fmla="*/ 0 h 26"/>
                <a:gd name="T30" fmla="*/ 5 w 31"/>
                <a:gd name="T31" fmla="*/ 0 h 26"/>
                <a:gd name="T32" fmla="*/ 1 w 31"/>
                <a:gd name="T33" fmla="*/ 2 h 26"/>
                <a:gd name="T34" fmla="*/ 4 w 31"/>
                <a:gd name="T3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6">
                  <a:moveTo>
                    <a:pt x="4" y="6"/>
                  </a:moveTo>
                  <a:cubicBezTo>
                    <a:pt x="6" y="8"/>
                    <a:pt x="8" y="5"/>
                    <a:pt x="10" y="4"/>
                  </a:cubicBezTo>
                  <a:cubicBezTo>
                    <a:pt x="11" y="3"/>
                    <a:pt x="13" y="3"/>
                    <a:pt x="15" y="3"/>
                  </a:cubicBezTo>
                  <a:cubicBezTo>
                    <a:pt x="16" y="2"/>
                    <a:pt x="15" y="4"/>
                    <a:pt x="15" y="5"/>
                  </a:cubicBezTo>
                  <a:cubicBezTo>
                    <a:pt x="15" y="7"/>
                    <a:pt x="11" y="8"/>
                    <a:pt x="9" y="9"/>
                  </a:cubicBezTo>
                  <a:cubicBezTo>
                    <a:pt x="7" y="10"/>
                    <a:pt x="5" y="13"/>
                    <a:pt x="5" y="15"/>
                  </a:cubicBezTo>
                  <a:cubicBezTo>
                    <a:pt x="6" y="17"/>
                    <a:pt x="7" y="16"/>
                    <a:pt x="8" y="16"/>
                  </a:cubicBezTo>
                  <a:cubicBezTo>
                    <a:pt x="10" y="16"/>
                    <a:pt x="9" y="20"/>
                    <a:pt x="11" y="21"/>
                  </a:cubicBezTo>
                  <a:cubicBezTo>
                    <a:pt x="13" y="22"/>
                    <a:pt x="16" y="24"/>
                    <a:pt x="18" y="25"/>
                  </a:cubicBezTo>
                  <a:cubicBezTo>
                    <a:pt x="20" y="26"/>
                    <a:pt x="24" y="26"/>
                    <a:pt x="26" y="25"/>
                  </a:cubicBezTo>
                  <a:cubicBezTo>
                    <a:pt x="28" y="24"/>
                    <a:pt x="28" y="20"/>
                    <a:pt x="27" y="19"/>
                  </a:cubicBezTo>
                  <a:cubicBezTo>
                    <a:pt x="27" y="18"/>
                    <a:pt x="29" y="15"/>
                    <a:pt x="29" y="14"/>
                  </a:cubicBezTo>
                  <a:cubicBezTo>
                    <a:pt x="30" y="13"/>
                    <a:pt x="31" y="7"/>
                    <a:pt x="29" y="7"/>
                  </a:cubicBezTo>
                  <a:cubicBezTo>
                    <a:pt x="28" y="6"/>
                    <a:pt x="28" y="1"/>
                    <a:pt x="27" y="1"/>
                  </a:cubicBezTo>
                  <a:cubicBezTo>
                    <a:pt x="25" y="0"/>
                    <a:pt x="20" y="0"/>
                    <a:pt x="17" y="0"/>
                  </a:cubicBezTo>
                  <a:cubicBezTo>
                    <a:pt x="14" y="1"/>
                    <a:pt x="10" y="0"/>
                    <a:pt x="5" y="0"/>
                  </a:cubicBezTo>
                  <a:cubicBezTo>
                    <a:pt x="0" y="0"/>
                    <a:pt x="0" y="1"/>
                    <a:pt x="1" y="2"/>
                  </a:cubicBezTo>
                  <a:cubicBezTo>
                    <a:pt x="2" y="3"/>
                    <a:pt x="3" y="5"/>
                    <a:pt x="4"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 name="Freeform 7"/>
            <p:cNvSpPr>
              <a:spLocks/>
            </p:cNvSpPr>
            <p:nvPr/>
          </p:nvSpPr>
          <p:spPr bwMode="auto">
            <a:xfrm>
              <a:off x="4060583" y="3608972"/>
              <a:ext cx="21189" cy="19822"/>
            </a:xfrm>
            <a:custGeom>
              <a:avLst/>
              <a:gdLst>
                <a:gd name="T0" fmla="*/ 4 w 13"/>
                <a:gd name="T1" fmla="*/ 12 h 12"/>
                <a:gd name="T2" fmla="*/ 12 w 13"/>
                <a:gd name="T3" fmla="*/ 8 h 12"/>
                <a:gd name="T4" fmla="*/ 7 w 13"/>
                <a:gd name="T5" fmla="*/ 1 h 12"/>
                <a:gd name="T6" fmla="*/ 6 w 13"/>
                <a:gd name="T7" fmla="*/ 6 h 12"/>
                <a:gd name="T8" fmla="*/ 4 w 13"/>
                <a:gd name="T9" fmla="*/ 12 h 12"/>
              </a:gdLst>
              <a:ahLst/>
              <a:cxnLst>
                <a:cxn ang="0">
                  <a:pos x="T0" y="T1"/>
                </a:cxn>
                <a:cxn ang="0">
                  <a:pos x="T2" y="T3"/>
                </a:cxn>
                <a:cxn ang="0">
                  <a:pos x="T4" y="T5"/>
                </a:cxn>
                <a:cxn ang="0">
                  <a:pos x="T6" y="T7"/>
                </a:cxn>
                <a:cxn ang="0">
                  <a:pos x="T8" y="T9"/>
                </a:cxn>
              </a:cxnLst>
              <a:rect l="0" t="0" r="r" b="b"/>
              <a:pathLst>
                <a:path w="13" h="12">
                  <a:moveTo>
                    <a:pt x="4" y="12"/>
                  </a:moveTo>
                  <a:cubicBezTo>
                    <a:pt x="6" y="12"/>
                    <a:pt x="10" y="9"/>
                    <a:pt x="12" y="8"/>
                  </a:cubicBezTo>
                  <a:cubicBezTo>
                    <a:pt x="13" y="7"/>
                    <a:pt x="9" y="2"/>
                    <a:pt x="7" y="1"/>
                  </a:cubicBezTo>
                  <a:cubicBezTo>
                    <a:pt x="5" y="0"/>
                    <a:pt x="5" y="4"/>
                    <a:pt x="6" y="6"/>
                  </a:cubicBezTo>
                  <a:cubicBezTo>
                    <a:pt x="6" y="8"/>
                    <a:pt x="0" y="12"/>
                    <a:pt x="4"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 name="Freeform 8"/>
            <p:cNvSpPr>
              <a:spLocks/>
            </p:cNvSpPr>
            <p:nvPr/>
          </p:nvSpPr>
          <p:spPr bwMode="auto">
            <a:xfrm>
              <a:off x="5381802" y="2320561"/>
              <a:ext cx="161308" cy="88856"/>
            </a:xfrm>
            <a:custGeom>
              <a:avLst/>
              <a:gdLst>
                <a:gd name="T0" fmla="*/ 8 w 100"/>
                <a:gd name="T1" fmla="*/ 20 h 55"/>
                <a:gd name="T2" fmla="*/ 23 w 100"/>
                <a:gd name="T3" fmla="*/ 20 h 55"/>
                <a:gd name="T4" fmla="*/ 21 w 100"/>
                <a:gd name="T5" fmla="*/ 23 h 55"/>
                <a:gd name="T6" fmla="*/ 22 w 100"/>
                <a:gd name="T7" fmla="*/ 25 h 55"/>
                <a:gd name="T8" fmla="*/ 25 w 100"/>
                <a:gd name="T9" fmla="*/ 27 h 55"/>
                <a:gd name="T10" fmla="*/ 6 w 100"/>
                <a:gd name="T11" fmla="*/ 29 h 55"/>
                <a:gd name="T12" fmla="*/ 16 w 100"/>
                <a:gd name="T13" fmla="*/ 31 h 55"/>
                <a:gd name="T14" fmla="*/ 21 w 100"/>
                <a:gd name="T15" fmla="*/ 36 h 55"/>
                <a:gd name="T16" fmla="*/ 23 w 100"/>
                <a:gd name="T17" fmla="*/ 41 h 55"/>
                <a:gd name="T18" fmla="*/ 13 w 100"/>
                <a:gd name="T19" fmla="*/ 45 h 55"/>
                <a:gd name="T20" fmla="*/ 19 w 100"/>
                <a:gd name="T21" fmla="*/ 48 h 55"/>
                <a:gd name="T22" fmla="*/ 32 w 100"/>
                <a:gd name="T23" fmla="*/ 51 h 55"/>
                <a:gd name="T24" fmla="*/ 48 w 100"/>
                <a:gd name="T25" fmla="*/ 55 h 55"/>
                <a:gd name="T26" fmla="*/ 55 w 100"/>
                <a:gd name="T27" fmla="*/ 49 h 55"/>
                <a:gd name="T28" fmla="*/ 64 w 100"/>
                <a:gd name="T29" fmla="*/ 48 h 55"/>
                <a:gd name="T30" fmla="*/ 73 w 100"/>
                <a:gd name="T31" fmla="*/ 42 h 55"/>
                <a:gd name="T32" fmla="*/ 83 w 100"/>
                <a:gd name="T33" fmla="*/ 40 h 55"/>
                <a:gd name="T34" fmla="*/ 88 w 100"/>
                <a:gd name="T35" fmla="*/ 33 h 55"/>
                <a:gd name="T36" fmla="*/ 97 w 100"/>
                <a:gd name="T37" fmla="*/ 26 h 55"/>
                <a:gd name="T38" fmla="*/ 96 w 100"/>
                <a:gd name="T39" fmla="*/ 19 h 55"/>
                <a:gd name="T40" fmla="*/ 90 w 100"/>
                <a:gd name="T41" fmla="*/ 14 h 55"/>
                <a:gd name="T42" fmla="*/ 87 w 100"/>
                <a:gd name="T43" fmla="*/ 9 h 55"/>
                <a:gd name="T44" fmla="*/ 88 w 100"/>
                <a:gd name="T45" fmla="*/ 5 h 55"/>
                <a:gd name="T46" fmla="*/ 87 w 100"/>
                <a:gd name="T47" fmla="*/ 2 h 55"/>
                <a:gd name="T48" fmla="*/ 81 w 100"/>
                <a:gd name="T49" fmla="*/ 6 h 55"/>
                <a:gd name="T50" fmla="*/ 78 w 100"/>
                <a:gd name="T51" fmla="*/ 0 h 55"/>
                <a:gd name="T52" fmla="*/ 74 w 100"/>
                <a:gd name="T53" fmla="*/ 4 h 55"/>
                <a:gd name="T54" fmla="*/ 70 w 100"/>
                <a:gd name="T55" fmla="*/ 7 h 55"/>
                <a:gd name="T56" fmla="*/ 66 w 100"/>
                <a:gd name="T57" fmla="*/ 10 h 55"/>
                <a:gd name="T58" fmla="*/ 61 w 100"/>
                <a:gd name="T59" fmla="*/ 8 h 55"/>
                <a:gd name="T60" fmla="*/ 60 w 100"/>
                <a:gd name="T61" fmla="*/ 14 h 55"/>
                <a:gd name="T62" fmla="*/ 56 w 100"/>
                <a:gd name="T63" fmla="*/ 11 h 55"/>
                <a:gd name="T64" fmla="*/ 51 w 100"/>
                <a:gd name="T65" fmla="*/ 8 h 55"/>
                <a:gd name="T66" fmla="*/ 48 w 100"/>
                <a:gd name="T67" fmla="*/ 14 h 55"/>
                <a:gd name="T68" fmla="*/ 40 w 100"/>
                <a:gd name="T69" fmla="*/ 10 h 55"/>
                <a:gd name="T70" fmla="*/ 39 w 100"/>
                <a:gd name="T71" fmla="*/ 15 h 55"/>
                <a:gd name="T72" fmla="*/ 36 w 100"/>
                <a:gd name="T73" fmla="*/ 16 h 55"/>
                <a:gd name="T74" fmla="*/ 31 w 100"/>
                <a:gd name="T75" fmla="*/ 22 h 55"/>
                <a:gd name="T76" fmla="*/ 30 w 100"/>
                <a:gd name="T77" fmla="*/ 11 h 55"/>
                <a:gd name="T78" fmla="*/ 26 w 100"/>
                <a:gd name="T79" fmla="*/ 7 h 55"/>
                <a:gd name="T80" fmla="*/ 17 w 100"/>
                <a:gd name="T81" fmla="*/ 4 h 55"/>
                <a:gd name="T82" fmla="*/ 21 w 100"/>
                <a:gd name="T83" fmla="*/ 12 h 55"/>
                <a:gd name="T84" fmla="*/ 13 w 100"/>
                <a:gd name="T85" fmla="*/ 9 h 55"/>
                <a:gd name="T86" fmla="*/ 13 w 100"/>
                <a:gd name="T87" fmla="*/ 14 h 55"/>
                <a:gd name="T88" fmla="*/ 6 w 100"/>
                <a:gd name="T89" fmla="*/ 14 h 55"/>
                <a:gd name="T90" fmla="*/ 9 w 100"/>
                <a:gd name="T91" fmla="*/ 16 h 55"/>
                <a:gd name="T92" fmla="*/ 2 w 100"/>
                <a:gd name="T93" fmla="*/ 19 h 55"/>
                <a:gd name="T94" fmla="*/ 8 w 100"/>
                <a:gd name="T95"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55">
                  <a:moveTo>
                    <a:pt x="8" y="20"/>
                  </a:moveTo>
                  <a:cubicBezTo>
                    <a:pt x="11" y="20"/>
                    <a:pt x="20" y="19"/>
                    <a:pt x="23" y="20"/>
                  </a:cubicBezTo>
                  <a:cubicBezTo>
                    <a:pt x="26" y="21"/>
                    <a:pt x="25" y="21"/>
                    <a:pt x="21" y="23"/>
                  </a:cubicBezTo>
                  <a:cubicBezTo>
                    <a:pt x="18" y="25"/>
                    <a:pt x="20" y="25"/>
                    <a:pt x="22" y="25"/>
                  </a:cubicBezTo>
                  <a:cubicBezTo>
                    <a:pt x="24" y="25"/>
                    <a:pt x="25" y="24"/>
                    <a:pt x="25" y="27"/>
                  </a:cubicBezTo>
                  <a:cubicBezTo>
                    <a:pt x="26" y="30"/>
                    <a:pt x="10" y="27"/>
                    <a:pt x="6" y="29"/>
                  </a:cubicBezTo>
                  <a:cubicBezTo>
                    <a:pt x="2" y="32"/>
                    <a:pt x="13" y="31"/>
                    <a:pt x="16" y="31"/>
                  </a:cubicBezTo>
                  <a:cubicBezTo>
                    <a:pt x="18" y="31"/>
                    <a:pt x="19" y="36"/>
                    <a:pt x="21" y="36"/>
                  </a:cubicBezTo>
                  <a:cubicBezTo>
                    <a:pt x="23" y="36"/>
                    <a:pt x="22" y="36"/>
                    <a:pt x="23" y="41"/>
                  </a:cubicBezTo>
                  <a:cubicBezTo>
                    <a:pt x="24" y="45"/>
                    <a:pt x="17" y="44"/>
                    <a:pt x="13" y="45"/>
                  </a:cubicBezTo>
                  <a:cubicBezTo>
                    <a:pt x="9" y="46"/>
                    <a:pt x="15" y="48"/>
                    <a:pt x="19" y="48"/>
                  </a:cubicBezTo>
                  <a:cubicBezTo>
                    <a:pt x="24" y="49"/>
                    <a:pt x="30" y="50"/>
                    <a:pt x="32" y="51"/>
                  </a:cubicBezTo>
                  <a:cubicBezTo>
                    <a:pt x="34" y="53"/>
                    <a:pt x="42" y="55"/>
                    <a:pt x="48" y="55"/>
                  </a:cubicBezTo>
                  <a:cubicBezTo>
                    <a:pt x="50" y="55"/>
                    <a:pt x="53" y="51"/>
                    <a:pt x="55" y="49"/>
                  </a:cubicBezTo>
                  <a:cubicBezTo>
                    <a:pt x="57" y="48"/>
                    <a:pt x="61" y="48"/>
                    <a:pt x="64" y="48"/>
                  </a:cubicBezTo>
                  <a:cubicBezTo>
                    <a:pt x="67" y="48"/>
                    <a:pt x="71" y="44"/>
                    <a:pt x="73" y="42"/>
                  </a:cubicBezTo>
                  <a:cubicBezTo>
                    <a:pt x="76" y="40"/>
                    <a:pt x="80" y="40"/>
                    <a:pt x="83" y="40"/>
                  </a:cubicBezTo>
                  <a:cubicBezTo>
                    <a:pt x="85" y="40"/>
                    <a:pt x="88" y="35"/>
                    <a:pt x="88" y="33"/>
                  </a:cubicBezTo>
                  <a:cubicBezTo>
                    <a:pt x="89" y="30"/>
                    <a:pt x="93" y="27"/>
                    <a:pt x="97" y="26"/>
                  </a:cubicBezTo>
                  <a:cubicBezTo>
                    <a:pt x="100" y="25"/>
                    <a:pt x="96" y="23"/>
                    <a:pt x="96" y="19"/>
                  </a:cubicBezTo>
                  <a:cubicBezTo>
                    <a:pt x="96" y="16"/>
                    <a:pt x="94" y="15"/>
                    <a:pt x="90" y="14"/>
                  </a:cubicBezTo>
                  <a:cubicBezTo>
                    <a:pt x="87" y="13"/>
                    <a:pt x="89" y="10"/>
                    <a:pt x="87" y="9"/>
                  </a:cubicBezTo>
                  <a:cubicBezTo>
                    <a:pt x="85" y="8"/>
                    <a:pt x="86" y="6"/>
                    <a:pt x="88" y="5"/>
                  </a:cubicBezTo>
                  <a:cubicBezTo>
                    <a:pt x="90" y="3"/>
                    <a:pt x="90" y="2"/>
                    <a:pt x="87" y="2"/>
                  </a:cubicBezTo>
                  <a:cubicBezTo>
                    <a:pt x="84" y="3"/>
                    <a:pt x="84" y="5"/>
                    <a:pt x="81" y="6"/>
                  </a:cubicBezTo>
                  <a:cubicBezTo>
                    <a:pt x="79" y="6"/>
                    <a:pt x="80" y="0"/>
                    <a:pt x="78" y="0"/>
                  </a:cubicBezTo>
                  <a:cubicBezTo>
                    <a:pt x="76" y="0"/>
                    <a:pt x="73" y="3"/>
                    <a:pt x="74" y="4"/>
                  </a:cubicBezTo>
                  <a:cubicBezTo>
                    <a:pt x="75" y="6"/>
                    <a:pt x="73" y="7"/>
                    <a:pt x="70" y="7"/>
                  </a:cubicBezTo>
                  <a:cubicBezTo>
                    <a:pt x="67" y="7"/>
                    <a:pt x="68" y="9"/>
                    <a:pt x="66" y="10"/>
                  </a:cubicBezTo>
                  <a:cubicBezTo>
                    <a:pt x="64" y="12"/>
                    <a:pt x="63" y="8"/>
                    <a:pt x="61" y="8"/>
                  </a:cubicBezTo>
                  <a:cubicBezTo>
                    <a:pt x="58" y="9"/>
                    <a:pt x="60" y="12"/>
                    <a:pt x="60" y="14"/>
                  </a:cubicBezTo>
                  <a:cubicBezTo>
                    <a:pt x="61" y="16"/>
                    <a:pt x="57" y="14"/>
                    <a:pt x="56" y="11"/>
                  </a:cubicBezTo>
                  <a:cubicBezTo>
                    <a:pt x="54" y="8"/>
                    <a:pt x="54" y="7"/>
                    <a:pt x="51" y="8"/>
                  </a:cubicBezTo>
                  <a:cubicBezTo>
                    <a:pt x="47" y="9"/>
                    <a:pt x="50" y="12"/>
                    <a:pt x="48" y="14"/>
                  </a:cubicBezTo>
                  <a:cubicBezTo>
                    <a:pt x="46" y="17"/>
                    <a:pt x="43" y="9"/>
                    <a:pt x="40" y="10"/>
                  </a:cubicBezTo>
                  <a:cubicBezTo>
                    <a:pt x="38" y="10"/>
                    <a:pt x="40" y="13"/>
                    <a:pt x="39" y="15"/>
                  </a:cubicBezTo>
                  <a:cubicBezTo>
                    <a:pt x="38" y="17"/>
                    <a:pt x="37" y="14"/>
                    <a:pt x="36" y="16"/>
                  </a:cubicBezTo>
                  <a:cubicBezTo>
                    <a:pt x="34" y="17"/>
                    <a:pt x="33" y="22"/>
                    <a:pt x="31" y="22"/>
                  </a:cubicBezTo>
                  <a:cubicBezTo>
                    <a:pt x="29" y="23"/>
                    <a:pt x="31" y="12"/>
                    <a:pt x="30" y="11"/>
                  </a:cubicBezTo>
                  <a:cubicBezTo>
                    <a:pt x="28" y="11"/>
                    <a:pt x="28" y="10"/>
                    <a:pt x="26" y="7"/>
                  </a:cubicBezTo>
                  <a:cubicBezTo>
                    <a:pt x="25" y="5"/>
                    <a:pt x="20" y="3"/>
                    <a:pt x="17" y="4"/>
                  </a:cubicBezTo>
                  <a:cubicBezTo>
                    <a:pt x="13" y="6"/>
                    <a:pt x="21" y="9"/>
                    <a:pt x="21" y="12"/>
                  </a:cubicBezTo>
                  <a:cubicBezTo>
                    <a:pt x="21" y="14"/>
                    <a:pt x="15" y="7"/>
                    <a:pt x="13" y="9"/>
                  </a:cubicBezTo>
                  <a:cubicBezTo>
                    <a:pt x="11" y="10"/>
                    <a:pt x="14" y="12"/>
                    <a:pt x="13" y="14"/>
                  </a:cubicBezTo>
                  <a:cubicBezTo>
                    <a:pt x="13" y="16"/>
                    <a:pt x="10" y="13"/>
                    <a:pt x="6" y="14"/>
                  </a:cubicBezTo>
                  <a:cubicBezTo>
                    <a:pt x="3" y="14"/>
                    <a:pt x="8" y="15"/>
                    <a:pt x="9" y="16"/>
                  </a:cubicBezTo>
                  <a:cubicBezTo>
                    <a:pt x="9" y="17"/>
                    <a:pt x="5" y="17"/>
                    <a:pt x="2" y="19"/>
                  </a:cubicBezTo>
                  <a:cubicBezTo>
                    <a:pt x="0" y="20"/>
                    <a:pt x="5" y="20"/>
                    <a:pt x="8"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 name="Freeform 9"/>
            <p:cNvSpPr>
              <a:spLocks/>
            </p:cNvSpPr>
            <p:nvPr/>
          </p:nvSpPr>
          <p:spPr bwMode="auto">
            <a:xfrm>
              <a:off x="5621030" y="2526980"/>
              <a:ext cx="124398" cy="197534"/>
            </a:xfrm>
            <a:custGeom>
              <a:avLst/>
              <a:gdLst>
                <a:gd name="T0" fmla="*/ 4 w 77"/>
                <a:gd name="T1" fmla="*/ 20 h 122"/>
                <a:gd name="T2" fmla="*/ 0 w 77"/>
                <a:gd name="T3" fmla="*/ 24 h 122"/>
                <a:gd name="T4" fmla="*/ 6 w 77"/>
                <a:gd name="T5" fmla="*/ 29 h 122"/>
                <a:gd name="T6" fmla="*/ 10 w 77"/>
                <a:gd name="T7" fmla="*/ 28 h 122"/>
                <a:gd name="T8" fmla="*/ 8 w 77"/>
                <a:gd name="T9" fmla="*/ 32 h 122"/>
                <a:gd name="T10" fmla="*/ 5 w 77"/>
                <a:gd name="T11" fmla="*/ 36 h 122"/>
                <a:gd name="T12" fmla="*/ 12 w 77"/>
                <a:gd name="T13" fmla="*/ 34 h 122"/>
                <a:gd name="T14" fmla="*/ 14 w 77"/>
                <a:gd name="T15" fmla="*/ 39 h 122"/>
                <a:gd name="T16" fmla="*/ 15 w 77"/>
                <a:gd name="T17" fmla="*/ 45 h 122"/>
                <a:gd name="T18" fmla="*/ 13 w 77"/>
                <a:gd name="T19" fmla="*/ 53 h 122"/>
                <a:gd name="T20" fmla="*/ 16 w 77"/>
                <a:gd name="T21" fmla="*/ 58 h 122"/>
                <a:gd name="T22" fmla="*/ 26 w 77"/>
                <a:gd name="T23" fmla="*/ 57 h 122"/>
                <a:gd name="T24" fmla="*/ 28 w 77"/>
                <a:gd name="T25" fmla="*/ 66 h 122"/>
                <a:gd name="T26" fmla="*/ 30 w 77"/>
                <a:gd name="T27" fmla="*/ 72 h 122"/>
                <a:gd name="T28" fmla="*/ 22 w 77"/>
                <a:gd name="T29" fmla="*/ 78 h 122"/>
                <a:gd name="T30" fmla="*/ 15 w 77"/>
                <a:gd name="T31" fmla="*/ 80 h 122"/>
                <a:gd name="T32" fmla="*/ 17 w 77"/>
                <a:gd name="T33" fmla="*/ 86 h 122"/>
                <a:gd name="T34" fmla="*/ 18 w 77"/>
                <a:gd name="T35" fmla="*/ 89 h 122"/>
                <a:gd name="T36" fmla="*/ 8 w 77"/>
                <a:gd name="T37" fmla="*/ 97 h 122"/>
                <a:gd name="T38" fmla="*/ 18 w 77"/>
                <a:gd name="T39" fmla="*/ 101 h 122"/>
                <a:gd name="T40" fmla="*/ 26 w 77"/>
                <a:gd name="T41" fmla="*/ 104 h 122"/>
                <a:gd name="T42" fmla="*/ 16 w 77"/>
                <a:gd name="T43" fmla="*/ 108 h 122"/>
                <a:gd name="T44" fmla="*/ 11 w 77"/>
                <a:gd name="T45" fmla="*/ 115 h 122"/>
                <a:gd name="T46" fmla="*/ 5 w 77"/>
                <a:gd name="T47" fmla="*/ 121 h 122"/>
                <a:gd name="T48" fmla="*/ 16 w 77"/>
                <a:gd name="T49" fmla="*/ 118 h 122"/>
                <a:gd name="T50" fmla="*/ 24 w 77"/>
                <a:gd name="T51" fmla="*/ 117 h 122"/>
                <a:gd name="T52" fmla="*/ 31 w 77"/>
                <a:gd name="T53" fmla="*/ 112 h 122"/>
                <a:gd name="T54" fmla="*/ 41 w 77"/>
                <a:gd name="T55" fmla="*/ 113 h 122"/>
                <a:gd name="T56" fmla="*/ 55 w 77"/>
                <a:gd name="T57" fmla="*/ 110 h 122"/>
                <a:gd name="T58" fmla="*/ 69 w 77"/>
                <a:gd name="T59" fmla="*/ 106 h 122"/>
                <a:gd name="T60" fmla="*/ 65 w 77"/>
                <a:gd name="T61" fmla="*/ 100 h 122"/>
                <a:gd name="T62" fmla="*/ 74 w 77"/>
                <a:gd name="T63" fmla="*/ 87 h 122"/>
                <a:gd name="T64" fmla="*/ 62 w 77"/>
                <a:gd name="T65" fmla="*/ 84 h 122"/>
                <a:gd name="T66" fmla="*/ 61 w 77"/>
                <a:gd name="T67" fmla="*/ 80 h 122"/>
                <a:gd name="T68" fmla="*/ 59 w 77"/>
                <a:gd name="T69" fmla="*/ 73 h 122"/>
                <a:gd name="T70" fmla="*/ 53 w 77"/>
                <a:gd name="T71" fmla="*/ 63 h 122"/>
                <a:gd name="T72" fmla="*/ 44 w 77"/>
                <a:gd name="T73" fmla="*/ 53 h 122"/>
                <a:gd name="T74" fmla="*/ 40 w 77"/>
                <a:gd name="T75" fmla="*/ 41 h 122"/>
                <a:gd name="T76" fmla="*/ 35 w 77"/>
                <a:gd name="T77" fmla="*/ 35 h 122"/>
                <a:gd name="T78" fmla="*/ 43 w 77"/>
                <a:gd name="T79" fmla="*/ 25 h 122"/>
                <a:gd name="T80" fmla="*/ 44 w 77"/>
                <a:gd name="T81" fmla="*/ 17 h 122"/>
                <a:gd name="T82" fmla="*/ 35 w 77"/>
                <a:gd name="T83" fmla="*/ 15 h 122"/>
                <a:gd name="T84" fmla="*/ 22 w 77"/>
                <a:gd name="T85" fmla="*/ 19 h 122"/>
                <a:gd name="T86" fmla="*/ 29 w 77"/>
                <a:gd name="T87" fmla="*/ 10 h 122"/>
                <a:gd name="T88" fmla="*/ 35 w 77"/>
                <a:gd name="T89" fmla="*/ 2 h 122"/>
                <a:gd name="T90" fmla="*/ 27 w 77"/>
                <a:gd name="T91" fmla="*/ 2 h 122"/>
                <a:gd name="T92" fmla="*/ 14 w 77"/>
                <a:gd name="T93" fmla="*/ 2 h 122"/>
                <a:gd name="T94" fmla="*/ 11 w 77"/>
                <a:gd name="T95" fmla="*/ 8 h 122"/>
                <a:gd name="T96" fmla="*/ 14 w 77"/>
                <a:gd name="T97" fmla="*/ 13 h 122"/>
                <a:gd name="T98" fmla="*/ 8 w 77"/>
                <a:gd name="T99" fmla="*/ 18 h 122"/>
                <a:gd name="T100" fmla="*/ 7 w 77"/>
                <a:gd name="T101" fmla="*/ 23 h 122"/>
                <a:gd name="T102" fmla="*/ 4 w 77"/>
                <a:gd name="T103" fmla="*/ 2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122">
                  <a:moveTo>
                    <a:pt x="4" y="20"/>
                  </a:moveTo>
                  <a:cubicBezTo>
                    <a:pt x="3" y="21"/>
                    <a:pt x="0" y="23"/>
                    <a:pt x="0" y="24"/>
                  </a:cubicBezTo>
                  <a:cubicBezTo>
                    <a:pt x="1" y="26"/>
                    <a:pt x="3" y="29"/>
                    <a:pt x="6" y="29"/>
                  </a:cubicBezTo>
                  <a:cubicBezTo>
                    <a:pt x="8" y="28"/>
                    <a:pt x="11" y="27"/>
                    <a:pt x="10" y="28"/>
                  </a:cubicBezTo>
                  <a:cubicBezTo>
                    <a:pt x="10" y="30"/>
                    <a:pt x="10" y="31"/>
                    <a:pt x="8" y="32"/>
                  </a:cubicBezTo>
                  <a:cubicBezTo>
                    <a:pt x="6" y="33"/>
                    <a:pt x="3" y="36"/>
                    <a:pt x="5" y="36"/>
                  </a:cubicBezTo>
                  <a:cubicBezTo>
                    <a:pt x="6" y="37"/>
                    <a:pt x="13" y="33"/>
                    <a:pt x="12" y="34"/>
                  </a:cubicBezTo>
                  <a:cubicBezTo>
                    <a:pt x="12" y="36"/>
                    <a:pt x="13" y="38"/>
                    <a:pt x="14" y="39"/>
                  </a:cubicBezTo>
                  <a:cubicBezTo>
                    <a:pt x="15" y="40"/>
                    <a:pt x="15" y="43"/>
                    <a:pt x="15" y="45"/>
                  </a:cubicBezTo>
                  <a:cubicBezTo>
                    <a:pt x="14" y="47"/>
                    <a:pt x="14" y="51"/>
                    <a:pt x="13" y="53"/>
                  </a:cubicBezTo>
                  <a:cubicBezTo>
                    <a:pt x="12" y="54"/>
                    <a:pt x="13" y="58"/>
                    <a:pt x="16" y="58"/>
                  </a:cubicBezTo>
                  <a:cubicBezTo>
                    <a:pt x="20" y="58"/>
                    <a:pt x="25" y="55"/>
                    <a:pt x="26" y="57"/>
                  </a:cubicBezTo>
                  <a:cubicBezTo>
                    <a:pt x="26" y="58"/>
                    <a:pt x="25" y="64"/>
                    <a:pt x="28" y="66"/>
                  </a:cubicBezTo>
                  <a:cubicBezTo>
                    <a:pt x="30" y="68"/>
                    <a:pt x="32" y="70"/>
                    <a:pt x="30" y="72"/>
                  </a:cubicBezTo>
                  <a:cubicBezTo>
                    <a:pt x="29" y="74"/>
                    <a:pt x="23" y="78"/>
                    <a:pt x="22" y="78"/>
                  </a:cubicBezTo>
                  <a:cubicBezTo>
                    <a:pt x="20" y="78"/>
                    <a:pt x="15" y="78"/>
                    <a:pt x="15" y="80"/>
                  </a:cubicBezTo>
                  <a:cubicBezTo>
                    <a:pt x="14" y="83"/>
                    <a:pt x="15" y="86"/>
                    <a:pt x="17" y="86"/>
                  </a:cubicBezTo>
                  <a:cubicBezTo>
                    <a:pt x="19" y="85"/>
                    <a:pt x="22" y="86"/>
                    <a:pt x="18" y="89"/>
                  </a:cubicBezTo>
                  <a:cubicBezTo>
                    <a:pt x="15" y="93"/>
                    <a:pt x="8" y="96"/>
                    <a:pt x="8" y="97"/>
                  </a:cubicBezTo>
                  <a:cubicBezTo>
                    <a:pt x="8" y="99"/>
                    <a:pt x="14" y="100"/>
                    <a:pt x="18" y="101"/>
                  </a:cubicBezTo>
                  <a:cubicBezTo>
                    <a:pt x="21" y="102"/>
                    <a:pt x="27" y="103"/>
                    <a:pt x="26" y="104"/>
                  </a:cubicBezTo>
                  <a:cubicBezTo>
                    <a:pt x="26" y="105"/>
                    <a:pt x="17" y="106"/>
                    <a:pt x="16" y="108"/>
                  </a:cubicBezTo>
                  <a:cubicBezTo>
                    <a:pt x="14" y="109"/>
                    <a:pt x="12" y="114"/>
                    <a:pt x="11" y="115"/>
                  </a:cubicBezTo>
                  <a:cubicBezTo>
                    <a:pt x="9" y="117"/>
                    <a:pt x="2" y="121"/>
                    <a:pt x="5" y="121"/>
                  </a:cubicBezTo>
                  <a:cubicBezTo>
                    <a:pt x="8" y="122"/>
                    <a:pt x="14" y="118"/>
                    <a:pt x="16" y="118"/>
                  </a:cubicBezTo>
                  <a:cubicBezTo>
                    <a:pt x="19" y="118"/>
                    <a:pt x="21" y="120"/>
                    <a:pt x="24" y="117"/>
                  </a:cubicBezTo>
                  <a:cubicBezTo>
                    <a:pt x="27" y="114"/>
                    <a:pt x="29" y="111"/>
                    <a:pt x="31" y="112"/>
                  </a:cubicBezTo>
                  <a:cubicBezTo>
                    <a:pt x="33" y="113"/>
                    <a:pt x="35" y="116"/>
                    <a:pt x="41" y="113"/>
                  </a:cubicBezTo>
                  <a:cubicBezTo>
                    <a:pt x="46" y="110"/>
                    <a:pt x="51" y="110"/>
                    <a:pt x="55" y="110"/>
                  </a:cubicBezTo>
                  <a:cubicBezTo>
                    <a:pt x="60" y="109"/>
                    <a:pt x="71" y="107"/>
                    <a:pt x="69" y="106"/>
                  </a:cubicBezTo>
                  <a:cubicBezTo>
                    <a:pt x="67" y="104"/>
                    <a:pt x="62" y="103"/>
                    <a:pt x="65" y="100"/>
                  </a:cubicBezTo>
                  <a:cubicBezTo>
                    <a:pt x="68" y="97"/>
                    <a:pt x="77" y="91"/>
                    <a:pt x="74" y="87"/>
                  </a:cubicBezTo>
                  <a:cubicBezTo>
                    <a:pt x="72" y="84"/>
                    <a:pt x="65" y="83"/>
                    <a:pt x="62" y="84"/>
                  </a:cubicBezTo>
                  <a:cubicBezTo>
                    <a:pt x="58" y="85"/>
                    <a:pt x="61" y="82"/>
                    <a:pt x="61" y="80"/>
                  </a:cubicBezTo>
                  <a:cubicBezTo>
                    <a:pt x="61" y="78"/>
                    <a:pt x="59" y="76"/>
                    <a:pt x="59" y="73"/>
                  </a:cubicBezTo>
                  <a:cubicBezTo>
                    <a:pt x="59" y="70"/>
                    <a:pt x="56" y="64"/>
                    <a:pt x="53" y="63"/>
                  </a:cubicBezTo>
                  <a:cubicBezTo>
                    <a:pt x="50" y="61"/>
                    <a:pt x="45" y="57"/>
                    <a:pt x="44" y="53"/>
                  </a:cubicBezTo>
                  <a:cubicBezTo>
                    <a:pt x="43" y="49"/>
                    <a:pt x="44" y="44"/>
                    <a:pt x="40" y="41"/>
                  </a:cubicBezTo>
                  <a:cubicBezTo>
                    <a:pt x="36" y="39"/>
                    <a:pt x="32" y="39"/>
                    <a:pt x="35" y="35"/>
                  </a:cubicBezTo>
                  <a:cubicBezTo>
                    <a:pt x="39" y="32"/>
                    <a:pt x="41" y="27"/>
                    <a:pt x="43" y="25"/>
                  </a:cubicBezTo>
                  <a:cubicBezTo>
                    <a:pt x="45" y="22"/>
                    <a:pt x="49" y="18"/>
                    <a:pt x="44" y="17"/>
                  </a:cubicBezTo>
                  <a:cubicBezTo>
                    <a:pt x="41" y="16"/>
                    <a:pt x="37" y="15"/>
                    <a:pt x="35" y="15"/>
                  </a:cubicBezTo>
                  <a:cubicBezTo>
                    <a:pt x="33" y="15"/>
                    <a:pt x="22" y="20"/>
                    <a:pt x="22" y="19"/>
                  </a:cubicBezTo>
                  <a:cubicBezTo>
                    <a:pt x="23" y="18"/>
                    <a:pt x="27" y="11"/>
                    <a:pt x="29" y="10"/>
                  </a:cubicBezTo>
                  <a:cubicBezTo>
                    <a:pt x="31" y="8"/>
                    <a:pt x="34" y="5"/>
                    <a:pt x="35" y="2"/>
                  </a:cubicBezTo>
                  <a:cubicBezTo>
                    <a:pt x="35" y="0"/>
                    <a:pt x="30" y="2"/>
                    <a:pt x="27" y="2"/>
                  </a:cubicBezTo>
                  <a:cubicBezTo>
                    <a:pt x="23" y="2"/>
                    <a:pt x="15" y="2"/>
                    <a:pt x="14" y="2"/>
                  </a:cubicBezTo>
                  <a:cubicBezTo>
                    <a:pt x="13" y="3"/>
                    <a:pt x="12" y="7"/>
                    <a:pt x="11" y="8"/>
                  </a:cubicBezTo>
                  <a:cubicBezTo>
                    <a:pt x="10" y="9"/>
                    <a:pt x="15" y="11"/>
                    <a:pt x="14" y="13"/>
                  </a:cubicBezTo>
                  <a:cubicBezTo>
                    <a:pt x="12" y="14"/>
                    <a:pt x="7" y="17"/>
                    <a:pt x="8" y="18"/>
                  </a:cubicBezTo>
                  <a:cubicBezTo>
                    <a:pt x="9" y="19"/>
                    <a:pt x="9" y="23"/>
                    <a:pt x="7" y="23"/>
                  </a:cubicBezTo>
                  <a:cubicBezTo>
                    <a:pt x="5" y="23"/>
                    <a:pt x="4" y="19"/>
                    <a:pt x="4"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 name="Freeform 10"/>
            <p:cNvSpPr>
              <a:spLocks/>
            </p:cNvSpPr>
            <p:nvPr/>
          </p:nvSpPr>
          <p:spPr bwMode="auto">
            <a:xfrm>
              <a:off x="5547894" y="2613102"/>
              <a:ext cx="81338" cy="77237"/>
            </a:xfrm>
            <a:custGeom>
              <a:avLst/>
              <a:gdLst>
                <a:gd name="T0" fmla="*/ 15 w 50"/>
                <a:gd name="T1" fmla="*/ 48 h 48"/>
                <a:gd name="T2" fmla="*/ 30 w 50"/>
                <a:gd name="T3" fmla="*/ 42 h 48"/>
                <a:gd name="T4" fmla="*/ 42 w 50"/>
                <a:gd name="T5" fmla="*/ 39 h 48"/>
                <a:gd name="T6" fmla="*/ 48 w 50"/>
                <a:gd name="T7" fmla="*/ 25 h 48"/>
                <a:gd name="T8" fmla="*/ 47 w 50"/>
                <a:gd name="T9" fmla="*/ 15 h 48"/>
                <a:gd name="T10" fmla="*/ 48 w 50"/>
                <a:gd name="T11" fmla="*/ 14 h 48"/>
                <a:gd name="T12" fmla="*/ 48 w 50"/>
                <a:gd name="T13" fmla="*/ 14 h 48"/>
                <a:gd name="T14" fmla="*/ 48 w 50"/>
                <a:gd name="T15" fmla="*/ 13 h 48"/>
                <a:gd name="T16" fmla="*/ 49 w 50"/>
                <a:gd name="T17" fmla="*/ 12 h 48"/>
                <a:gd name="T18" fmla="*/ 49 w 50"/>
                <a:gd name="T19" fmla="*/ 11 h 48"/>
                <a:gd name="T20" fmla="*/ 49 w 50"/>
                <a:gd name="T21" fmla="*/ 10 h 48"/>
                <a:gd name="T22" fmla="*/ 49 w 50"/>
                <a:gd name="T23" fmla="*/ 9 h 48"/>
                <a:gd name="T24" fmla="*/ 50 w 50"/>
                <a:gd name="T25" fmla="*/ 8 h 48"/>
                <a:gd name="T26" fmla="*/ 50 w 50"/>
                <a:gd name="T27" fmla="*/ 7 h 48"/>
                <a:gd name="T28" fmla="*/ 50 w 50"/>
                <a:gd name="T29" fmla="*/ 6 h 48"/>
                <a:gd name="T30" fmla="*/ 50 w 50"/>
                <a:gd name="T31" fmla="*/ 6 h 48"/>
                <a:gd name="T32" fmla="*/ 50 w 50"/>
                <a:gd name="T33" fmla="*/ 5 h 48"/>
                <a:gd name="T34" fmla="*/ 50 w 50"/>
                <a:gd name="T35" fmla="*/ 4 h 48"/>
                <a:gd name="T36" fmla="*/ 50 w 50"/>
                <a:gd name="T37" fmla="*/ 4 h 48"/>
                <a:gd name="T38" fmla="*/ 50 w 50"/>
                <a:gd name="T39" fmla="*/ 3 h 48"/>
                <a:gd name="T40" fmla="*/ 49 w 50"/>
                <a:gd name="T41" fmla="*/ 2 h 48"/>
                <a:gd name="T42" fmla="*/ 49 w 50"/>
                <a:gd name="T43" fmla="*/ 2 h 48"/>
                <a:gd name="T44" fmla="*/ 48 w 50"/>
                <a:gd name="T45" fmla="*/ 1 h 48"/>
                <a:gd name="T46" fmla="*/ 47 w 50"/>
                <a:gd name="T47" fmla="*/ 1 h 48"/>
                <a:gd name="T48" fmla="*/ 46 w 50"/>
                <a:gd name="T49" fmla="*/ 1 h 48"/>
                <a:gd name="T50" fmla="*/ 45 w 50"/>
                <a:gd name="T51" fmla="*/ 1 h 48"/>
                <a:gd name="T52" fmla="*/ 44 w 50"/>
                <a:gd name="T53" fmla="*/ 1 h 48"/>
                <a:gd name="T54" fmla="*/ 43 w 50"/>
                <a:gd name="T55" fmla="*/ 0 h 48"/>
                <a:gd name="T56" fmla="*/ 41 w 50"/>
                <a:gd name="T57" fmla="*/ 0 h 48"/>
                <a:gd name="T58" fmla="*/ 40 w 50"/>
                <a:gd name="T59" fmla="*/ 0 h 48"/>
                <a:gd name="T60" fmla="*/ 39 w 50"/>
                <a:gd name="T61" fmla="*/ 0 h 48"/>
                <a:gd name="T62" fmla="*/ 38 w 50"/>
                <a:gd name="T63" fmla="*/ 0 h 48"/>
                <a:gd name="T64" fmla="*/ 36 w 50"/>
                <a:gd name="T65" fmla="*/ 0 h 48"/>
                <a:gd name="T66" fmla="*/ 36 w 50"/>
                <a:gd name="T67" fmla="*/ 0 h 48"/>
                <a:gd name="T68" fmla="*/ 34 w 50"/>
                <a:gd name="T69" fmla="*/ 0 h 48"/>
                <a:gd name="T70" fmla="*/ 24 w 50"/>
                <a:gd name="T71" fmla="*/ 6 h 48"/>
                <a:gd name="T72" fmla="*/ 25 w 50"/>
                <a:gd name="T73" fmla="*/ 12 h 48"/>
                <a:gd name="T74" fmla="*/ 12 w 50"/>
                <a:gd name="T75" fmla="*/ 12 h 48"/>
                <a:gd name="T76" fmla="*/ 15 w 50"/>
                <a:gd name="T77" fmla="*/ 17 h 48"/>
                <a:gd name="T78" fmla="*/ 12 w 50"/>
                <a:gd name="T79" fmla="*/ 22 h 48"/>
                <a:gd name="T80" fmla="*/ 16 w 50"/>
                <a:gd name="T81" fmla="*/ 25 h 48"/>
                <a:gd name="T82" fmla="*/ 18 w 50"/>
                <a:gd name="T83" fmla="*/ 27 h 48"/>
                <a:gd name="T84" fmla="*/ 15 w 50"/>
                <a:gd name="T85" fmla="*/ 34 h 48"/>
                <a:gd name="T86" fmla="*/ 16 w 50"/>
                <a:gd name="T87" fmla="*/ 36 h 48"/>
                <a:gd name="T88" fmla="*/ 6 w 50"/>
                <a:gd name="T89" fmla="*/ 40 h 48"/>
                <a:gd name="T90" fmla="*/ 15 w 50"/>
                <a:gd name="T9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 h="48">
                  <a:moveTo>
                    <a:pt x="15" y="48"/>
                  </a:moveTo>
                  <a:cubicBezTo>
                    <a:pt x="20" y="48"/>
                    <a:pt x="28" y="43"/>
                    <a:pt x="30" y="42"/>
                  </a:cubicBezTo>
                  <a:cubicBezTo>
                    <a:pt x="33" y="40"/>
                    <a:pt x="40" y="39"/>
                    <a:pt x="42" y="39"/>
                  </a:cubicBezTo>
                  <a:cubicBezTo>
                    <a:pt x="44" y="39"/>
                    <a:pt x="48" y="28"/>
                    <a:pt x="48" y="25"/>
                  </a:cubicBezTo>
                  <a:cubicBezTo>
                    <a:pt x="49" y="23"/>
                    <a:pt x="46" y="18"/>
                    <a:pt x="47" y="15"/>
                  </a:cubicBezTo>
                  <a:cubicBezTo>
                    <a:pt x="47" y="15"/>
                    <a:pt x="48" y="14"/>
                    <a:pt x="48" y="14"/>
                  </a:cubicBezTo>
                  <a:cubicBezTo>
                    <a:pt x="48" y="14"/>
                    <a:pt x="48" y="14"/>
                    <a:pt x="48" y="14"/>
                  </a:cubicBezTo>
                  <a:cubicBezTo>
                    <a:pt x="48" y="14"/>
                    <a:pt x="48" y="13"/>
                    <a:pt x="48" y="13"/>
                  </a:cubicBezTo>
                  <a:cubicBezTo>
                    <a:pt x="48" y="12"/>
                    <a:pt x="48" y="12"/>
                    <a:pt x="49" y="12"/>
                  </a:cubicBezTo>
                  <a:cubicBezTo>
                    <a:pt x="49" y="11"/>
                    <a:pt x="49" y="11"/>
                    <a:pt x="49" y="11"/>
                  </a:cubicBezTo>
                  <a:cubicBezTo>
                    <a:pt x="49" y="11"/>
                    <a:pt x="49" y="10"/>
                    <a:pt x="49" y="10"/>
                  </a:cubicBezTo>
                  <a:cubicBezTo>
                    <a:pt x="49" y="10"/>
                    <a:pt x="49" y="9"/>
                    <a:pt x="49" y="9"/>
                  </a:cubicBezTo>
                  <a:cubicBezTo>
                    <a:pt x="49" y="9"/>
                    <a:pt x="49" y="9"/>
                    <a:pt x="50" y="8"/>
                  </a:cubicBezTo>
                  <a:cubicBezTo>
                    <a:pt x="50" y="8"/>
                    <a:pt x="50" y="8"/>
                    <a:pt x="50" y="7"/>
                  </a:cubicBezTo>
                  <a:cubicBezTo>
                    <a:pt x="50" y="7"/>
                    <a:pt x="50" y="7"/>
                    <a:pt x="50" y="6"/>
                  </a:cubicBezTo>
                  <a:cubicBezTo>
                    <a:pt x="50" y="6"/>
                    <a:pt x="50" y="6"/>
                    <a:pt x="50" y="6"/>
                  </a:cubicBezTo>
                  <a:cubicBezTo>
                    <a:pt x="50" y="5"/>
                    <a:pt x="50" y="5"/>
                    <a:pt x="50" y="5"/>
                  </a:cubicBezTo>
                  <a:cubicBezTo>
                    <a:pt x="50" y="5"/>
                    <a:pt x="50" y="4"/>
                    <a:pt x="50" y="4"/>
                  </a:cubicBezTo>
                  <a:cubicBezTo>
                    <a:pt x="50" y="4"/>
                    <a:pt x="50" y="4"/>
                    <a:pt x="50" y="4"/>
                  </a:cubicBezTo>
                  <a:cubicBezTo>
                    <a:pt x="50" y="3"/>
                    <a:pt x="50" y="3"/>
                    <a:pt x="50" y="3"/>
                  </a:cubicBezTo>
                  <a:cubicBezTo>
                    <a:pt x="50" y="2"/>
                    <a:pt x="50" y="2"/>
                    <a:pt x="49" y="2"/>
                  </a:cubicBezTo>
                  <a:cubicBezTo>
                    <a:pt x="49" y="2"/>
                    <a:pt x="49" y="2"/>
                    <a:pt x="49" y="2"/>
                  </a:cubicBezTo>
                  <a:cubicBezTo>
                    <a:pt x="49" y="2"/>
                    <a:pt x="48" y="2"/>
                    <a:pt x="48" y="1"/>
                  </a:cubicBezTo>
                  <a:cubicBezTo>
                    <a:pt x="48" y="1"/>
                    <a:pt x="47" y="1"/>
                    <a:pt x="47" y="1"/>
                  </a:cubicBezTo>
                  <a:cubicBezTo>
                    <a:pt x="47" y="1"/>
                    <a:pt x="46" y="1"/>
                    <a:pt x="46" y="1"/>
                  </a:cubicBezTo>
                  <a:cubicBezTo>
                    <a:pt x="46" y="1"/>
                    <a:pt x="45" y="1"/>
                    <a:pt x="45" y="1"/>
                  </a:cubicBezTo>
                  <a:cubicBezTo>
                    <a:pt x="45" y="1"/>
                    <a:pt x="44" y="1"/>
                    <a:pt x="44" y="1"/>
                  </a:cubicBezTo>
                  <a:cubicBezTo>
                    <a:pt x="43" y="0"/>
                    <a:pt x="43" y="0"/>
                    <a:pt x="43" y="0"/>
                  </a:cubicBezTo>
                  <a:cubicBezTo>
                    <a:pt x="42" y="0"/>
                    <a:pt x="42" y="0"/>
                    <a:pt x="41" y="0"/>
                  </a:cubicBezTo>
                  <a:cubicBezTo>
                    <a:pt x="41" y="0"/>
                    <a:pt x="41" y="0"/>
                    <a:pt x="40" y="0"/>
                  </a:cubicBezTo>
                  <a:cubicBezTo>
                    <a:pt x="40" y="0"/>
                    <a:pt x="39" y="0"/>
                    <a:pt x="39" y="0"/>
                  </a:cubicBezTo>
                  <a:cubicBezTo>
                    <a:pt x="38" y="0"/>
                    <a:pt x="38" y="0"/>
                    <a:pt x="38" y="0"/>
                  </a:cubicBezTo>
                  <a:cubicBezTo>
                    <a:pt x="37" y="0"/>
                    <a:pt x="36" y="0"/>
                    <a:pt x="36" y="0"/>
                  </a:cubicBezTo>
                  <a:cubicBezTo>
                    <a:pt x="36" y="0"/>
                    <a:pt x="36" y="0"/>
                    <a:pt x="36" y="0"/>
                  </a:cubicBezTo>
                  <a:cubicBezTo>
                    <a:pt x="35" y="0"/>
                    <a:pt x="34" y="0"/>
                    <a:pt x="34" y="0"/>
                  </a:cubicBezTo>
                  <a:cubicBezTo>
                    <a:pt x="29" y="1"/>
                    <a:pt x="25" y="5"/>
                    <a:pt x="24" y="6"/>
                  </a:cubicBezTo>
                  <a:cubicBezTo>
                    <a:pt x="23" y="7"/>
                    <a:pt x="27" y="11"/>
                    <a:pt x="25" y="12"/>
                  </a:cubicBezTo>
                  <a:cubicBezTo>
                    <a:pt x="24" y="13"/>
                    <a:pt x="18" y="12"/>
                    <a:pt x="12" y="12"/>
                  </a:cubicBezTo>
                  <a:cubicBezTo>
                    <a:pt x="7" y="13"/>
                    <a:pt x="13" y="14"/>
                    <a:pt x="15" y="17"/>
                  </a:cubicBezTo>
                  <a:cubicBezTo>
                    <a:pt x="18" y="20"/>
                    <a:pt x="16" y="19"/>
                    <a:pt x="12" y="22"/>
                  </a:cubicBezTo>
                  <a:cubicBezTo>
                    <a:pt x="8" y="25"/>
                    <a:pt x="11" y="24"/>
                    <a:pt x="16" y="25"/>
                  </a:cubicBezTo>
                  <a:cubicBezTo>
                    <a:pt x="21" y="25"/>
                    <a:pt x="21" y="26"/>
                    <a:pt x="18" y="27"/>
                  </a:cubicBezTo>
                  <a:cubicBezTo>
                    <a:pt x="16" y="29"/>
                    <a:pt x="12" y="34"/>
                    <a:pt x="15" y="34"/>
                  </a:cubicBezTo>
                  <a:cubicBezTo>
                    <a:pt x="18" y="34"/>
                    <a:pt x="19" y="35"/>
                    <a:pt x="16" y="36"/>
                  </a:cubicBezTo>
                  <a:cubicBezTo>
                    <a:pt x="14" y="37"/>
                    <a:pt x="11" y="38"/>
                    <a:pt x="6" y="40"/>
                  </a:cubicBezTo>
                  <a:cubicBezTo>
                    <a:pt x="0" y="43"/>
                    <a:pt x="11" y="48"/>
                    <a:pt x="15" y="4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 name="Freeform 11"/>
            <p:cNvSpPr>
              <a:spLocks/>
            </p:cNvSpPr>
            <p:nvPr/>
          </p:nvSpPr>
          <p:spPr bwMode="auto">
            <a:xfrm>
              <a:off x="5614195" y="2533815"/>
              <a:ext cx="21189" cy="21189"/>
            </a:xfrm>
            <a:custGeom>
              <a:avLst/>
              <a:gdLst>
                <a:gd name="T0" fmla="*/ 3 w 13"/>
                <a:gd name="T1" fmla="*/ 12 h 13"/>
                <a:gd name="T2" fmla="*/ 10 w 13"/>
                <a:gd name="T3" fmla="*/ 2 h 13"/>
                <a:gd name="T4" fmla="*/ 1 w 13"/>
                <a:gd name="T5" fmla="*/ 8 h 13"/>
                <a:gd name="T6" fmla="*/ 3 w 13"/>
                <a:gd name="T7" fmla="*/ 12 h 13"/>
              </a:gdLst>
              <a:ahLst/>
              <a:cxnLst>
                <a:cxn ang="0">
                  <a:pos x="T0" y="T1"/>
                </a:cxn>
                <a:cxn ang="0">
                  <a:pos x="T2" y="T3"/>
                </a:cxn>
                <a:cxn ang="0">
                  <a:pos x="T4" y="T5"/>
                </a:cxn>
                <a:cxn ang="0">
                  <a:pos x="T6" y="T7"/>
                </a:cxn>
              </a:cxnLst>
              <a:rect l="0" t="0" r="r" b="b"/>
              <a:pathLst>
                <a:path w="13" h="13">
                  <a:moveTo>
                    <a:pt x="3" y="12"/>
                  </a:moveTo>
                  <a:cubicBezTo>
                    <a:pt x="6" y="10"/>
                    <a:pt x="13" y="0"/>
                    <a:pt x="10" y="2"/>
                  </a:cubicBezTo>
                  <a:cubicBezTo>
                    <a:pt x="7" y="4"/>
                    <a:pt x="1" y="6"/>
                    <a:pt x="1" y="8"/>
                  </a:cubicBezTo>
                  <a:cubicBezTo>
                    <a:pt x="0" y="10"/>
                    <a:pt x="1" y="13"/>
                    <a:pt x="3"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 name="Freeform 12"/>
            <p:cNvSpPr>
              <a:spLocks/>
            </p:cNvSpPr>
            <p:nvPr/>
          </p:nvSpPr>
          <p:spPr bwMode="auto">
            <a:xfrm>
              <a:off x="5834284" y="2865316"/>
              <a:ext cx="21189" cy="32125"/>
            </a:xfrm>
            <a:custGeom>
              <a:avLst/>
              <a:gdLst>
                <a:gd name="T0" fmla="*/ 11 w 13"/>
                <a:gd name="T1" fmla="*/ 11 h 20"/>
                <a:gd name="T2" fmla="*/ 10 w 13"/>
                <a:gd name="T3" fmla="*/ 1 h 20"/>
                <a:gd name="T4" fmla="*/ 2 w 13"/>
                <a:gd name="T5" fmla="*/ 7 h 20"/>
                <a:gd name="T6" fmla="*/ 5 w 13"/>
                <a:gd name="T7" fmla="*/ 20 h 20"/>
                <a:gd name="T8" fmla="*/ 11 w 13"/>
                <a:gd name="T9" fmla="*/ 11 h 20"/>
              </a:gdLst>
              <a:ahLst/>
              <a:cxnLst>
                <a:cxn ang="0">
                  <a:pos x="T0" y="T1"/>
                </a:cxn>
                <a:cxn ang="0">
                  <a:pos x="T2" y="T3"/>
                </a:cxn>
                <a:cxn ang="0">
                  <a:pos x="T4" y="T5"/>
                </a:cxn>
                <a:cxn ang="0">
                  <a:pos x="T6" y="T7"/>
                </a:cxn>
                <a:cxn ang="0">
                  <a:pos x="T8" y="T9"/>
                </a:cxn>
              </a:cxnLst>
              <a:rect l="0" t="0" r="r" b="b"/>
              <a:pathLst>
                <a:path w="13" h="20">
                  <a:moveTo>
                    <a:pt x="11" y="11"/>
                  </a:moveTo>
                  <a:cubicBezTo>
                    <a:pt x="11" y="7"/>
                    <a:pt x="13" y="0"/>
                    <a:pt x="10" y="1"/>
                  </a:cubicBezTo>
                  <a:cubicBezTo>
                    <a:pt x="8" y="2"/>
                    <a:pt x="4" y="5"/>
                    <a:pt x="2" y="7"/>
                  </a:cubicBezTo>
                  <a:cubicBezTo>
                    <a:pt x="0" y="10"/>
                    <a:pt x="3" y="20"/>
                    <a:pt x="5" y="20"/>
                  </a:cubicBezTo>
                  <a:cubicBezTo>
                    <a:pt x="7" y="20"/>
                    <a:pt x="11" y="15"/>
                    <a:pt x="11"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 name="Freeform 13"/>
            <p:cNvSpPr>
              <a:spLocks/>
            </p:cNvSpPr>
            <p:nvPr/>
          </p:nvSpPr>
          <p:spPr bwMode="auto">
            <a:xfrm>
              <a:off x="5829499" y="2894023"/>
              <a:ext cx="28707" cy="50580"/>
            </a:xfrm>
            <a:custGeom>
              <a:avLst/>
              <a:gdLst>
                <a:gd name="T0" fmla="*/ 2 w 18"/>
                <a:gd name="T1" fmla="*/ 29 h 31"/>
                <a:gd name="T2" fmla="*/ 13 w 18"/>
                <a:gd name="T3" fmla="*/ 23 h 31"/>
                <a:gd name="T4" fmla="*/ 10 w 18"/>
                <a:gd name="T5" fmla="*/ 5 h 31"/>
                <a:gd name="T6" fmla="*/ 2 w 18"/>
                <a:gd name="T7" fmla="*/ 16 h 31"/>
                <a:gd name="T8" fmla="*/ 2 w 18"/>
                <a:gd name="T9" fmla="*/ 29 h 31"/>
              </a:gdLst>
              <a:ahLst/>
              <a:cxnLst>
                <a:cxn ang="0">
                  <a:pos x="T0" y="T1"/>
                </a:cxn>
                <a:cxn ang="0">
                  <a:pos x="T2" y="T3"/>
                </a:cxn>
                <a:cxn ang="0">
                  <a:pos x="T4" y="T5"/>
                </a:cxn>
                <a:cxn ang="0">
                  <a:pos x="T6" y="T7"/>
                </a:cxn>
                <a:cxn ang="0">
                  <a:pos x="T8" y="T9"/>
                </a:cxn>
              </a:cxnLst>
              <a:rect l="0" t="0" r="r" b="b"/>
              <a:pathLst>
                <a:path w="18" h="31">
                  <a:moveTo>
                    <a:pt x="2" y="29"/>
                  </a:moveTo>
                  <a:cubicBezTo>
                    <a:pt x="5" y="31"/>
                    <a:pt x="13" y="26"/>
                    <a:pt x="13" y="23"/>
                  </a:cubicBezTo>
                  <a:cubicBezTo>
                    <a:pt x="14" y="20"/>
                    <a:pt x="18" y="0"/>
                    <a:pt x="10" y="5"/>
                  </a:cubicBezTo>
                  <a:cubicBezTo>
                    <a:pt x="7" y="7"/>
                    <a:pt x="2" y="14"/>
                    <a:pt x="2" y="16"/>
                  </a:cubicBezTo>
                  <a:cubicBezTo>
                    <a:pt x="2" y="18"/>
                    <a:pt x="0" y="28"/>
                    <a:pt x="2" y="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 name="Freeform 14"/>
            <p:cNvSpPr>
              <a:spLocks/>
            </p:cNvSpPr>
            <p:nvPr/>
          </p:nvSpPr>
          <p:spPr bwMode="auto">
            <a:xfrm>
              <a:off x="5892382" y="2958957"/>
              <a:ext cx="49896" cy="27340"/>
            </a:xfrm>
            <a:custGeom>
              <a:avLst/>
              <a:gdLst>
                <a:gd name="T0" fmla="*/ 20 w 31"/>
                <a:gd name="T1" fmla="*/ 3 h 17"/>
                <a:gd name="T2" fmla="*/ 8 w 31"/>
                <a:gd name="T3" fmla="*/ 1 h 17"/>
                <a:gd name="T4" fmla="*/ 1 w 31"/>
                <a:gd name="T5" fmla="*/ 3 h 17"/>
                <a:gd name="T6" fmla="*/ 13 w 31"/>
                <a:gd name="T7" fmla="*/ 9 h 17"/>
                <a:gd name="T8" fmla="*/ 24 w 31"/>
                <a:gd name="T9" fmla="*/ 15 h 17"/>
                <a:gd name="T10" fmla="*/ 28 w 31"/>
                <a:gd name="T11" fmla="*/ 9 h 17"/>
                <a:gd name="T12" fmla="*/ 30 w 31"/>
                <a:gd name="T13" fmla="*/ 2 h 17"/>
                <a:gd name="T14" fmla="*/ 20 w 31"/>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0" y="3"/>
                  </a:moveTo>
                  <a:cubicBezTo>
                    <a:pt x="17" y="4"/>
                    <a:pt x="11" y="3"/>
                    <a:pt x="8" y="1"/>
                  </a:cubicBezTo>
                  <a:cubicBezTo>
                    <a:pt x="5" y="0"/>
                    <a:pt x="2" y="2"/>
                    <a:pt x="1" y="3"/>
                  </a:cubicBezTo>
                  <a:cubicBezTo>
                    <a:pt x="0" y="4"/>
                    <a:pt x="10" y="8"/>
                    <a:pt x="13" y="9"/>
                  </a:cubicBezTo>
                  <a:cubicBezTo>
                    <a:pt x="15" y="10"/>
                    <a:pt x="19" y="13"/>
                    <a:pt x="24" y="15"/>
                  </a:cubicBezTo>
                  <a:cubicBezTo>
                    <a:pt x="30" y="17"/>
                    <a:pt x="29" y="12"/>
                    <a:pt x="28" y="9"/>
                  </a:cubicBezTo>
                  <a:cubicBezTo>
                    <a:pt x="28" y="6"/>
                    <a:pt x="29" y="3"/>
                    <a:pt x="30" y="2"/>
                  </a:cubicBezTo>
                  <a:cubicBezTo>
                    <a:pt x="31" y="0"/>
                    <a:pt x="23" y="1"/>
                    <a:pt x="20"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 name="Freeform 15"/>
            <p:cNvSpPr>
              <a:spLocks/>
            </p:cNvSpPr>
            <p:nvPr/>
          </p:nvSpPr>
          <p:spPr bwMode="auto">
            <a:xfrm>
              <a:off x="6068727" y="3002701"/>
              <a:ext cx="54681" cy="9569"/>
            </a:xfrm>
            <a:custGeom>
              <a:avLst/>
              <a:gdLst>
                <a:gd name="T0" fmla="*/ 27 w 34"/>
                <a:gd name="T1" fmla="*/ 6 h 6"/>
                <a:gd name="T2" fmla="*/ 12 w 34"/>
                <a:gd name="T3" fmla="*/ 1 h 6"/>
                <a:gd name="T4" fmla="*/ 1 w 34"/>
                <a:gd name="T5" fmla="*/ 2 h 6"/>
                <a:gd name="T6" fmla="*/ 11 w 34"/>
                <a:gd name="T7" fmla="*/ 5 h 6"/>
                <a:gd name="T8" fmla="*/ 27 w 34"/>
                <a:gd name="T9" fmla="*/ 6 h 6"/>
              </a:gdLst>
              <a:ahLst/>
              <a:cxnLst>
                <a:cxn ang="0">
                  <a:pos x="T0" y="T1"/>
                </a:cxn>
                <a:cxn ang="0">
                  <a:pos x="T2" y="T3"/>
                </a:cxn>
                <a:cxn ang="0">
                  <a:pos x="T4" y="T5"/>
                </a:cxn>
                <a:cxn ang="0">
                  <a:pos x="T6" y="T7"/>
                </a:cxn>
                <a:cxn ang="0">
                  <a:pos x="T8" y="T9"/>
                </a:cxn>
              </a:cxnLst>
              <a:rect l="0" t="0" r="r" b="b"/>
              <a:pathLst>
                <a:path w="34" h="6">
                  <a:moveTo>
                    <a:pt x="27" y="6"/>
                  </a:moveTo>
                  <a:cubicBezTo>
                    <a:pt x="34" y="5"/>
                    <a:pt x="16" y="1"/>
                    <a:pt x="12" y="1"/>
                  </a:cubicBezTo>
                  <a:cubicBezTo>
                    <a:pt x="7" y="0"/>
                    <a:pt x="2" y="1"/>
                    <a:pt x="1" y="2"/>
                  </a:cubicBezTo>
                  <a:cubicBezTo>
                    <a:pt x="0" y="3"/>
                    <a:pt x="8" y="4"/>
                    <a:pt x="11" y="5"/>
                  </a:cubicBezTo>
                  <a:cubicBezTo>
                    <a:pt x="15" y="6"/>
                    <a:pt x="21" y="6"/>
                    <a:pt x="27"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 name="Freeform 16"/>
            <p:cNvSpPr>
              <a:spLocks/>
            </p:cNvSpPr>
            <p:nvPr/>
          </p:nvSpPr>
          <p:spPr bwMode="auto">
            <a:xfrm>
              <a:off x="5378385" y="1898153"/>
              <a:ext cx="3070998" cy="2414148"/>
            </a:xfrm>
            <a:custGeom>
              <a:avLst/>
              <a:gdLst>
                <a:gd name="T0" fmla="*/ 1277 w 1901"/>
                <a:gd name="T1" fmla="*/ 1044 h 1493"/>
                <a:gd name="T2" fmla="*/ 1218 w 1901"/>
                <a:gd name="T3" fmla="*/ 941 h 1493"/>
                <a:gd name="T4" fmla="*/ 1271 w 1901"/>
                <a:gd name="T5" fmla="*/ 865 h 1493"/>
                <a:gd name="T6" fmla="*/ 1395 w 1901"/>
                <a:gd name="T7" fmla="*/ 791 h 1493"/>
                <a:gd name="T8" fmla="*/ 1401 w 1901"/>
                <a:gd name="T9" fmla="*/ 638 h 1493"/>
                <a:gd name="T10" fmla="*/ 1461 w 1901"/>
                <a:gd name="T11" fmla="*/ 693 h 1493"/>
                <a:gd name="T12" fmla="*/ 1516 w 1901"/>
                <a:gd name="T13" fmla="*/ 460 h 1493"/>
                <a:gd name="T14" fmla="*/ 1635 w 1901"/>
                <a:gd name="T15" fmla="*/ 386 h 1493"/>
                <a:gd name="T16" fmla="*/ 1662 w 1901"/>
                <a:gd name="T17" fmla="*/ 470 h 1493"/>
                <a:gd name="T18" fmla="*/ 1725 w 1901"/>
                <a:gd name="T19" fmla="*/ 370 h 1493"/>
                <a:gd name="T20" fmla="*/ 1813 w 1901"/>
                <a:gd name="T21" fmla="*/ 262 h 1493"/>
                <a:gd name="T22" fmla="*/ 1807 w 1901"/>
                <a:gd name="T23" fmla="*/ 223 h 1493"/>
                <a:gd name="T24" fmla="*/ 1567 w 1901"/>
                <a:gd name="T25" fmla="*/ 170 h 1493"/>
                <a:gd name="T26" fmla="*/ 1418 w 1901"/>
                <a:gd name="T27" fmla="*/ 167 h 1493"/>
                <a:gd name="T28" fmla="*/ 1286 w 1901"/>
                <a:gd name="T29" fmla="*/ 108 h 1493"/>
                <a:gd name="T30" fmla="*/ 1183 w 1901"/>
                <a:gd name="T31" fmla="*/ 43 h 1493"/>
                <a:gd name="T32" fmla="*/ 1049 w 1901"/>
                <a:gd name="T33" fmla="*/ 51 h 1493"/>
                <a:gd name="T34" fmla="*/ 899 w 1901"/>
                <a:gd name="T35" fmla="*/ 131 h 1493"/>
                <a:gd name="T36" fmla="*/ 901 w 1901"/>
                <a:gd name="T37" fmla="*/ 226 h 1493"/>
                <a:gd name="T38" fmla="*/ 806 w 1901"/>
                <a:gd name="T39" fmla="*/ 189 h 1493"/>
                <a:gd name="T40" fmla="*/ 703 w 1901"/>
                <a:gd name="T41" fmla="*/ 209 h 1493"/>
                <a:gd name="T42" fmla="*/ 555 w 1901"/>
                <a:gd name="T43" fmla="*/ 284 h 1493"/>
                <a:gd name="T44" fmla="*/ 561 w 1901"/>
                <a:gd name="T45" fmla="*/ 221 h 1493"/>
                <a:gd name="T46" fmla="*/ 472 w 1901"/>
                <a:gd name="T47" fmla="*/ 168 h 1493"/>
                <a:gd name="T48" fmla="*/ 407 w 1901"/>
                <a:gd name="T49" fmla="*/ 191 h 1493"/>
                <a:gd name="T50" fmla="*/ 336 w 1901"/>
                <a:gd name="T51" fmla="*/ 262 h 1493"/>
                <a:gd name="T52" fmla="*/ 260 w 1901"/>
                <a:gd name="T53" fmla="*/ 358 h 1493"/>
                <a:gd name="T54" fmla="*/ 317 w 1901"/>
                <a:gd name="T55" fmla="*/ 397 h 1493"/>
                <a:gd name="T56" fmla="*/ 419 w 1901"/>
                <a:gd name="T57" fmla="*/ 274 h 1493"/>
                <a:gd name="T58" fmla="*/ 469 w 1901"/>
                <a:gd name="T59" fmla="*/ 377 h 1493"/>
                <a:gd name="T60" fmla="*/ 390 w 1901"/>
                <a:gd name="T61" fmla="*/ 451 h 1493"/>
                <a:gd name="T62" fmla="*/ 300 w 1901"/>
                <a:gd name="T63" fmla="*/ 441 h 1493"/>
                <a:gd name="T64" fmla="*/ 271 w 1901"/>
                <a:gd name="T65" fmla="*/ 465 h 1493"/>
                <a:gd name="T66" fmla="*/ 184 w 1901"/>
                <a:gd name="T67" fmla="*/ 552 h 1493"/>
                <a:gd name="T68" fmla="*/ 118 w 1901"/>
                <a:gd name="T69" fmla="*/ 667 h 1493"/>
                <a:gd name="T70" fmla="*/ 270 w 1901"/>
                <a:gd name="T71" fmla="*/ 593 h 1493"/>
                <a:gd name="T72" fmla="*/ 323 w 1901"/>
                <a:gd name="T73" fmla="*/ 575 h 1493"/>
                <a:gd name="T74" fmla="*/ 387 w 1901"/>
                <a:gd name="T75" fmla="*/ 611 h 1493"/>
                <a:gd name="T76" fmla="*/ 433 w 1901"/>
                <a:gd name="T77" fmla="*/ 649 h 1493"/>
                <a:gd name="T78" fmla="*/ 475 w 1901"/>
                <a:gd name="T79" fmla="*/ 591 h 1493"/>
                <a:gd name="T80" fmla="*/ 572 w 1901"/>
                <a:gd name="T81" fmla="*/ 545 h 1493"/>
                <a:gd name="T82" fmla="*/ 506 w 1901"/>
                <a:gd name="T83" fmla="*/ 615 h 1493"/>
                <a:gd name="T84" fmla="*/ 550 w 1901"/>
                <a:gd name="T85" fmla="*/ 677 h 1493"/>
                <a:gd name="T86" fmla="*/ 415 w 1901"/>
                <a:gd name="T87" fmla="*/ 714 h 1493"/>
                <a:gd name="T88" fmla="*/ 205 w 1901"/>
                <a:gd name="T89" fmla="*/ 676 h 1493"/>
                <a:gd name="T90" fmla="*/ 13 w 1901"/>
                <a:gd name="T91" fmla="*/ 831 h 1493"/>
                <a:gd name="T92" fmla="*/ 19 w 1901"/>
                <a:gd name="T93" fmla="*/ 944 h 1493"/>
                <a:gd name="T94" fmla="*/ 129 w 1901"/>
                <a:gd name="T95" fmla="*/ 1004 h 1493"/>
                <a:gd name="T96" fmla="*/ 193 w 1901"/>
                <a:gd name="T97" fmla="*/ 995 h 1493"/>
                <a:gd name="T98" fmla="*/ 277 w 1901"/>
                <a:gd name="T99" fmla="*/ 1036 h 1493"/>
                <a:gd name="T100" fmla="*/ 296 w 1901"/>
                <a:gd name="T101" fmla="*/ 1114 h 1493"/>
                <a:gd name="T102" fmla="*/ 324 w 1901"/>
                <a:gd name="T103" fmla="*/ 1377 h 1493"/>
                <a:gd name="T104" fmla="*/ 498 w 1901"/>
                <a:gd name="T105" fmla="*/ 1427 h 1493"/>
                <a:gd name="T106" fmla="*/ 598 w 1901"/>
                <a:gd name="T107" fmla="*/ 1158 h 1493"/>
                <a:gd name="T108" fmla="*/ 633 w 1901"/>
                <a:gd name="T109" fmla="*/ 935 h 1493"/>
                <a:gd name="T110" fmla="*/ 533 w 1901"/>
                <a:gd name="T111" fmla="*/ 766 h 1493"/>
                <a:gd name="T112" fmla="*/ 725 w 1901"/>
                <a:gd name="T113" fmla="*/ 885 h 1493"/>
                <a:gd name="T114" fmla="*/ 761 w 1901"/>
                <a:gd name="T115" fmla="*/ 803 h 1493"/>
                <a:gd name="T116" fmla="*/ 671 w 1901"/>
                <a:gd name="T117" fmla="*/ 751 h 1493"/>
                <a:gd name="T118" fmla="*/ 820 w 1901"/>
                <a:gd name="T119" fmla="*/ 795 h 1493"/>
                <a:gd name="T120" fmla="*/ 1012 w 1901"/>
                <a:gd name="T121" fmla="*/ 928 h 1493"/>
                <a:gd name="T122" fmla="*/ 1124 w 1901"/>
                <a:gd name="T123" fmla="*/ 839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1" h="1493">
                  <a:moveTo>
                    <a:pt x="1184" y="885"/>
                  </a:moveTo>
                  <a:cubicBezTo>
                    <a:pt x="1186" y="886"/>
                    <a:pt x="1192" y="902"/>
                    <a:pt x="1197" y="910"/>
                  </a:cubicBezTo>
                  <a:cubicBezTo>
                    <a:pt x="1201" y="917"/>
                    <a:pt x="1201" y="921"/>
                    <a:pt x="1204" y="925"/>
                  </a:cubicBezTo>
                  <a:cubicBezTo>
                    <a:pt x="1207" y="929"/>
                    <a:pt x="1204" y="936"/>
                    <a:pt x="1204" y="939"/>
                  </a:cubicBezTo>
                  <a:cubicBezTo>
                    <a:pt x="1205" y="941"/>
                    <a:pt x="1204" y="945"/>
                    <a:pt x="1204" y="948"/>
                  </a:cubicBezTo>
                  <a:cubicBezTo>
                    <a:pt x="1204" y="949"/>
                    <a:pt x="1203" y="950"/>
                    <a:pt x="1203" y="951"/>
                  </a:cubicBezTo>
                  <a:cubicBezTo>
                    <a:pt x="1202" y="952"/>
                    <a:pt x="1202" y="953"/>
                    <a:pt x="1202" y="954"/>
                  </a:cubicBezTo>
                  <a:cubicBezTo>
                    <a:pt x="1202" y="954"/>
                    <a:pt x="1202" y="954"/>
                    <a:pt x="1202" y="954"/>
                  </a:cubicBezTo>
                  <a:cubicBezTo>
                    <a:pt x="1202" y="954"/>
                    <a:pt x="1202" y="954"/>
                    <a:pt x="1202" y="954"/>
                  </a:cubicBezTo>
                  <a:cubicBezTo>
                    <a:pt x="1202" y="955"/>
                    <a:pt x="1202" y="955"/>
                    <a:pt x="1202" y="956"/>
                  </a:cubicBezTo>
                  <a:cubicBezTo>
                    <a:pt x="1203" y="959"/>
                    <a:pt x="1206" y="968"/>
                    <a:pt x="1208" y="971"/>
                  </a:cubicBezTo>
                  <a:cubicBezTo>
                    <a:pt x="1210" y="974"/>
                    <a:pt x="1211" y="973"/>
                    <a:pt x="1213" y="975"/>
                  </a:cubicBezTo>
                  <a:cubicBezTo>
                    <a:pt x="1214" y="975"/>
                    <a:pt x="1214" y="975"/>
                    <a:pt x="1215" y="976"/>
                  </a:cubicBezTo>
                  <a:cubicBezTo>
                    <a:pt x="1215" y="976"/>
                    <a:pt x="1215" y="976"/>
                    <a:pt x="1216" y="977"/>
                  </a:cubicBezTo>
                  <a:cubicBezTo>
                    <a:pt x="1216" y="977"/>
                    <a:pt x="1216" y="977"/>
                    <a:pt x="1217" y="978"/>
                  </a:cubicBezTo>
                  <a:cubicBezTo>
                    <a:pt x="1217" y="978"/>
                    <a:pt x="1218" y="978"/>
                    <a:pt x="1218" y="979"/>
                  </a:cubicBezTo>
                  <a:cubicBezTo>
                    <a:pt x="1219" y="979"/>
                    <a:pt x="1219" y="980"/>
                    <a:pt x="1219" y="980"/>
                  </a:cubicBezTo>
                  <a:cubicBezTo>
                    <a:pt x="1220" y="980"/>
                    <a:pt x="1221" y="981"/>
                    <a:pt x="1221" y="982"/>
                  </a:cubicBezTo>
                  <a:cubicBezTo>
                    <a:pt x="1222" y="982"/>
                    <a:pt x="1222" y="982"/>
                    <a:pt x="1223" y="983"/>
                  </a:cubicBezTo>
                  <a:cubicBezTo>
                    <a:pt x="1223" y="983"/>
                    <a:pt x="1224" y="984"/>
                    <a:pt x="1224" y="984"/>
                  </a:cubicBezTo>
                  <a:cubicBezTo>
                    <a:pt x="1225" y="985"/>
                    <a:pt x="1225" y="985"/>
                    <a:pt x="1226" y="986"/>
                  </a:cubicBezTo>
                  <a:cubicBezTo>
                    <a:pt x="1226" y="986"/>
                    <a:pt x="1227" y="987"/>
                    <a:pt x="1228" y="988"/>
                  </a:cubicBezTo>
                  <a:cubicBezTo>
                    <a:pt x="1228" y="988"/>
                    <a:pt x="1228" y="989"/>
                    <a:pt x="1229" y="989"/>
                  </a:cubicBezTo>
                  <a:cubicBezTo>
                    <a:pt x="1230" y="990"/>
                    <a:pt x="1230" y="991"/>
                    <a:pt x="1231" y="991"/>
                  </a:cubicBezTo>
                  <a:cubicBezTo>
                    <a:pt x="1231" y="992"/>
                    <a:pt x="1232" y="992"/>
                    <a:pt x="1232" y="993"/>
                  </a:cubicBezTo>
                  <a:cubicBezTo>
                    <a:pt x="1233" y="994"/>
                    <a:pt x="1234" y="995"/>
                    <a:pt x="1234" y="995"/>
                  </a:cubicBezTo>
                  <a:cubicBezTo>
                    <a:pt x="1236" y="1000"/>
                    <a:pt x="1233" y="1001"/>
                    <a:pt x="1235" y="1005"/>
                  </a:cubicBezTo>
                  <a:cubicBezTo>
                    <a:pt x="1238" y="1009"/>
                    <a:pt x="1240" y="1016"/>
                    <a:pt x="1243" y="1020"/>
                  </a:cubicBezTo>
                  <a:cubicBezTo>
                    <a:pt x="1245" y="1024"/>
                    <a:pt x="1248" y="1029"/>
                    <a:pt x="1252" y="1031"/>
                  </a:cubicBezTo>
                  <a:cubicBezTo>
                    <a:pt x="1257" y="1034"/>
                    <a:pt x="1268" y="1042"/>
                    <a:pt x="1272" y="1043"/>
                  </a:cubicBezTo>
                  <a:cubicBezTo>
                    <a:pt x="1273" y="1043"/>
                    <a:pt x="1275" y="1044"/>
                    <a:pt x="1276" y="1044"/>
                  </a:cubicBezTo>
                  <a:cubicBezTo>
                    <a:pt x="1276" y="1044"/>
                    <a:pt x="1277" y="1044"/>
                    <a:pt x="1277" y="1044"/>
                  </a:cubicBezTo>
                  <a:cubicBezTo>
                    <a:pt x="1278" y="1044"/>
                    <a:pt x="1278" y="1044"/>
                    <a:pt x="1279" y="1044"/>
                  </a:cubicBezTo>
                  <a:cubicBezTo>
                    <a:pt x="1279" y="1045"/>
                    <a:pt x="1280" y="1045"/>
                    <a:pt x="1280" y="1045"/>
                  </a:cubicBezTo>
                  <a:cubicBezTo>
                    <a:pt x="1280" y="1045"/>
                    <a:pt x="1281" y="1045"/>
                    <a:pt x="1281" y="1045"/>
                  </a:cubicBezTo>
                  <a:cubicBezTo>
                    <a:pt x="1282" y="1045"/>
                    <a:pt x="1282" y="1045"/>
                    <a:pt x="1283" y="1045"/>
                  </a:cubicBezTo>
                  <a:cubicBezTo>
                    <a:pt x="1283" y="1045"/>
                    <a:pt x="1283" y="1045"/>
                    <a:pt x="1283" y="1044"/>
                  </a:cubicBezTo>
                  <a:cubicBezTo>
                    <a:pt x="1283" y="1044"/>
                    <a:pt x="1283" y="1044"/>
                    <a:pt x="1283" y="1044"/>
                  </a:cubicBezTo>
                  <a:cubicBezTo>
                    <a:pt x="1283" y="1043"/>
                    <a:pt x="1283" y="1043"/>
                    <a:pt x="1283" y="1043"/>
                  </a:cubicBezTo>
                  <a:cubicBezTo>
                    <a:pt x="1283" y="1043"/>
                    <a:pt x="1283" y="1042"/>
                    <a:pt x="1283" y="1042"/>
                  </a:cubicBezTo>
                  <a:cubicBezTo>
                    <a:pt x="1282" y="1042"/>
                    <a:pt x="1282" y="1041"/>
                    <a:pt x="1282" y="1040"/>
                  </a:cubicBezTo>
                  <a:cubicBezTo>
                    <a:pt x="1282" y="1040"/>
                    <a:pt x="1282" y="1040"/>
                    <a:pt x="1282" y="1040"/>
                  </a:cubicBezTo>
                  <a:cubicBezTo>
                    <a:pt x="1281" y="1039"/>
                    <a:pt x="1281" y="1038"/>
                    <a:pt x="1281" y="1038"/>
                  </a:cubicBezTo>
                  <a:cubicBezTo>
                    <a:pt x="1281" y="1038"/>
                    <a:pt x="1281" y="1038"/>
                    <a:pt x="1281" y="1038"/>
                  </a:cubicBezTo>
                  <a:cubicBezTo>
                    <a:pt x="1281" y="1037"/>
                    <a:pt x="1280" y="1037"/>
                    <a:pt x="1280" y="1036"/>
                  </a:cubicBezTo>
                  <a:cubicBezTo>
                    <a:pt x="1280" y="1036"/>
                    <a:pt x="1280" y="1036"/>
                    <a:pt x="1280" y="1035"/>
                  </a:cubicBezTo>
                  <a:cubicBezTo>
                    <a:pt x="1279" y="1034"/>
                    <a:pt x="1279" y="1034"/>
                    <a:pt x="1278" y="1033"/>
                  </a:cubicBezTo>
                  <a:cubicBezTo>
                    <a:pt x="1278" y="1033"/>
                    <a:pt x="1278" y="1033"/>
                    <a:pt x="1278" y="1033"/>
                  </a:cubicBezTo>
                  <a:cubicBezTo>
                    <a:pt x="1278" y="1032"/>
                    <a:pt x="1277" y="1031"/>
                    <a:pt x="1277" y="1031"/>
                  </a:cubicBezTo>
                  <a:cubicBezTo>
                    <a:pt x="1277" y="1031"/>
                    <a:pt x="1277" y="1030"/>
                    <a:pt x="1277" y="1030"/>
                  </a:cubicBezTo>
                  <a:cubicBezTo>
                    <a:pt x="1276" y="1030"/>
                    <a:pt x="1276" y="1029"/>
                    <a:pt x="1275" y="1029"/>
                  </a:cubicBezTo>
                  <a:cubicBezTo>
                    <a:pt x="1272" y="1025"/>
                    <a:pt x="1270" y="1012"/>
                    <a:pt x="1270" y="1009"/>
                  </a:cubicBezTo>
                  <a:cubicBezTo>
                    <a:pt x="1269" y="1007"/>
                    <a:pt x="1258" y="999"/>
                    <a:pt x="1252" y="994"/>
                  </a:cubicBezTo>
                  <a:cubicBezTo>
                    <a:pt x="1251" y="993"/>
                    <a:pt x="1250" y="992"/>
                    <a:pt x="1249" y="992"/>
                  </a:cubicBezTo>
                  <a:cubicBezTo>
                    <a:pt x="1249" y="992"/>
                    <a:pt x="1249" y="992"/>
                    <a:pt x="1248" y="992"/>
                  </a:cubicBezTo>
                  <a:cubicBezTo>
                    <a:pt x="1248" y="991"/>
                    <a:pt x="1247" y="991"/>
                    <a:pt x="1247" y="991"/>
                  </a:cubicBezTo>
                  <a:cubicBezTo>
                    <a:pt x="1246" y="990"/>
                    <a:pt x="1246" y="990"/>
                    <a:pt x="1245" y="990"/>
                  </a:cubicBezTo>
                  <a:cubicBezTo>
                    <a:pt x="1245" y="989"/>
                    <a:pt x="1244" y="989"/>
                    <a:pt x="1244" y="989"/>
                  </a:cubicBezTo>
                  <a:cubicBezTo>
                    <a:pt x="1243" y="989"/>
                    <a:pt x="1243" y="989"/>
                    <a:pt x="1243" y="988"/>
                  </a:cubicBezTo>
                  <a:cubicBezTo>
                    <a:pt x="1241" y="988"/>
                    <a:pt x="1240" y="987"/>
                    <a:pt x="1238" y="986"/>
                  </a:cubicBezTo>
                  <a:cubicBezTo>
                    <a:pt x="1233" y="984"/>
                    <a:pt x="1226" y="967"/>
                    <a:pt x="1224" y="964"/>
                  </a:cubicBezTo>
                  <a:cubicBezTo>
                    <a:pt x="1222" y="960"/>
                    <a:pt x="1220" y="962"/>
                    <a:pt x="1219" y="962"/>
                  </a:cubicBezTo>
                  <a:cubicBezTo>
                    <a:pt x="1217" y="963"/>
                    <a:pt x="1214" y="954"/>
                    <a:pt x="1215" y="952"/>
                  </a:cubicBezTo>
                  <a:cubicBezTo>
                    <a:pt x="1216" y="950"/>
                    <a:pt x="1217" y="946"/>
                    <a:pt x="1218" y="941"/>
                  </a:cubicBezTo>
                  <a:cubicBezTo>
                    <a:pt x="1220" y="936"/>
                    <a:pt x="1221" y="921"/>
                    <a:pt x="1222" y="919"/>
                  </a:cubicBezTo>
                  <a:cubicBezTo>
                    <a:pt x="1223" y="917"/>
                    <a:pt x="1226" y="922"/>
                    <a:pt x="1228" y="924"/>
                  </a:cubicBezTo>
                  <a:cubicBezTo>
                    <a:pt x="1230" y="926"/>
                    <a:pt x="1232" y="924"/>
                    <a:pt x="1234" y="924"/>
                  </a:cubicBezTo>
                  <a:cubicBezTo>
                    <a:pt x="1237" y="924"/>
                    <a:pt x="1239" y="929"/>
                    <a:pt x="1241" y="931"/>
                  </a:cubicBezTo>
                  <a:cubicBezTo>
                    <a:pt x="1243" y="934"/>
                    <a:pt x="1244" y="933"/>
                    <a:pt x="1246" y="933"/>
                  </a:cubicBezTo>
                  <a:cubicBezTo>
                    <a:pt x="1246" y="933"/>
                    <a:pt x="1247" y="933"/>
                    <a:pt x="1247" y="933"/>
                  </a:cubicBezTo>
                  <a:cubicBezTo>
                    <a:pt x="1247" y="933"/>
                    <a:pt x="1247" y="933"/>
                    <a:pt x="1248" y="934"/>
                  </a:cubicBezTo>
                  <a:cubicBezTo>
                    <a:pt x="1248" y="934"/>
                    <a:pt x="1248" y="934"/>
                    <a:pt x="1248" y="934"/>
                  </a:cubicBezTo>
                  <a:cubicBezTo>
                    <a:pt x="1249" y="935"/>
                    <a:pt x="1249" y="936"/>
                    <a:pt x="1250" y="936"/>
                  </a:cubicBezTo>
                  <a:cubicBezTo>
                    <a:pt x="1250" y="937"/>
                    <a:pt x="1250" y="937"/>
                    <a:pt x="1250" y="937"/>
                  </a:cubicBezTo>
                  <a:cubicBezTo>
                    <a:pt x="1251" y="938"/>
                    <a:pt x="1251" y="939"/>
                    <a:pt x="1252" y="940"/>
                  </a:cubicBezTo>
                  <a:cubicBezTo>
                    <a:pt x="1252" y="940"/>
                    <a:pt x="1252" y="940"/>
                    <a:pt x="1252" y="940"/>
                  </a:cubicBezTo>
                  <a:cubicBezTo>
                    <a:pt x="1252" y="941"/>
                    <a:pt x="1253" y="942"/>
                    <a:pt x="1254" y="943"/>
                  </a:cubicBezTo>
                  <a:cubicBezTo>
                    <a:pt x="1254" y="944"/>
                    <a:pt x="1255" y="945"/>
                    <a:pt x="1255" y="945"/>
                  </a:cubicBezTo>
                  <a:cubicBezTo>
                    <a:pt x="1257" y="948"/>
                    <a:pt x="1263" y="942"/>
                    <a:pt x="1266" y="946"/>
                  </a:cubicBezTo>
                  <a:cubicBezTo>
                    <a:pt x="1266" y="947"/>
                    <a:pt x="1267" y="948"/>
                    <a:pt x="1268" y="949"/>
                  </a:cubicBezTo>
                  <a:cubicBezTo>
                    <a:pt x="1268" y="949"/>
                    <a:pt x="1269" y="949"/>
                    <a:pt x="1269" y="950"/>
                  </a:cubicBezTo>
                  <a:cubicBezTo>
                    <a:pt x="1269" y="950"/>
                    <a:pt x="1269" y="950"/>
                    <a:pt x="1270" y="950"/>
                  </a:cubicBezTo>
                  <a:cubicBezTo>
                    <a:pt x="1270" y="951"/>
                    <a:pt x="1270" y="951"/>
                    <a:pt x="1270" y="951"/>
                  </a:cubicBezTo>
                  <a:cubicBezTo>
                    <a:pt x="1272" y="952"/>
                    <a:pt x="1273" y="952"/>
                    <a:pt x="1273" y="953"/>
                  </a:cubicBezTo>
                  <a:cubicBezTo>
                    <a:pt x="1275" y="954"/>
                    <a:pt x="1275" y="954"/>
                    <a:pt x="1276" y="955"/>
                  </a:cubicBezTo>
                  <a:cubicBezTo>
                    <a:pt x="1278" y="957"/>
                    <a:pt x="1274" y="968"/>
                    <a:pt x="1276" y="971"/>
                  </a:cubicBezTo>
                  <a:cubicBezTo>
                    <a:pt x="1278" y="973"/>
                    <a:pt x="1282" y="965"/>
                    <a:pt x="1283" y="963"/>
                  </a:cubicBezTo>
                  <a:cubicBezTo>
                    <a:pt x="1284" y="961"/>
                    <a:pt x="1290" y="961"/>
                    <a:pt x="1291" y="960"/>
                  </a:cubicBezTo>
                  <a:cubicBezTo>
                    <a:pt x="1292" y="958"/>
                    <a:pt x="1292" y="954"/>
                    <a:pt x="1293" y="951"/>
                  </a:cubicBezTo>
                  <a:cubicBezTo>
                    <a:pt x="1294" y="948"/>
                    <a:pt x="1298" y="950"/>
                    <a:pt x="1301" y="950"/>
                  </a:cubicBezTo>
                  <a:cubicBezTo>
                    <a:pt x="1304" y="950"/>
                    <a:pt x="1311" y="942"/>
                    <a:pt x="1314" y="939"/>
                  </a:cubicBezTo>
                  <a:cubicBezTo>
                    <a:pt x="1317" y="936"/>
                    <a:pt x="1316" y="922"/>
                    <a:pt x="1314" y="918"/>
                  </a:cubicBezTo>
                  <a:cubicBezTo>
                    <a:pt x="1313" y="913"/>
                    <a:pt x="1309" y="902"/>
                    <a:pt x="1307" y="898"/>
                  </a:cubicBezTo>
                  <a:cubicBezTo>
                    <a:pt x="1304" y="894"/>
                    <a:pt x="1295" y="888"/>
                    <a:pt x="1291" y="886"/>
                  </a:cubicBezTo>
                  <a:cubicBezTo>
                    <a:pt x="1288" y="884"/>
                    <a:pt x="1285" y="881"/>
                    <a:pt x="1281" y="874"/>
                  </a:cubicBezTo>
                  <a:cubicBezTo>
                    <a:pt x="1276" y="868"/>
                    <a:pt x="1275" y="868"/>
                    <a:pt x="1271" y="865"/>
                  </a:cubicBezTo>
                  <a:cubicBezTo>
                    <a:pt x="1267" y="862"/>
                    <a:pt x="1269" y="861"/>
                    <a:pt x="1269" y="857"/>
                  </a:cubicBezTo>
                  <a:cubicBezTo>
                    <a:pt x="1269" y="854"/>
                    <a:pt x="1268" y="853"/>
                    <a:pt x="1270" y="851"/>
                  </a:cubicBezTo>
                  <a:cubicBezTo>
                    <a:pt x="1272" y="849"/>
                    <a:pt x="1272" y="848"/>
                    <a:pt x="1274" y="844"/>
                  </a:cubicBezTo>
                  <a:cubicBezTo>
                    <a:pt x="1274" y="844"/>
                    <a:pt x="1275" y="843"/>
                    <a:pt x="1275" y="843"/>
                  </a:cubicBezTo>
                  <a:cubicBezTo>
                    <a:pt x="1275" y="843"/>
                    <a:pt x="1275" y="842"/>
                    <a:pt x="1276" y="842"/>
                  </a:cubicBezTo>
                  <a:cubicBezTo>
                    <a:pt x="1276" y="842"/>
                    <a:pt x="1276" y="842"/>
                    <a:pt x="1277" y="841"/>
                  </a:cubicBezTo>
                  <a:cubicBezTo>
                    <a:pt x="1277" y="841"/>
                    <a:pt x="1277" y="841"/>
                    <a:pt x="1278" y="841"/>
                  </a:cubicBezTo>
                  <a:cubicBezTo>
                    <a:pt x="1278" y="841"/>
                    <a:pt x="1278" y="840"/>
                    <a:pt x="1279" y="840"/>
                  </a:cubicBezTo>
                  <a:cubicBezTo>
                    <a:pt x="1279" y="840"/>
                    <a:pt x="1280" y="840"/>
                    <a:pt x="1280" y="840"/>
                  </a:cubicBezTo>
                  <a:cubicBezTo>
                    <a:pt x="1280" y="839"/>
                    <a:pt x="1281" y="839"/>
                    <a:pt x="1281" y="839"/>
                  </a:cubicBezTo>
                  <a:cubicBezTo>
                    <a:pt x="1282" y="839"/>
                    <a:pt x="1282" y="839"/>
                    <a:pt x="1282" y="839"/>
                  </a:cubicBezTo>
                  <a:cubicBezTo>
                    <a:pt x="1284" y="838"/>
                    <a:pt x="1286" y="837"/>
                    <a:pt x="1287" y="836"/>
                  </a:cubicBezTo>
                  <a:cubicBezTo>
                    <a:pt x="1288" y="836"/>
                    <a:pt x="1288" y="836"/>
                    <a:pt x="1288" y="836"/>
                  </a:cubicBezTo>
                  <a:cubicBezTo>
                    <a:pt x="1288" y="836"/>
                    <a:pt x="1288" y="836"/>
                    <a:pt x="1288" y="836"/>
                  </a:cubicBezTo>
                  <a:cubicBezTo>
                    <a:pt x="1289" y="836"/>
                    <a:pt x="1289" y="835"/>
                    <a:pt x="1290" y="835"/>
                  </a:cubicBezTo>
                  <a:cubicBezTo>
                    <a:pt x="1292" y="833"/>
                    <a:pt x="1292" y="837"/>
                    <a:pt x="1295" y="838"/>
                  </a:cubicBezTo>
                  <a:cubicBezTo>
                    <a:pt x="1298" y="838"/>
                    <a:pt x="1299" y="835"/>
                    <a:pt x="1302" y="835"/>
                  </a:cubicBezTo>
                  <a:cubicBezTo>
                    <a:pt x="1304" y="835"/>
                    <a:pt x="1303" y="837"/>
                    <a:pt x="1305" y="841"/>
                  </a:cubicBezTo>
                  <a:cubicBezTo>
                    <a:pt x="1306" y="845"/>
                    <a:pt x="1312" y="845"/>
                    <a:pt x="1312" y="843"/>
                  </a:cubicBezTo>
                  <a:cubicBezTo>
                    <a:pt x="1311" y="841"/>
                    <a:pt x="1312" y="840"/>
                    <a:pt x="1314" y="837"/>
                  </a:cubicBezTo>
                  <a:cubicBezTo>
                    <a:pt x="1316" y="835"/>
                    <a:pt x="1322" y="835"/>
                    <a:pt x="1326" y="835"/>
                  </a:cubicBezTo>
                  <a:cubicBezTo>
                    <a:pt x="1330" y="835"/>
                    <a:pt x="1339" y="832"/>
                    <a:pt x="1341" y="831"/>
                  </a:cubicBezTo>
                  <a:cubicBezTo>
                    <a:pt x="1342" y="830"/>
                    <a:pt x="1341" y="826"/>
                    <a:pt x="1341" y="824"/>
                  </a:cubicBezTo>
                  <a:cubicBezTo>
                    <a:pt x="1341" y="823"/>
                    <a:pt x="1345" y="826"/>
                    <a:pt x="1348" y="826"/>
                  </a:cubicBezTo>
                  <a:cubicBezTo>
                    <a:pt x="1351" y="826"/>
                    <a:pt x="1352" y="822"/>
                    <a:pt x="1353" y="820"/>
                  </a:cubicBezTo>
                  <a:cubicBezTo>
                    <a:pt x="1355" y="818"/>
                    <a:pt x="1359" y="821"/>
                    <a:pt x="1362" y="821"/>
                  </a:cubicBezTo>
                  <a:cubicBezTo>
                    <a:pt x="1365" y="821"/>
                    <a:pt x="1367" y="819"/>
                    <a:pt x="1368" y="818"/>
                  </a:cubicBezTo>
                  <a:cubicBezTo>
                    <a:pt x="1369" y="816"/>
                    <a:pt x="1371" y="815"/>
                    <a:pt x="1374" y="815"/>
                  </a:cubicBezTo>
                  <a:cubicBezTo>
                    <a:pt x="1376" y="815"/>
                    <a:pt x="1380" y="810"/>
                    <a:pt x="1382" y="807"/>
                  </a:cubicBezTo>
                  <a:cubicBezTo>
                    <a:pt x="1384" y="804"/>
                    <a:pt x="1382" y="802"/>
                    <a:pt x="1386" y="801"/>
                  </a:cubicBezTo>
                  <a:cubicBezTo>
                    <a:pt x="1389" y="801"/>
                    <a:pt x="1388" y="797"/>
                    <a:pt x="1388" y="796"/>
                  </a:cubicBezTo>
                  <a:cubicBezTo>
                    <a:pt x="1387" y="795"/>
                    <a:pt x="1393" y="794"/>
                    <a:pt x="1395" y="791"/>
                  </a:cubicBezTo>
                  <a:cubicBezTo>
                    <a:pt x="1397" y="789"/>
                    <a:pt x="1394" y="786"/>
                    <a:pt x="1395" y="785"/>
                  </a:cubicBezTo>
                  <a:cubicBezTo>
                    <a:pt x="1396" y="783"/>
                    <a:pt x="1397" y="775"/>
                    <a:pt x="1397" y="772"/>
                  </a:cubicBezTo>
                  <a:cubicBezTo>
                    <a:pt x="1398" y="769"/>
                    <a:pt x="1402" y="766"/>
                    <a:pt x="1405" y="766"/>
                  </a:cubicBezTo>
                  <a:cubicBezTo>
                    <a:pt x="1409" y="765"/>
                    <a:pt x="1410" y="765"/>
                    <a:pt x="1409" y="761"/>
                  </a:cubicBezTo>
                  <a:cubicBezTo>
                    <a:pt x="1409" y="756"/>
                    <a:pt x="1411" y="755"/>
                    <a:pt x="1411" y="754"/>
                  </a:cubicBezTo>
                  <a:cubicBezTo>
                    <a:pt x="1412" y="753"/>
                    <a:pt x="1411" y="749"/>
                    <a:pt x="1410" y="747"/>
                  </a:cubicBezTo>
                  <a:cubicBezTo>
                    <a:pt x="1409" y="744"/>
                    <a:pt x="1402" y="744"/>
                    <a:pt x="1399" y="743"/>
                  </a:cubicBezTo>
                  <a:cubicBezTo>
                    <a:pt x="1397" y="742"/>
                    <a:pt x="1405" y="734"/>
                    <a:pt x="1405" y="733"/>
                  </a:cubicBezTo>
                  <a:cubicBezTo>
                    <a:pt x="1406" y="732"/>
                    <a:pt x="1402" y="728"/>
                    <a:pt x="1401" y="728"/>
                  </a:cubicBezTo>
                  <a:cubicBezTo>
                    <a:pt x="1400" y="727"/>
                    <a:pt x="1401" y="727"/>
                    <a:pt x="1402" y="726"/>
                  </a:cubicBezTo>
                  <a:cubicBezTo>
                    <a:pt x="1403" y="724"/>
                    <a:pt x="1398" y="718"/>
                    <a:pt x="1396" y="717"/>
                  </a:cubicBezTo>
                  <a:cubicBezTo>
                    <a:pt x="1393" y="716"/>
                    <a:pt x="1387" y="711"/>
                    <a:pt x="1385" y="707"/>
                  </a:cubicBezTo>
                  <a:cubicBezTo>
                    <a:pt x="1383" y="703"/>
                    <a:pt x="1377" y="695"/>
                    <a:pt x="1374" y="693"/>
                  </a:cubicBezTo>
                  <a:cubicBezTo>
                    <a:pt x="1371" y="691"/>
                    <a:pt x="1370" y="689"/>
                    <a:pt x="1372" y="687"/>
                  </a:cubicBezTo>
                  <a:cubicBezTo>
                    <a:pt x="1374" y="685"/>
                    <a:pt x="1378" y="680"/>
                    <a:pt x="1378" y="678"/>
                  </a:cubicBezTo>
                  <a:cubicBezTo>
                    <a:pt x="1379" y="676"/>
                    <a:pt x="1381" y="672"/>
                    <a:pt x="1384" y="672"/>
                  </a:cubicBezTo>
                  <a:cubicBezTo>
                    <a:pt x="1388" y="671"/>
                    <a:pt x="1394" y="670"/>
                    <a:pt x="1399" y="669"/>
                  </a:cubicBezTo>
                  <a:cubicBezTo>
                    <a:pt x="1403" y="668"/>
                    <a:pt x="1402" y="665"/>
                    <a:pt x="1397" y="665"/>
                  </a:cubicBezTo>
                  <a:cubicBezTo>
                    <a:pt x="1391" y="665"/>
                    <a:pt x="1385" y="662"/>
                    <a:pt x="1382" y="661"/>
                  </a:cubicBezTo>
                  <a:cubicBezTo>
                    <a:pt x="1378" y="660"/>
                    <a:pt x="1370" y="665"/>
                    <a:pt x="1368" y="666"/>
                  </a:cubicBezTo>
                  <a:cubicBezTo>
                    <a:pt x="1366" y="668"/>
                    <a:pt x="1362" y="664"/>
                    <a:pt x="1359" y="661"/>
                  </a:cubicBezTo>
                  <a:cubicBezTo>
                    <a:pt x="1356" y="657"/>
                    <a:pt x="1350" y="653"/>
                    <a:pt x="1347" y="650"/>
                  </a:cubicBezTo>
                  <a:cubicBezTo>
                    <a:pt x="1344" y="646"/>
                    <a:pt x="1343" y="645"/>
                    <a:pt x="1347" y="644"/>
                  </a:cubicBezTo>
                  <a:cubicBezTo>
                    <a:pt x="1351" y="643"/>
                    <a:pt x="1356" y="643"/>
                    <a:pt x="1360" y="643"/>
                  </a:cubicBezTo>
                  <a:cubicBezTo>
                    <a:pt x="1363" y="642"/>
                    <a:pt x="1360" y="638"/>
                    <a:pt x="1362" y="636"/>
                  </a:cubicBezTo>
                  <a:cubicBezTo>
                    <a:pt x="1364" y="633"/>
                    <a:pt x="1375" y="625"/>
                    <a:pt x="1376" y="624"/>
                  </a:cubicBezTo>
                  <a:cubicBezTo>
                    <a:pt x="1378" y="623"/>
                    <a:pt x="1379" y="623"/>
                    <a:pt x="1381" y="623"/>
                  </a:cubicBezTo>
                  <a:cubicBezTo>
                    <a:pt x="1382" y="623"/>
                    <a:pt x="1384" y="624"/>
                    <a:pt x="1385" y="627"/>
                  </a:cubicBezTo>
                  <a:cubicBezTo>
                    <a:pt x="1386" y="630"/>
                    <a:pt x="1384" y="633"/>
                    <a:pt x="1382" y="635"/>
                  </a:cubicBezTo>
                  <a:cubicBezTo>
                    <a:pt x="1380" y="637"/>
                    <a:pt x="1382" y="638"/>
                    <a:pt x="1383" y="640"/>
                  </a:cubicBezTo>
                  <a:cubicBezTo>
                    <a:pt x="1384" y="643"/>
                    <a:pt x="1383" y="645"/>
                    <a:pt x="1385" y="646"/>
                  </a:cubicBezTo>
                  <a:cubicBezTo>
                    <a:pt x="1386" y="647"/>
                    <a:pt x="1396" y="638"/>
                    <a:pt x="1401" y="638"/>
                  </a:cubicBezTo>
                  <a:cubicBezTo>
                    <a:pt x="1402" y="638"/>
                    <a:pt x="1403" y="638"/>
                    <a:pt x="1404" y="638"/>
                  </a:cubicBezTo>
                  <a:cubicBezTo>
                    <a:pt x="1404" y="638"/>
                    <a:pt x="1404" y="638"/>
                    <a:pt x="1404" y="637"/>
                  </a:cubicBezTo>
                  <a:cubicBezTo>
                    <a:pt x="1405" y="637"/>
                    <a:pt x="1406" y="637"/>
                    <a:pt x="1406" y="637"/>
                  </a:cubicBezTo>
                  <a:cubicBezTo>
                    <a:pt x="1407" y="637"/>
                    <a:pt x="1407" y="637"/>
                    <a:pt x="1407" y="637"/>
                  </a:cubicBezTo>
                  <a:cubicBezTo>
                    <a:pt x="1408" y="637"/>
                    <a:pt x="1408" y="637"/>
                    <a:pt x="1408" y="637"/>
                  </a:cubicBezTo>
                  <a:cubicBezTo>
                    <a:pt x="1408" y="637"/>
                    <a:pt x="1408" y="637"/>
                    <a:pt x="1409" y="637"/>
                  </a:cubicBezTo>
                  <a:cubicBezTo>
                    <a:pt x="1409" y="637"/>
                    <a:pt x="1409" y="637"/>
                    <a:pt x="1409" y="637"/>
                  </a:cubicBezTo>
                  <a:cubicBezTo>
                    <a:pt x="1409" y="637"/>
                    <a:pt x="1409" y="637"/>
                    <a:pt x="1410" y="637"/>
                  </a:cubicBezTo>
                  <a:cubicBezTo>
                    <a:pt x="1410" y="637"/>
                    <a:pt x="1410" y="637"/>
                    <a:pt x="1410" y="637"/>
                  </a:cubicBezTo>
                  <a:cubicBezTo>
                    <a:pt x="1410" y="637"/>
                    <a:pt x="1410" y="637"/>
                    <a:pt x="1411" y="637"/>
                  </a:cubicBezTo>
                  <a:cubicBezTo>
                    <a:pt x="1413" y="640"/>
                    <a:pt x="1416" y="639"/>
                    <a:pt x="1418" y="639"/>
                  </a:cubicBezTo>
                  <a:cubicBezTo>
                    <a:pt x="1419" y="639"/>
                    <a:pt x="1418" y="643"/>
                    <a:pt x="1419" y="646"/>
                  </a:cubicBezTo>
                  <a:cubicBezTo>
                    <a:pt x="1420" y="650"/>
                    <a:pt x="1416" y="654"/>
                    <a:pt x="1416" y="655"/>
                  </a:cubicBezTo>
                  <a:cubicBezTo>
                    <a:pt x="1416" y="656"/>
                    <a:pt x="1416" y="656"/>
                    <a:pt x="1417" y="656"/>
                  </a:cubicBezTo>
                  <a:cubicBezTo>
                    <a:pt x="1417" y="656"/>
                    <a:pt x="1417" y="656"/>
                    <a:pt x="1417" y="656"/>
                  </a:cubicBezTo>
                  <a:cubicBezTo>
                    <a:pt x="1418" y="656"/>
                    <a:pt x="1418" y="657"/>
                    <a:pt x="1419" y="657"/>
                  </a:cubicBezTo>
                  <a:cubicBezTo>
                    <a:pt x="1419" y="657"/>
                    <a:pt x="1419" y="657"/>
                    <a:pt x="1419" y="657"/>
                  </a:cubicBezTo>
                  <a:cubicBezTo>
                    <a:pt x="1420" y="657"/>
                    <a:pt x="1421" y="657"/>
                    <a:pt x="1421" y="658"/>
                  </a:cubicBezTo>
                  <a:cubicBezTo>
                    <a:pt x="1422" y="658"/>
                    <a:pt x="1422" y="658"/>
                    <a:pt x="1422" y="658"/>
                  </a:cubicBezTo>
                  <a:cubicBezTo>
                    <a:pt x="1423" y="658"/>
                    <a:pt x="1424" y="658"/>
                    <a:pt x="1425" y="658"/>
                  </a:cubicBezTo>
                  <a:cubicBezTo>
                    <a:pt x="1425" y="658"/>
                    <a:pt x="1425" y="658"/>
                    <a:pt x="1425" y="658"/>
                  </a:cubicBezTo>
                  <a:cubicBezTo>
                    <a:pt x="1428" y="659"/>
                    <a:pt x="1431" y="660"/>
                    <a:pt x="1433" y="660"/>
                  </a:cubicBezTo>
                  <a:cubicBezTo>
                    <a:pt x="1433" y="660"/>
                    <a:pt x="1433" y="660"/>
                    <a:pt x="1434" y="660"/>
                  </a:cubicBezTo>
                  <a:cubicBezTo>
                    <a:pt x="1434" y="660"/>
                    <a:pt x="1434" y="660"/>
                    <a:pt x="1434" y="660"/>
                  </a:cubicBezTo>
                  <a:cubicBezTo>
                    <a:pt x="1435" y="660"/>
                    <a:pt x="1435" y="661"/>
                    <a:pt x="1436" y="661"/>
                  </a:cubicBezTo>
                  <a:cubicBezTo>
                    <a:pt x="1437" y="661"/>
                    <a:pt x="1440" y="667"/>
                    <a:pt x="1440" y="669"/>
                  </a:cubicBezTo>
                  <a:cubicBezTo>
                    <a:pt x="1440" y="670"/>
                    <a:pt x="1437" y="668"/>
                    <a:pt x="1435" y="669"/>
                  </a:cubicBezTo>
                  <a:cubicBezTo>
                    <a:pt x="1433" y="669"/>
                    <a:pt x="1439" y="678"/>
                    <a:pt x="1441" y="680"/>
                  </a:cubicBezTo>
                  <a:cubicBezTo>
                    <a:pt x="1442" y="682"/>
                    <a:pt x="1439" y="687"/>
                    <a:pt x="1439" y="690"/>
                  </a:cubicBezTo>
                  <a:cubicBezTo>
                    <a:pt x="1438" y="693"/>
                    <a:pt x="1442" y="698"/>
                    <a:pt x="1444" y="699"/>
                  </a:cubicBezTo>
                  <a:cubicBezTo>
                    <a:pt x="1446" y="699"/>
                    <a:pt x="1451" y="694"/>
                    <a:pt x="1453" y="693"/>
                  </a:cubicBezTo>
                  <a:cubicBezTo>
                    <a:pt x="1455" y="692"/>
                    <a:pt x="1459" y="692"/>
                    <a:pt x="1461" y="693"/>
                  </a:cubicBezTo>
                  <a:cubicBezTo>
                    <a:pt x="1463" y="693"/>
                    <a:pt x="1466" y="688"/>
                    <a:pt x="1467" y="685"/>
                  </a:cubicBezTo>
                  <a:cubicBezTo>
                    <a:pt x="1469" y="682"/>
                    <a:pt x="1466" y="678"/>
                    <a:pt x="1464" y="674"/>
                  </a:cubicBezTo>
                  <a:cubicBezTo>
                    <a:pt x="1462" y="671"/>
                    <a:pt x="1460" y="662"/>
                    <a:pt x="1458" y="659"/>
                  </a:cubicBezTo>
                  <a:cubicBezTo>
                    <a:pt x="1458" y="659"/>
                    <a:pt x="1458" y="658"/>
                    <a:pt x="1457" y="657"/>
                  </a:cubicBezTo>
                  <a:cubicBezTo>
                    <a:pt x="1457" y="657"/>
                    <a:pt x="1457" y="657"/>
                    <a:pt x="1457" y="657"/>
                  </a:cubicBezTo>
                  <a:cubicBezTo>
                    <a:pt x="1455" y="654"/>
                    <a:pt x="1452" y="650"/>
                    <a:pt x="1448" y="647"/>
                  </a:cubicBezTo>
                  <a:cubicBezTo>
                    <a:pt x="1448" y="647"/>
                    <a:pt x="1448" y="647"/>
                    <a:pt x="1447" y="647"/>
                  </a:cubicBezTo>
                  <a:cubicBezTo>
                    <a:pt x="1447" y="646"/>
                    <a:pt x="1445" y="645"/>
                    <a:pt x="1444" y="645"/>
                  </a:cubicBezTo>
                  <a:cubicBezTo>
                    <a:pt x="1437" y="641"/>
                    <a:pt x="1440" y="639"/>
                    <a:pt x="1440" y="637"/>
                  </a:cubicBezTo>
                  <a:cubicBezTo>
                    <a:pt x="1441" y="635"/>
                    <a:pt x="1446" y="633"/>
                    <a:pt x="1448" y="632"/>
                  </a:cubicBezTo>
                  <a:cubicBezTo>
                    <a:pt x="1450" y="630"/>
                    <a:pt x="1456" y="620"/>
                    <a:pt x="1457" y="618"/>
                  </a:cubicBezTo>
                  <a:cubicBezTo>
                    <a:pt x="1457" y="616"/>
                    <a:pt x="1460" y="607"/>
                    <a:pt x="1461" y="605"/>
                  </a:cubicBezTo>
                  <a:cubicBezTo>
                    <a:pt x="1461" y="605"/>
                    <a:pt x="1461" y="605"/>
                    <a:pt x="1462" y="604"/>
                  </a:cubicBezTo>
                  <a:cubicBezTo>
                    <a:pt x="1463" y="603"/>
                    <a:pt x="1465" y="602"/>
                    <a:pt x="1467" y="602"/>
                  </a:cubicBezTo>
                  <a:cubicBezTo>
                    <a:pt x="1467" y="602"/>
                    <a:pt x="1467" y="602"/>
                    <a:pt x="1467" y="602"/>
                  </a:cubicBezTo>
                  <a:cubicBezTo>
                    <a:pt x="1467" y="602"/>
                    <a:pt x="1468" y="602"/>
                    <a:pt x="1468" y="602"/>
                  </a:cubicBezTo>
                  <a:cubicBezTo>
                    <a:pt x="1469" y="601"/>
                    <a:pt x="1470" y="596"/>
                    <a:pt x="1471" y="595"/>
                  </a:cubicBezTo>
                  <a:cubicBezTo>
                    <a:pt x="1473" y="594"/>
                    <a:pt x="1477" y="598"/>
                    <a:pt x="1481" y="601"/>
                  </a:cubicBezTo>
                  <a:cubicBezTo>
                    <a:pt x="1484" y="603"/>
                    <a:pt x="1493" y="599"/>
                    <a:pt x="1496" y="598"/>
                  </a:cubicBezTo>
                  <a:cubicBezTo>
                    <a:pt x="1500" y="597"/>
                    <a:pt x="1504" y="589"/>
                    <a:pt x="1505" y="587"/>
                  </a:cubicBezTo>
                  <a:cubicBezTo>
                    <a:pt x="1506" y="585"/>
                    <a:pt x="1509" y="580"/>
                    <a:pt x="1511" y="577"/>
                  </a:cubicBezTo>
                  <a:cubicBezTo>
                    <a:pt x="1513" y="575"/>
                    <a:pt x="1516" y="572"/>
                    <a:pt x="1519" y="570"/>
                  </a:cubicBezTo>
                  <a:cubicBezTo>
                    <a:pt x="1523" y="567"/>
                    <a:pt x="1525" y="560"/>
                    <a:pt x="1525" y="557"/>
                  </a:cubicBezTo>
                  <a:cubicBezTo>
                    <a:pt x="1525" y="554"/>
                    <a:pt x="1529" y="546"/>
                    <a:pt x="1531" y="542"/>
                  </a:cubicBezTo>
                  <a:cubicBezTo>
                    <a:pt x="1533" y="538"/>
                    <a:pt x="1534" y="537"/>
                    <a:pt x="1536" y="535"/>
                  </a:cubicBezTo>
                  <a:cubicBezTo>
                    <a:pt x="1538" y="532"/>
                    <a:pt x="1535" y="519"/>
                    <a:pt x="1535" y="512"/>
                  </a:cubicBezTo>
                  <a:cubicBezTo>
                    <a:pt x="1535" y="504"/>
                    <a:pt x="1532" y="502"/>
                    <a:pt x="1532" y="498"/>
                  </a:cubicBezTo>
                  <a:cubicBezTo>
                    <a:pt x="1532" y="494"/>
                    <a:pt x="1535" y="486"/>
                    <a:pt x="1536" y="483"/>
                  </a:cubicBezTo>
                  <a:cubicBezTo>
                    <a:pt x="1536" y="480"/>
                    <a:pt x="1533" y="478"/>
                    <a:pt x="1531" y="479"/>
                  </a:cubicBezTo>
                  <a:cubicBezTo>
                    <a:pt x="1530" y="480"/>
                    <a:pt x="1526" y="471"/>
                    <a:pt x="1525" y="470"/>
                  </a:cubicBezTo>
                  <a:cubicBezTo>
                    <a:pt x="1523" y="468"/>
                    <a:pt x="1525" y="468"/>
                    <a:pt x="1526" y="467"/>
                  </a:cubicBezTo>
                  <a:cubicBezTo>
                    <a:pt x="1528" y="466"/>
                    <a:pt x="1519" y="461"/>
                    <a:pt x="1516" y="460"/>
                  </a:cubicBezTo>
                  <a:cubicBezTo>
                    <a:pt x="1512" y="460"/>
                    <a:pt x="1513" y="455"/>
                    <a:pt x="1510" y="454"/>
                  </a:cubicBezTo>
                  <a:cubicBezTo>
                    <a:pt x="1506" y="452"/>
                    <a:pt x="1498" y="450"/>
                    <a:pt x="1496" y="450"/>
                  </a:cubicBezTo>
                  <a:cubicBezTo>
                    <a:pt x="1493" y="450"/>
                    <a:pt x="1500" y="456"/>
                    <a:pt x="1498" y="456"/>
                  </a:cubicBezTo>
                  <a:cubicBezTo>
                    <a:pt x="1495" y="456"/>
                    <a:pt x="1495" y="459"/>
                    <a:pt x="1490" y="459"/>
                  </a:cubicBezTo>
                  <a:cubicBezTo>
                    <a:pt x="1485" y="459"/>
                    <a:pt x="1490" y="457"/>
                    <a:pt x="1489" y="456"/>
                  </a:cubicBezTo>
                  <a:cubicBezTo>
                    <a:pt x="1489" y="454"/>
                    <a:pt x="1482" y="457"/>
                    <a:pt x="1480" y="457"/>
                  </a:cubicBezTo>
                  <a:cubicBezTo>
                    <a:pt x="1478" y="458"/>
                    <a:pt x="1481" y="453"/>
                    <a:pt x="1481" y="452"/>
                  </a:cubicBezTo>
                  <a:cubicBezTo>
                    <a:pt x="1480" y="450"/>
                    <a:pt x="1478" y="451"/>
                    <a:pt x="1477" y="451"/>
                  </a:cubicBezTo>
                  <a:cubicBezTo>
                    <a:pt x="1475" y="452"/>
                    <a:pt x="1468" y="448"/>
                    <a:pt x="1466" y="448"/>
                  </a:cubicBezTo>
                  <a:cubicBezTo>
                    <a:pt x="1463" y="449"/>
                    <a:pt x="1460" y="446"/>
                    <a:pt x="1466" y="442"/>
                  </a:cubicBezTo>
                  <a:cubicBezTo>
                    <a:pt x="1471" y="438"/>
                    <a:pt x="1483" y="426"/>
                    <a:pt x="1484" y="423"/>
                  </a:cubicBezTo>
                  <a:cubicBezTo>
                    <a:pt x="1485" y="420"/>
                    <a:pt x="1493" y="415"/>
                    <a:pt x="1496" y="413"/>
                  </a:cubicBezTo>
                  <a:cubicBezTo>
                    <a:pt x="1499" y="411"/>
                    <a:pt x="1502" y="403"/>
                    <a:pt x="1505" y="399"/>
                  </a:cubicBezTo>
                  <a:cubicBezTo>
                    <a:pt x="1508" y="395"/>
                    <a:pt x="1506" y="393"/>
                    <a:pt x="1512" y="386"/>
                  </a:cubicBezTo>
                  <a:cubicBezTo>
                    <a:pt x="1519" y="379"/>
                    <a:pt x="1540" y="382"/>
                    <a:pt x="1545" y="383"/>
                  </a:cubicBezTo>
                  <a:cubicBezTo>
                    <a:pt x="1549" y="384"/>
                    <a:pt x="1556" y="384"/>
                    <a:pt x="1560" y="384"/>
                  </a:cubicBezTo>
                  <a:cubicBezTo>
                    <a:pt x="1563" y="385"/>
                    <a:pt x="1572" y="387"/>
                    <a:pt x="1574" y="385"/>
                  </a:cubicBezTo>
                  <a:cubicBezTo>
                    <a:pt x="1577" y="383"/>
                    <a:pt x="1574" y="383"/>
                    <a:pt x="1569" y="383"/>
                  </a:cubicBezTo>
                  <a:cubicBezTo>
                    <a:pt x="1564" y="382"/>
                    <a:pt x="1573" y="380"/>
                    <a:pt x="1575" y="379"/>
                  </a:cubicBezTo>
                  <a:cubicBezTo>
                    <a:pt x="1577" y="379"/>
                    <a:pt x="1576" y="379"/>
                    <a:pt x="1574" y="378"/>
                  </a:cubicBezTo>
                  <a:cubicBezTo>
                    <a:pt x="1572" y="377"/>
                    <a:pt x="1581" y="377"/>
                    <a:pt x="1584" y="377"/>
                  </a:cubicBezTo>
                  <a:cubicBezTo>
                    <a:pt x="1587" y="377"/>
                    <a:pt x="1586" y="379"/>
                    <a:pt x="1587" y="380"/>
                  </a:cubicBezTo>
                  <a:cubicBezTo>
                    <a:pt x="1587" y="380"/>
                    <a:pt x="1590" y="378"/>
                    <a:pt x="1591" y="377"/>
                  </a:cubicBezTo>
                  <a:cubicBezTo>
                    <a:pt x="1592" y="377"/>
                    <a:pt x="1593" y="380"/>
                    <a:pt x="1593" y="382"/>
                  </a:cubicBezTo>
                  <a:cubicBezTo>
                    <a:pt x="1594" y="383"/>
                    <a:pt x="1597" y="383"/>
                    <a:pt x="1599" y="386"/>
                  </a:cubicBezTo>
                  <a:cubicBezTo>
                    <a:pt x="1602" y="388"/>
                    <a:pt x="1596" y="388"/>
                    <a:pt x="1594" y="388"/>
                  </a:cubicBezTo>
                  <a:cubicBezTo>
                    <a:pt x="1593" y="389"/>
                    <a:pt x="1598" y="393"/>
                    <a:pt x="1600" y="393"/>
                  </a:cubicBezTo>
                  <a:cubicBezTo>
                    <a:pt x="1601" y="393"/>
                    <a:pt x="1609" y="390"/>
                    <a:pt x="1612" y="388"/>
                  </a:cubicBezTo>
                  <a:cubicBezTo>
                    <a:pt x="1614" y="386"/>
                    <a:pt x="1615" y="387"/>
                    <a:pt x="1618" y="387"/>
                  </a:cubicBezTo>
                  <a:cubicBezTo>
                    <a:pt x="1622" y="388"/>
                    <a:pt x="1622" y="388"/>
                    <a:pt x="1623" y="388"/>
                  </a:cubicBezTo>
                  <a:cubicBezTo>
                    <a:pt x="1625" y="387"/>
                    <a:pt x="1627" y="388"/>
                    <a:pt x="1629" y="388"/>
                  </a:cubicBezTo>
                  <a:cubicBezTo>
                    <a:pt x="1631" y="388"/>
                    <a:pt x="1632" y="387"/>
                    <a:pt x="1635" y="386"/>
                  </a:cubicBezTo>
                  <a:cubicBezTo>
                    <a:pt x="1637" y="385"/>
                    <a:pt x="1638" y="385"/>
                    <a:pt x="1637" y="382"/>
                  </a:cubicBezTo>
                  <a:cubicBezTo>
                    <a:pt x="1636" y="380"/>
                    <a:pt x="1629" y="381"/>
                    <a:pt x="1627" y="381"/>
                  </a:cubicBezTo>
                  <a:cubicBezTo>
                    <a:pt x="1624" y="382"/>
                    <a:pt x="1625" y="379"/>
                    <a:pt x="1627" y="378"/>
                  </a:cubicBezTo>
                  <a:cubicBezTo>
                    <a:pt x="1629" y="376"/>
                    <a:pt x="1630" y="372"/>
                    <a:pt x="1631" y="370"/>
                  </a:cubicBezTo>
                  <a:cubicBezTo>
                    <a:pt x="1632" y="368"/>
                    <a:pt x="1635" y="368"/>
                    <a:pt x="1638" y="366"/>
                  </a:cubicBezTo>
                  <a:cubicBezTo>
                    <a:pt x="1641" y="365"/>
                    <a:pt x="1641" y="352"/>
                    <a:pt x="1643" y="348"/>
                  </a:cubicBezTo>
                  <a:cubicBezTo>
                    <a:pt x="1646" y="345"/>
                    <a:pt x="1654" y="344"/>
                    <a:pt x="1655" y="343"/>
                  </a:cubicBezTo>
                  <a:cubicBezTo>
                    <a:pt x="1657" y="342"/>
                    <a:pt x="1658" y="343"/>
                    <a:pt x="1661" y="342"/>
                  </a:cubicBezTo>
                  <a:cubicBezTo>
                    <a:pt x="1664" y="342"/>
                    <a:pt x="1665" y="336"/>
                    <a:pt x="1666" y="335"/>
                  </a:cubicBezTo>
                  <a:cubicBezTo>
                    <a:pt x="1668" y="335"/>
                    <a:pt x="1665" y="342"/>
                    <a:pt x="1665" y="345"/>
                  </a:cubicBezTo>
                  <a:cubicBezTo>
                    <a:pt x="1666" y="348"/>
                    <a:pt x="1663" y="350"/>
                    <a:pt x="1663" y="353"/>
                  </a:cubicBezTo>
                  <a:cubicBezTo>
                    <a:pt x="1664" y="356"/>
                    <a:pt x="1669" y="357"/>
                    <a:pt x="1671" y="358"/>
                  </a:cubicBezTo>
                  <a:cubicBezTo>
                    <a:pt x="1672" y="359"/>
                    <a:pt x="1673" y="357"/>
                    <a:pt x="1674" y="355"/>
                  </a:cubicBezTo>
                  <a:cubicBezTo>
                    <a:pt x="1675" y="353"/>
                    <a:pt x="1681" y="346"/>
                    <a:pt x="1682" y="345"/>
                  </a:cubicBezTo>
                  <a:cubicBezTo>
                    <a:pt x="1683" y="344"/>
                    <a:pt x="1680" y="340"/>
                    <a:pt x="1678" y="337"/>
                  </a:cubicBezTo>
                  <a:cubicBezTo>
                    <a:pt x="1676" y="334"/>
                    <a:pt x="1679" y="332"/>
                    <a:pt x="1681" y="331"/>
                  </a:cubicBezTo>
                  <a:cubicBezTo>
                    <a:pt x="1684" y="331"/>
                    <a:pt x="1685" y="329"/>
                    <a:pt x="1686" y="329"/>
                  </a:cubicBezTo>
                  <a:cubicBezTo>
                    <a:pt x="1688" y="328"/>
                    <a:pt x="1688" y="331"/>
                    <a:pt x="1689" y="333"/>
                  </a:cubicBezTo>
                  <a:cubicBezTo>
                    <a:pt x="1689" y="334"/>
                    <a:pt x="1689" y="334"/>
                    <a:pt x="1688" y="336"/>
                  </a:cubicBezTo>
                  <a:cubicBezTo>
                    <a:pt x="1686" y="338"/>
                    <a:pt x="1687" y="346"/>
                    <a:pt x="1687" y="347"/>
                  </a:cubicBezTo>
                  <a:cubicBezTo>
                    <a:pt x="1688" y="348"/>
                    <a:pt x="1689" y="351"/>
                    <a:pt x="1691" y="352"/>
                  </a:cubicBezTo>
                  <a:cubicBezTo>
                    <a:pt x="1692" y="353"/>
                    <a:pt x="1690" y="354"/>
                    <a:pt x="1689" y="355"/>
                  </a:cubicBezTo>
                  <a:cubicBezTo>
                    <a:pt x="1688" y="356"/>
                    <a:pt x="1691" y="358"/>
                    <a:pt x="1692" y="359"/>
                  </a:cubicBezTo>
                  <a:cubicBezTo>
                    <a:pt x="1693" y="359"/>
                    <a:pt x="1684" y="365"/>
                    <a:pt x="1685" y="367"/>
                  </a:cubicBezTo>
                  <a:cubicBezTo>
                    <a:pt x="1685" y="370"/>
                    <a:pt x="1683" y="371"/>
                    <a:pt x="1680" y="373"/>
                  </a:cubicBezTo>
                  <a:cubicBezTo>
                    <a:pt x="1678" y="375"/>
                    <a:pt x="1671" y="383"/>
                    <a:pt x="1669" y="386"/>
                  </a:cubicBezTo>
                  <a:cubicBezTo>
                    <a:pt x="1666" y="389"/>
                    <a:pt x="1664" y="399"/>
                    <a:pt x="1664" y="402"/>
                  </a:cubicBezTo>
                  <a:cubicBezTo>
                    <a:pt x="1663" y="404"/>
                    <a:pt x="1657" y="404"/>
                    <a:pt x="1655" y="405"/>
                  </a:cubicBezTo>
                  <a:cubicBezTo>
                    <a:pt x="1653" y="406"/>
                    <a:pt x="1654" y="407"/>
                    <a:pt x="1654" y="410"/>
                  </a:cubicBezTo>
                  <a:cubicBezTo>
                    <a:pt x="1655" y="413"/>
                    <a:pt x="1648" y="424"/>
                    <a:pt x="1647" y="426"/>
                  </a:cubicBezTo>
                  <a:cubicBezTo>
                    <a:pt x="1646" y="429"/>
                    <a:pt x="1650" y="444"/>
                    <a:pt x="1654" y="449"/>
                  </a:cubicBezTo>
                  <a:cubicBezTo>
                    <a:pt x="1658" y="455"/>
                    <a:pt x="1661" y="465"/>
                    <a:pt x="1662" y="470"/>
                  </a:cubicBezTo>
                  <a:cubicBezTo>
                    <a:pt x="1664" y="475"/>
                    <a:pt x="1668" y="479"/>
                    <a:pt x="1669" y="480"/>
                  </a:cubicBezTo>
                  <a:cubicBezTo>
                    <a:pt x="1670" y="480"/>
                    <a:pt x="1674" y="484"/>
                    <a:pt x="1676" y="487"/>
                  </a:cubicBezTo>
                  <a:cubicBezTo>
                    <a:pt x="1678" y="490"/>
                    <a:pt x="1679" y="496"/>
                    <a:pt x="1683" y="500"/>
                  </a:cubicBezTo>
                  <a:cubicBezTo>
                    <a:pt x="1687" y="503"/>
                    <a:pt x="1686" y="494"/>
                    <a:pt x="1688" y="493"/>
                  </a:cubicBezTo>
                  <a:cubicBezTo>
                    <a:pt x="1691" y="492"/>
                    <a:pt x="1692" y="486"/>
                    <a:pt x="1693" y="484"/>
                  </a:cubicBezTo>
                  <a:cubicBezTo>
                    <a:pt x="1693" y="481"/>
                    <a:pt x="1689" y="481"/>
                    <a:pt x="1689" y="480"/>
                  </a:cubicBezTo>
                  <a:cubicBezTo>
                    <a:pt x="1690" y="478"/>
                    <a:pt x="1688" y="477"/>
                    <a:pt x="1687" y="475"/>
                  </a:cubicBezTo>
                  <a:cubicBezTo>
                    <a:pt x="1686" y="473"/>
                    <a:pt x="1689" y="469"/>
                    <a:pt x="1690" y="468"/>
                  </a:cubicBezTo>
                  <a:cubicBezTo>
                    <a:pt x="1692" y="467"/>
                    <a:pt x="1697" y="468"/>
                    <a:pt x="1698" y="468"/>
                  </a:cubicBezTo>
                  <a:cubicBezTo>
                    <a:pt x="1699" y="468"/>
                    <a:pt x="1693" y="461"/>
                    <a:pt x="1694" y="458"/>
                  </a:cubicBezTo>
                  <a:cubicBezTo>
                    <a:pt x="1694" y="455"/>
                    <a:pt x="1697" y="454"/>
                    <a:pt x="1698" y="452"/>
                  </a:cubicBezTo>
                  <a:cubicBezTo>
                    <a:pt x="1699" y="449"/>
                    <a:pt x="1705" y="447"/>
                    <a:pt x="1707" y="447"/>
                  </a:cubicBezTo>
                  <a:cubicBezTo>
                    <a:pt x="1709" y="447"/>
                    <a:pt x="1712" y="448"/>
                    <a:pt x="1713" y="446"/>
                  </a:cubicBezTo>
                  <a:cubicBezTo>
                    <a:pt x="1713" y="444"/>
                    <a:pt x="1712" y="441"/>
                    <a:pt x="1710" y="440"/>
                  </a:cubicBezTo>
                  <a:cubicBezTo>
                    <a:pt x="1708" y="439"/>
                    <a:pt x="1707" y="437"/>
                    <a:pt x="1708" y="436"/>
                  </a:cubicBezTo>
                  <a:cubicBezTo>
                    <a:pt x="1709" y="435"/>
                    <a:pt x="1708" y="434"/>
                    <a:pt x="1708" y="432"/>
                  </a:cubicBezTo>
                  <a:cubicBezTo>
                    <a:pt x="1707" y="431"/>
                    <a:pt x="1710" y="427"/>
                    <a:pt x="1712" y="427"/>
                  </a:cubicBezTo>
                  <a:cubicBezTo>
                    <a:pt x="1714" y="426"/>
                    <a:pt x="1715" y="428"/>
                    <a:pt x="1717" y="428"/>
                  </a:cubicBezTo>
                  <a:cubicBezTo>
                    <a:pt x="1719" y="427"/>
                    <a:pt x="1719" y="424"/>
                    <a:pt x="1718" y="422"/>
                  </a:cubicBezTo>
                  <a:cubicBezTo>
                    <a:pt x="1717" y="420"/>
                    <a:pt x="1714" y="419"/>
                    <a:pt x="1712" y="419"/>
                  </a:cubicBezTo>
                  <a:cubicBezTo>
                    <a:pt x="1710" y="420"/>
                    <a:pt x="1708" y="416"/>
                    <a:pt x="1706" y="412"/>
                  </a:cubicBezTo>
                  <a:cubicBezTo>
                    <a:pt x="1705" y="408"/>
                    <a:pt x="1709" y="408"/>
                    <a:pt x="1710" y="407"/>
                  </a:cubicBezTo>
                  <a:cubicBezTo>
                    <a:pt x="1711" y="405"/>
                    <a:pt x="1706" y="401"/>
                    <a:pt x="1704" y="401"/>
                  </a:cubicBezTo>
                  <a:cubicBezTo>
                    <a:pt x="1702" y="402"/>
                    <a:pt x="1701" y="400"/>
                    <a:pt x="1702" y="399"/>
                  </a:cubicBezTo>
                  <a:cubicBezTo>
                    <a:pt x="1702" y="398"/>
                    <a:pt x="1699" y="393"/>
                    <a:pt x="1699" y="391"/>
                  </a:cubicBezTo>
                  <a:cubicBezTo>
                    <a:pt x="1700" y="389"/>
                    <a:pt x="1702" y="382"/>
                    <a:pt x="1704" y="380"/>
                  </a:cubicBezTo>
                  <a:cubicBezTo>
                    <a:pt x="1706" y="379"/>
                    <a:pt x="1706" y="377"/>
                    <a:pt x="1705" y="375"/>
                  </a:cubicBezTo>
                  <a:cubicBezTo>
                    <a:pt x="1705" y="373"/>
                    <a:pt x="1707" y="372"/>
                    <a:pt x="1709" y="371"/>
                  </a:cubicBezTo>
                  <a:cubicBezTo>
                    <a:pt x="1712" y="370"/>
                    <a:pt x="1712" y="372"/>
                    <a:pt x="1714" y="372"/>
                  </a:cubicBezTo>
                  <a:cubicBezTo>
                    <a:pt x="1716" y="372"/>
                    <a:pt x="1715" y="371"/>
                    <a:pt x="1716" y="369"/>
                  </a:cubicBezTo>
                  <a:cubicBezTo>
                    <a:pt x="1717" y="366"/>
                    <a:pt x="1722" y="364"/>
                    <a:pt x="1724" y="364"/>
                  </a:cubicBezTo>
                  <a:cubicBezTo>
                    <a:pt x="1725" y="364"/>
                    <a:pt x="1724" y="369"/>
                    <a:pt x="1725" y="370"/>
                  </a:cubicBezTo>
                  <a:cubicBezTo>
                    <a:pt x="1727" y="371"/>
                    <a:pt x="1731" y="365"/>
                    <a:pt x="1733" y="364"/>
                  </a:cubicBezTo>
                  <a:cubicBezTo>
                    <a:pt x="1735" y="362"/>
                    <a:pt x="1735" y="361"/>
                    <a:pt x="1736" y="360"/>
                  </a:cubicBezTo>
                  <a:cubicBezTo>
                    <a:pt x="1736" y="359"/>
                    <a:pt x="1740" y="358"/>
                    <a:pt x="1743" y="358"/>
                  </a:cubicBezTo>
                  <a:cubicBezTo>
                    <a:pt x="1746" y="359"/>
                    <a:pt x="1749" y="364"/>
                    <a:pt x="1750" y="366"/>
                  </a:cubicBezTo>
                  <a:cubicBezTo>
                    <a:pt x="1752" y="369"/>
                    <a:pt x="1755" y="368"/>
                    <a:pt x="1755" y="366"/>
                  </a:cubicBezTo>
                  <a:cubicBezTo>
                    <a:pt x="1755" y="363"/>
                    <a:pt x="1757" y="360"/>
                    <a:pt x="1757" y="359"/>
                  </a:cubicBezTo>
                  <a:cubicBezTo>
                    <a:pt x="1758" y="358"/>
                    <a:pt x="1762" y="357"/>
                    <a:pt x="1763" y="357"/>
                  </a:cubicBezTo>
                  <a:cubicBezTo>
                    <a:pt x="1764" y="357"/>
                    <a:pt x="1762" y="354"/>
                    <a:pt x="1762" y="352"/>
                  </a:cubicBezTo>
                  <a:cubicBezTo>
                    <a:pt x="1762" y="350"/>
                    <a:pt x="1765" y="353"/>
                    <a:pt x="1767" y="352"/>
                  </a:cubicBezTo>
                  <a:cubicBezTo>
                    <a:pt x="1769" y="352"/>
                    <a:pt x="1764" y="349"/>
                    <a:pt x="1764" y="347"/>
                  </a:cubicBezTo>
                  <a:cubicBezTo>
                    <a:pt x="1764" y="347"/>
                    <a:pt x="1766" y="348"/>
                    <a:pt x="1767" y="348"/>
                  </a:cubicBezTo>
                  <a:cubicBezTo>
                    <a:pt x="1768" y="348"/>
                    <a:pt x="1771" y="345"/>
                    <a:pt x="1771" y="344"/>
                  </a:cubicBezTo>
                  <a:cubicBezTo>
                    <a:pt x="1772" y="344"/>
                    <a:pt x="1773" y="345"/>
                    <a:pt x="1774" y="345"/>
                  </a:cubicBezTo>
                  <a:cubicBezTo>
                    <a:pt x="1776" y="345"/>
                    <a:pt x="1778" y="339"/>
                    <a:pt x="1786" y="332"/>
                  </a:cubicBezTo>
                  <a:cubicBezTo>
                    <a:pt x="1794" y="324"/>
                    <a:pt x="1805" y="324"/>
                    <a:pt x="1808" y="324"/>
                  </a:cubicBezTo>
                  <a:cubicBezTo>
                    <a:pt x="1811" y="324"/>
                    <a:pt x="1812" y="325"/>
                    <a:pt x="1816" y="326"/>
                  </a:cubicBezTo>
                  <a:cubicBezTo>
                    <a:pt x="1821" y="328"/>
                    <a:pt x="1820" y="326"/>
                    <a:pt x="1822" y="325"/>
                  </a:cubicBezTo>
                  <a:cubicBezTo>
                    <a:pt x="1823" y="324"/>
                    <a:pt x="1822" y="321"/>
                    <a:pt x="1822" y="319"/>
                  </a:cubicBezTo>
                  <a:cubicBezTo>
                    <a:pt x="1821" y="318"/>
                    <a:pt x="1819" y="313"/>
                    <a:pt x="1816" y="312"/>
                  </a:cubicBezTo>
                  <a:cubicBezTo>
                    <a:pt x="1813" y="312"/>
                    <a:pt x="1813" y="308"/>
                    <a:pt x="1809" y="307"/>
                  </a:cubicBezTo>
                  <a:cubicBezTo>
                    <a:pt x="1805" y="306"/>
                    <a:pt x="1806" y="304"/>
                    <a:pt x="1805" y="302"/>
                  </a:cubicBezTo>
                  <a:cubicBezTo>
                    <a:pt x="1804" y="300"/>
                    <a:pt x="1804" y="302"/>
                    <a:pt x="1803" y="303"/>
                  </a:cubicBezTo>
                  <a:cubicBezTo>
                    <a:pt x="1802" y="305"/>
                    <a:pt x="1803" y="305"/>
                    <a:pt x="1796" y="304"/>
                  </a:cubicBezTo>
                  <a:cubicBezTo>
                    <a:pt x="1790" y="303"/>
                    <a:pt x="1791" y="295"/>
                    <a:pt x="1791" y="293"/>
                  </a:cubicBezTo>
                  <a:cubicBezTo>
                    <a:pt x="1791" y="291"/>
                    <a:pt x="1791" y="290"/>
                    <a:pt x="1787" y="289"/>
                  </a:cubicBezTo>
                  <a:cubicBezTo>
                    <a:pt x="1782" y="288"/>
                    <a:pt x="1785" y="286"/>
                    <a:pt x="1787" y="286"/>
                  </a:cubicBezTo>
                  <a:cubicBezTo>
                    <a:pt x="1789" y="286"/>
                    <a:pt x="1794" y="288"/>
                    <a:pt x="1796" y="288"/>
                  </a:cubicBezTo>
                  <a:cubicBezTo>
                    <a:pt x="1798" y="288"/>
                    <a:pt x="1801" y="289"/>
                    <a:pt x="1803" y="289"/>
                  </a:cubicBezTo>
                  <a:cubicBezTo>
                    <a:pt x="1806" y="289"/>
                    <a:pt x="1811" y="287"/>
                    <a:pt x="1814" y="285"/>
                  </a:cubicBezTo>
                  <a:cubicBezTo>
                    <a:pt x="1818" y="283"/>
                    <a:pt x="1817" y="277"/>
                    <a:pt x="1817" y="275"/>
                  </a:cubicBezTo>
                  <a:cubicBezTo>
                    <a:pt x="1816" y="274"/>
                    <a:pt x="1815" y="272"/>
                    <a:pt x="1814" y="272"/>
                  </a:cubicBezTo>
                  <a:cubicBezTo>
                    <a:pt x="1813" y="272"/>
                    <a:pt x="1813" y="264"/>
                    <a:pt x="1813" y="262"/>
                  </a:cubicBezTo>
                  <a:cubicBezTo>
                    <a:pt x="1812" y="261"/>
                    <a:pt x="1815" y="263"/>
                    <a:pt x="1817" y="264"/>
                  </a:cubicBezTo>
                  <a:cubicBezTo>
                    <a:pt x="1819" y="265"/>
                    <a:pt x="1820" y="266"/>
                    <a:pt x="1819" y="267"/>
                  </a:cubicBezTo>
                  <a:cubicBezTo>
                    <a:pt x="1818" y="268"/>
                    <a:pt x="1819" y="270"/>
                    <a:pt x="1821" y="271"/>
                  </a:cubicBezTo>
                  <a:cubicBezTo>
                    <a:pt x="1823" y="273"/>
                    <a:pt x="1824" y="274"/>
                    <a:pt x="1827" y="275"/>
                  </a:cubicBezTo>
                  <a:cubicBezTo>
                    <a:pt x="1830" y="277"/>
                    <a:pt x="1843" y="276"/>
                    <a:pt x="1845" y="277"/>
                  </a:cubicBezTo>
                  <a:cubicBezTo>
                    <a:pt x="1847" y="277"/>
                    <a:pt x="1852" y="283"/>
                    <a:pt x="1851" y="284"/>
                  </a:cubicBezTo>
                  <a:cubicBezTo>
                    <a:pt x="1849" y="285"/>
                    <a:pt x="1853" y="288"/>
                    <a:pt x="1855" y="289"/>
                  </a:cubicBezTo>
                  <a:cubicBezTo>
                    <a:pt x="1857" y="290"/>
                    <a:pt x="1865" y="290"/>
                    <a:pt x="1869" y="291"/>
                  </a:cubicBezTo>
                  <a:cubicBezTo>
                    <a:pt x="1873" y="292"/>
                    <a:pt x="1875" y="295"/>
                    <a:pt x="1878" y="296"/>
                  </a:cubicBezTo>
                  <a:cubicBezTo>
                    <a:pt x="1882" y="296"/>
                    <a:pt x="1887" y="294"/>
                    <a:pt x="1886" y="292"/>
                  </a:cubicBezTo>
                  <a:cubicBezTo>
                    <a:pt x="1886" y="290"/>
                    <a:pt x="1883" y="290"/>
                    <a:pt x="1882" y="290"/>
                  </a:cubicBezTo>
                  <a:cubicBezTo>
                    <a:pt x="1880" y="291"/>
                    <a:pt x="1879" y="290"/>
                    <a:pt x="1878" y="288"/>
                  </a:cubicBezTo>
                  <a:cubicBezTo>
                    <a:pt x="1877" y="287"/>
                    <a:pt x="1880" y="287"/>
                    <a:pt x="1882" y="286"/>
                  </a:cubicBezTo>
                  <a:cubicBezTo>
                    <a:pt x="1884" y="285"/>
                    <a:pt x="1881" y="281"/>
                    <a:pt x="1880" y="279"/>
                  </a:cubicBezTo>
                  <a:cubicBezTo>
                    <a:pt x="1879" y="277"/>
                    <a:pt x="1877" y="275"/>
                    <a:pt x="1878" y="275"/>
                  </a:cubicBezTo>
                  <a:cubicBezTo>
                    <a:pt x="1879" y="275"/>
                    <a:pt x="1885" y="275"/>
                    <a:pt x="1887" y="275"/>
                  </a:cubicBezTo>
                  <a:cubicBezTo>
                    <a:pt x="1890" y="275"/>
                    <a:pt x="1887" y="273"/>
                    <a:pt x="1886" y="271"/>
                  </a:cubicBezTo>
                  <a:cubicBezTo>
                    <a:pt x="1885" y="269"/>
                    <a:pt x="1890" y="273"/>
                    <a:pt x="1893" y="274"/>
                  </a:cubicBezTo>
                  <a:cubicBezTo>
                    <a:pt x="1896" y="276"/>
                    <a:pt x="1894" y="274"/>
                    <a:pt x="1895" y="271"/>
                  </a:cubicBezTo>
                  <a:cubicBezTo>
                    <a:pt x="1895" y="268"/>
                    <a:pt x="1896" y="267"/>
                    <a:pt x="1898" y="266"/>
                  </a:cubicBezTo>
                  <a:cubicBezTo>
                    <a:pt x="1901" y="266"/>
                    <a:pt x="1899" y="265"/>
                    <a:pt x="1893" y="263"/>
                  </a:cubicBezTo>
                  <a:cubicBezTo>
                    <a:pt x="1888" y="261"/>
                    <a:pt x="1887" y="257"/>
                    <a:pt x="1885" y="255"/>
                  </a:cubicBezTo>
                  <a:cubicBezTo>
                    <a:pt x="1883" y="253"/>
                    <a:pt x="1883" y="254"/>
                    <a:pt x="1881" y="255"/>
                  </a:cubicBezTo>
                  <a:cubicBezTo>
                    <a:pt x="1879" y="256"/>
                    <a:pt x="1877" y="249"/>
                    <a:pt x="1874" y="249"/>
                  </a:cubicBezTo>
                  <a:cubicBezTo>
                    <a:pt x="1872" y="249"/>
                    <a:pt x="1868" y="247"/>
                    <a:pt x="1867" y="248"/>
                  </a:cubicBezTo>
                  <a:cubicBezTo>
                    <a:pt x="1866" y="248"/>
                    <a:pt x="1859" y="247"/>
                    <a:pt x="1858" y="248"/>
                  </a:cubicBezTo>
                  <a:cubicBezTo>
                    <a:pt x="1856" y="249"/>
                    <a:pt x="1860" y="259"/>
                    <a:pt x="1858" y="259"/>
                  </a:cubicBezTo>
                  <a:cubicBezTo>
                    <a:pt x="1857" y="259"/>
                    <a:pt x="1852" y="244"/>
                    <a:pt x="1851" y="242"/>
                  </a:cubicBezTo>
                  <a:cubicBezTo>
                    <a:pt x="1850" y="240"/>
                    <a:pt x="1848" y="236"/>
                    <a:pt x="1846" y="236"/>
                  </a:cubicBezTo>
                  <a:cubicBezTo>
                    <a:pt x="1845" y="236"/>
                    <a:pt x="1836" y="236"/>
                    <a:pt x="1832" y="235"/>
                  </a:cubicBezTo>
                  <a:cubicBezTo>
                    <a:pt x="1828" y="235"/>
                    <a:pt x="1824" y="228"/>
                    <a:pt x="1821" y="227"/>
                  </a:cubicBezTo>
                  <a:cubicBezTo>
                    <a:pt x="1817" y="226"/>
                    <a:pt x="1811" y="225"/>
                    <a:pt x="1807" y="223"/>
                  </a:cubicBezTo>
                  <a:cubicBezTo>
                    <a:pt x="1803" y="221"/>
                    <a:pt x="1802" y="220"/>
                    <a:pt x="1796" y="217"/>
                  </a:cubicBezTo>
                  <a:cubicBezTo>
                    <a:pt x="1790" y="215"/>
                    <a:pt x="1789" y="213"/>
                    <a:pt x="1786" y="211"/>
                  </a:cubicBezTo>
                  <a:cubicBezTo>
                    <a:pt x="1783" y="209"/>
                    <a:pt x="1781" y="210"/>
                    <a:pt x="1779" y="209"/>
                  </a:cubicBezTo>
                  <a:cubicBezTo>
                    <a:pt x="1776" y="209"/>
                    <a:pt x="1775" y="203"/>
                    <a:pt x="1772" y="203"/>
                  </a:cubicBezTo>
                  <a:cubicBezTo>
                    <a:pt x="1769" y="202"/>
                    <a:pt x="1763" y="200"/>
                    <a:pt x="1759" y="199"/>
                  </a:cubicBezTo>
                  <a:cubicBezTo>
                    <a:pt x="1755" y="198"/>
                    <a:pt x="1755" y="194"/>
                    <a:pt x="1749" y="192"/>
                  </a:cubicBezTo>
                  <a:cubicBezTo>
                    <a:pt x="1742" y="189"/>
                    <a:pt x="1723" y="191"/>
                    <a:pt x="1716" y="191"/>
                  </a:cubicBezTo>
                  <a:cubicBezTo>
                    <a:pt x="1709" y="190"/>
                    <a:pt x="1705" y="186"/>
                    <a:pt x="1703" y="188"/>
                  </a:cubicBezTo>
                  <a:cubicBezTo>
                    <a:pt x="1702" y="190"/>
                    <a:pt x="1704" y="191"/>
                    <a:pt x="1706" y="192"/>
                  </a:cubicBezTo>
                  <a:cubicBezTo>
                    <a:pt x="1708" y="193"/>
                    <a:pt x="1702" y="193"/>
                    <a:pt x="1702" y="195"/>
                  </a:cubicBezTo>
                  <a:cubicBezTo>
                    <a:pt x="1703" y="197"/>
                    <a:pt x="1705" y="199"/>
                    <a:pt x="1708" y="200"/>
                  </a:cubicBezTo>
                  <a:cubicBezTo>
                    <a:pt x="1710" y="200"/>
                    <a:pt x="1710" y="201"/>
                    <a:pt x="1709" y="203"/>
                  </a:cubicBezTo>
                  <a:cubicBezTo>
                    <a:pt x="1709" y="205"/>
                    <a:pt x="1710" y="207"/>
                    <a:pt x="1712" y="208"/>
                  </a:cubicBezTo>
                  <a:cubicBezTo>
                    <a:pt x="1715" y="210"/>
                    <a:pt x="1713" y="211"/>
                    <a:pt x="1711" y="212"/>
                  </a:cubicBezTo>
                  <a:cubicBezTo>
                    <a:pt x="1710" y="212"/>
                    <a:pt x="1711" y="217"/>
                    <a:pt x="1709" y="217"/>
                  </a:cubicBezTo>
                  <a:cubicBezTo>
                    <a:pt x="1707" y="218"/>
                    <a:pt x="1704" y="214"/>
                    <a:pt x="1703" y="213"/>
                  </a:cubicBezTo>
                  <a:cubicBezTo>
                    <a:pt x="1702" y="213"/>
                    <a:pt x="1703" y="217"/>
                    <a:pt x="1703" y="218"/>
                  </a:cubicBezTo>
                  <a:cubicBezTo>
                    <a:pt x="1703" y="219"/>
                    <a:pt x="1698" y="212"/>
                    <a:pt x="1698" y="210"/>
                  </a:cubicBezTo>
                  <a:cubicBezTo>
                    <a:pt x="1697" y="208"/>
                    <a:pt x="1690" y="206"/>
                    <a:pt x="1687" y="203"/>
                  </a:cubicBezTo>
                  <a:cubicBezTo>
                    <a:pt x="1685" y="201"/>
                    <a:pt x="1684" y="195"/>
                    <a:pt x="1682" y="194"/>
                  </a:cubicBezTo>
                  <a:cubicBezTo>
                    <a:pt x="1680" y="193"/>
                    <a:pt x="1680" y="195"/>
                    <a:pt x="1680" y="197"/>
                  </a:cubicBezTo>
                  <a:cubicBezTo>
                    <a:pt x="1681" y="199"/>
                    <a:pt x="1664" y="198"/>
                    <a:pt x="1658" y="196"/>
                  </a:cubicBezTo>
                  <a:cubicBezTo>
                    <a:pt x="1653" y="195"/>
                    <a:pt x="1642" y="193"/>
                    <a:pt x="1638" y="194"/>
                  </a:cubicBezTo>
                  <a:cubicBezTo>
                    <a:pt x="1634" y="196"/>
                    <a:pt x="1632" y="199"/>
                    <a:pt x="1631" y="201"/>
                  </a:cubicBezTo>
                  <a:cubicBezTo>
                    <a:pt x="1631" y="203"/>
                    <a:pt x="1634" y="211"/>
                    <a:pt x="1633" y="212"/>
                  </a:cubicBezTo>
                  <a:cubicBezTo>
                    <a:pt x="1631" y="213"/>
                    <a:pt x="1628" y="205"/>
                    <a:pt x="1628" y="204"/>
                  </a:cubicBezTo>
                  <a:cubicBezTo>
                    <a:pt x="1629" y="202"/>
                    <a:pt x="1625" y="202"/>
                    <a:pt x="1622" y="199"/>
                  </a:cubicBezTo>
                  <a:cubicBezTo>
                    <a:pt x="1618" y="196"/>
                    <a:pt x="1616" y="195"/>
                    <a:pt x="1613" y="193"/>
                  </a:cubicBezTo>
                  <a:cubicBezTo>
                    <a:pt x="1610" y="190"/>
                    <a:pt x="1612" y="192"/>
                    <a:pt x="1612" y="190"/>
                  </a:cubicBezTo>
                  <a:cubicBezTo>
                    <a:pt x="1613" y="187"/>
                    <a:pt x="1610" y="186"/>
                    <a:pt x="1608" y="182"/>
                  </a:cubicBezTo>
                  <a:cubicBezTo>
                    <a:pt x="1606" y="179"/>
                    <a:pt x="1600" y="172"/>
                    <a:pt x="1595" y="170"/>
                  </a:cubicBezTo>
                  <a:cubicBezTo>
                    <a:pt x="1589" y="168"/>
                    <a:pt x="1574" y="170"/>
                    <a:pt x="1567" y="170"/>
                  </a:cubicBezTo>
                  <a:cubicBezTo>
                    <a:pt x="1560" y="171"/>
                    <a:pt x="1550" y="174"/>
                    <a:pt x="1546" y="174"/>
                  </a:cubicBezTo>
                  <a:cubicBezTo>
                    <a:pt x="1542" y="174"/>
                    <a:pt x="1536" y="171"/>
                    <a:pt x="1534" y="169"/>
                  </a:cubicBezTo>
                  <a:cubicBezTo>
                    <a:pt x="1531" y="168"/>
                    <a:pt x="1522" y="159"/>
                    <a:pt x="1520" y="157"/>
                  </a:cubicBezTo>
                  <a:cubicBezTo>
                    <a:pt x="1517" y="155"/>
                    <a:pt x="1513" y="155"/>
                    <a:pt x="1513" y="154"/>
                  </a:cubicBezTo>
                  <a:cubicBezTo>
                    <a:pt x="1513" y="152"/>
                    <a:pt x="1517" y="154"/>
                    <a:pt x="1519" y="154"/>
                  </a:cubicBezTo>
                  <a:cubicBezTo>
                    <a:pt x="1520" y="154"/>
                    <a:pt x="1518" y="149"/>
                    <a:pt x="1516" y="147"/>
                  </a:cubicBezTo>
                  <a:cubicBezTo>
                    <a:pt x="1515" y="145"/>
                    <a:pt x="1509" y="142"/>
                    <a:pt x="1505" y="142"/>
                  </a:cubicBezTo>
                  <a:cubicBezTo>
                    <a:pt x="1500" y="142"/>
                    <a:pt x="1498" y="140"/>
                    <a:pt x="1493" y="140"/>
                  </a:cubicBezTo>
                  <a:cubicBezTo>
                    <a:pt x="1489" y="140"/>
                    <a:pt x="1491" y="141"/>
                    <a:pt x="1490" y="141"/>
                  </a:cubicBezTo>
                  <a:cubicBezTo>
                    <a:pt x="1488" y="142"/>
                    <a:pt x="1485" y="141"/>
                    <a:pt x="1483" y="141"/>
                  </a:cubicBezTo>
                  <a:cubicBezTo>
                    <a:pt x="1481" y="141"/>
                    <a:pt x="1479" y="144"/>
                    <a:pt x="1477" y="144"/>
                  </a:cubicBezTo>
                  <a:cubicBezTo>
                    <a:pt x="1475" y="145"/>
                    <a:pt x="1470" y="145"/>
                    <a:pt x="1467" y="145"/>
                  </a:cubicBezTo>
                  <a:cubicBezTo>
                    <a:pt x="1463" y="145"/>
                    <a:pt x="1466" y="144"/>
                    <a:pt x="1467" y="142"/>
                  </a:cubicBezTo>
                  <a:cubicBezTo>
                    <a:pt x="1469" y="141"/>
                    <a:pt x="1467" y="139"/>
                    <a:pt x="1467" y="139"/>
                  </a:cubicBezTo>
                  <a:cubicBezTo>
                    <a:pt x="1466" y="138"/>
                    <a:pt x="1467" y="137"/>
                    <a:pt x="1470" y="137"/>
                  </a:cubicBezTo>
                  <a:cubicBezTo>
                    <a:pt x="1472" y="137"/>
                    <a:pt x="1485" y="140"/>
                    <a:pt x="1487" y="140"/>
                  </a:cubicBezTo>
                  <a:cubicBezTo>
                    <a:pt x="1490" y="139"/>
                    <a:pt x="1472" y="134"/>
                    <a:pt x="1465" y="134"/>
                  </a:cubicBezTo>
                  <a:cubicBezTo>
                    <a:pt x="1458" y="134"/>
                    <a:pt x="1443" y="132"/>
                    <a:pt x="1440" y="133"/>
                  </a:cubicBezTo>
                  <a:cubicBezTo>
                    <a:pt x="1438" y="134"/>
                    <a:pt x="1427" y="137"/>
                    <a:pt x="1426" y="137"/>
                  </a:cubicBezTo>
                  <a:cubicBezTo>
                    <a:pt x="1424" y="137"/>
                    <a:pt x="1424" y="141"/>
                    <a:pt x="1425" y="144"/>
                  </a:cubicBezTo>
                  <a:cubicBezTo>
                    <a:pt x="1427" y="147"/>
                    <a:pt x="1427" y="144"/>
                    <a:pt x="1428" y="143"/>
                  </a:cubicBezTo>
                  <a:cubicBezTo>
                    <a:pt x="1429" y="142"/>
                    <a:pt x="1430" y="144"/>
                    <a:pt x="1434" y="145"/>
                  </a:cubicBezTo>
                  <a:cubicBezTo>
                    <a:pt x="1437" y="146"/>
                    <a:pt x="1431" y="145"/>
                    <a:pt x="1431" y="146"/>
                  </a:cubicBezTo>
                  <a:cubicBezTo>
                    <a:pt x="1431" y="147"/>
                    <a:pt x="1430" y="146"/>
                    <a:pt x="1429" y="149"/>
                  </a:cubicBezTo>
                  <a:cubicBezTo>
                    <a:pt x="1428" y="151"/>
                    <a:pt x="1436" y="156"/>
                    <a:pt x="1436" y="158"/>
                  </a:cubicBezTo>
                  <a:cubicBezTo>
                    <a:pt x="1437" y="159"/>
                    <a:pt x="1435" y="158"/>
                    <a:pt x="1433" y="158"/>
                  </a:cubicBezTo>
                  <a:cubicBezTo>
                    <a:pt x="1431" y="158"/>
                    <a:pt x="1432" y="159"/>
                    <a:pt x="1430" y="160"/>
                  </a:cubicBezTo>
                  <a:cubicBezTo>
                    <a:pt x="1428" y="161"/>
                    <a:pt x="1425" y="156"/>
                    <a:pt x="1425" y="156"/>
                  </a:cubicBezTo>
                  <a:cubicBezTo>
                    <a:pt x="1426" y="155"/>
                    <a:pt x="1421" y="154"/>
                    <a:pt x="1419" y="155"/>
                  </a:cubicBezTo>
                  <a:cubicBezTo>
                    <a:pt x="1417" y="157"/>
                    <a:pt x="1421" y="160"/>
                    <a:pt x="1422" y="162"/>
                  </a:cubicBezTo>
                  <a:cubicBezTo>
                    <a:pt x="1423" y="164"/>
                    <a:pt x="1421" y="162"/>
                    <a:pt x="1419" y="162"/>
                  </a:cubicBezTo>
                  <a:cubicBezTo>
                    <a:pt x="1418" y="162"/>
                    <a:pt x="1420" y="167"/>
                    <a:pt x="1418" y="167"/>
                  </a:cubicBezTo>
                  <a:cubicBezTo>
                    <a:pt x="1416" y="167"/>
                    <a:pt x="1412" y="161"/>
                    <a:pt x="1409" y="160"/>
                  </a:cubicBezTo>
                  <a:cubicBezTo>
                    <a:pt x="1405" y="159"/>
                    <a:pt x="1404" y="157"/>
                    <a:pt x="1401" y="158"/>
                  </a:cubicBezTo>
                  <a:cubicBezTo>
                    <a:pt x="1399" y="158"/>
                    <a:pt x="1397" y="156"/>
                    <a:pt x="1393" y="155"/>
                  </a:cubicBezTo>
                  <a:cubicBezTo>
                    <a:pt x="1389" y="155"/>
                    <a:pt x="1387" y="157"/>
                    <a:pt x="1386" y="158"/>
                  </a:cubicBezTo>
                  <a:cubicBezTo>
                    <a:pt x="1385" y="159"/>
                    <a:pt x="1383" y="160"/>
                    <a:pt x="1380" y="159"/>
                  </a:cubicBezTo>
                  <a:cubicBezTo>
                    <a:pt x="1378" y="159"/>
                    <a:pt x="1373" y="152"/>
                    <a:pt x="1371" y="150"/>
                  </a:cubicBezTo>
                  <a:cubicBezTo>
                    <a:pt x="1369" y="147"/>
                    <a:pt x="1370" y="150"/>
                    <a:pt x="1368" y="153"/>
                  </a:cubicBezTo>
                  <a:cubicBezTo>
                    <a:pt x="1366" y="157"/>
                    <a:pt x="1366" y="160"/>
                    <a:pt x="1368" y="165"/>
                  </a:cubicBezTo>
                  <a:cubicBezTo>
                    <a:pt x="1369" y="170"/>
                    <a:pt x="1364" y="174"/>
                    <a:pt x="1363" y="175"/>
                  </a:cubicBezTo>
                  <a:cubicBezTo>
                    <a:pt x="1362" y="176"/>
                    <a:pt x="1361" y="173"/>
                    <a:pt x="1360" y="171"/>
                  </a:cubicBezTo>
                  <a:cubicBezTo>
                    <a:pt x="1359" y="170"/>
                    <a:pt x="1356" y="170"/>
                    <a:pt x="1355" y="170"/>
                  </a:cubicBezTo>
                  <a:cubicBezTo>
                    <a:pt x="1354" y="170"/>
                    <a:pt x="1352" y="167"/>
                    <a:pt x="1352" y="165"/>
                  </a:cubicBezTo>
                  <a:cubicBezTo>
                    <a:pt x="1351" y="164"/>
                    <a:pt x="1350" y="162"/>
                    <a:pt x="1348" y="161"/>
                  </a:cubicBezTo>
                  <a:cubicBezTo>
                    <a:pt x="1347" y="159"/>
                    <a:pt x="1347" y="158"/>
                    <a:pt x="1343" y="157"/>
                  </a:cubicBezTo>
                  <a:cubicBezTo>
                    <a:pt x="1339" y="155"/>
                    <a:pt x="1341" y="154"/>
                    <a:pt x="1339" y="152"/>
                  </a:cubicBezTo>
                  <a:cubicBezTo>
                    <a:pt x="1337" y="150"/>
                    <a:pt x="1337" y="151"/>
                    <a:pt x="1336" y="151"/>
                  </a:cubicBezTo>
                  <a:cubicBezTo>
                    <a:pt x="1335" y="152"/>
                    <a:pt x="1334" y="150"/>
                    <a:pt x="1333" y="148"/>
                  </a:cubicBezTo>
                  <a:cubicBezTo>
                    <a:pt x="1333" y="147"/>
                    <a:pt x="1331" y="148"/>
                    <a:pt x="1330" y="148"/>
                  </a:cubicBezTo>
                  <a:cubicBezTo>
                    <a:pt x="1329" y="149"/>
                    <a:pt x="1327" y="143"/>
                    <a:pt x="1325" y="142"/>
                  </a:cubicBezTo>
                  <a:cubicBezTo>
                    <a:pt x="1323" y="141"/>
                    <a:pt x="1319" y="140"/>
                    <a:pt x="1317" y="140"/>
                  </a:cubicBezTo>
                  <a:cubicBezTo>
                    <a:pt x="1314" y="140"/>
                    <a:pt x="1311" y="136"/>
                    <a:pt x="1310" y="135"/>
                  </a:cubicBezTo>
                  <a:cubicBezTo>
                    <a:pt x="1310" y="134"/>
                    <a:pt x="1320" y="137"/>
                    <a:pt x="1324" y="139"/>
                  </a:cubicBezTo>
                  <a:cubicBezTo>
                    <a:pt x="1328" y="140"/>
                    <a:pt x="1328" y="142"/>
                    <a:pt x="1331" y="145"/>
                  </a:cubicBezTo>
                  <a:cubicBezTo>
                    <a:pt x="1335" y="147"/>
                    <a:pt x="1338" y="147"/>
                    <a:pt x="1337" y="146"/>
                  </a:cubicBezTo>
                  <a:cubicBezTo>
                    <a:pt x="1337" y="144"/>
                    <a:pt x="1336" y="131"/>
                    <a:pt x="1335" y="129"/>
                  </a:cubicBezTo>
                  <a:cubicBezTo>
                    <a:pt x="1335" y="127"/>
                    <a:pt x="1331" y="125"/>
                    <a:pt x="1327" y="123"/>
                  </a:cubicBezTo>
                  <a:cubicBezTo>
                    <a:pt x="1323" y="121"/>
                    <a:pt x="1325" y="118"/>
                    <a:pt x="1321" y="117"/>
                  </a:cubicBezTo>
                  <a:cubicBezTo>
                    <a:pt x="1318" y="116"/>
                    <a:pt x="1319" y="115"/>
                    <a:pt x="1316" y="115"/>
                  </a:cubicBezTo>
                  <a:cubicBezTo>
                    <a:pt x="1313" y="115"/>
                    <a:pt x="1310" y="113"/>
                    <a:pt x="1309" y="114"/>
                  </a:cubicBezTo>
                  <a:cubicBezTo>
                    <a:pt x="1307" y="114"/>
                    <a:pt x="1305" y="114"/>
                    <a:pt x="1301" y="114"/>
                  </a:cubicBezTo>
                  <a:cubicBezTo>
                    <a:pt x="1297" y="113"/>
                    <a:pt x="1294" y="113"/>
                    <a:pt x="1292" y="111"/>
                  </a:cubicBezTo>
                  <a:cubicBezTo>
                    <a:pt x="1290" y="109"/>
                    <a:pt x="1290" y="108"/>
                    <a:pt x="1286" y="108"/>
                  </a:cubicBezTo>
                  <a:cubicBezTo>
                    <a:pt x="1283" y="108"/>
                    <a:pt x="1282" y="106"/>
                    <a:pt x="1279" y="106"/>
                  </a:cubicBezTo>
                  <a:cubicBezTo>
                    <a:pt x="1277" y="106"/>
                    <a:pt x="1275" y="108"/>
                    <a:pt x="1275" y="110"/>
                  </a:cubicBezTo>
                  <a:cubicBezTo>
                    <a:pt x="1274" y="112"/>
                    <a:pt x="1278" y="115"/>
                    <a:pt x="1280" y="116"/>
                  </a:cubicBezTo>
                  <a:cubicBezTo>
                    <a:pt x="1283" y="118"/>
                    <a:pt x="1283" y="118"/>
                    <a:pt x="1281" y="119"/>
                  </a:cubicBezTo>
                  <a:cubicBezTo>
                    <a:pt x="1278" y="120"/>
                    <a:pt x="1279" y="120"/>
                    <a:pt x="1282" y="123"/>
                  </a:cubicBezTo>
                  <a:cubicBezTo>
                    <a:pt x="1285" y="126"/>
                    <a:pt x="1278" y="124"/>
                    <a:pt x="1280" y="126"/>
                  </a:cubicBezTo>
                  <a:cubicBezTo>
                    <a:pt x="1282" y="129"/>
                    <a:pt x="1274" y="128"/>
                    <a:pt x="1268" y="126"/>
                  </a:cubicBezTo>
                  <a:cubicBezTo>
                    <a:pt x="1263" y="124"/>
                    <a:pt x="1257" y="126"/>
                    <a:pt x="1255" y="126"/>
                  </a:cubicBezTo>
                  <a:cubicBezTo>
                    <a:pt x="1253" y="127"/>
                    <a:pt x="1250" y="118"/>
                    <a:pt x="1249" y="117"/>
                  </a:cubicBezTo>
                  <a:cubicBezTo>
                    <a:pt x="1249" y="117"/>
                    <a:pt x="1242" y="116"/>
                    <a:pt x="1238" y="116"/>
                  </a:cubicBezTo>
                  <a:cubicBezTo>
                    <a:pt x="1234" y="117"/>
                    <a:pt x="1227" y="113"/>
                    <a:pt x="1225" y="112"/>
                  </a:cubicBezTo>
                  <a:cubicBezTo>
                    <a:pt x="1223" y="111"/>
                    <a:pt x="1223" y="112"/>
                    <a:pt x="1222" y="114"/>
                  </a:cubicBezTo>
                  <a:cubicBezTo>
                    <a:pt x="1221" y="115"/>
                    <a:pt x="1211" y="109"/>
                    <a:pt x="1207" y="109"/>
                  </a:cubicBezTo>
                  <a:cubicBezTo>
                    <a:pt x="1203" y="109"/>
                    <a:pt x="1199" y="108"/>
                    <a:pt x="1198" y="110"/>
                  </a:cubicBezTo>
                  <a:cubicBezTo>
                    <a:pt x="1197" y="113"/>
                    <a:pt x="1203" y="118"/>
                    <a:pt x="1205" y="120"/>
                  </a:cubicBezTo>
                  <a:cubicBezTo>
                    <a:pt x="1207" y="123"/>
                    <a:pt x="1201" y="126"/>
                    <a:pt x="1199" y="127"/>
                  </a:cubicBezTo>
                  <a:cubicBezTo>
                    <a:pt x="1197" y="128"/>
                    <a:pt x="1200" y="123"/>
                    <a:pt x="1199" y="121"/>
                  </a:cubicBezTo>
                  <a:cubicBezTo>
                    <a:pt x="1199" y="119"/>
                    <a:pt x="1192" y="105"/>
                    <a:pt x="1192" y="103"/>
                  </a:cubicBezTo>
                  <a:cubicBezTo>
                    <a:pt x="1191" y="101"/>
                    <a:pt x="1188" y="101"/>
                    <a:pt x="1184" y="102"/>
                  </a:cubicBezTo>
                  <a:cubicBezTo>
                    <a:pt x="1181" y="102"/>
                    <a:pt x="1180" y="95"/>
                    <a:pt x="1180" y="93"/>
                  </a:cubicBezTo>
                  <a:cubicBezTo>
                    <a:pt x="1179" y="92"/>
                    <a:pt x="1178" y="95"/>
                    <a:pt x="1175" y="96"/>
                  </a:cubicBezTo>
                  <a:cubicBezTo>
                    <a:pt x="1172" y="97"/>
                    <a:pt x="1173" y="97"/>
                    <a:pt x="1169" y="100"/>
                  </a:cubicBezTo>
                  <a:cubicBezTo>
                    <a:pt x="1166" y="103"/>
                    <a:pt x="1164" y="103"/>
                    <a:pt x="1160" y="106"/>
                  </a:cubicBezTo>
                  <a:cubicBezTo>
                    <a:pt x="1157" y="108"/>
                    <a:pt x="1149" y="120"/>
                    <a:pt x="1146" y="122"/>
                  </a:cubicBezTo>
                  <a:cubicBezTo>
                    <a:pt x="1142" y="124"/>
                    <a:pt x="1144" y="116"/>
                    <a:pt x="1144" y="110"/>
                  </a:cubicBezTo>
                  <a:cubicBezTo>
                    <a:pt x="1144" y="105"/>
                    <a:pt x="1142" y="103"/>
                    <a:pt x="1142" y="101"/>
                  </a:cubicBezTo>
                  <a:cubicBezTo>
                    <a:pt x="1141" y="99"/>
                    <a:pt x="1147" y="103"/>
                    <a:pt x="1149" y="102"/>
                  </a:cubicBezTo>
                  <a:cubicBezTo>
                    <a:pt x="1152" y="101"/>
                    <a:pt x="1161" y="88"/>
                    <a:pt x="1164" y="86"/>
                  </a:cubicBezTo>
                  <a:cubicBezTo>
                    <a:pt x="1166" y="85"/>
                    <a:pt x="1167" y="84"/>
                    <a:pt x="1171" y="82"/>
                  </a:cubicBezTo>
                  <a:cubicBezTo>
                    <a:pt x="1175" y="79"/>
                    <a:pt x="1178" y="80"/>
                    <a:pt x="1183" y="76"/>
                  </a:cubicBezTo>
                  <a:cubicBezTo>
                    <a:pt x="1188" y="72"/>
                    <a:pt x="1186" y="59"/>
                    <a:pt x="1186" y="54"/>
                  </a:cubicBezTo>
                  <a:cubicBezTo>
                    <a:pt x="1186" y="49"/>
                    <a:pt x="1186" y="45"/>
                    <a:pt x="1183" y="43"/>
                  </a:cubicBezTo>
                  <a:cubicBezTo>
                    <a:pt x="1181" y="41"/>
                    <a:pt x="1182" y="39"/>
                    <a:pt x="1179" y="36"/>
                  </a:cubicBezTo>
                  <a:cubicBezTo>
                    <a:pt x="1177" y="32"/>
                    <a:pt x="1175" y="32"/>
                    <a:pt x="1173" y="32"/>
                  </a:cubicBezTo>
                  <a:cubicBezTo>
                    <a:pt x="1170" y="32"/>
                    <a:pt x="1167" y="30"/>
                    <a:pt x="1167" y="30"/>
                  </a:cubicBezTo>
                  <a:cubicBezTo>
                    <a:pt x="1166" y="30"/>
                    <a:pt x="1163" y="31"/>
                    <a:pt x="1161" y="32"/>
                  </a:cubicBezTo>
                  <a:cubicBezTo>
                    <a:pt x="1159" y="33"/>
                    <a:pt x="1139" y="31"/>
                    <a:pt x="1132" y="31"/>
                  </a:cubicBezTo>
                  <a:cubicBezTo>
                    <a:pt x="1126" y="31"/>
                    <a:pt x="1128" y="34"/>
                    <a:pt x="1125" y="36"/>
                  </a:cubicBezTo>
                  <a:cubicBezTo>
                    <a:pt x="1122" y="37"/>
                    <a:pt x="1119" y="39"/>
                    <a:pt x="1118" y="40"/>
                  </a:cubicBezTo>
                  <a:cubicBezTo>
                    <a:pt x="1116" y="41"/>
                    <a:pt x="1116" y="35"/>
                    <a:pt x="1117" y="33"/>
                  </a:cubicBezTo>
                  <a:cubicBezTo>
                    <a:pt x="1117" y="32"/>
                    <a:pt x="1119" y="25"/>
                    <a:pt x="1120" y="23"/>
                  </a:cubicBezTo>
                  <a:cubicBezTo>
                    <a:pt x="1121" y="21"/>
                    <a:pt x="1114" y="22"/>
                    <a:pt x="1112" y="22"/>
                  </a:cubicBezTo>
                  <a:cubicBezTo>
                    <a:pt x="1110" y="22"/>
                    <a:pt x="1115" y="18"/>
                    <a:pt x="1116" y="17"/>
                  </a:cubicBezTo>
                  <a:cubicBezTo>
                    <a:pt x="1117" y="16"/>
                    <a:pt x="1119" y="15"/>
                    <a:pt x="1118" y="12"/>
                  </a:cubicBezTo>
                  <a:cubicBezTo>
                    <a:pt x="1117" y="9"/>
                    <a:pt x="1118" y="9"/>
                    <a:pt x="1114" y="7"/>
                  </a:cubicBezTo>
                  <a:cubicBezTo>
                    <a:pt x="1109" y="6"/>
                    <a:pt x="1109" y="3"/>
                    <a:pt x="1105" y="2"/>
                  </a:cubicBezTo>
                  <a:cubicBezTo>
                    <a:pt x="1101" y="1"/>
                    <a:pt x="1100" y="0"/>
                    <a:pt x="1098" y="0"/>
                  </a:cubicBezTo>
                  <a:cubicBezTo>
                    <a:pt x="1096" y="0"/>
                    <a:pt x="1096" y="1"/>
                    <a:pt x="1094" y="2"/>
                  </a:cubicBezTo>
                  <a:cubicBezTo>
                    <a:pt x="1091" y="3"/>
                    <a:pt x="1085" y="6"/>
                    <a:pt x="1084" y="8"/>
                  </a:cubicBezTo>
                  <a:cubicBezTo>
                    <a:pt x="1084" y="10"/>
                    <a:pt x="1084" y="13"/>
                    <a:pt x="1081" y="17"/>
                  </a:cubicBezTo>
                  <a:cubicBezTo>
                    <a:pt x="1077" y="21"/>
                    <a:pt x="1080" y="23"/>
                    <a:pt x="1080" y="29"/>
                  </a:cubicBezTo>
                  <a:cubicBezTo>
                    <a:pt x="1080" y="34"/>
                    <a:pt x="1079" y="35"/>
                    <a:pt x="1071" y="37"/>
                  </a:cubicBezTo>
                  <a:cubicBezTo>
                    <a:pt x="1064" y="38"/>
                    <a:pt x="1064" y="34"/>
                    <a:pt x="1061" y="37"/>
                  </a:cubicBezTo>
                  <a:cubicBezTo>
                    <a:pt x="1058" y="41"/>
                    <a:pt x="1063" y="45"/>
                    <a:pt x="1072" y="49"/>
                  </a:cubicBezTo>
                  <a:cubicBezTo>
                    <a:pt x="1081" y="53"/>
                    <a:pt x="1080" y="51"/>
                    <a:pt x="1080" y="53"/>
                  </a:cubicBezTo>
                  <a:cubicBezTo>
                    <a:pt x="1080" y="54"/>
                    <a:pt x="1074" y="53"/>
                    <a:pt x="1071" y="53"/>
                  </a:cubicBezTo>
                  <a:cubicBezTo>
                    <a:pt x="1069" y="54"/>
                    <a:pt x="1073" y="56"/>
                    <a:pt x="1076" y="56"/>
                  </a:cubicBezTo>
                  <a:cubicBezTo>
                    <a:pt x="1078" y="56"/>
                    <a:pt x="1079" y="57"/>
                    <a:pt x="1081" y="60"/>
                  </a:cubicBezTo>
                  <a:cubicBezTo>
                    <a:pt x="1083" y="64"/>
                    <a:pt x="1080" y="67"/>
                    <a:pt x="1079" y="68"/>
                  </a:cubicBezTo>
                  <a:cubicBezTo>
                    <a:pt x="1079" y="69"/>
                    <a:pt x="1079" y="64"/>
                    <a:pt x="1078" y="62"/>
                  </a:cubicBezTo>
                  <a:cubicBezTo>
                    <a:pt x="1077" y="59"/>
                    <a:pt x="1075" y="60"/>
                    <a:pt x="1072" y="61"/>
                  </a:cubicBezTo>
                  <a:cubicBezTo>
                    <a:pt x="1068" y="61"/>
                    <a:pt x="1067" y="59"/>
                    <a:pt x="1065" y="57"/>
                  </a:cubicBezTo>
                  <a:cubicBezTo>
                    <a:pt x="1064" y="54"/>
                    <a:pt x="1061" y="51"/>
                    <a:pt x="1057" y="50"/>
                  </a:cubicBezTo>
                  <a:cubicBezTo>
                    <a:pt x="1053" y="49"/>
                    <a:pt x="1053" y="50"/>
                    <a:pt x="1049" y="51"/>
                  </a:cubicBezTo>
                  <a:cubicBezTo>
                    <a:pt x="1046" y="52"/>
                    <a:pt x="1048" y="48"/>
                    <a:pt x="1045" y="46"/>
                  </a:cubicBezTo>
                  <a:cubicBezTo>
                    <a:pt x="1043" y="44"/>
                    <a:pt x="1043" y="44"/>
                    <a:pt x="1040" y="44"/>
                  </a:cubicBezTo>
                  <a:cubicBezTo>
                    <a:pt x="1037" y="45"/>
                    <a:pt x="1036" y="46"/>
                    <a:pt x="1032" y="45"/>
                  </a:cubicBezTo>
                  <a:cubicBezTo>
                    <a:pt x="1027" y="45"/>
                    <a:pt x="1028" y="47"/>
                    <a:pt x="1024" y="47"/>
                  </a:cubicBezTo>
                  <a:cubicBezTo>
                    <a:pt x="1020" y="47"/>
                    <a:pt x="1022" y="45"/>
                    <a:pt x="1022" y="43"/>
                  </a:cubicBezTo>
                  <a:cubicBezTo>
                    <a:pt x="1022" y="42"/>
                    <a:pt x="1018" y="46"/>
                    <a:pt x="1015" y="47"/>
                  </a:cubicBezTo>
                  <a:cubicBezTo>
                    <a:pt x="1012" y="47"/>
                    <a:pt x="1008" y="50"/>
                    <a:pt x="1006" y="51"/>
                  </a:cubicBezTo>
                  <a:cubicBezTo>
                    <a:pt x="1004" y="53"/>
                    <a:pt x="994" y="55"/>
                    <a:pt x="987" y="58"/>
                  </a:cubicBezTo>
                  <a:cubicBezTo>
                    <a:pt x="981" y="62"/>
                    <a:pt x="980" y="68"/>
                    <a:pt x="976" y="70"/>
                  </a:cubicBezTo>
                  <a:cubicBezTo>
                    <a:pt x="973" y="73"/>
                    <a:pt x="975" y="74"/>
                    <a:pt x="971" y="76"/>
                  </a:cubicBezTo>
                  <a:cubicBezTo>
                    <a:pt x="968" y="77"/>
                    <a:pt x="964" y="79"/>
                    <a:pt x="961" y="81"/>
                  </a:cubicBezTo>
                  <a:cubicBezTo>
                    <a:pt x="958" y="83"/>
                    <a:pt x="959" y="84"/>
                    <a:pt x="956" y="85"/>
                  </a:cubicBezTo>
                  <a:cubicBezTo>
                    <a:pt x="952" y="87"/>
                    <a:pt x="954" y="90"/>
                    <a:pt x="954" y="93"/>
                  </a:cubicBezTo>
                  <a:cubicBezTo>
                    <a:pt x="954" y="95"/>
                    <a:pt x="959" y="96"/>
                    <a:pt x="958" y="97"/>
                  </a:cubicBezTo>
                  <a:cubicBezTo>
                    <a:pt x="956" y="99"/>
                    <a:pt x="957" y="101"/>
                    <a:pt x="952" y="102"/>
                  </a:cubicBezTo>
                  <a:cubicBezTo>
                    <a:pt x="946" y="102"/>
                    <a:pt x="945" y="104"/>
                    <a:pt x="938" y="107"/>
                  </a:cubicBezTo>
                  <a:cubicBezTo>
                    <a:pt x="931" y="109"/>
                    <a:pt x="926" y="107"/>
                    <a:pt x="923" y="109"/>
                  </a:cubicBezTo>
                  <a:cubicBezTo>
                    <a:pt x="920" y="111"/>
                    <a:pt x="923" y="118"/>
                    <a:pt x="922" y="122"/>
                  </a:cubicBezTo>
                  <a:cubicBezTo>
                    <a:pt x="921" y="125"/>
                    <a:pt x="922" y="127"/>
                    <a:pt x="925" y="131"/>
                  </a:cubicBezTo>
                  <a:cubicBezTo>
                    <a:pt x="927" y="135"/>
                    <a:pt x="929" y="137"/>
                    <a:pt x="932" y="138"/>
                  </a:cubicBezTo>
                  <a:cubicBezTo>
                    <a:pt x="935" y="139"/>
                    <a:pt x="939" y="143"/>
                    <a:pt x="942" y="145"/>
                  </a:cubicBezTo>
                  <a:cubicBezTo>
                    <a:pt x="945" y="148"/>
                    <a:pt x="947" y="148"/>
                    <a:pt x="949" y="149"/>
                  </a:cubicBezTo>
                  <a:cubicBezTo>
                    <a:pt x="952" y="151"/>
                    <a:pt x="952" y="158"/>
                    <a:pt x="952" y="160"/>
                  </a:cubicBezTo>
                  <a:cubicBezTo>
                    <a:pt x="951" y="162"/>
                    <a:pt x="951" y="172"/>
                    <a:pt x="950" y="174"/>
                  </a:cubicBezTo>
                  <a:cubicBezTo>
                    <a:pt x="949" y="177"/>
                    <a:pt x="947" y="170"/>
                    <a:pt x="946" y="169"/>
                  </a:cubicBezTo>
                  <a:cubicBezTo>
                    <a:pt x="945" y="168"/>
                    <a:pt x="942" y="168"/>
                    <a:pt x="941" y="169"/>
                  </a:cubicBezTo>
                  <a:cubicBezTo>
                    <a:pt x="939" y="171"/>
                    <a:pt x="942" y="164"/>
                    <a:pt x="944" y="162"/>
                  </a:cubicBezTo>
                  <a:cubicBezTo>
                    <a:pt x="946" y="160"/>
                    <a:pt x="946" y="156"/>
                    <a:pt x="947" y="154"/>
                  </a:cubicBezTo>
                  <a:cubicBezTo>
                    <a:pt x="948" y="152"/>
                    <a:pt x="933" y="151"/>
                    <a:pt x="929" y="149"/>
                  </a:cubicBezTo>
                  <a:cubicBezTo>
                    <a:pt x="925" y="147"/>
                    <a:pt x="917" y="133"/>
                    <a:pt x="915" y="129"/>
                  </a:cubicBezTo>
                  <a:cubicBezTo>
                    <a:pt x="913" y="126"/>
                    <a:pt x="908" y="125"/>
                    <a:pt x="907" y="126"/>
                  </a:cubicBezTo>
                  <a:cubicBezTo>
                    <a:pt x="905" y="127"/>
                    <a:pt x="900" y="130"/>
                    <a:pt x="899" y="131"/>
                  </a:cubicBezTo>
                  <a:cubicBezTo>
                    <a:pt x="898" y="133"/>
                    <a:pt x="902" y="133"/>
                    <a:pt x="905" y="135"/>
                  </a:cubicBezTo>
                  <a:cubicBezTo>
                    <a:pt x="907" y="136"/>
                    <a:pt x="907" y="138"/>
                    <a:pt x="906" y="139"/>
                  </a:cubicBezTo>
                  <a:cubicBezTo>
                    <a:pt x="904" y="141"/>
                    <a:pt x="903" y="136"/>
                    <a:pt x="901" y="137"/>
                  </a:cubicBezTo>
                  <a:cubicBezTo>
                    <a:pt x="899" y="139"/>
                    <a:pt x="896" y="136"/>
                    <a:pt x="893" y="135"/>
                  </a:cubicBezTo>
                  <a:cubicBezTo>
                    <a:pt x="890" y="135"/>
                    <a:pt x="885" y="135"/>
                    <a:pt x="886" y="136"/>
                  </a:cubicBezTo>
                  <a:cubicBezTo>
                    <a:pt x="887" y="138"/>
                    <a:pt x="886" y="140"/>
                    <a:pt x="887" y="143"/>
                  </a:cubicBezTo>
                  <a:cubicBezTo>
                    <a:pt x="888" y="146"/>
                    <a:pt x="893" y="150"/>
                    <a:pt x="895" y="151"/>
                  </a:cubicBezTo>
                  <a:cubicBezTo>
                    <a:pt x="897" y="151"/>
                    <a:pt x="903" y="152"/>
                    <a:pt x="904" y="154"/>
                  </a:cubicBezTo>
                  <a:cubicBezTo>
                    <a:pt x="906" y="156"/>
                    <a:pt x="907" y="160"/>
                    <a:pt x="905" y="162"/>
                  </a:cubicBezTo>
                  <a:cubicBezTo>
                    <a:pt x="904" y="163"/>
                    <a:pt x="899" y="158"/>
                    <a:pt x="896" y="159"/>
                  </a:cubicBezTo>
                  <a:cubicBezTo>
                    <a:pt x="893" y="160"/>
                    <a:pt x="889" y="160"/>
                    <a:pt x="887" y="160"/>
                  </a:cubicBezTo>
                  <a:cubicBezTo>
                    <a:pt x="884" y="161"/>
                    <a:pt x="882" y="158"/>
                    <a:pt x="882" y="155"/>
                  </a:cubicBezTo>
                  <a:cubicBezTo>
                    <a:pt x="882" y="152"/>
                    <a:pt x="882" y="133"/>
                    <a:pt x="880" y="130"/>
                  </a:cubicBezTo>
                  <a:cubicBezTo>
                    <a:pt x="877" y="128"/>
                    <a:pt x="875" y="126"/>
                    <a:pt x="874" y="127"/>
                  </a:cubicBezTo>
                  <a:cubicBezTo>
                    <a:pt x="873" y="127"/>
                    <a:pt x="874" y="137"/>
                    <a:pt x="874" y="140"/>
                  </a:cubicBezTo>
                  <a:cubicBezTo>
                    <a:pt x="874" y="143"/>
                    <a:pt x="865" y="147"/>
                    <a:pt x="865" y="150"/>
                  </a:cubicBezTo>
                  <a:cubicBezTo>
                    <a:pt x="865" y="154"/>
                    <a:pt x="862" y="155"/>
                    <a:pt x="861" y="158"/>
                  </a:cubicBezTo>
                  <a:cubicBezTo>
                    <a:pt x="860" y="162"/>
                    <a:pt x="870" y="169"/>
                    <a:pt x="872" y="170"/>
                  </a:cubicBezTo>
                  <a:cubicBezTo>
                    <a:pt x="874" y="172"/>
                    <a:pt x="871" y="175"/>
                    <a:pt x="871" y="177"/>
                  </a:cubicBezTo>
                  <a:cubicBezTo>
                    <a:pt x="871" y="178"/>
                    <a:pt x="870" y="193"/>
                    <a:pt x="871" y="198"/>
                  </a:cubicBezTo>
                  <a:cubicBezTo>
                    <a:pt x="871" y="203"/>
                    <a:pt x="872" y="207"/>
                    <a:pt x="874" y="208"/>
                  </a:cubicBezTo>
                  <a:cubicBezTo>
                    <a:pt x="876" y="209"/>
                    <a:pt x="877" y="207"/>
                    <a:pt x="879" y="207"/>
                  </a:cubicBezTo>
                  <a:cubicBezTo>
                    <a:pt x="882" y="207"/>
                    <a:pt x="883" y="205"/>
                    <a:pt x="886" y="204"/>
                  </a:cubicBezTo>
                  <a:cubicBezTo>
                    <a:pt x="889" y="204"/>
                    <a:pt x="896" y="203"/>
                    <a:pt x="900" y="205"/>
                  </a:cubicBezTo>
                  <a:cubicBezTo>
                    <a:pt x="905" y="206"/>
                    <a:pt x="905" y="209"/>
                    <a:pt x="907" y="212"/>
                  </a:cubicBezTo>
                  <a:cubicBezTo>
                    <a:pt x="908" y="216"/>
                    <a:pt x="912" y="220"/>
                    <a:pt x="914" y="223"/>
                  </a:cubicBezTo>
                  <a:cubicBezTo>
                    <a:pt x="916" y="227"/>
                    <a:pt x="909" y="226"/>
                    <a:pt x="909" y="233"/>
                  </a:cubicBezTo>
                  <a:cubicBezTo>
                    <a:pt x="909" y="240"/>
                    <a:pt x="913" y="241"/>
                    <a:pt x="918" y="242"/>
                  </a:cubicBezTo>
                  <a:cubicBezTo>
                    <a:pt x="922" y="244"/>
                    <a:pt x="916" y="245"/>
                    <a:pt x="914" y="245"/>
                  </a:cubicBezTo>
                  <a:cubicBezTo>
                    <a:pt x="912" y="245"/>
                    <a:pt x="909" y="247"/>
                    <a:pt x="908" y="248"/>
                  </a:cubicBezTo>
                  <a:cubicBezTo>
                    <a:pt x="907" y="249"/>
                    <a:pt x="906" y="246"/>
                    <a:pt x="904" y="245"/>
                  </a:cubicBezTo>
                  <a:cubicBezTo>
                    <a:pt x="901" y="243"/>
                    <a:pt x="902" y="231"/>
                    <a:pt x="901" y="226"/>
                  </a:cubicBezTo>
                  <a:cubicBezTo>
                    <a:pt x="900" y="221"/>
                    <a:pt x="897" y="214"/>
                    <a:pt x="894" y="213"/>
                  </a:cubicBezTo>
                  <a:cubicBezTo>
                    <a:pt x="891" y="211"/>
                    <a:pt x="877" y="221"/>
                    <a:pt x="877" y="223"/>
                  </a:cubicBezTo>
                  <a:cubicBezTo>
                    <a:pt x="876" y="225"/>
                    <a:pt x="878" y="225"/>
                    <a:pt x="880" y="229"/>
                  </a:cubicBezTo>
                  <a:cubicBezTo>
                    <a:pt x="882" y="232"/>
                    <a:pt x="878" y="238"/>
                    <a:pt x="875" y="245"/>
                  </a:cubicBezTo>
                  <a:cubicBezTo>
                    <a:pt x="873" y="251"/>
                    <a:pt x="868" y="259"/>
                    <a:pt x="865" y="261"/>
                  </a:cubicBezTo>
                  <a:cubicBezTo>
                    <a:pt x="863" y="263"/>
                    <a:pt x="868" y="266"/>
                    <a:pt x="871" y="269"/>
                  </a:cubicBezTo>
                  <a:cubicBezTo>
                    <a:pt x="874" y="273"/>
                    <a:pt x="874" y="276"/>
                    <a:pt x="872" y="279"/>
                  </a:cubicBezTo>
                  <a:cubicBezTo>
                    <a:pt x="870" y="281"/>
                    <a:pt x="865" y="267"/>
                    <a:pt x="862" y="265"/>
                  </a:cubicBezTo>
                  <a:cubicBezTo>
                    <a:pt x="859" y="263"/>
                    <a:pt x="852" y="263"/>
                    <a:pt x="847" y="263"/>
                  </a:cubicBezTo>
                  <a:cubicBezTo>
                    <a:pt x="842" y="263"/>
                    <a:pt x="837" y="259"/>
                    <a:pt x="834" y="257"/>
                  </a:cubicBezTo>
                  <a:cubicBezTo>
                    <a:pt x="831" y="254"/>
                    <a:pt x="830" y="256"/>
                    <a:pt x="828" y="257"/>
                  </a:cubicBezTo>
                  <a:cubicBezTo>
                    <a:pt x="826" y="258"/>
                    <a:pt x="826" y="255"/>
                    <a:pt x="828" y="253"/>
                  </a:cubicBezTo>
                  <a:cubicBezTo>
                    <a:pt x="829" y="251"/>
                    <a:pt x="841" y="253"/>
                    <a:pt x="846" y="253"/>
                  </a:cubicBezTo>
                  <a:cubicBezTo>
                    <a:pt x="851" y="253"/>
                    <a:pt x="853" y="252"/>
                    <a:pt x="857" y="250"/>
                  </a:cubicBezTo>
                  <a:cubicBezTo>
                    <a:pt x="861" y="247"/>
                    <a:pt x="867" y="225"/>
                    <a:pt x="867" y="223"/>
                  </a:cubicBezTo>
                  <a:cubicBezTo>
                    <a:pt x="868" y="221"/>
                    <a:pt x="867" y="217"/>
                    <a:pt x="864" y="215"/>
                  </a:cubicBezTo>
                  <a:cubicBezTo>
                    <a:pt x="861" y="213"/>
                    <a:pt x="858" y="202"/>
                    <a:pt x="857" y="195"/>
                  </a:cubicBezTo>
                  <a:cubicBezTo>
                    <a:pt x="856" y="187"/>
                    <a:pt x="858" y="179"/>
                    <a:pt x="857" y="175"/>
                  </a:cubicBezTo>
                  <a:cubicBezTo>
                    <a:pt x="857" y="172"/>
                    <a:pt x="851" y="165"/>
                    <a:pt x="849" y="162"/>
                  </a:cubicBezTo>
                  <a:cubicBezTo>
                    <a:pt x="847" y="159"/>
                    <a:pt x="850" y="157"/>
                    <a:pt x="851" y="155"/>
                  </a:cubicBezTo>
                  <a:cubicBezTo>
                    <a:pt x="853" y="152"/>
                    <a:pt x="853" y="138"/>
                    <a:pt x="854" y="136"/>
                  </a:cubicBezTo>
                  <a:cubicBezTo>
                    <a:pt x="854" y="133"/>
                    <a:pt x="857" y="132"/>
                    <a:pt x="857" y="130"/>
                  </a:cubicBezTo>
                  <a:cubicBezTo>
                    <a:pt x="856" y="128"/>
                    <a:pt x="853" y="127"/>
                    <a:pt x="850" y="127"/>
                  </a:cubicBezTo>
                  <a:cubicBezTo>
                    <a:pt x="847" y="127"/>
                    <a:pt x="843" y="127"/>
                    <a:pt x="838" y="127"/>
                  </a:cubicBezTo>
                  <a:cubicBezTo>
                    <a:pt x="833" y="127"/>
                    <a:pt x="831" y="126"/>
                    <a:pt x="830" y="125"/>
                  </a:cubicBezTo>
                  <a:cubicBezTo>
                    <a:pt x="829" y="125"/>
                    <a:pt x="827" y="126"/>
                    <a:pt x="825" y="128"/>
                  </a:cubicBezTo>
                  <a:cubicBezTo>
                    <a:pt x="823" y="129"/>
                    <a:pt x="825" y="133"/>
                    <a:pt x="821" y="146"/>
                  </a:cubicBezTo>
                  <a:cubicBezTo>
                    <a:pt x="816" y="160"/>
                    <a:pt x="806" y="161"/>
                    <a:pt x="806" y="163"/>
                  </a:cubicBezTo>
                  <a:cubicBezTo>
                    <a:pt x="806" y="166"/>
                    <a:pt x="804" y="168"/>
                    <a:pt x="803" y="170"/>
                  </a:cubicBezTo>
                  <a:cubicBezTo>
                    <a:pt x="802" y="173"/>
                    <a:pt x="804" y="172"/>
                    <a:pt x="806" y="172"/>
                  </a:cubicBezTo>
                  <a:cubicBezTo>
                    <a:pt x="808" y="172"/>
                    <a:pt x="809" y="186"/>
                    <a:pt x="809" y="188"/>
                  </a:cubicBezTo>
                  <a:cubicBezTo>
                    <a:pt x="809" y="190"/>
                    <a:pt x="806" y="188"/>
                    <a:pt x="806" y="189"/>
                  </a:cubicBezTo>
                  <a:cubicBezTo>
                    <a:pt x="805" y="189"/>
                    <a:pt x="805" y="197"/>
                    <a:pt x="807" y="199"/>
                  </a:cubicBezTo>
                  <a:cubicBezTo>
                    <a:pt x="810" y="202"/>
                    <a:pt x="810" y="198"/>
                    <a:pt x="812" y="198"/>
                  </a:cubicBezTo>
                  <a:cubicBezTo>
                    <a:pt x="813" y="198"/>
                    <a:pt x="814" y="205"/>
                    <a:pt x="817" y="208"/>
                  </a:cubicBezTo>
                  <a:cubicBezTo>
                    <a:pt x="820" y="211"/>
                    <a:pt x="823" y="212"/>
                    <a:pt x="825" y="211"/>
                  </a:cubicBezTo>
                  <a:cubicBezTo>
                    <a:pt x="828" y="210"/>
                    <a:pt x="826" y="223"/>
                    <a:pt x="824" y="226"/>
                  </a:cubicBezTo>
                  <a:cubicBezTo>
                    <a:pt x="822" y="228"/>
                    <a:pt x="821" y="218"/>
                    <a:pt x="815" y="214"/>
                  </a:cubicBezTo>
                  <a:cubicBezTo>
                    <a:pt x="810" y="211"/>
                    <a:pt x="804" y="207"/>
                    <a:pt x="802" y="206"/>
                  </a:cubicBezTo>
                  <a:cubicBezTo>
                    <a:pt x="799" y="205"/>
                    <a:pt x="790" y="197"/>
                    <a:pt x="785" y="197"/>
                  </a:cubicBezTo>
                  <a:cubicBezTo>
                    <a:pt x="779" y="197"/>
                    <a:pt x="774" y="194"/>
                    <a:pt x="768" y="194"/>
                  </a:cubicBezTo>
                  <a:cubicBezTo>
                    <a:pt x="762" y="194"/>
                    <a:pt x="761" y="192"/>
                    <a:pt x="759" y="191"/>
                  </a:cubicBezTo>
                  <a:cubicBezTo>
                    <a:pt x="757" y="190"/>
                    <a:pt x="754" y="192"/>
                    <a:pt x="755" y="193"/>
                  </a:cubicBezTo>
                  <a:cubicBezTo>
                    <a:pt x="755" y="195"/>
                    <a:pt x="751" y="197"/>
                    <a:pt x="753" y="201"/>
                  </a:cubicBezTo>
                  <a:cubicBezTo>
                    <a:pt x="755" y="205"/>
                    <a:pt x="757" y="208"/>
                    <a:pt x="759" y="211"/>
                  </a:cubicBezTo>
                  <a:cubicBezTo>
                    <a:pt x="760" y="214"/>
                    <a:pt x="755" y="215"/>
                    <a:pt x="752" y="215"/>
                  </a:cubicBezTo>
                  <a:cubicBezTo>
                    <a:pt x="749" y="216"/>
                    <a:pt x="751" y="219"/>
                    <a:pt x="751" y="223"/>
                  </a:cubicBezTo>
                  <a:cubicBezTo>
                    <a:pt x="751" y="226"/>
                    <a:pt x="748" y="222"/>
                    <a:pt x="746" y="221"/>
                  </a:cubicBezTo>
                  <a:cubicBezTo>
                    <a:pt x="744" y="221"/>
                    <a:pt x="744" y="220"/>
                    <a:pt x="745" y="219"/>
                  </a:cubicBezTo>
                  <a:cubicBezTo>
                    <a:pt x="747" y="219"/>
                    <a:pt x="746" y="217"/>
                    <a:pt x="747" y="216"/>
                  </a:cubicBezTo>
                  <a:cubicBezTo>
                    <a:pt x="747" y="215"/>
                    <a:pt x="745" y="213"/>
                    <a:pt x="743" y="212"/>
                  </a:cubicBezTo>
                  <a:cubicBezTo>
                    <a:pt x="741" y="211"/>
                    <a:pt x="739" y="212"/>
                    <a:pt x="735" y="214"/>
                  </a:cubicBezTo>
                  <a:cubicBezTo>
                    <a:pt x="732" y="217"/>
                    <a:pt x="731" y="217"/>
                    <a:pt x="725" y="218"/>
                  </a:cubicBezTo>
                  <a:cubicBezTo>
                    <a:pt x="719" y="219"/>
                    <a:pt x="719" y="217"/>
                    <a:pt x="715" y="218"/>
                  </a:cubicBezTo>
                  <a:cubicBezTo>
                    <a:pt x="711" y="220"/>
                    <a:pt x="710" y="220"/>
                    <a:pt x="709" y="222"/>
                  </a:cubicBezTo>
                  <a:cubicBezTo>
                    <a:pt x="707" y="224"/>
                    <a:pt x="710" y="224"/>
                    <a:pt x="707" y="226"/>
                  </a:cubicBezTo>
                  <a:cubicBezTo>
                    <a:pt x="705" y="227"/>
                    <a:pt x="704" y="224"/>
                    <a:pt x="703" y="227"/>
                  </a:cubicBezTo>
                  <a:cubicBezTo>
                    <a:pt x="701" y="230"/>
                    <a:pt x="699" y="230"/>
                    <a:pt x="698" y="231"/>
                  </a:cubicBezTo>
                  <a:cubicBezTo>
                    <a:pt x="696" y="232"/>
                    <a:pt x="696" y="231"/>
                    <a:pt x="694" y="231"/>
                  </a:cubicBezTo>
                  <a:cubicBezTo>
                    <a:pt x="691" y="231"/>
                    <a:pt x="693" y="229"/>
                    <a:pt x="690" y="230"/>
                  </a:cubicBezTo>
                  <a:cubicBezTo>
                    <a:pt x="687" y="231"/>
                    <a:pt x="690" y="228"/>
                    <a:pt x="690" y="227"/>
                  </a:cubicBezTo>
                  <a:cubicBezTo>
                    <a:pt x="691" y="226"/>
                    <a:pt x="697" y="223"/>
                    <a:pt x="698" y="222"/>
                  </a:cubicBezTo>
                  <a:cubicBezTo>
                    <a:pt x="700" y="221"/>
                    <a:pt x="700" y="214"/>
                    <a:pt x="699" y="213"/>
                  </a:cubicBezTo>
                  <a:cubicBezTo>
                    <a:pt x="698" y="212"/>
                    <a:pt x="702" y="210"/>
                    <a:pt x="703" y="209"/>
                  </a:cubicBezTo>
                  <a:cubicBezTo>
                    <a:pt x="704" y="209"/>
                    <a:pt x="698" y="211"/>
                    <a:pt x="695" y="212"/>
                  </a:cubicBezTo>
                  <a:cubicBezTo>
                    <a:pt x="692" y="213"/>
                    <a:pt x="687" y="217"/>
                    <a:pt x="685" y="219"/>
                  </a:cubicBezTo>
                  <a:cubicBezTo>
                    <a:pt x="682" y="220"/>
                    <a:pt x="679" y="221"/>
                    <a:pt x="674" y="222"/>
                  </a:cubicBezTo>
                  <a:cubicBezTo>
                    <a:pt x="668" y="224"/>
                    <a:pt x="665" y="230"/>
                    <a:pt x="664" y="230"/>
                  </a:cubicBezTo>
                  <a:cubicBezTo>
                    <a:pt x="662" y="231"/>
                    <a:pt x="658" y="229"/>
                    <a:pt x="656" y="229"/>
                  </a:cubicBezTo>
                  <a:cubicBezTo>
                    <a:pt x="654" y="229"/>
                    <a:pt x="658" y="232"/>
                    <a:pt x="658" y="234"/>
                  </a:cubicBezTo>
                  <a:cubicBezTo>
                    <a:pt x="659" y="235"/>
                    <a:pt x="652" y="236"/>
                    <a:pt x="650" y="236"/>
                  </a:cubicBezTo>
                  <a:cubicBezTo>
                    <a:pt x="649" y="237"/>
                    <a:pt x="651" y="242"/>
                    <a:pt x="649" y="247"/>
                  </a:cubicBezTo>
                  <a:cubicBezTo>
                    <a:pt x="648" y="252"/>
                    <a:pt x="639" y="250"/>
                    <a:pt x="635" y="250"/>
                  </a:cubicBezTo>
                  <a:cubicBezTo>
                    <a:pt x="630" y="251"/>
                    <a:pt x="631" y="247"/>
                    <a:pt x="629" y="245"/>
                  </a:cubicBezTo>
                  <a:cubicBezTo>
                    <a:pt x="627" y="242"/>
                    <a:pt x="625" y="242"/>
                    <a:pt x="623" y="241"/>
                  </a:cubicBezTo>
                  <a:cubicBezTo>
                    <a:pt x="621" y="240"/>
                    <a:pt x="623" y="237"/>
                    <a:pt x="625" y="235"/>
                  </a:cubicBezTo>
                  <a:cubicBezTo>
                    <a:pt x="627" y="232"/>
                    <a:pt x="634" y="231"/>
                    <a:pt x="635" y="230"/>
                  </a:cubicBezTo>
                  <a:cubicBezTo>
                    <a:pt x="637" y="229"/>
                    <a:pt x="631" y="224"/>
                    <a:pt x="630" y="222"/>
                  </a:cubicBezTo>
                  <a:cubicBezTo>
                    <a:pt x="629" y="220"/>
                    <a:pt x="624" y="218"/>
                    <a:pt x="620" y="218"/>
                  </a:cubicBezTo>
                  <a:cubicBezTo>
                    <a:pt x="616" y="218"/>
                    <a:pt x="613" y="217"/>
                    <a:pt x="609" y="216"/>
                  </a:cubicBezTo>
                  <a:cubicBezTo>
                    <a:pt x="605" y="215"/>
                    <a:pt x="607" y="218"/>
                    <a:pt x="609" y="219"/>
                  </a:cubicBezTo>
                  <a:cubicBezTo>
                    <a:pt x="610" y="221"/>
                    <a:pt x="613" y="224"/>
                    <a:pt x="615" y="227"/>
                  </a:cubicBezTo>
                  <a:cubicBezTo>
                    <a:pt x="616" y="231"/>
                    <a:pt x="609" y="241"/>
                    <a:pt x="609" y="244"/>
                  </a:cubicBezTo>
                  <a:cubicBezTo>
                    <a:pt x="609" y="246"/>
                    <a:pt x="616" y="247"/>
                    <a:pt x="619" y="251"/>
                  </a:cubicBezTo>
                  <a:cubicBezTo>
                    <a:pt x="621" y="255"/>
                    <a:pt x="614" y="263"/>
                    <a:pt x="613" y="264"/>
                  </a:cubicBezTo>
                  <a:cubicBezTo>
                    <a:pt x="611" y="266"/>
                    <a:pt x="608" y="265"/>
                    <a:pt x="608" y="264"/>
                  </a:cubicBezTo>
                  <a:cubicBezTo>
                    <a:pt x="607" y="263"/>
                    <a:pt x="604" y="260"/>
                    <a:pt x="602" y="260"/>
                  </a:cubicBezTo>
                  <a:cubicBezTo>
                    <a:pt x="600" y="261"/>
                    <a:pt x="600" y="259"/>
                    <a:pt x="598" y="258"/>
                  </a:cubicBezTo>
                  <a:cubicBezTo>
                    <a:pt x="598" y="258"/>
                    <a:pt x="594" y="262"/>
                    <a:pt x="592" y="264"/>
                  </a:cubicBezTo>
                  <a:cubicBezTo>
                    <a:pt x="590" y="266"/>
                    <a:pt x="584" y="267"/>
                    <a:pt x="583" y="269"/>
                  </a:cubicBezTo>
                  <a:cubicBezTo>
                    <a:pt x="581" y="271"/>
                    <a:pt x="576" y="275"/>
                    <a:pt x="575" y="277"/>
                  </a:cubicBezTo>
                  <a:cubicBezTo>
                    <a:pt x="573" y="279"/>
                    <a:pt x="581" y="286"/>
                    <a:pt x="582" y="287"/>
                  </a:cubicBezTo>
                  <a:cubicBezTo>
                    <a:pt x="584" y="288"/>
                    <a:pt x="583" y="290"/>
                    <a:pt x="581" y="292"/>
                  </a:cubicBezTo>
                  <a:cubicBezTo>
                    <a:pt x="580" y="294"/>
                    <a:pt x="571" y="290"/>
                    <a:pt x="568" y="289"/>
                  </a:cubicBezTo>
                  <a:cubicBezTo>
                    <a:pt x="566" y="288"/>
                    <a:pt x="565" y="288"/>
                    <a:pt x="563" y="289"/>
                  </a:cubicBezTo>
                  <a:cubicBezTo>
                    <a:pt x="560" y="290"/>
                    <a:pt x="557" y="287"/>
                    <a:pt x="555" y="284"/>
                  </a:cubicBezTo>
                  <a:cubicBezTo>
                    <a:pt x="554" y="281"/>
                    <a:pt x="552" y="283"/>
                    <a:pt x="550" y="282"/>
                  </a:cubicBezTo>
                  <a:cubicBezTo>
                    <a:pt x="548" y="282"/>
                    <a:pt x="549" y="283"/>
                    <a:pt x="548" y="284"/>
                  </a:cubicBezTo>
                  <a:cubicBezTo>
                    <a:pt x="548" y="286"/>
                    <a:pt x="547" y="286"/>
                    <a:pt x="545" y="287"/>
                  </a:cubicBezTo>
                  <a:cubicBezTo>
                    <a:pt x="544" y="287"/>
                    <a:pt x="545" y="291"/>
                    <a:pt x="549" y="296"/>
                  </a:cubicBezTo>
                  <a:cubicBezTo>
                    <a:pt x="553" y="300"/>
                    <a:pt x="553" y="297"/>
                    <a:pt x="556" y="296"/>
                  </a:cubicBezTo>
                  <a:cubicBezTo>
                    <a:pt x="560" y="295"/>
                    <a:pt x="558" y="302"/>
                    <a:pt x="560" y="304"/>
                  </a:cubicBezTo>
                  <a:cubicBezTo>
                    <a:pt x="562" y="306"/>
                    <a:pt x="557" y="306"/>
                    <a:pt x="555" y="307"/>
                  </a:cubicBezTo>
                  <a:cubicBezTo>
                    <a:pt x="553" y="307"/>
                    <a:pt x="547" y="306"/>
                    <a:pt x="544" y="303"/>
                  </a:cubicBezTo>
                  <a:cubicBezTo>
                    <a:pt x="540" y="301"/>
                    <a:pt x="541" y="298"/>
                    <a:pt x="539" y="298"/>
                  </a:cubicBezTo>
                  <a:cubicBezTo>
                    <a:pt x="537" y="298"/>
                    <a:pt x="534" y="297"/>
                    <a:pt x="533" y="295"/>
                  </a:cubicBezTo>
                  <a:cubicBezTo>
                    <a:pt x="531" y="293"/>
                    <a:pt x="529" y="292"/>
                    <a:pt x="530" y="291"/>
                  </a:cubicBezTo>
                  <a:cubicBezTo>
                    <a:pt x="531" y="290"/>
                    <a:pt x="531" y="284"/>
                    <a:pt x="529" y="281"/>
                  </a:cubicBezTo>
                  <a:cubicBezTo>
                    <a:pt x="528" y="277"/>
                    <a:pt x="526" y="278"/>
                    <a:pt x="528" y="278"/>
                  </a:cubicBezTo>
                  <a:cubicBezTo>
                    <a:pt x="530" y="277"/>
                    <a:pt x="530" y="272"/>
                    <a:pt x="529" y="271"/>
                  </a:cubicBezTo>
                  <a:cubicBezTo>
                    <a:pt x="528" y="270"/>
                    <a:pt x="521" y="264"/>
                    <a:pt x="520" y="264"/>
                  </a:cubicBezTo>
                  <a:cubicBezTo>
                    <a:pt x="519" y="264"/>
                    <a:pt x="516" y="260"/>
                    <a:pt x="516" y="259"/>
                  </a:cubicBezTo>
                  <a:cubicBezTo>
                    <a:pt x="516" y="258"/>
                    <a:pt x="513" y="255"/>
                    <a:pt x="512" y="255"/>
                  </a:cubicBezTo>
                  <a:cubicBezTo>
                    <a:pt x="510" y="255"/>
                    <a:pt x="506" y="255"/>
                    <a:pt x="504" y="254"/>
                  </a:cubicBezTo>
                  <a:cubicBezTo>
                    <a:pt x="501" y="252"/>
                    <a:pt x="505" y="251"/>
                    <a:pt x="506" y="251"/>
                  </a:cubicBezTo>
                  <a:cubicBezTo>
                    <a:pt x="507" y="250"/>
                    <a:pt x="508" y="248"/>
                    <a:pt x="509" y="247"/>
                  </a:cubicBezTo>
                  <a:cubicBezTo>
                    <a:pt x="510" y="246"/>
                    <a:pt x="513" y="251"/>
                    <a:pt x="516" y="253"/>
                  </a:cubicBezTo>
                  <a:cubicBezTo>
                    <a:pt x="519" y="255"/>
                    <a:pt x="529" y="258"/>
                    <a:pt x="532" y="260"/>
                  </a:cubicBezTo>
                  <a:cubicBezTo>
                    <a:pt x="534" y="261"/>
                    <a:pt x="544" y="263"/>
                    <a:pt x="549" y="264"/>
                  </a:cubicBezTo>
                  <a:cubicBezTo>
                    <a:pt x="554" y="264"/>
                    <a:pt x="561" y="266"/>
                    <a:pt x="564" y="266"/>
                  </a:cubicBezTo>
                  <a:cubicBezTo>
                    <a:pt x="567" y="266"/>
                    <a:pt x="571" y="264"/>
                    <a:pt x="575" y="264"/>
                  </a:cubicBezTo>
                  <a:cubicBezTo>
                    <a:pt x="578" y="264"/>
                    <a:pt x="581" y="261"/>
                    <a:pt x="584" y="257"/>
                  </a:cubicBezTo>
                  <a:cubicBezTo>
                    <a:pt x="588" y="253"/>
                    <a:pt x="588" y="246"/>
                    <a:pt x="587" y="245"/>
                  </a:cubicBezTo>
                  <a:cubicBezTo>
                    <a:pt x="586" y="244"/>
                    <a:pt x="587" y="234"/>
                    <a:pt x="585" y="233"/>
                  </a:cubicBezTo>
                  <a:cubicBezTo>
                    <a:pt x="582" y="232"/>
                    <a:pt x="582" y="231"/>
                    <a:pt x="579" y="229"/>
                  </a:cubicBezTo>
                  <a:cubicBezTo>
                    <a:pt x="576" y="226"/>
                    <a:pt x="575" y="226"/>
                    <a:pt x="573" y="226"/>
                  </a:cubicBezTo>
                  <a:cubicBezTo>
                    <a:pt x="571" y="227"/>
                    <a:pt x="571" y="225"/>
                    <a:pt x="568" y="223"/>
                  </a:cubicBezTo>
                  <a:cubicBezTo>
                    <a:pt x="565" y="222"/>
                    <a:pt x="565" y="222"/>
                    <a:pt x="561" y="221"/>
                  </a:cubicBezTo>
                  <a:cubicBezTo>
                    <a:pt x="558" y="221"/>
                    <a:pt x="557" y="219"/>
                    <a:pt x="555" y="217"/>
                  </a:cubicBezTo>
                  <a:cubicBezTo>
                    <a:pt x="552" y="214"/>
                    <a:pt x="542" y="209"/>
                    <a:pt x="539" y="207"/>
                  </a:cubicBezTo>
                  <a:cubicBezTo>
                    <a:pt x="536" y="205"/>
                    <a:pt x="532" y="204"/>
                    <a:pt x="528" y="205"/>
                  </a:cubicBezTo>
                  <a:cubicBezTo>
                    <a:pt x="525" y="205"/>
                    <a:pt x="523" y="203"/>
                    <a:pt x="521" y="204"/>
                  </a:cubicBezTo>
                  <a:cubicBezTo>
                    <a:pt x="519" y="204"/>
                    <a:pt x="517" y="203"/>
                    <a:pt x="517" y="202"/>
                  </a:cubicBezTo>
                  <a:cubicBezTo>
                    <a:pt x="517" y="200"/>
                    <a:pt x="514" y="202"/>
                    <a:pt x="511" y="203"/>
                  </a:cubicBezTo>
                  <a:cubicBezTo>
                    <a:pt x="509" y="205"/>
                    <a:pt x="513" y="200"/>
                    <a:pt x="510" y="200"/>
                  </a:cubicBezTo>
                  <a:cubicBezTo>
                    <a:pt x="508" y="200"/>
                    <a:pt x="505" y="198"/>
                    <a:pt x="507" y="198"/>
                  </a:cubicBezTo>
                  <a:cubicBezTo>
                    <a:pt x="509" y="198"/>
                    <a:pt x="516" y="195"/>
                    <a:pt x="512" y="193"/>
                  </a:cubicBezTo>
                  <a:cubicBezTo>
                    <a:pt x="508" y="191"/>
                    <a:pt x="503" y="191"/>
                    <a:pt x="502" y="192"/>
                  </a:cubicBezTo>
                  <a:cubicBezTo>
                    <a:pt x="501" y="193"/>
                    <a:pt x="501" y="193"/>
                    <a:pt x="500" y="194"/>
                  </a:cubicBezTo>
                  <a:cubicBezTo>
                    <a:pt x="500" y="194"/>
                    <a:pt x="500" y="194"/>
                    <a:pt x="500" y="194"/>
                  </a:cubicBezTo>
                  <a:cubicBezTo>
                    <a:pt x="499" y="194"/>
                    <a:pt x="499" y="194"/>
                    <a:pt x="498" y="194"/>
                  </a:cubicBezTo>
                  <a:cubicBezTo>
                    <a:pt x="498" y="194"/>
                    <a:pt x="498" y="194"/>
                    <a:pt x="497" y="194"/>
                  </a:cubicBezTo>
                  <a:cubicBezTo>
                    <a:pt x="497" y="194"/>
                    <a:pt x="496" y="194"/>
                    <a:pt x="496" y="194"/>
                  </a:cubicBezTo>
                  <a:cubicBezTo>
                    <a:pt x="495" y="194"/>
                    <a:pt x="495" y="194"/>
                    <a:pt x="494" y="194"/>
                  </a:cubicBezTo>
                  <a:cubicBezTo>
                    <a:pt x="493" y="194"/>
                    <a:pt x="493" y="194"/>
                    <a:pt x="492" y="194"/>
                  </a:cubicBezTo>
                  <a:cubicBezTo>
                    <a:pt x="487" y="194"/>
                    <a:pt x="483" y="192"/>
                    <a:pt x="483" y="191"/>
                  </a:cubicBezTo>
                  <a:cubicBezTo>
                    <a:pt x="483" y="190"/>
                    <a:pt x="477" y="188"/>
                    <a:pt x="475" y="187"/>
                  </a:cubicBezTo>
                  <a:cubicBezTo>
                    <a:pt x="473" y="186"/>
                    <a:pt x="479" y="186"/>
                    <a:pt x="483" y="187"/>
                  </a:cubicBezTo>
                  <a:cubicBezTo>
                    <a:pt x="487" y="188"/>
                    <a:pt x="487" y="187"/>
                    <a:pt x="489" y="186"/>
                  </a:cubicBezTo>
                  <a:cubicBezTo>
                    <a:pt x="490" y="186"/>
                    <a:pt x="494" y="184"/>
                    <a:pt x="495" y="182"/>
                  </a:cubicBezTo>
                  <a:cubicBezTo>
                    <a:pt x="496" y="181"/>
                    <a:pt x="495" y="179"/>
                    <a:pt x="492" y="179"/>
                  </a:cubicBezTo>
                  <a:cubicBezTo>
                    <a:pt x="490" y="179"/>
                    <a:pt x="490" y="176"/>
                    <a:pt x="486" y="175"/>
                  </a:cubicBezTo>
                  <a:cubicBezTo>
                    <a:pt x="483" y="175"/>
                    <a:pt x="484" y="174"/>
                    <a:pt x="482" y="174"/>
                  </a:cubicBezTo>
                  <a:cubicBezTo>
                    <a:pt x="480" y="175"/>
                    <a:pt x="481" y="172"/>
                    <a:pt x="479" y="170"/>
                  </a:cubicBezTo>
                  <a:cubicBezTo>
                    <a:pt x="477" y="168"/>
                    <a:pt x="475" y="171"/>
                    <a:pt x="474" y="172"/>
                  </a:cubicBezTo>
                  <a:cubicBezTo>
                    <a:pt x="473" y="174"/>
                    <a:pt x="473" y="176"/>
                    <a:pt x="470" y="177"/>
                  </a:cubicBezTo>
                  <a:cubicBezTo>
                    <a:pt x="468" y="178"/>
                    <a:pt x="470" y="176"/>
                    <a:pt x="470" y="175"/>
                  </a:cubicBezTo>
                  <a:cubicBezTo>
                    <a:pt x="471" y="174"/>
                    <a:pt x="470" y="175"/>
                    <a:pt x="468" y="175"/>
                  </a:cubicBezTo>
                  <a:cubicBezTo>
                    <a:pt x="466" y="175"/>
                    <a:pt x="467" y="174"/>
                    <a:pt x="468" y="173"/>
                  </a:cubicBezTo>
                  <a:cubicBezTo>
                    <a:pt x="470" y="172"/>
                    <a:pt x="472" y="169"/>
                    <a:pt x="472" y="168"/>
                  </a:cubicBezTo>
                  <a:cubicBezTo>
                    <a:pt x="472" y="167"/>
                    <a:pt x="471" y="165"/>
                    <a:pt x="469" y="166"/>
                  </a:cubicBezTo>
                  <a:cubicBezTo>
                    <a:pt x="467" y="167"/>
                    <a:pt x="465" y="165"/>
                    <a:pt x="464" y="166"/>
                  </a:cubicBezTo>
                  <a:cubicBezTo>
                    <a:pt x="462" y="167"/>
                    <a:pt x="460" y="173"/>
                    <a:pt x="460" y="175"/>
                  </a:cubicBezTo>
                  <a:cubicBezTo>
                    <a:pt x="460" y="178"/>
                    <a:pt x="458" y="178"/>
                    <a:pt x="457" y="178"/>
                  </a:cubicBezTo>
                  <a:cubicBezTo>
                    <a:pt x="455" y="178"/>
                    <a:pt x="458" y="166"/>
                    <a:pt x="458" y="165"/>
                  </a:cubicBezTo>
                  <a:cubicBezTo>
                    <a:pt x="459" y="164"/>
                    <a:pt x="456" y="166"/>
                    <a:pt x="453" y="168"/>
                  </a:cubicBezTo>
                  <a:cubicBezTo>
                    <a:pt x="451" y="171"/>
                    <a:pt x="449" y="174"/>
                    <a:pt x="448" y="176"/>
                  </a:cubicBezTo>
                  <a:cubicBezTo>
                    <a:pt x="447" y="178"/>
                    <a:pt x="445" y="184"/>
                    <a:pt x="443" y="186"/>
                  </a:cubicBezTo>
                  <a:cubicBezTo>
                    <a:pt x="441" y="189"/>
                    <a:pt x="442" y="182"/>
                    <a:pt x="443" y="180"/>
                  </a:cubicBezTo>
                  <a:cubicBezTo>
                    <a:pt x="445" y="179"/>
                    <a:pt x="445" y="175"/>
                    <a:pt x="447" y="173"/>
                  </a:cubicBezTo>
                  <a:cubicBezTo>
                    <a:pt x="448" y="172"/>
                    <a:pt x="451" y="169"/>
                    <a:pt x="449" y="169"/>
                  </a:cubicBezTo>
                  <a:cubicBezTo>
                    <a:pt x="446" y="169"/>
                    <a:pt x="445" y="166"/>
                    <a:pt x="443" y="167"/>
                  </a:cubicBezTo>
                  <a:cubicBezTo>
                    <a:pt x="441" y="168"/>
                    <a:pt x="441" y="167"/>
                    <a:pt x="439" y="166"/>
                  </a:cubicBezTo>
                  <a:cubicBezTo>
                    <a:pt x="437" y="165"/>
                    <a:pt x="437" y="169"/>
                    <a:pt x="438" y="170"/>
                  </a:cubicBezTo>
                  <a:cubicBezTo>
                    <a:pt x="439" y="171"/>
                    <a:pt x="436" y="173"/>
                    <a:pt x="436" y="174"/>
                  </a:cubicBezTo>
                  <a:cubicBezTo>
                    <a:pt x="436" y="175"/>
                    <a:pt x="435" y="174"/>
                    <a:pt x="434" y="173"/>
                  </a:cubicBezTo>
                  <a:cubicBezTo>
                    <a:pt x="433" y="173"/>
                    <a:pt x="433" y="176"/>
                    <a:pt x="434" y="178"/>
                  </a:cubicBezTo>
                  <a:cubicBezTo>
                    <a:pt x="435" y="179"/>
                    <a:pt x="432" y="177"/>
                    <a:pt x="431" y="176"/>
                  </a:cubicBezTo>
                  <a:cubicBezTo>
                    <a:pt x="430" y="175"/>
                    <a:pt x="428" y="176"/>
                    <a:pt x="427" y="176"/>
                  </a:cubicBezTo>
                  <a:cubicBezTo>
                    <a:pt x="425" y="177"/>
                    <a:pt x="425" y="178"/>
                    <a:pt x="425" y="179"/>
                  </a:cubicBezTo>
                  <a:cubicBezTo>
                    <a:pt x="425" y="181"/>
                    <a:pt x="429" y="184"/>
                    <a:pt x="428" y="184"/>
                  </a:cubicBezTo>
                  <a:cubicBezTo>
                    <a:pt x="428" y="185"/>
                    <a:pt x="427" y="188"/>
                    <a:pt x="427" y="190"/>
                  </a:cubicBezTo>
                  <a:cubicBezTo>
                    <a:pt x="428" y="193"/>
                    <a:pt x="425" y="187"/>
                    <a:pt x="424" y="189"/>
                  </a:cubicBezTo>
                  <a:cubicBezTo>
                    <a:pt x="423" y="190"/>
                    <a:pt x="422" y="185"/>
                    <a:pt x="423" y="184"/>
                  </a:cubicBezTo>
                  <a:cubicBezTo>
                    <a:pt x="424" y="184"/>
                    <a:pt x="423" y="180"/>
                    <a:pt x="421" y="182"/>
                  </a:cubicBezTo>
                  <a:cubicBezTo>
                    <a:pt x="418" y="184"/>
                    <a:pt x="419" y="180"/>
                    <a:pt x="415" y="181"/>
                  </a:cubicBezTo>
                  <a:cubicBezTo>
                    <a:pt x="411" y="182"/>
                    <a:pt x="408" y="183"/>
                    <a:pt x="407" y="185"/>
                  </a:cubicBezTo>
                  <a:cubicBezTo>
                    <a:pt x="407" y="186"/>
                    <a:pt x="413" y="188"/>
                    <a:pt x="415" y="189"/>
                  </a:cubicBezTo>
                  <a:cubicBezTo>
                    <a:pt x="418" y="190"/>
                    <a:pt x="416" y="192"/>
                    <a:pt x="417" y="193"/>
                  </a:cubicBezTo>
                  <a:cubicBezTo>
                    <a:pt x="418" y="194"/>
                    <a:pt x="412" y="190"/>
                    <a:pt x="410" y="189"/>
                  </a:cubicBezTo>
                  <a:cubicBezTo>
                    <a:pt x="408" y="189"/>
                    <a:pt x="410" y="192"/>
                    <a:pt x="410" y="193"/>
                  </a:cubicBezTo>
                  <a:cubicBezTo>
                    <a:pt x="410" y="195"/>
                    <a:pt x="409" y="192"/>
                    <a:pt x="407" y="191"/>
                  </a:cubicBezTo>
                  <a:cubicBezTo>
                    <a:pt x="406" y="190"/>
                    <a:pt x="406" y="195"/>
                    <a:pt x="404" y="196"/>
                  </a:cubicBezTo>
                  <a:cubicBezTo>
                    <a:pt x="402" y="196"/>
                    <a:pt x="404" y="192"/>
                    <a:pt x="404" y="191"/>
                  </a:cubicBezTo>
                  <a:cubicBezTo>
                    <a:pt x="404" y="190"/>
                    <a:pt x="402" y="192"/>
                    <a:pt x="400" y="195"/>
                  </a:cubicBezTo>
                  <a:cubicBezTo>
                    <a:pt x="398" y="197"/>
                    <a:pt x="398" y="194"/>
                    <a:pt x="399" y="192"/>
                  </a:cubicBezTo>
                  <a:cubicBezTo>
                    <a:pt x="399" y="191"/>
                    <a:pt x="398" y="190"/>
                    <a:pt x="394" y="190"/>
                  </a:cubicBezTo>
                  <a:cubicBezTo>
                    <a:pt x="390" y="189"/>
                    <a:pt x="393" y="187"/>
                    <a:pt x="393" y="185"/>
                  </a:cubicBezTo>
                  <a:cubicBezTo>
                    <a:pt x="393" y="183"/>
                    <a:pt x="391" y="185"/>
                    <a:pt x="389" y="188"/>
                  </a:cubicBezTo>
                  <a:cubicBezTo>
                    <a:pt x="387" y="190"/>
                    <a:pt x="387" y="190"/>
                    <a:pt x="388" y="193"/>
                  </a:cubicBezTo>
                  <a:cubicBezTo>
                    <a:pt x="390" y="196"/>
                    <a:pt x="384" y="195"/>
                    <a:pt x="383" y="196"/>
                  </a:cubicBezTo>
                  <a:cubicBezTo>
                    <a:pt x="383" y="198"/>
                    <a:pt x="384" y="199"/>
                    <a:pt x="387" y="199"/>
                  </a:cubicBezTo>
                  <a:cubicBezTo>
                    <a:pt x="390" y="200"/>
                    <a:pt x="388" y="203"/>
                    <a:pt x="389" y="204"/>
                  </a:cubicBezTo>
                  <a:cubicBezTo>
                    <a:pt x="389" y="205"/>
                    <a:pt x="383" y="204"/>
                    <a:pt x="383" y="206"/>
                  </a:cubicBezTo>
                  <a:cubicBezTo>
                    <a:pt x="382" y="207"/>
                    <a:pt x="381" y="208"/>
                    <a:pt x="378" y="209"/>
                  </a:cubicBezTo>
                  <a:cubicBezTo>
                    <a:pt x="376" y="209"/>
                    <a:pt x="377" y="210"/>
                    <a:pt x="379" y="211"/>
                  </a:cubicBezTo>
                  <a:cubicBezTo>
                    <a:pt x="381" y="213"/>
                    <a:pt x="378" y="213"/>
                    <a:pt x="377" y="213"/>
                  </a:cubicBezTo>
                  <a:cubicBezTo>
                    <a:pt x="376" y="212"/>
                    <a:pt x="373" y="214"/>
                    <a:pt x="371" y="215"/>
                  </a:cubicBezTo>
                  <a:cubicBezTo>
                    <a:pt x="369" y="216"/>
                    <a:pt x="367" y="217"/>
                    <a:pt x="366" y="215"/>
                  </a:cubicBezTo>
                  <a:cubicBezTo>
                    <a:pt x="364" y="214"/>
                    <a:pt x="361" y="214"/>
                    <a:pt x="361" y="216"/>
                  </a:cubicBezTo>
                  <a:cubicBezTo>
                    <a:pt x="361" y="218"/>
                    <a:pt x="358" y="220"/>
                    <a:pt x="358" y="222"/>
                  </a:cubicBezTo>
                  <a:cubicBezTo>
                    <a:pt x="358" y="223"/>
                    <a:pt x="361" y="223"/>
                    <a:pt x="364" y="222"/>
                  </a:cubicBezTo>
                  <a:cubicBezTo>
                    <a:pt x="367" y="221"/>
                    <a:pt x="363" y="224"/>
                    <a:pt x="361" y="226"/>
                  </a:cubicBezTo>
                  <a:cubicBezTo>
                    <a:pt x="359" y="228"/>
                    <a:pt x="362" y="228"/>
                    <a:pt x="365" y="227"/>
                  </a:cubicBezTo>
                  <a:cubicBezTo>
                    <a:pt x="367" y="226"/>
                    <a:pt x="366" y="229"/>
                    <a:pt x="363" y="230"/>
                  </a:cubicBezTo>
                  <a:cubicBezTo>
                    <a:pt x="361" y="230"/>
                    <a:pt x="358" y="231"/>
                    <a:pt x="357" y="233"/>
                  </a:cubicBezTo>
                  <a:cubicBezTo>
                    <a:pt x="355" y="235"/>
                    <a:pt x="360" y="235"/>
                    <a:pt x="363" y="236"/>
                  </a:cubicBezTo>
                  <a:cubicBezTo>
                    <a:pt x="367" y="236"/>
                    <a:pt x="352" y="235"/>
                    <a:pt x="353" y="237"/>
                  </a:cubicBezTo>
                  <a:cubicBezTo>
                    <a:pt x="354" y="240"/>
                    <a:pt x="351" y="241"/>
                    <a:pt x="350" y="242"/>
                  </a:cubicBezTo>
                  <a:cubicBezTo>
                    <a:pt x="350" y="244"/>
                    <a:pt x="354" y="244"/>
                    <a:pt x="356" y="243"/>
                  </a:cubicBezTo>
                  <a:cubicBezTo>
                    <a:pt x="358" y="243"/>
                    <a:pt x="351" y="246"/>
                    <a:pt x="350" y="246"/>
                  </a:cubicBezTo>
                  <a:cubicBezTo>
                    <a:pt x="348" y="246"/>
                    <a:pt x="344" y="249"/>
                    <a:pt x="344" y="251"/>
                  </a:cubicBezTo>
                  <a:cubicBezTo>
                    <a:pt x="344" y="253"/>
                    <a:pt x="342" y="254"/>
                    <a:pt x="340" y="256"/>
                  </a:cubicBezTo>
                  <a:cubicBezTo>
                    <a:pt x="337" y="257"/>
                    <a:pt x="336" y="261"/>
                    <a:pt x="336" y="262"/>
                  </a:cubicBezTo>
                  <a:cubicBezTo>
                    <a:pt x="336" y="264"/>
                    <a:pt x="337" y="263"/>
                    <a:pt x="342" y="265"/>
                  </a:cubicBezTo>
                  <a:cubicBezTo>
                    <a:pt x="346" y="268"/>
                    <a:pt x="338" y="265"/>
                    <a:pt x="336" y="266"/>
                  </a:cubicBezTo>
                  <a:cubicBezTo>
                    <a:pt x="333" y="266"/>
                    <a:pt x="331" y="269"/>
                    <a:pt x="334" y="270"/>
                  </a:cubicBezTo>
                  <a:cubicBezTo>
                    <a:pt x="336" y="271"/>
                    <a:pt x="334" y="272"/>
                    <a:pt x="334" y="275"/>
                  </a:cubicBezTo>
                  <a:cubicBezTo>
                    <a:pt x="334" y="278"/>
                    <a:pt x="331" y="280"/>
                    <a:pt x="329" y="282"/>
                  </a:cubicBezTo>
                  <a:cubicBezTo>
                    <a:pt x="326" y="284"/>
                    <a:pt x="331" y="283"/>
                    <a:pt x="333" y="282"/>
                  </a:cubicBezTo>
                  <a:cubicBezTo>
                    <a:pt x="335" y="281"/>
                    <a:pt x="329" y="286"/>
                    <a:pt x="327" y="287"/>
                  </a:cubicBezTo>
                  <a:cubicBezTo>
                    <a:pt x="325" y="289"/>
                    <a:pt x="323" y="289"/>
                    <a:pt x="323" y="292"/>
                  </a:cubicBezTo>
                  <a:cubicBezTo>
                    <a:pt x="323" y="294"/>
                    <a:pt x="321" y="292"/>
                    <a:pt x="317" y="292"/>
                  </a:cubicBezTo>
                  <a:cubicBezTo>
                    <a:pt x="314" y="292"/>
                    <a:pt x="311" y="300"/>
                    <a:pt x="310" y="301"/>
                  </a:cubicBezTo>
                  <a:cubicBezTo>
                    <a:pt x="308" y="303"/>
                    <a:pt x="305" y="306"/>
                    <a:pt x="305" y="307"/>
                  </a:cubicBezTo>
                  <a:cubicBezTo>
                    <a:pt x="304" y="308"/>
                    <a:pt x="308" y="310"/>
                    <a:pt x="311" y="310"/>
                  </a:cubicBezTo>
                  <a:cubicBezTo>
                    <a:pt x="313" y="310"/>
                    <a:pt x="317" y="308"/>
                    <a:pt x="318" y="307"/>
                  </a:cubicBezTo>
                  <a:cubicBezTo>
                    <a:pt x="320" y="306"/>
                    <a:pt x="313" y="312"/>
                    <a:pt x="310" y="313"/>
                  </a:cubicBezTo>
                  <a:cubicBezTo>
                    <a:pt x="308" y="314"/>
                    <a:pt x="307" y="311"/>
                    <a:pt x="306" y="311"/>
                  </a:cubicBezTo>
                  <a:cubicBezTo>
                    <a:pt x="305" y="311"/>
                    <a:pt x="304" y="313"/>
                    <a:pt x="303" y="314"/>
                  </a:cubicBezTo>
                  <a:cubicBezTo>
                    <a:pt x="303" y="315"/>
                    <a:pt x="298" y="314"/>
                    <a:pt x="296" y="315"/>
                  </a:cubicBezTo>
                  <a:cubicBezTo>
                    <a:pt x="294" y="316"/>
                    <a:pt x="293" y="318"/>
                    <a:pt x="294" y="320"/>
                  </a:cubicBezTo>
                  <a:cubicBezTo>
                    <a:pt x="295" y="321"/>
                    <a:pt x="294" y="322"/>
                    <a:pt x="295" y="324"/>
                  </a:cubicBezTo>
                  <a:cubicBezTo>
                    <a:pt x="295" y="327"/>
                    <a:pt x="293" y="324"/>
                    <a:pt x="290" y="323"/>
                  </a:cubicBezTo>
                  <a:cubicBezTo>
                    <a:pt x="287" y="322"/>
                    <a:pt x="287" y="324"/>
                    <a:pt x="284" y="326"/>
                  </a:cubicBezTo>
                  <a:cubicBezTo>
                    <a:pt x="282" y="327"/>
                    <a:pt x="278" y="326"/>
                    <a:pt x="276" y="327"/>
                  </a:cubicBezTo>
                  <a:cubicBezTo>
                    <a:pt x="274" y="328"/>
                    <a:pt x="276" y="329"/>
                    <a:pt x="278" y="330"/>
                  </a:cubicBezTo>
                  <a:cubicBezTo>
                    <a:pt x="281" y="332"/>
                    <a:pt x="277" y="331"/>
                    <a:pt x="273" y="331"/>
                  </a:cubicBezTo>
                  <a:cubicBezTo>
                    <a:pt x="269" y="330"/>
                    <a:pt x="271" y="332"/>
                    <a:pt x="271" y="334"/>
                  </a:cubicBezTo>
                  <a:cubicBezTo>
                    <a:pt x="270" y="336"/>
                    <a:pt x="266" y="335"/>
                    <a:pt x="264" y="336"/>
                  </a:cubicBezTo>
                  <a:cubicBezTo>
                    <a:pt x="263" y="337"/>
                    <a:pt x="268" y="338"/>
                    <a:pt x="265" y="338"/>
                  </a:cubicBezTo>
                  <a:cubicBezTo>
                    <a:pt x="263" y="338"/>
                    <a:pt x="259" y="339"/>
                    <a:pt x="261" y="342"/>
                  </a:cubicBezTo>
                  <a:cubicBezTo>
                    <a:pt x="263" y="344"/>
                    <a:pt x="263" y="345"/>
                    <a:pt x="265" y="349"/>
                  </a:cubicBezTo>
                  <a:cubicBezTo>
                    <a:pt x="267" y="353"/>
                    <a:pt x="269" y="352"/>
                    <a:pt x="265" y="352"/>
                  </a:cubicBezTo>
                  <a:cubicBezTo>
                    <a:pt x="261" y="351"/>
                    <a:pt x="262" y="353"/>
                    <a:pt x="263" y="355"/>
                  </a:cubicBezTo>
                  <a:cubicBezTo>
                    <a:pt x="265" y="357"/>
                    <a:pt x="265" y="356"/>
                    <a:pt x="260" y="358"/>
                  </a:cubicBezTo>
                  <a:cubicBezTo>
                    <a:pt x="256" y="360"/>
                    <a:pt x="260" y="359"/>
                    <a:pt x="262" y="361"/>
                  </a:cubicBezTo>
                  <a:cubicBezTo>
                    <a:pt x="264" y="363"/>
                    <a:pt x="260" y="364"/>
                    <a:pt x="263" y="365"/>
                  </a:cubicBezTo>
                  <a:cubicBezTo>
                    <a:pt x="265" y="366"/>
                    <a:pt x="259" y="368"/>
                    <a:pt x="263" y="370"/>
                  </a:cubicBezTo>
                  <a:cubicBezTo>
                    <a:pt x="266" y="372"/>
                    <a:pt x="266" y="370"/>
                    <a:pt x="268" y="368"/>
                  </a:cubicBezTo>
                  <a:cubicBezTo>
                    <a:pt x="271" y="365"/>
                    <a:pt x="269" y="369"/>
                    <a:pt x="267" y="373"/>
                  </a:cubicBezTo>
                  <a:cubicBezTo>
                    <a:pt x="264" y="376"/>
                    <a:pt x="264" y="372"/>
                    <a:pt x="261" y="373"/>
                  </a:cubicBezTo>
                  <a:cubicBezTo>
                    <a:pt x="257" y="374"/>
                    <a:pt x="262" y="376"/>
                    <a:pt x="262" y="379"/>
                  </a:cubicBezTo>
                  <a:cubicBezTo>
                    <a:pt x="263" y="383"/>
                    <a:pt x="262" y="382"/>
                    <a:pt x="265" y="382"/>
                  </a:cubicBezTo>
                  <a:cubicBezTo>
                    <a:pt x="268" y="382"/>
                    <a:pt x="268" y="381"/>
                    <a:pt x="270" y="379"/>
                  </a:cubicBezTo>
                  <a:cubicBezTo>
                    <a:pt x="272" y="378"/>
                    <a:pt x="269" y="383"/>
                    <a:pt x="270" y="386"/>
                  </a:cubicBezTo>
                  <a:cubicBezTo>
                    <a:pt x="271" y="388"/>
                    <a:pt x="267" y="385"/>
                    <a:pt x="265" y="387"/>
                  </a:cubicBezTo>
                  <a:cubicBezTo>
                    <a:pt x="262" y="388"/>
                    <a:pt x="264" y="391"/>
                    <a:pt x="266" y="393"/>
                  </a:cubicBezTo>
                  <a:cubicBezTo>
                    <a:pt x="267" y="394"/>
                    <a:pt x="271" y="397"/>
                    <a:pt x="274" y="399"/>
                  </a:cubicBezTo>
                  <a:cubicBezTo>
                    <a:pt x="276" y="401"/>
                    <a:pt x="280" y="400"/>
                    <a:pt x="283" y="399"/>
                  </a:cubicBezTo>
                  <a:cubicBezTo>
                    <a:pt x="287" y="398"/>
                    <a:pt x="286" y="400"/>
                    <a:pt x="289" y="399"/>
                  </a:cubicBezTo>
                  <a:cubicBezTo>
                    <a:pt x="292" y="397"/>
                    <a:pt x="296" y="393"/>
                    <a:pt x="299" y="388"/>
                  </a:cubicBezTo>
                  <a:cubicBezTo>
                    <a:pt x="303" y="383"/>
                    <a:pt x="305" y="383"/>
                    <a:pt x="308" y="383"/>
                  </a:cubicBezTo>
                  <a:cubicBezTo>
                    <a:pt x="311" y="382"/>
                    <a:pt x="311" y="381"/>
                    <a:pt x="311" y="377"/>
                  </a:cubicBezTo>
                  <a:cubicBezTo>
                    <a:pt x="311" y="377"/>
                    <a:pt x="311" y="377"/>
                    <a:pt x="311" y="377"/>
                  </a:cubicBezTo>
                  <a:cubicBezTo>
                    <a:pt x="311" y="377"/>
                    <a:pt x="311" y="377"/>
                    <a:pt x="311" y="377"/>
                  </a:cubicBezTo>
                  <a:cubicBezTo>
                    <a:pt x="311" y="377"/>
                    <a:pt x="311" y="377"/>
                    <a:pt x="311" y="377"/>
                  </a:cubicBezTo>
                  <a:cubicBezTo>
                    <a:pt x="311" y="377"/>
                    <a:pt x="311" y="377"/>
                    <a:pt x="311" y="377"/>
                  </a:cubicBezTo>
                  <a:cubicBezTo>
                    <a:pt x="311" y="377"/>
                    <a:pt x="311" y="378"/>
                    <a:pt x="312" y="378"/>
                  </a:cubicBezTo>
                  <a:cubicBezTo>
                    <a:pt x="312" y="378"/>
                    <a:pt x="312" y="378"/>
                    <a:pt x="312" y="379"/>
                  </a:cubicBezTo>
                  <a:cubicBezTo>
                    <a:pt x="312" y="379"/>
                    <a:pt x="312" y="379"/>
                    <a:pt x="312" y="379"/>
                  </a:cubicBezTo>
                  <a:cubicBezTo>
                    <a:pt x="312" y="380"/>
                    <a:pt x="312" y="380"/>
                    <a:pt x="312" y="381"/>
                  </a:cubicBezTo>
                  <a:cubicBezTo>
                    <a:pt x="312" y="381"/>
                    <a:pt x="313" y="381"/>
                    <a:pt x="313" y="381"/>
                  </a:cubicBezTo>
                  <a:cubicBezTo>
                    <a:pt x="313" y="382"/>
                    <a:pt x="313" y="382"/>
                    <a:pt x="313" y="383"/>
                  </a:cubicBezTo>
                  <a:cubicBezTo>
                    <a:pt x="313" y="383"/>
                    <a:pt x="313" y="383"/>
                    <a:pt x="313" y="383"/>
                  </a:cubicBezTo>
                  <a:cubicBezTo>
                    <a:pt x="313" y="384"/>
                    <a:pt x="314" y="384"/>
                    <a:pt x="314" y="385"/>
                  </a:cubicBezTo>
                  <a:cubicBezTo>
                    <a:pt x="314" y="385"/>
                    <a:pt x="314" y="386"/>
                    <a:pt x="314" y="386"/>
                  </a:cubicBezTo>
                  <a:cubicBezTo>
                    <a:pt x="316" y="389"/>
                    <a:pt x="316" y="395"/>
                    <a:pt x="317" y="397"/>
                  </a:cubicBezTo>
                  <a:cubicBezTo>
                    <a:pt x="318" y="399"/>
                    <a:pt x="319" y="399"/>
                    <a:pt x="322" y="398"/>
                  </a:cubicBezTo>
                  <a:cubicBezTo>
                    <a:pt x="325" y="396"/>
                    <a:pt x="321" y="405"/>
                    <a:pt x="320" y="408"/>
                  </a:cubicBezTo>
                  <a:cubicBezTo>
                    <a:pt x="320" y="410"/>
                    <a:pt x="325" y="416"/>
                    <a:pt x="326" y="419"/>
                  </a:cubicBezTo>
                  <a:cubicBezTo>
                    <a:pt x="328" y="422"/>
                    <a:pt x="329" y="427"/>
                    <a:pt x="329" y="428"/>
                  </a:cubicBezTo>
                  <a:cubicBezTo>
                    <a:pt x="330" y="430"/>
                    <a:pt x="327" y="437"/>
                    <a:pt x="328" y="437"/>
                  </a:cubicBezTo>
                  <a:cubicBezTo>
                    <a:pt x="330" y="437"/>
                    <a:pt x="334" y="439"/>
                    <a:pt x="338" y="439"/>
                  </a:cubicBezTo>
                  <a:cubicBezTo>
                    <a:pt x="341" y="439"/>
                    <a:pt x="342" y="439"/>
                    <a:pt x="343" y="436"/>
                  </a:cubicBezTo>
                  <a:cubicBezTo>
                    <a:pt x="344" y="434"/>
                    <a:pt x="344" y="432"/>
                    <a:pt x="349" y="428"/>
                  </a:cubicBezTo>
                  <a:cubicBezTo>
                    <a:pt x="354" y="425"/>
                    <a:pt x="356" y="428"/>
                    <a:pt x="358" y="427"/>
                  </a:cubicBezTo>
                  <a:cubicBezTo>
                    <a:pt x="360" y="426"/>
                    <a:pt x="365" y="413"/>
                    <a:pt x="366" y="409"/>
                  </a:cubicBezTo>
                  <a:cubicBezTo>
                    <a:pt x="367" y="405"/>
                    <a:pt x="367" y="400"/>
                    <a:pt x="367" y="398"/>
                  </a:cubicBezTo>
                  <a:cubicBezTo>
                    <a:pt x="368" y="396"/>
                    <a:pt x="374" y="388"/>
                    <a:pt x="375" y="386"/>
                  </a:cubicBezTo>
                  <a:cubicBezTo>
                    <a:pt x="377" y="385"/>
                    <a:pt x="378" y="387"/>
                    <a:pt x="379" y="386"/>
                  </a:cubicBezTo>
                  <a:cubicBezTo>
                    <a:pt x="380" y="386"/>
                    <a:pt x="382" y="379"/>
                    <a:pt x="384" y="378"/>
                  </a:cubicBezTo>
                  <a:cubicBezTo>
                    <a:pt x="386" y="377"/>
                    <a:pt x="387" y="375"/>
                    <a:pt x="388" y="373"/>
                  </a:cubicBezTo>
                  <a:cubicBezTo>
                    <a:pt x="388" y="371"/>
                    <a:pt x="386" y="367"/>
                    <a:pt x="385" y="364"/>
                  </a:cubicBezTo>
                  <a:cubicBezTo>
                    <a:pt x="384" y="362"/>
                    <a:pt x="380" y="361"/>
                    <a:pt x="377" y="361"/>
                  </a:cubicBezTo>
                  <a:cubicBezTo>
                    <a:pt x="373" y="361"/>
                    <a:pt x="373" y="358"/>
                    <a:pt x="371" y="355"/>
                  </a:cubicBezTo>
                  <a:cubicBezTo>
                    <a:pt x="369" y="352"/>
                    <a:pt x="372" y="347"/>
                    <a:pt x="373" y="345"/>
                  </a:cubicBezTo>
                  <a:cubicBezTo>
                    <a:pt x="375" y="343"/>
                    <a:pt x="374" y="336"/>
                    <a:pt x="375" y="334"/>
                  </a:cubicBezTo>
                  <a:cubicBezTo>
                    <a:pt x="376" y="332"/>
                    <a:pt x="372" y="330"/>
                    <a:pt x="372" y="328"/>
                  </a:cubicBezTo>
                  <a:cubicBezTo>
                    <a:pt x="372" y="326"/>
                    <a:pt x="375" y="329"/>
                    <a:pt x="377" y="329"/>
                  </a:cubicBezTo>
                  <a:cubicBezTo>
                    <a:pt x="379" y="330"/>
                    <a:pt x="385" y="322"/>
                    <a:pt x="386" y="320"/>
                  </a:cubicBezTo>
                  <a:cubicBezTo>
                    <a:pt x="388" y="318"/>
                    <a:pt x="390" y="313"/>
                    <a:pt x="390" y="312"/>
                  </a:cubicBezTo>
                  <a:cubicBezTo>
                    <a:pt x="390" y="311"/>
                    <a:pt x="397" y="309"/>
                    <a:pt x="399" y="308"/>
                  </a:cubicBezTo>
                  <a:cubicBezTo>
                    <a:pt x="400" y="307"/>
                    <a:pt x="405" y="306"/>
                    <a:pt x="406" y="303"/>
                  </a:cubicBezTo>
                  <a:cubicBezTo>
                    <a:pt x="406" y="300"/>
                    <a:pt x="411" y="296"/>
                    <a:pt x="413" y="294"/>
                  </a:cubicBezTo>
                  <a:cubicBezTo>
                    <a:pt x="415" y="292"/>
                    <a:pt x="411" y="291"/>
                    <a:pt x="409" y="288"/>
                  </a:cubicBezTo>
                  <a:cubicBezTo>
                    <a:pt x="408" y="286"/>
                    <a:pt x="410" y="286"/>
                    <a:pt x="411" y="285"/>
                  </a:cubicBezTo>
                  <a:cubicBezTo>
                    <a:pt x="412" y="284"/>
                    <a:pt x="413" y="282"/>
                    <a:pt x="413" y="281"/>
                  </a:cubicBezTo>
                  <a:cubicBezTo>
                    <a:pt x="414" y="280"/>
                    <a:pt x="416" y="279"/>
                    <a:pt x="418" y="278"/>
                  </a:cubicBezTo>
                  <a:cubicBezTo>
                    <a:pt x="421" y="276"/>
                    <a:pt x="418" y="275"/>
                    <a:pt x="419" y="274"/>
                  </a:cubicBezTo>
                  <a:cubicBezTo>
                    <a:pt x="419" y="272"/>
                    <a:pt x="424" y="273"/>
                    <a:pt x="427" y="273"/>
                  </a:cubicBezTo>
                  <a:cubicBezTo>
                    <a:pt x="428" y="274"/>
                    <a:pt x="429" y="274"/>
                    <a:pt x="429" y="274"/>
                  </a:cubicBezTo>
                  <a:cubicBezTo>
                    <a:pt x="430" y="274"/>
                    <a:pt x="430" y="274"/>
                    <a:pt x="430" y="274"/>
                  </a:cubicBezTo>
                  <a:cubicBezTo>
                    <a:pt x="431" y="274"/>
                    <a:pt x="431" y="273"/>
                    <a:pt x="432" y="273"/>
                  </a:cubicBezTo>
                  <a:cubicBezTo>
                    <a:pt x="432" y="273"/>
                    <a:pt x="432" y="273"/>
                    <a:pt x="433" y="273"/>
                  </a:cubicBezTo>
                  <a:cubicBezTo>
                    <a:pt x="433" y="273"/>
                    <a:pt x="434" y="273"/>
                    <a:pt x="435" y="273"/>
                  </a:cubicBezTo>
                  <a:cubicBezTo>
                    <a:pt x="435" y="273"/>
                    <a:pt x="436" y="273"/>
                    <a:pt x="437" y="273"/>
                  </a:cubicBezTo>
                  <a:cubicBezTo>
                    <a:pt x="440" y="272"/>
                    <a:pt x="442" y="275"/>
                    <a:pt x="443" y="277"/>
                  </a:cubicBezTo>
                  <a:cubicBezTo>
                    <a:pt x="445" y="280"/>
                    <a:pt x="444" y="286"/>
                    <a:pt x="441" y="287"/>
                  </a:cubicBezTo>
                  <a:cubicBezTo>
                    <a:pt x="439" y="287"/>
                    <a:pt x="433" y="295"/>
                    <a:pt x="432" y="298"/>
                  </a:cubicBezTo>
                  <a:cubicBezTo>
                    <a:pt x="431" y="300"/>
                    <a:pt x="422" y="308"/>
                    <a:pt x="420" y="311"/>
                  </a:cubicBezTo>
                  <a:cubicBezTo>
                    <a:pt x="419" y="314"/>
                    <a:pt x="411" y="321"/>
                    <a:pt x="409" y="324"/>
                  </a:cubicBezTo>
                  <a:cubicBezTo>
                    <a:pt x="406" y="326"/>
                    <a:pt x="407" y="326"/>
                    <a:pt x="409" y="330"/>
                  </a:cubicBezTo>
                  <a:cubicBezTo>
                    <a:pt x="410" y="334"/>
                    <a:pt x="413" y="345"/>
                    <a:pt x="412" y="347"/>
                  </a:cubicBezTo>
                  <a:cubicBezTo>
                    <a:pt x="411" y="349"/>
                    <a:pt x="410" y="353"/>
                    <a:pt x="410" y="355"/>
                  </a:cubicBezTo>
                  <a:cubicBezTo>
                    <a:pt x="409" y="358"/>
                    <a:pt x="411" y="360"/>
                    <a:pt x="414" y="360"/>
                  </a:cubicBezTo>
                  <a:cubicBezTo>
                    <a:pt x="416" y="360"/>
                    <a:pt x="419" y="363"/>
                    <a:pt x="419" y="365"/>
                  </a:cubicBezTo>
                  <a:cubicBezTo>
                    <a:pt x="420" y="366"/>
                    <a:pt x="420" y="368"/>
                    <a:pt x="423" y="369"/>
                  </a:cubicBezTo>
                  <a:cubicBezTo>
                    <a:pt x="426" y="370"/>
                    <a:pt x="432" y="370"/>
                    <a:pt x="434" y="369"/>
                  </a:cubicBezTo>
                  <a:cubicBezTo>
                    <a:pt x="436" y="368"/>
                    <a:pt x="437" y="366"/>
                    <a:pt x="443" y="366"/>
                  </a:cubicBezTo>
                  <a:cubicBezTo>
                    <a:pt x="448" y="366"/>
                    <a:pt x="454" y="365"/>
                    <a:pt x="456" y="363"/>
                  </a:cubicBezTo>
                  <a:cubicBezTo>
                    <a:pt x="459" y="362"/>
                    <a:pt x="461" y="362"/>
                    <a:pt x="463" y="362"/>
                  </a:cubicBezTo>
                  <a:cubicBezTo>
                    <a:pt x="463" y="362"/>
                    <a:pt x="464" y="362"/>
                    <a:pt x="465" y="362"/>
                  </a:cubicBezTo>
                  <a:cubicBezTo>
                    <a:pt x="465" y="362"/>
                    <a:pt x="465" y="362"/>
                    <a:pt x="465" y="362"/>
                  </a:cubicBezTo>
                  <a:cubicBezTo>
                    <a:pt x="467" y="362"/>
                    <a:pt x="469" y="362"/>
                    <a:pt x="471" y="361"/>
                  </a:cubicBezTo>
                  <a:cubicBezTo>
                    <a:pt x="474" y="360"/>
                    <a:pt x="475" y="359"/>
                    <a:pt x="474" y="363"/>
                  </a:cubicBezTo>
                  <a:cubicBezTo>
                    <a:pt x="473" y="367"/>
                    <a:pt x="478" y="365"/>
                    <a:pt x="481" y="366"/>
                  </a:cubicBezTo>
                  <a:cubicBezTo>
                    <a:pt x="483" y="368"/>
                    <a:pt x="484" y="371"/>
                    <a:pt x="480" y="372"/>
                  </a:cubicBezTo>
                  <a:cubicBezTo>
                    <a:pt x="477" y="372"/>
                    <a:pt x="470" y="372"/>
                    <a:pt x="471" y="374"/>
                  </a:cubicBezTo>
                  <a:cubicBezTo>
                    <a:pt x="471" y="374"/>
                    <a:pt x="471" y="375"/>
                    <a:pt x="471" y="375"/>
                  </a:cubicBezTo>
                  <a:cubicBezTo>
                    <a:pt x="471" y="375"/>
                    <a:pt x="471" y="375"/>
                    <a:pt x="471" y="375"/>
                  </a:cubicBezTo>
                  <a:cubicBezTo>
                    <a:pt x="471" y="376"/>
                    <a:pt x="471" y="377"/>
                    <a:pt x="469" y="377"/>
                  </a:cubicBezTo>
                  <a:cubicBezTo>
                    <a:pt x="468" y="377"/>
                    <a:pt x="468" y="377"/>
                    <a:pt x="468" y="377"/>
                  </a:cubicBezTo>
                  <a:cubicBezTo>
                    <a:pt x="467" y="377"/>
                    <a:pt x="467" y="377"/>
                    <a:pt x="466" y="377"/>
                  </a:cubicBezTo>
                  <a:cubicBezTo>
                    <a:pt x="460" y="377"/>
                    <a:pt x="449" y="377"/>
                    <a:pt x="444" y="377"/>
                  </a:cubicBezTo>
                  <a:cubicBezTo>
                    <a:pt x="440" y="377"/>
                    <a:pt x="430" y="381"/>
                    <a:pt x="430" y="384"/>
                  </a:cubicBezTo>
                  <a:cubicBezTo>
                    <a:pt x="429" y="388"/>
                    <a:pt x="431" y="393"/>
                    <a:pt x="434" y="394"/>
                  </a:cubicBezTo>
                  <a:cubicBezTo>
                    <a:pt x="435" y="395"/>
                    <a:pt x="435" y="395"/>
                    <a:pt x="435" y="395"/>
                  </a:cubicBezTo>
                  <a:cubicBezTo>
                    <a:pt x="435" y="396"/>
                    <a:pt x="435" y="396"/>
                    <a:pt x="436" y="396"/>
                  </a:cubicBezTo>
                  <a:cubicBezTo>
                    <a:pt x="436" y="396"/>
                    <a:pt x="436" y="397"/>
                    <a:pt x="436" y="397"/>
                  </a:cubicBezTo>
                  <a:cubicBezTo>
                    <a:pt x="436" y="397"/>
                    <a:pt x="436" y="397"/>
                    <a:pt x="436" y="398"/>
                  </a:cubicBezTo>
                  <a:cubicBezTo>
                    <a:pt x="437" y="399"/>
                    <a:pt x="437" y="401"/>
                    <a:pt x="437" y="402"/>
                  </a:cubicBezTo>
                  <a:cubicBezTo>
                    <a:pt x="438" y="404"/>
                    <a:pt x="438" y="405"/>
                    <a:pt x="438" y="407"/>
                  </a:cubicBezTo>
                  <a:cubicBezTo>
                    <a:pt x="437" y="411"/>
                    <a:pt x="433" y="416"/>
                    <a:pt x="430" y="416"/>
                  </a:cubicBezTo>
                  <a:cubicBezTo>
                    <a:pt x="428" y="415"/>
                    <a:pt x="421" y="405"/>
                    <a:pt x="418" y="405"/>
                  </a:cubicBezTo>
                  <a:cubicBezTo>
                    <a:pt x="416" y="404"/>
                    <a:pt x="410" y="407"/>
                    <a:pt x="410" y="409"/>
                  </a:cubicBezTo>
                  <a:cubicBezTo>
                    <a:pt x="410" y="411"/>
                    <a:pt x="409" y="415"/>
                    <a:pt x="407" y="417"/>
                  </a:cubicBezTo>
                  <a:cubicBezTo>
                    <a:pt x="406" y="418"/>
                    <a:pt x="406" y="421"/>
                    <a:pt x="406" y="424"/>
                  </a:cubicBezTo>
                  <a:cubicBezTo>
                    <a:pt x="406" y="426"/>
                    <a:pt x="406" y="427"/>
                    <a:pt x="405" y="429"/>
                  </a:cubicBezTo>
                  <a:cubicBezTo>
                    <a:pt x="405" y="429"/>
                    <a:pt x="405" y="429"/>
                    <a:pt x="405" y="429"/>
                  </a:cubicBezTo>
                  <a:cubicBezTo>
                    <a:pt x="405" y="431"/>
                    <a:pt x="405" y="433"/>
                    <a:pt x="405" y="434"/>
                  </a:cubicBezTo>
                  <a:cubicBezTo>
                    <a:pt x="405" y="435"/>
                    <a:pt x="404" y="436"/>
                    <a:pt x="404" y="437"/>
                  </a:cubicBezTo>
                  <a:cubicBezTo>
                    <a:pt x="403" y="437"/>
                    <a:pt x="403" y="438"/>
                    <a:pt x="403" y="438"/>
                  </a:cubicBezTo>
                  <a:cubicBezTo>
                    <a:pt x="403" y="439"/>
                    <a:pt x="402" y="439"/>
                    <a:pt x="401" y="440"/>
                  </a:cubicBezTo>
                  <a:cubicBezTo>
                    <a:pt x="401" y="440"/>
                    <a:pt x="401" y="440"/>
                    <a:pt x="401" y="440"/>
                  </a:cubicBezTo>
                  <a:cubicBezTo>
                    <a:pt x="400" y="442"/>
                    <a:pt x="399" y="443"/>
                    <a:pt x="398" y="444"/>
                  </a:cubicBezTo>
                  <a:cubicBezTo>
                    <a:pt x="397" y="444"/>
                    <a:pt x="397" y="444"/>
                    <a:pt x="397" y="445"/>
                  </a:cubicBezTo>
                  <a:cubicBezTo>
                    <a:pt x="397" y="445"/>
                    <a:pt x="397" y="445"/>
                    <a:pt x="396" y="445"/>
                  </a:cubicBezTo>
                  <a:cubicBezTo>
                    <a:pt x="396" y="445"/>
                    <a:pt x="396" y="446"/>
                    <a:pt x="396" y="446"/>
                  </a:cubicBezTo>
                  <a:cubicBezTo>
                    <a:pt x="395" y="447"/>
                    <a:pt x="395" y="447"/>
                    <a:pt x="395" y="448"/>
                  </a:cubicBezTo>
                  <a:cubicBezTo>
                    <a:pt x="395" y="448"/>
                    <a:pt x="395" y="448"/>
                    <a:pt x="394" y="448"/>
                  </a:cubicBezTo>
                  <a:cubicBezTo>
                    <a:pt x="394" y="449"/>
                    <a:pt x="394" y="449"/>
                    <a:pt x="393" y="450"/>
                  </a:cubicBezTo>
                  <a:cubicBezTo>
                    <a:pt x="393" y="450"/>
                    <a:pt x="393" y="450"/>
                    <a:pt x="393" y="450"/>
                  </a:cubicBezTo>
                  <a:cubicBezTo>
                    <a:pt x="392" y="451"/>
                    <a:pt x="391" y="451"/>
                    <a:pt x="390" y="451"/>
                  </a:cubicBezTo>
                  <a:cubicBezTo>
                    <a:pt x="390" y="452"/>
                    <a:pt x="390" y="452"/>
                    <a:pt x="390" y="452"/>
                  </a:cubicBezTo>
                  <a:cubicBezTo>
                    <a:pt x="389" y="452"/>
                    <a:pt x="389" y="452"/>
                    <a:pt x="388" y="452"/>
                  </a:cubicBezTo>
                  <a:cubicBezTo>
                    <a:pt x="384" y="453"/>
                    <a:pt x="386" y="447"/>
                    <a:pt x="380" y="447"/>
                  </a:cubicBezTo>
                  <a:cubicBezTo>
                    <a:pt x="375" y="447"/>
                    <a:pt x="361" y="450"/>
                    <a:pt x="356" y="453"/>
                  </a:cubicBezTo>
                  <a:cubicBezTo>
                    <a:pt x="355" y="454"/>
                    <a:pt x="354" y="454"/>
                    <a:pt x="352" y="455"/>
                  </a:cubicBezTo>
                  <a:cubicBezTo>
                    <a:pt x="352" y="455"/>
                    <a:pt x="352" y="455"/>
                    <a:pt x="351" y="455"/>
                  </a:cubicBezTo>
                  <a:cubicBezTo>
                    <a:pt x="351" y="455"/>
                    <a:pt x="350" y="455"/>
                    <a:pt x="349" y="455"/>
                  </a:cubicBezTo>
                  <a:cubicBezTo>
                    <a:pt x="349" y="456"/>
                    <a:pt x="348" y="456"/>
                    <a:pt x="348" y="456"/>
                  </a:cubicBezTo>
                  <a:cubicBezTo>
                    <a:pt x="347" y="456"/>
                    <a:pt x="346" y="456"/>
                    <a:pt x="346" y="456"/>
                  </a:cubicBezTo>
                  <a:cubicBezTo>
                    <a:pt x="345" y="456"/>
                    <a:pt x="345" y="456"/>
                    <a:pt x="344" y="456"/>
                  </a:cubicBezTo>
                  <a:cubicBezTo>
                    <a:pt x="344" y="456"/>
                    <a:pt x="343" y="456"/>
                    <a:pt x="342" y="456"/>
                  </a:cubicBezTo>
                  <a:cubicBezTo>
                    <a:pt x="338" y="456"/>
                    <a:pt x="339" y="452"/>
                    <a:pt x="338" y="451"/>
                  </a:cubicBezTo>
                  <a:cubicBezTo>
                    <a:pt x="337" y="450"/>
                    <a:pt x="336" y="453"/>
                    <a:pt x="334" y="454"/>
                  </a:cubicBezTo>
                  <a:cubicBezTo>
                    <a:pt x="333" y="456"/>
                    <a:pt x="331" y="452"/>
                    <a:pt x="328" y="451"/>
                  </a:cubicBezTo>
                  <a:cubicBezTo>
                    <a:pt x="324" y="451"/>
                    <a:pt x="319" y="456"/>
                    <a:pt x="316" y="456"/>
                  </a:cubicBezTo>
                  <a:cubicBezTo>
                    <a:pt x="313" y="457"/>
                    <a:pt x="315" y="453"/>
                    <a:pt x="315" y="451"/>
                  </a:cubicBezTo>
                  <a:cubicBezTo>
                    <a:pt x="314" y="449"/>
                    <a:pt x="306" y="454"/>
                    <a:pt x="305" y="454"/>
                  </a:cubicBezTo>
                  <a:cubicBezTo>
                    <a:pt x="304" y="453"/>
                    <a:pt x="302" y="450"/>
                    <a:pt x="304" y="449"/>
                  </a:cubicBezTo>
                  <a:cubicBezTo>
                    <a:pt x="304" y="449"/>
                    <a:pt x="304" y="449"/>
                    <a:pt x="304" y="449"/>
                  </a:cubicBezTo>
                  <a:cubicBezTo>
                    <a:pt x="304" y="449"/>
                    <a:pt x="304" y="448"/>
                    <a:pt x="304" y="448"/>
                  </a:cubicBezTo>
                  <a:cubicBezTo>
                    <a:pt x="304" y="448"/>
                    <a:pt x="304" y="448"/>
                    <a:pt x="304" y="448"/>
                  </a:cubicBezTo>
                  <a:cubicBezTo>
                    <a:pt x="304" y="448"/>
                    <a:pt x="304" y="447"/>
                    <a:pt x="304" y="447"/>
                  </a:cubicBezTo>
                  <a:cubicBezTo>
                    <a:pt x="304" y="447"/>
                    <a:pt x="304" y="447"/>
                    <a:pt x="303" y="447"/>
                  </a:cubicBezTo>
                  <a:cubicBezTo>
                    <a:pt x="303" y="446"/>
                    <a:pt x="303" y="446"/>
                    <a:pt x="303" y="446"/>
                  </a:cubicBezTo>
                  <a:cubicBezTo>
                    <a:pt x="303" y="446"/>
                    <a:pt x="303" y="445"/>
                    <a:pt x="303" y="445"/>
                  </a:cubicBezTo>
                  <a:cubicBezTo>
                    <a:pt x="303" y="445"/>
                    <a:pt x="303" y="445"/>
                    <a:pt x="303" y="445"/>
                  </a:cubicBezTo>
                  <a:cubicBezTo>
                    <a:pt x="302" y="445"/>
                    <a:pt x="302" y="444"/>
                    <a:pt x="302" y="444"/>
                  </a:cubicBezTo>
                  <a:cubicBezTo>
                    <a:pt x="301" y="444"/>
                    <a:pt x="301" y="444"/>
                    <a:pt x="301" y="443"/>
                  </a:cubicBezTo>
                  <a:cubicBezTo>
                    <a:pt x="301" y="443"/>
                    <a:pt x="301" y="443"/>
                    <a:pt x="301" y="443"/>
                  </a:cubicBezTo>
                  <a:cubicBezTo>
                    <a:pt x="301" y="443"/>
                    <a:pt x="300" y="442"/>
                    <a:pt x="300" y="442"/>
                  </a:cubicBezTo>
                  <a:cubicBezTo>
                    <a:pt x="300" y="442"/>
                    <a:pt x="300" y="442"/>
                    <a:pt x="300" y="442"/>
                  </a:cubicBezTo>
                  <a:cubicBezTo>
                    <a:pt x="300" y="441"/>
                    <a:pt x="300" y="441"/>
                    <a:pt x="300" y="441"/>
                  </a:cubicBezTo>
                  <a:cubicBezTo>
                    <a:pt x="301" y="439"/>
                    <a:pt x="305" y="441"/>
                    <a:pt x="308" y="440"/>
                  </a:cubicBezTo>
                  <a:cubicBezTo>
                    <a:pt x="311" y="438"/>
                    <a:pt x="303" y="437"/>
                    <a:pt x="301" y="436"/>
                  </a:cubicBezTo>
                  <a:cubicBezTo>
                    <a:pt x="299" y="435"/>
                    <a:pt x="303" y="432"/>
                    <a:pt x="307" y="428"/>
                  </a:cubicBezTo>
                  <a:cubicBezTo>
                    <a:pt x="310" y="425"/>
                    <a:pt x="311" y="426"/>
                    <a:pt x="312" y="424"/>
                  </a:cubicBezTo>
                  <a:cubicBezTo>
                    <a:pt x="313" y="422"/>
                    <a:pt x="310" y="422"/>
                    <a:pt x="307" y="424"/>
                  </a:cubicBezTo>
                  <a:cubicBezTo>
                    <a:pt x="305" y="425"/>
                    <a:pt x="304" y="416"/>
                    <a:pt x="306" y="415"/>
                  </a:cubicBezTo>
                  <a:cubicBezTo>
                    <a:pt x="308" y="414"/>
                    <a:pt x="309" y="408"/>
                    <a:pt x="309" y="406"/>
                  </a:cubicBezTo>
                  <a:cubicBezTo>
                    <a:pt x="309" y="404"/>
                    <a:pt x="304" y="408"/>
                    <a:pt x="302" y="409"/>
                  </a:cubicBezTo>
                  <a:cubicBezTo>
                    <a:pt x="300" y="411"/>
                    <a:pt x="298" y="414"/>
                    <a:pt x="300" y="415"/>
                  </a:cubicBezTo>
                  <a:cubicBezTo>
                    <a:pt x="302" y="417"/>
                    <a:pt x="298" y="420"/>
                    <a:pt x="296" y="420"/>
                  </a:cubicBezTo>
                  <a:cubicBezTo>
                    <a:pt x="295" y="421"/>
                    <a:pt x="293" y="416"/>
                    <a:pt x="292" y="415"/>
                  </a:cubicBezTo>
                  <a:cubicBezTo>
                    <a:pt x="291" y="413"/>
                    <a:pt x="290" y="417"/>
                    <a:pt x="288" y="419"/>
                  </a:cubicBezTo>
                  <a:cubicBezTo>
                    <a:pt x="287" y="420"/>
                    <a:pt x="287" y="428"/>
                    <a:pt x="287" y="430"/>
                  </a:cubicBezTo>
                  <a:cubicBezTo>
                    <a:pt x="285" y="432"/>
                    <a:pt x="288" y="435"/>
                    <a:pt x="288" y="439"/>
                  </a:cubicBezTo>
                  <a:cubicBezTo>
                    <a:pt x="288" y="439"/>
                    <a:pt x="288" y="440"/>
                    <a:pt x="288" y="440"/>
                  </a:cubicBezTo>
                  <a:cubicBezTo>
                    <a:pt x="289" y="440"/>
                    <a:pt x="289" y="441"/>
                    <a:pt x="289" y="441"/>
                  </a:cubicBezTo>
                  <a:cubicBezTo>
                    <a:pt x="289" y="441"/>
                    <a:pt x="289" y="442"/>
                    <a:pt x="289" y="442"/>
                  </a:cubicBezTo>
                  <a:cubicBezTo>
                    <a:pt x="289" y="443"/>
                    <a:pt x="289" y="444"/>
                    <a:pt x="290" y="445"/>
                  </a:cubicBezTo>
                  <a:cubicBezTo>
                    <a:pt x="290" y="445"/>
                    <a:pt x="290" y="445"/>
                    <a:pt x="290" y="445"/>
                  </a:cubicBezTo>
                  <a:cubicBezTo>
                    <a:pt x="290" y="446"/>
                    <a:pt x="290" y="447"/>
                    <a:pt x="290" y="448"/>
                  </a:cubicBezTo>
                  <a:cubicBezTo>
                    <a:pt x="290" y="449"/>
                    <a:pt x="290" y="449"/>
                    <a:pt x="290" y="449"/>
                  </a:cubicBezTo>
                  <a:cubicBezTo>
                    <a:pt x="291" y="450"/>
                    <a:pt x="291" y="451"/>
                    <a:pt x="291" y="451"/>
                  </a:cubicBezTo>
                  <a:cubicBezTo>
                    <a:pt x="291" y="452"/>
                    <a:pt x="291" y="452"/>
                    <a:pt x="291" y="452"/>
                  </a:cubicBezTo>
                  <a:cubicBezTo>
                    <a:pt x="291" y="453"/>
                    <a:pt x="291" y="454"/>
                    <a:pt x="291" y="454"/>
                  </a:cubicBezTo>
                  <a:cubicBezTo>
                    <a:pt x="291" y="454"/>
                    <a:pt x="291" y="455"/>
                    <a:pt x="291" y="455"/>
                  </a:cubicBezTo>
                  <a:cubicBezTo>
                    <a:pt x="291" y="456"/>
                    <a:pt x="292" y="456"/>
                    <a:pt x="292" y="457"/>
                  </a:cubicBezTo>
                  <a:cubicBezTo>
                    <a:pt x="291" y="459"/>
                    <a:pt x="291" y="461"/>
                    <a:pt x="288" y="463"/>
                  </a:cubicBezTo>
                  <a:cubicBezTo>
                    <a:pt x="286" y="464"/>
                    <a:pt x="280" y="458"/>
                    <a:pt x="277" y="461"/>
                  </a:cubicBezTo>
                  <a:cubicBezTo>
                    <a:pt x="276" y="462"/>
                    <a:pt x="275" y="462"/>
                    <a:pt x="274" y="463"/>
                  </a:cubicBezTo>
                  <a:cubicBezTo>
                    <a:pt x="274" y="463"/>
                    <a:pt x="274" y="463"/>
                    <a:pt x="273" y="463"/>
                  </a:cubicBezTo>
                  <a:cubicBezTo>
                    <a:pt x="273" y="464"/>
                    <a:pt x="272" y="464"/>
                    <a:pt x="271" y="464"/>
                  </a:cubicBezTo>
                  <a:cubicBezTo>
                    <a:pt x="271" y="465"/>
                    <a:pt x="271" y="465"/>
                    <a:pt x="271" y="465"/>
                  </a:cubicBezTo>
                  <a:cubicBezTo>
                    <a:pt x="270" y="465"/>
                    <a:pt x="269" y="465"/>
                    <a:pt x="268" y="465"/>
                  </a:cubicBezTo>
                  <a:cubicBezTo>
                    <a:pt x="265" y="465"/>
                    <a:pt x="263" y="466"/>
                    <a:pt x="260" y="468"/>
                  </a:cubicBezTo>
                  <a:cubicBezTo>
                    <a:pt x="257" y="471"/>
                    <a:pt x="257" y="472"/>
                    <a:pt x="255" y="472"/>
                  </a:cubicBezTo>
                  <a:cubicBezTo>
                    <a:pt x="252" y="472"/>
                    <a:pt x="246" y="482"/>
                    <a:pt x="245" y="487"/>
                  </a:cubicBezTo>
                  <a:cubicBezTo>
                    <a:pt x="245" y="488"/>
                    <a:pt x="244" y="489"/>
                    <a:pt x="244" y="489"/>
                  </a:cubicBezTo>
                  <a:cubicBezTo>
                    <a:pt x="244" y="489"/>
                    <a:pt x="243" y="490"/>
                    <a:pt x="243" y="490"/>
                  </a:cubicBezTo>
                  <a:cubicBezTo>
                    <a:pt x="243" y="490"/>
                    <a:pt x="242" y="491"/>
                    <a:pt x="242" y="491"/>
                  </a:cubicBezTo>
                  <a:cubicBezTo>
                    <a:pt x="242" y="491"/>
                    <a:pt x="242" y="491"/>
                    <a:pt x="242" y="491"/>
                  </a:cubicBezTo>
                  <a:cubicBezTo>
                    <a:pt x="241" y="492"/>
                    <a:pt x="241" y="492"/>
                    <a:pt x="240" y="492"/>
                  </a:cubicBezTo>
                  <a:cubicBezTo>
                    <a:pt x="240" y="492"/>
                    <a:pt x="240" y="492"/>
                    <a:pt x="240" y="492"/>
                  </a:cubicBezTo>
                  <a:cubicBezTo>
                    <a:pt x="239" y="492"/>
                    <a:pt x="239" y="493"/>
                    <a:pt x="239" y="493"/>
                  </a:cubicBezTo>
                  <a:cubicBezTo>
                    <a:pt x="238" y="493"/>
                    <a:pt x="238" y="493"/>
                    <a:pt x="238" y="493"/>
                  </a:cubicBezTo>
                  <a:cubicBezTo>
                    <a:pt x="238" y="493"/>
                    <a:pt x="237" y="493"/>
                    <a:pt x="237" y="493"/>
                  </a:cubicBezTo>
                  <a:cubicBezTo>
                    <a:pt x="237" y="493"/>
                    <a:pt x="237" y="493"/>
                    <a:pt x="237" y="493"/>
                  </a:cubicBezTo>
                  <a:cubicBezTo>
                    <a:pt x="236" y="493"/>
                    <a:pt x="236" y="493"/>
                    <a:pt x="236" y="493"/>
                  </a:cubicBezTo>
                  <a:cubicBezTo>
                    <a:pt x="234" y="494"/>
                    <a:pt x="233" y="493"/>
                    <a:pt x="230" y="493"/>
                  </a:cubicBezTo>
                  <a:cubicBezTo>
                    <a:pt x="228" y="493"/>
                    <a:pt x="227" y="493"/>
                    <a:pt x="225" y="494"/>
                  </a:cubicBezTo>
                  <a:cubicBezTo>
                    <a:pt x="225" y="494"/>
                    <a:pt x="225" y="494"/>
                    <a:pt x="225" y="494"/>
                  </a:cubicBezTo>
                  <a:cubicBezTo>
                    <a:pt x="225" y="495"/>
                    <a:pt x="224" y="496"/>
                    <a:pt x="223" y="496"/>
                  </a:cubicBezTo>
                  <a:cubicBezTo>
                    <a:pt x="221" y="499"/>
                    <a:pt x="222" y="504"/>
                    <a:pt x="222" y="506"/>
                  </a:cubicBezTo>
                  <a:cubicBezTo>
                    <a:pt x="222" y="507"/>
                    <a:pt x="219" y="510"/>
                    <a:pt x="217" y="512"/>
                  </a:cubicBezTo>
                  <a:cubicBezTo>
                    <a:pt x="215" y="513"/>
                    <a:pt x="213" y="512"/>
                    <a:pt x="210" y="514"/>
                  </a:cubicBezTo>
                  <a:cubicBezTo>
                    <a:pt x="207" y="516"/>
                    <a:pt x="208" y="518"/>
                    <a:pt x="204" y="520"/>
                  </a:cubicBezTo>
                  <a:cubicBezTo>
                    <a:pt x="200" y="523"/>
                    <a:pt x="198" y="520"/>
                    <a:pt x="194" y="518"/>
                  </a:cubicBezTo>
                  <a:cubicBezTo>
                    <a:pt x="191" y="516"/>
                    <a:pt x="189" y="517"/>
                    <a:pt x="189" y="519"/>
                  </a:cubicBezTo>
                  <a:cubicBezTo>
                    <a:pt x="190" y="521"/>
                    <a:pt x="191" y="525"/>
                    <a:pt x="192" y="527"/>
                  </a:cubicBezTo>
                  <a:cubicBezTo>
                    <a:pt x="192" y="529"/>
                    <a:pt x="189" y="530"/>
                    <a:pt x="185" y="530"/>
                  </a:cubicBezTo>
                  <a:cubicBezTo>
                    <a:pt x="181" y="531"/>
                    <a:pt x="176" y="527"/>
                    <a:pt x="169" y="528"/>
                  </a:cubicBezTo>
                  <a:cubicBezTo>
                    <a:pt x="162" y="529"/>
                    <a:pt x="159" y="530"/>
                    <a:pt x="160" y="530"/>
                  </a:cubicBezTo>
                  <a:cubicBezTo>
                    <a:pt x="161" y="531"/>
                    <a:pt x="161" y="535"/>
                    <a:pt x="162" y="538"/>
                  </a:cubicBezTo>
                  <a:cubicBezTo>
                    <a:pt x="163" y="540"/>
                    <a:pt x="180" y="546"/>
                    <a:pt x="182" y="546"/>
                  </a:cubicBezTo>
                  <a:cubicBezTo>
                    <a:pt x="185" y="547"/>
                    <a:pt x="183" y="550"/>
                    <a:pt x="184" y="552"/>
                  </a:cubicBezTo>
                  <a:cubicBezTo>
                    <a:pt x="185" y="555"/>
                    <a:pt x="190" y="557"/>
                    <a:pt x="192" y="568"/>
                  </a:cubicBezTo>
                  <a:cubicBezTo>
                    <a:pt x="194" y="578"/>
                    <a:pt x="189" y="580"/>
                    <a:pt x="189" y="584"/>
                  </a:cubicBezTo>
                  <a:cubicBezTo>
                    <a:pt x="189" y="585"/>
                    <a:pt x="189" y="586"/>
                    <a:pt x="189" y="587"/>
                  </a:cubicBezTo>
                  <a:cubicBezTo>
                    <a:pt x="189" y="588"/>
                    <a:pt x="189" y="588"/>
                    <a:pt x="189" y="588"/>
                  </a:cubicBezTo>
                  <a:cubicBezTo>
                    <a:pt x="189" y="589"/>
                    <a:pt x="188" y="589"/>
                    <a:pt x="188" y="590"/>
                  </a:cubicBezTo>
                  <a:cubicBezTo>
                    <a:pt x="188" y="590"/>
                    <a:pt x="188" y="591"/>
                    <a:pt x="188" y="591"/>
                  </a:cubicBezTo>
                  <a:cubicBezTo>
                    <a:pt x="187" y="591"/>
                    <a:pt x="187" y="592"/>
                    <a:pt x="187" y="592"/>
                  </a:cubicBezTo>
                  <a:cubicBezTo>
                    <a:pt x="186" y="593"/>
                    <a:pt x="186" y="593"/>
                    <a:pt x="186" y="593"/>
                  </a:cubicBezTo>
                  <a:cubicBezTo>
                    <a:pt x="185" y="594"/>
                    <a:pt x="184" y="594"/>
                    <a:pt x="183" y="595"/>
                  </a:cubicBezTo>
                  <a:cubicBezTo>
                    <a:pt x="179" y="596"/>
                    <a:pt x="167" y="591"/>
                    <a:pt x="161" y="592"/>
                  </a:cubicBezTo>
                  <a:cubicBezTo>
                    <a:pt x="154" y="592"/>
                    <a:pt x="141" y="592"/>
                    <a:pt x="135" y="591"/>
                  </a:cubicBezTo>
                  <a:cubicBezTo>
                    <a:pt x="130" y="591"/>
                    <a:pt x="125" y="592"/>
                    <a:pt x="123" y="594"/>
                  </a:cubicBezTo>
                  <a:cubicBezTo>
                    <a:pt x="121" y="596"/>
                    <a:pt x="117" y="594"/>
                    <a:pt x="113" y="597"/>
                  </a:cubicBezTo>
                  <a:cubicBezTo>
                    <a:pt x="108" y="600"/>
                    <a:pt x="113" y="602"/>
                    <a:pt x="114" y="606"/>
                  </a:cubicBezTo>
                  <a:cubicBezTo>
                    <a:pt x="114" y="607"/>
                    <a:pt x="114" y="607"/>
                    <a:pt x="114" y="608"/>
                  </a:cubicBezTo>
                  <a:cubicBezTo>
                    <a:pt x="114" y="609"/>
                    <a:pt x="114" y="610"/>
                    <a:pt x="114" y="611"/>
                  </a:cubicBezTo>
                  <a:cubicBezTo>
                    <a:pt x="115" y="611"/>
                    <a:pt x="115" y="612"/>
                    <a:pt x="115" y="612"/>
                  </a:cubicBezTo>
                  <a:cubicBezTo>
                    <a:pt x="115" y="612"/>
                    <a:pt x="115" y="613"/>
                    <a:pt x="115" y="613"/>
                  </a:cubicBezTo>
                  <a:cubicBezTo>
                    <a:pt x="115" y="614"/>
                    <a:pt x="115" y="614"/>
                    <a:pt x="115" y="615"/>
                  </a:cubicBezTo>
                  <a:cubicBezTo>
                    <a:pt x="115" y="615"/>
                    <a:pt x="115" y="616"/>
                    <a:pt x="115" y="616"/>
                  </a:cubicBezTo>
                  <a:cubicBezTo>
                    <a:pt x="115" y="617"/>
                    <a:pt x="115" y="617"/>
                    <a:pt x="115" y="617"/>
                  </a:cubicBezTo>
                  <a:cubicBezTo>
                    <a:pt x="115" y="619"/>
                    <a:pt x="115" y="620"/>
                    <a:pt x="115" y="622"/>
                  </a:cubicBezTo>
                  <a:cubicBezTo>
                    <a:pt x="115" y="622"/>
                    <a:pt x="115" y="622"/>
                    <a:pt x="115" y="622"/>
                  </a:cubicBezTo>
                  <a:cubicBezTo>
                    <a:pt x="115" y="623"/>
                    <a:pt x="116" y="623"/>
                    <a:pt x="116" y="624"/>
                  </a:cubicBezTo>
                  <a:cubicBezTo>
                    <a:pt x="116" y="624"/>
                    <a:pt x="116" y="624"/>
                    <a:pt x="116" y="625"/>
                  </a:cubicBezTo>
                  <a:cubicBezTo>
                    <a:pt x="116" y="625"/>
                    <a:pt x="116" y="625"/>
                    <a:pt x="116" y="626"/>
                  </a:cubicBezTo>
                  <a:cubicBezTo>
                    <a:pt x="116" y="626"/>
                    <a:pt x="116" y="627"/>
                    <a:pt x="116" y="627"/>
                  </a:cubicBezTo>
                  <a:cubicBezTo>
                    <a:pt x="117" y="631"/>
                    <a:pt x="109" y="641"/>
                    <a:pt x="107" y="646"/>
                  </a:cubicBezTo>
                  <a:cubicBezTo>
                    <a:pt x="104" y="651"/>
                    <a:pt x="108" y="649"/>
                    <a:pt x="110" y="650"/>
                  </a:cubicBezTo>
                  <a:cubicBezTo>
                    <a:pt x="111" y="650"/>
                    <a:pt x="112" y="657"/>
                    <a:pt x="111" y="661"/>
                  </a:cubicBezTo>
                  <a:cubicBezTo>
                    <a:pt x="110" y="664"/>
                    <a:pt x="110" y="667"/>
                    <a:pt x="115" y="667"/>
                  </a:cubicBezTo>
                  <a:cubicBezTo>
                    <a:pt x="116" y="667"/>
                    <a:pt x="117" y="667"/>
                    <a:pt x="118" y="667"/>
                  </a:cubicBezTo>
                  <a:cubicBezTo>
                    <a:pt x="118" y="667"/>
                    <a:pt x="119" y="667"/>
                    <a:pt x="119" y="667"/>
                  </a:cubicBezTo>
                  <a:cubicBezTo>
                    <a:pt x="119" y="667"/>
                    <a:pt x="120" y="667"/>
                    <a:pt x="120" y="667"/>
                  </a:cubicBezTo>
                  <a:cubicBezTo>
                    <a:pt x="121" y="667"/>
                    <a:pt x="121" y="667"/>
                    <a:pt x="121" y="667"/>
                  </a:cubicBezTo>
                  <a:cubicBezTo>
                    <a:pt x="121" y="667"/>
                    <a:pt x="122" y="666"/>
                    <a:pt x="122" y="666"/>
                  </a:cubicBezTo>
                  <a:cubicBezTo>
                    <a:pt x="123" y="666"/>
                    <a:pt x="124" y="666"/>
                    <a:pt x="125" y="666"/>
                  </a:cubicBezTo>
                  <a:cubicBezTo>
                    <a:pt x="128" y="666"/>
                    <a:pt x="136" y="676"/>
                    <a:pt x="137" y="678"/>
                  </a:cubicBezTo>
                  <a:cubicBezTo>
                    <a:pt x="138" y="680"/>
                    <a:pt x="141" y="680"/>
                    <a:pt x="143" y="678"/>
                  </a:cubicBezTo>
                  <a:cubicBezTo>
                    <a:pt x="146" y="676"/>
                    <a:pt x="146" y="675"/>
                    <a:pt x="152" y="673"/>
                  </a:cubicBezTo>
                  <a:cubicBezTo>
                    <a:pt x="158" y="672"/>
                    <a:pt x="155" y="673"/>
                    <a:pt x="159" y="673"/>
                  </a:cubicBezTo>
                  <a:cubicBezTo>
                    <a:pt x="163" y="673"/>
                    <a:pt x="183" y="665"/>
                    <a:pt x="187" y="663"/>
                  </a:cubicBezTo>
                  <a:cubicBezTo>
                    <a:pt x="191" y="661"/>
                    <a:pt x="191" y="660"/>
                    <a:pt x="192" y="657"/>
                  </a:cubicBezTo>
                  <a:cubicBezTo>
                    <a:pt x="193" y="655"/>
                    <a:pt x="197" y="652"/>
                    <a:pt x="199" y="649"/>
                  </a:cubicBezTo>
                  <a:cubicBezTo>
                    <a:pt x="200" y="647"/>
                    <a:pt x="198" y="645"/>
                    <a:pt x="197" y="639"/>
                  </a:cubicBezTo>
                  <a:cubicBezTo>
                    <a:pt x="197" y="634"/>
                    <a:pt x="204" y="627"/>
                    <a:pt x="205" y="626"/>
                  </a:cubicBezTo>
                  <a:cubicBezTo>
                    <a:pt x="205" y="625"/>
                    <a:pt x="209" y="622"/>
                    <a:pt x="214" y="620"/>
                  </a:cubicBezTo>
                  <a:cubicBezTo>
                    <a:pt x="218" y="617"/>
                    <a:pt x="216" y="620"/>
                    <a:pt x="217" y="620"/>
                  </a:cubicBezTo>
                  <a:cubicBezTo>
                    <a:pt x="219" y="620"/>
                    <a:pt x="227" y="615"/>
                    <a:pt x="230" y="612"/>
                  </a:cubicBezTo>
                  <a:cubicBezTo>
                    <a:pt x="230" y="612"/>
                    <a:pt x="230" y="611"/>
                    <a:pt x="230" y="611"/>
                  </a:cubicBezTo>
                  <a:cubicBezTo>
                    <a:pt x="230" y="611"/>
                    <a:pt x="230" y="610"/>
                    <a:pt x="231" y="610"/>
                  </a:cubicBezTo>
                  <a:cubicBezTo>
                    <a:pt x="231" y="610"/>
                    <a:pt x="231" y="610"/>
                    <a:pt x="231" y="610"/>
                  </a:cubicBezTo>
                  <a:cubicBezTo>
                    <a:pt x="231" y="609"/>
                    <a:pt x="231" y="609"/>
                    <a:pt x="231" y="609"/>
                  </a:cubicBezTo>
                  <a:cubicBezTo>
                    <a:pt x="231" y="609"/>
                    <a:pt x="231" y="608"/>
                    <a:pt x="231" y="608"/>
                  </a:cubicBezTo>
                  <a:cubicBezTo>
                    <a:pt x="231" y="608"/>
                    <a:pt x="231" y="608"/>
                    <a:pt x="231" y="608"/>
                  </a:cubicBezTo>
                  <a:cubicBezTo>
                    <a:pt x="231" y="607"/>
                    <a:pt x="230" y="606"/>
                    <a:pt x="230" y="605"/>
                  </a:cubicBezTo>
                  <a:cubicBezTo>
                    <a:pt x="230" y="604"/>
                    <a:pt x="230" y="604"/>
                    <a:pt x="230" y="603"/>
                  </a:cubicBezTo>
                  <a:cubicBezTo>
                    <a:pt x="229" y="602"/>
                    <a:pt x="239" y="593"/>
                    <a:pt x="242" y="592"/>
                  </a:cubicBezTo>
                  <a:cubicBezTo>
                    <a:pt x="245" y="591"/>
                    <a:pt x="254" y="597"/>
                    <a:pt x="260" y="596"/>
                  </a:cubicBezTo>
                  <a:cubicBezTo>
                    <a:pt x="261" y="596"/>
                    <a:pt x="263" y="596"/>
                    <a:pt x="264" y="596"/>
                  </a:cubicBezTo>
                  <a:cubicBezTo>
                    <a:pt x="265" y="595"/>
                    <a:pt x="265" y="595"/>
                    <a:pt x="266" y="594"/>
                  </a:cubicBezTo>
                  <a:cubicBezTo>
                    <a:pt x="267" y="594"/>
                    <a:pt x="267" y="594"/>
                    <a:pt x="268" y="594"/>
                  </a:cubicBezTo>
                  <a:cubicBezTo>
                    <a:pt x="268" y="594"/>
                    <a:pt x="268" y="593"/>
                    <a:pt x="269" y="593"/>
                  </a:cubicBezTo>
                  <a:cubicBezTo>
                    <a:pt x="269" y="593"/>
                    <a:pt x="269" y="593"/>
                    <a:pt x="270" y="593"/>
                  </a:cubicBezTo>
                  <a:cubicBezTo>
                    <a:pt x="270" y="592"/>
                    <a:pt x="271" y="592"/>
                    <a:pt x="271" y="591"/>
                  </a:cubicBezTo>
                  <a:cubicBezTo>
                    <a:pt x="272" y="591"/>
                    <a:pt x="272" y="591"/>
                    <a:pt x="272" y="591"/>
                  </a:cubicBezTo>
                  <a:cubicBezTo>
                    <a:pt x="272" y="591"/>
                    <a:pt x="272" y="591"/>
                    <a:pt x="273" y="591"/>
                  </a:cubicBezTo>
                  <a:cubicBezTo>
                    <a:pt x="274" y="590"/>
                    <a:pt x="275" y="589"/>
                    <a:pt x="276" y="588"/>
                  </a:cubicBezTo>
                  <a:cubicBezTo>
                    <a:pt x="276" y="588"/>
                    <a:pt x="277" y="588"/>
                    <a:pt x="277" y="588"/>
                  </a:cubicBezTo>
                  <a:cubicBezTo>
                    <a:pt x="278" y="587"/>
                    <a:pt x="279" y="586"/>
                    <a:pt x="280" y="585"/>
                  </a:cubicBezTo>
                  <a:cubicBezTo>
                    <a:pt x="280" y="585"/>
                    <a:pt x="281" y="585"/>
                    <a:pt x="281" y="585"/>
                  </a:cubicBezTo>
                  <a:cubicBezTo>
                    <a:pt x="282" y="584"/>
                    <a:pt x="283" y="583"/>
                    <a:pt x="284" y="582"/>
                  </a:cubicBezTo>
                  <a:cubicBezTo>
                    <a:pt x="285" y="582"/>
                    <a:pt x="285" y="581"/>
                    <a:pt x="286" y="581"/>
                  </a:cubicBezTo>
                  <a:cubicBezTo>
                    <a:pt x="288" y="579"/>
                    <a:pt x="295" y="583"/>
                    <a:pt x="298" y="585"/>
                  </a:cubicBezTo>
                  <a:cubicBezTo>
                    <a:pt x="301" y="586"/>
                    <a:pt x="302" y="590"/>
                    <a:pt x="305" y="596"/>
                  </a:cubicBezTo>
                  <a:cubicBezTo>
                    <a:pt x="308" y="602"/>
                    <a:pt x="317" y="608"/>
                    <a:pt x="319" y="611"/>
                  </a:cubicBezTo>
                  <a:cubicBezTo>
                    <a:pt x="321" y="613"/>
                    <a:pt x="338" y="623"/>
                    <a:pt x="341" y="625"/>
                  </a:cubicBezTo>
                  <a:cubicBezTo>
                    <a:pt x="344" y="627"/>
                    <a:pt x="346" y="632"/>
                    <a:pt x="349" y="633"/>
                  </a:cubicBezTo>
                  <a:cubicBezTo>
                    <a:pt x="351" y="635"/>
                    <a:pt x="353" y="636"/>
                    <a:pt x="354" y="639"/>
                  </a:cubicBezTo>
                  <a:cubicBezTo>
                    <a:pt x="355" y="641"/>
                    <a:pt x="358" y="644"/>
                    <a:pt x="357" y="647"/>
                  </a:cubicBezTo>
                  <a:cubicBezTo>
                    <a:pt x="357" y="651"/>
                    <a:pt x="352" y="658"/>
                    <a:pt x="353" y="659"/>
                  </a:cubicBezTo>
                  <a:cubicBezTo>
                    <a:pt x="355" y="661"/>
                    <a:pt x="359" y="653"/>
                    <a:pt x="360" y="651"/>
                  </a:cubicBezTo>
                  <a:cubicBezTo>
                    <a:pt x="361" y="650"/>
                    <a:pt x="363" y="644"/>
                    <a:pt x="364" y="642"/>
                  </a:cubicBezTo>
                  <a:cubicBezTo>
                    <a:pt x="365" y="639"/>
                    <a:pt x="361" y="638"/>
                    <a:pt x="360" y="636"/>
                  </a:cubicBezTo>
                  <a:cubicBezTo>
                    <a:pt x="359" y="635"/>
                    <a:pt x="363" y="630"/>
                    <a:pt x="364" y="630"/>
                  </a:cubicBezTo>
                  <a:cubicBezTo>
                    <a:pt x="365" y="629"/>
                    <a:pt x="369" y="631"/>
                    <a:pt x="372" y="632"/>
                  </a:cubicBezTo>
                  <a:cubicBezTo>
                    <a:pt x="375" y="634"/>
                    <a:pt x="378" y="633"/>
                    <a:pt x="379" y="632"/>
                  </a:cubicBezTo>
                  <a:cubicBezTo>
                    <a:pt x="380" y="630"/>
                    <a:pt x="374" y="624"/>
                    <a:pt x="371" y="622"/>
                  </a:cubicBezTo>
                  <a:cubicBezTo>
                    <a:pt x="368" y="619"/>
                    <a:pt x="359" y="618"/>
                    <a:pt x="357" y="617"/>
                  </a:cubicBezTo>
                  <a:cubicBezTo>
                    <a:pt x="354" y="617"/>
                    <a:pt x="356" y="612"/>
                    <a:pt x="356" y="611"/>
                  </a:cubicBezTo>
                  <a:cubicBezTo>
                    <a:pt x="356" y="609"/>
                    <a:pt x="352" y="610"/>
                    <a:pt x="349" y="610"/>
                  </a:cubicBezTo>
                  <a:cubicBezTo>
                    <a:pt x="346" y="610"/>
                    <a:pt x="344" y="608"/>
                    <a:pt x="341" y="605"/>
                  </a:cubicBezTo>
                  <a:cubicBezTo>
                    <a:pt x="338" y="603"/>
                    <a:pt x="333" y="595"/>
                    <a:pt x="333" y="592"/>
                  </a:cubicBezTo>
                  <a:cubicBezTo>
                    <a:pt x="333" y="590"/>
                    <a:pt x="329" y="587"/>
                    <a:pt x="327" y="587"/>
                  </a:cubicBezTo>
                  <a:cubicBezTo>
                    <a:pt x="324" y="586"/>
                    <a:pt x="324" y="581"/>
                    <a:pt x="321" y="581"/>
                  </a:cubicBezTo>
                  <a:cubicBezTo>
                    <a:pt x="319" y="580"/>
                    <a:pt x="321" y="577"/>
                    <a:pt x="323" y="575"/>
                  </a:cubicBezTo>
                  <a:cubicBezTo>
                    <a:pt x="325" y="572"/>
                    <a:pt x="323" y="573"/>
                    <a:pt x="321" y="572"/>
                  </a:cubicBezTo>
                  <a:cubicBezTo>
                    <a:pt x="319" y="570"/>
                    <a:pt x="321" y="570"/>
                    <a:pt x="323" y="569"/>
                  </a:cubicBezTo>
                  <a:cubicBezTo>
                    <a:pt x="325" y="568"/>
                    <a:pt x="330" y="565"/>
                    <a:pt x="332" y="565"/>
                  </a:cubicBezTo>
                  <a:cubicBezTo>
                    <a:pt x="332" y="565"/>
                    <a:pt x="332" y="565"/>
                    <a:pt x="332" y="565"/>
                  </a:cubicBezTo>
                  <a:cubicBezTo>
                    <a:pt x="332" y="565"/>
                    <a:pt x="332" y="565"/>
                    <a:pt x="332" y="565"/>
                  </a:cubicBezTo>
                  <a:cubicBezTo>
                    <a:pt x="332" y="565"/>
                    <a:pt x="332" y="565"/>
                    <a:pt x="332" y="565"/>
                  </a:cubicBezTo>
                  <a:cubicBezTo>
                    <a:pt x="333" y="566"/>
                    <a:pt x="333" y="566"/>
                    <a:pt x="333" y="566"/>
                  </a:cubicBezTo>
                  <a:cubicBezTo>
                    <a:pt x="333" y="566"/>
                    <a:pt x="333" y="566"/>
                    <a:pt x="333" y="566"/>
                  </a:cubicBezTo>
                  <a:cubicBezTo>
                    <a:pt x="333" y="567"/>
                    <a:pt x="333" y="568"/>
                    <a:pt x="334" y="569"/>
                  </a:cubicBezTo>
                  <a:cubicBezTo>
                    <a:pt x="334" y="569"/>
                    <a:pt x="334" y="569"/>
                    <a:pt x="334" y="569"/>
                  </a:cubicBezTo>
                  <a:cubicBezTo>
                    <a:pt x="334" y="570"/>
                    <a:pt x="334" y="571"/>
                    <a:pt x="335" y="572"/>
                  </a:cubicBezTo>
                  <a:cubicBezTo>
                    <a:pt x="335" y="572"/>
                    <a:pt x="335" y="572"/>
                    <a:pt x="335" y="572"/>
                  </a:cubicBezTo>
                  <a:cubicBezTo>
                    <a:pt x="335" y="573"/>
                    <a:pt x="335" y="574"/>
                    <a:pt x="336" y="574"/>
                  </a:cubicBezTo>
                  <a:cubicBezTo>
                    <a:pt x="338" y="577"/>
                    <a:pt x="339" y="574"/>
                    <a:pt x="341" y="572"/>
                  </a:cubicBezTo>
                  <a:cubicBezTo>
                    <a:pt x="343" y="570"/>
                    <a:pt x="342" y="574"/>
                    <a:pt x="342" y="578"/>
                  </a:cubicBezTo>
                  <a:cubicBezTo>
                    <a:pt x="342" y="582"/>
                    <a:pt x="343" y="580"/>
                    <a:pt x="347" y="582"/>
                  </a:cubicBezTo>
                  <a:cubicBezTo>
                    <a:pt x="350" y="584"/>
                    <a:pt x="347" y="585"/>
                    <a:pt x="350" y="588"/>
                  </a:cubicBezTo>
                  <a:cubicBezTo>
                    <a:pt x="352" y="591"/>
                    <a:pt x="357" y="592"/>
                    <a:pt x="360" y="593"/>
                  </a:cubicBezTo>
                  <a:cubicBezTo>
                    <a:pt x="363" y="594"/>
                    <a:pt x="365" y="597"/>
                    <a:pt x="367" y="598"/>
                  </a:cubicBezTo>
                  <a:cubicBezTo>
                    <a:pt x="367" y="599"/>
                    <a:pt x="368" y="599"/>
                    <a:pt x="368" y="599"/>
                  </a:cubicBezTo>
                  <a:cubicBezTo>
                    <a:pt x="368" y="599"/>
                    <a:pt x="368" y="599"/>
                    <a:pt x="368" y="599"/>
                  </a:cubicBezTo>
                  <a:cubicBezTo>
                    <a:pt x="368" y="599"/>
                    <a:pt x="368" y="599"/>
                    <a:pt x="368" y="599"/>
                  </a:cubicBezTo>
                  <a:cubicBezTo>
                    <a:pt x="369" y="599"/>
                    <a:pt x="370" y="599"/>
                    <a:pt x="370" y="600"/>
                  </a:cubicBezTo>
                  <a:cubicBezTo>
                    <a:pt x="371" y="600"/>
                    <a:pt x="372" y="600"/>
                    <a:pt x="373" y="600"/>
                  </a:cubicBezTo>
                  <a:cubicBezTo>
                    <a:pt x="374" y="601"/>
                    <a:pt x="375" y="602"/>
                    <a:pt x="376" y="602"/>
                  </a:cubicBezTo>
                  <a:cubicBezTo>
                    <a:pt x="377" y="603"/>
                    <a:pt x="378" y="604"/>
                    <a:pt x="379" y="605"/>
                  </a:cubicBezTo>
                  <a:cubicBezTo>
                    <a:pt x="379" y="605"/>
                    <a:pt x="379" y="605"/>
                    <a:pt x="379" y="605"/>
                  </a:cubicBezTo>
                  <a:cubicBezTo>
                    <a:pt x="380" y="606"/>
                    <a:pt x="381" y="607"/>
                    <a:pt x="381" y="608"/>
                  </a:cubicBezTo>
                  <a:cubicBezTo>
                    <a:pt x="382" y="608"/>
                    <a:pt x="382" y="609"/>
                    <a:pt x="383" y="609"/>
                  </a:cubicBezTo>
                  <a:cubicBezTo>
                    <a:pt x="383" y="609"/>
                    <a:pt x="383" y="609"/>
                    <a:pt x="383" y="609"/>
                  </a:cubicBezTo>
                  <a:cubicBezTo>
                    <a:pt x="384" y="610"/>
                    <a:pt x="385" y="610"/>
                    <a:pt x="385" y="610"/>
                  </a:cubicBezTo>
                  <a:cubicBezTo>
                    <a:pt x="386" y="610"/>
                    <a:pt x="386" y="611"/>
                    <a:pt x="387" y="611"/>
                  </a:cubicBezTo>
                  <a:cubicBezTo>
                    <a:pt x="387" y="611"/>
                    <a:pt x="387" y="611"/>
                    <a:pt x="387" y="611"/>
                  </a:cubicBezTo>
                  <a:cubicBezTo>
                    <a:pt x="388" y="612"/>
                    <a:pt x="388" y="612"/>
                    <a:pt x="389" y="613"/>
                  </a:cubicBezTo>
                  <a:cubicBezTo>
                    <a:pt x="390" y="616"/>
                    <a:pt x="387" y="625"/>
                    <a:pt x="389" y="632"/>
                  </a:cubicBezTo>
                  <a:cubicBezTo>
                    <a:pt x="389" y="633"/>
                    <a:pt x="389" y="633"/>
                    <a:pt x="389" y="634"/>
                  </a:cubicBezTo>
                  <a:cubicBezTo>
                    <a:pt x="390" y="634"/>
                    <a:pt x="390" y="635"/>
                    <a:pt x="390" y="635"/>
                  </a:cubicBezTo>
                  <a:cubicBezTo>
                    <a:pt x="390" y="635"/>
                    <a:pt x="390" y="636"/>
                    <a:pt x="390" y="636"/>
                  </a:cubicBezTo>
                  <a:cubicBezTo>
                    <a:pt x="390" y="636"/>
                    <a:pt x="390" y="636"/>
                    <a:pt x="390" y="636"/>
                  </a:cubicBezTo>
                  <a:cubicBezTo>
                    <a:pt x="390" y="637"/>
                    <a:pt x="391" y="637"/>
                    <a:pt x="391" y="637"/>
                  </a:cubicBezTo>
                  <a:cubicBezTo>
                    <a:pt x="391" y="638"/>
                    <a:pt x="392" y="638"/>
                    <a:pt x="392" y="638"/>
                  </a:cubicBezTo>
                  <a:cubicBezTo>
                    <a:pt x="392" y="638"/>
                    <a:pt x="392" y="638"/>
                    <a:pt x="392" y="638"/>
                  </a:cubicBezTo>
                  <a:cubicBezTo>
                    <a:pt x="392" y="639"/>
                    <a:pt x="392" y="639"/>
                    <a:pt x="392" y="639"/>
                  </a:cubicBezTo>
                  <a:cubicBezTo>
                    <a:pt x="392" y="639"/>
                    <a:pt x="392" y="639"/>
                    <a:pt x="392" y="640"/>
                  </a:cubicBezTo>
                  <a:cubicBezTo>
                    <a:pt x="392" y="640"/>
                    <a:pt x="393" y="640"/>
                    <a:pt x="393" y="641"/>
                  </a:cubicBezTo>
                  <a:cubicBezTo>
                    <a:pt x="395" y="645"/>
                    <a:pt x="397" y="641"/>
                    <a:pt x="398" y="642"/>
                  </a:cubicBezTo>
                  <a:cubicBezTo>
                    <a:pt x="399" y="643"/>
                    <a:pt x="400" y="642"/>
                    <a:pt x="403" y="645"/>
                  </a:cubicBezTo>
                  <a:cubicBezTo>
                    <a:pt x="406" y="648"/>
                    <a:pt x="401" y="648"/>
                    <a:pt x="404" y="650"/>
                  </a:cubicBezTo>
                  <a:cubicBezTo>
                    <a:pt x="407" y="652"/>
                    <a:pt x="420" y="652"/>
                    <a:pt x="422" y="652"/>
                  </a:cubicBezTo>
                  <a:cubicBezTo>
                    <a:pt x="423" y="652"/>
                    <a:pt x="423" y="654"/>
                    <a:pt x="422" y="656"/>
                  </a:cubicBezTo>
                  <a:cubicBezTo>
                    <a:pt x="420" y="657"/>
                    <a:pt x="413" y="654"/>
                    <a:pt x="411" y="654"/>
                  </a:cubicBezTo>
                  <a:cubicBezTo>
                    <a:pt x="408" y="653"/>
                    <a:pt x="407" y="654"/>
                    <a:pt x="405" y="656"/>
                  </a:cubicBezTo>
                  <a:cubicBezTo>
                    <a:pt x="404" y="658"/>
                    <a:pt x="409" y="661"/>
                    <a:pt x="409" y="664"/>
                  </a:cubicBezTo>
                  <a:cubicBezTo>
                    <a:pt x="409" y="667"/>
                    <a:pt x="411" y="668"/>
                    <a:pt x="413" y="668"/>
                  </a:cubicBezTo>
                  <a:cubicBezTo>
                    <a:pt x="416" y="668"/>
                    <a:pt x="415" y="670"/>
                    <a:pt x="417" y="673"/>
                  </a:cubicBezTo>
                  <a:cubicBezTo>
                    <a:pt x="418" y="676"/>
                    <a:pt x="419" y="670"/>
                    <a:pt x="421" y="670"/>
                  </a:cubicBezTo>
                  <a:cubicBezTo>
                    <a:pt x="423" y="670"/>
                    <a:pt x="423" y="667"/>
                    <a:pt x="423" y="664"/>
                  </a:cubicBezTo>
                  <a:cubicBezTo>
                    <a:pt x="423" y="660"/>
                    <a:pt x="425" y="661"/>
                    <a:pt x="426" y="660"/>
                  </a:cubicBezTo>
                  <a:cubicBezTo>
                    <a:pt x="427" y="659"/>
                    <a:pt x="426" y="658"/>
                    <a:pt x="427" y="655"/>
                  </a:cubicBezTo>
                  <a:cubicBezTo>
                    <a:pt x="427" y="653"/>
                    <a:pt x="428" y="656"/>
                    <a:pt x="430" y="657"/>
                  </a:cubicBezTo>
                  <a:cubicBezTo>
                    <a:pt x="431" y="658"/>
                    <a:pt x="430" y="655"/>
                    <a:pt x="431" y="654"/>
                  </a:cubicBezTo>
                  <a:cubicBezTo>
                    <a:pt x="431" y="652"/>
                    <a:pt x="436" y="655"/>
                    <a:pt x="438" y="656"/>
                  </a:cubicBezTo>
                  <a:cubicBezTo>
                    <a:pt x="439" y="657"/>
                    <a:pt x="438" y="655"/>
                    <a:pt x="437" y="653"/>
                  </a:cubicBezTo>
                  <a:cubicBezTo>
                    <a:pt x="437" y="650"/>
                    <a:pt x="436" y="650"/>
                    <a:pt x="433" y="649"/>
                  </a:cubicBezTo>
                  <a:cubicBezTo>
                    <a:pt x="429" y="648"/>
                    <a:pt x="427" y="642"/>
                    <a:pt x="424" y="638"/>
                  </a:cubicBezTo>
                  <a:cubicBezTo>
                    <a:pt x="421" y="635"/>
                    <a:pt x="420" y="631"/>
                    <a:pt x="421" y="628"/>
                  </a:cubicBezTo>
                  <a:cubicBezTo>
                    <a:pt x="422" y="626"/>
                    <a:pt x="425" y="630"/>
                    <a:pt x="428" y="631"/>
                  </a:cubicBezTo>
                  <a:cubicBezTo>
                    <a:pt x="430" y="632"/>
                    <a:pt x="431" y="628"/>
                    <a:pt x="430" y="626"/>
                  </a:cubicBezTo>
                  <a:cubicBezTo>
                    <a:pt x="430" y="623"/>
                    <a:pt x="435" y="624"/>
                    <a:pt x="439" y="624"/>
                  </a:cubicBezTo>
                  <a:cubicBezTo>
                    <a:pt x="443" y="624"/>
                    <a:pt x="444" y="623"/>
                    <a:pt x="447" y="622"/>
                  </a:cubicBezTo>
                  <a:cubicBezTo>
                    <a:pt x="448" y="622"/>
                    <a:pt x="448" y="622"/>
                    <a:pt x="449" y="622"/>
                  </a:cubicBezTo>
                  <a:cubicBezTo>
                    <a:pt x="449" y="622"/>
                    <a:pt x="449" y="622"/>
                    <a:pt x="449" y="622"/>
                  </a:cubicBezTo>
                  <a:cubicBezTo>
                    <a:pt x="450" y="622"/>
                    <a:pt x="450" y="623"/>
                    <a:pt x="451" y="623"/>
                  </a:cubicBezTo>
                  <a:cubicBezTo>
                    <a:pt x="451" y="623"/>
                    <a:pt x="452" y="623"/>
                    <a:pt x="452" y="623"/>
                  </a:cubicBezTo>
                  <a:cubicBezTo>
                    <a:pt x="452" y="623"/>
                    <a:pt x="452" y="623"/>
                    <a:pt x="452" y="623"/>
                  </a:cubicBezTo>
                  <a:cubicBezTo>
                    <a:pt x="453" y="624"/>
                    <a:pt x="455" y="624"/>
                    <a:pt x="456" y="625"/>
                  </a:cubicBezTo>
                  <a:cubicBezTo>
                    <a:pt x="456" y="625"/>
                    <a:pt x="456" y="625"/>
                    <a:pt x="456" y="625"/>
                  </a:cubicBezTo>
                  <a:cubicBezTo>
                    <a:pt x="456" y="625"/>
                    <a:pt x="456" y="625"/>
                    <a:pt x="456" y="625"/>
                  </a:cubicBezTo>
                  <a:cubicBezTo>
                    <a:pt x="457" y="625"/>
                    <a:pt x="457" y="625"/>
                    <a:pt x="458" y="625"/>
                  </a:cubicBezTo>
                  <a:cubicBezTo>
                    <a:pt x="462" y="626"/>
                    <a:pt x="462" y="624"/>
                    <a:pt x="465" y="624"/>
                  </a:cubicBezTo>
                  <a:cubicBezTo>
                    <a:pt x="468" y="623"/>
                    <a:pt x="468" y="624"/>
                    <a:pt x="473" y="621"/>
                  </a:cubicBezTo>
                  <a:cubicBezTo>
                    <a:pt x="479" y="617"/>
                    <a:pt x="477" y="619"/>
                    <a:pt x="474" y="617"/>
                  </a:cubicBezTo>
                  <a:cubicBezTo>
                    <a:pt x="474" y="617"/>
                    <a:pt x="474" y="616"/>
                    <a:pt x="474" y="616"/>
                  </a:cubicBezTo>
                  <a:cubicBezTo>
                    <a:pt x="473" y="616"/>
                    <a:pt x="473" y="616"/>
                    <a:pt x="473" y="616"/>
                  </a:cubicBezTo>
                  <a:cubicBezTo>
                    <a:pt x="473" y="616"/>
                    <a:pt x="473" y="615"/>
                    <a:pt x="473" y="615"/>
                  </a:cubicBezTo>
                  <a:cubicBezTo>
                    <a:pt x="473" y="615"/>
                    <a:pt x="473" y="615"/>
                    <a:pt x="473" y="615"/>
                  </a:cubicBezTo>
                  <a:cubicBezTo>
                    <a:pt x="473" y="615"/>
                    <a:pt x="473" y="614"/>
                    <a:pt x="473" y="614"/>
                  </a:cubicBezTo>
                  <a:cubicBezTo>
                    <a:pt x="473" y="614"/>
                    <a:pt x="473" y="614"/>
                    <a:pt x="473" y="614"/>
                  </a:cubicBezTo>
                  <a:cubicBezTo>
                    <a:pt x="473" y="612"/>
                    <a:pt x="474" y="610"/>
                    <a:pt x="473" y="608"/>
                  </a:cubicBezTo>
                  <a:cubicBezTo>
                    <a:pt x="472" y="604"/>
                    <a:pt x="467" y="604"/>
                    <a:pt x="468" y="601"/>
                  </a:cubicBezTo>
                  <a:cubicBezTo>
                    <a:pt x="470" y="598"/>
                    <a:pt x="472" y="598"/>
                    <a:pt x="472" y="596"/>
                  </a:cubicBezTo>
                  <a:cubicBezTo>
                    <a:pt x="472" y="595"/>
                    <a:pt x="472" y="595"/>
                    <a:pt x="472" y="594"/>
                  </a:cubicBezTo>
                  <a:cubicBezTo>
                    <a:pt x="472" y="594"/>
                    <a:pt x="472" y="594"/>
                    <a:pt x="472" y="594"/>
                  </a:cubicBezTo>
                  <a:cubicBezTo>
                    <a:pt x="472" y="594"/>
                    <a:pt x="473" y="593"/>
                    <a:pt x="473" y="592"/>
                  </a:cubicBezTo>
                  <a:cubicBezTo>
                    <a:pt x="473" y="592"/>
                    <a:pt x="473" y="592"/>
                    <a:pt x="474" y="592"/>
                  </a:cubicBezTo>
                  <a:cubicBezTo>
                    <a:pt x="474" y="592"/>
                    <a:pt x="474" y="591"/>
                    <a:pt x="475" y="591"/>
                  </a:cubicBezTo>
                  <a:cubicBezTo>
                    <a:pt x="476" y="590"/>
                    <a:pt x="478" y="584"/>
                    <a:pt x="478" y="581"/>
                  </a:cubicBezTo>
                  <a:cubicBezTo>
                    <a:pt x="478" y="579"/>
                    <a:pt x="481" y="575"/>
                    <a:pt x="485" y="573"/>
                  </a:cubicBezTo>
                  <a:cubicBezTo>
                    <a:pt x="489" y="572"/>
                    <a:pt x="489" y="569"/>
                    <a:pt x="489" y="567"/>
                  </a:cubicBezTo>
                  <a:cubicBezTo>
                    <a:pt x="489" y="566"/>
                    <a:pt x="489" y="566"/>
                    <a:pt x="489" y="566"/>
                  </a:cubicBezTo>
                  <a:cubicBezTo>
                    <a:pt x="489" y="566"/>
                    <a:pt x="489" y="565"/>
                    <a:pt x="489" y="565"/>
                  </a:cubicBezTo>
                  <a:cubicBezTo>
                    <a:pt x="489" y="565"/>
                    <a:pt x="489" y="565"/>
                    <a:pt x="489" y="565"/>
                  </a:cubicBezTo>
                  <a:cubicBezTo>
                    <a:pt x="490" y="563"/>
                    <a:pt x="492" y="562"/>
                    <a:pt x="493" y="561"/>
                  </a:cubicBezTo>
                  <a:cubicBezTo>
                    <a:pt x="495" y="558"/>
                    <a:pt x="497" y="555"/>
                    <a:pt x="498" y="553"/>
                  </a:cubicBezTo>
                  <a:cubicBezTo>
                    <a:pt x="500" y="550"/>
                    <a:pt x="508" y="551"/>
                    <a:pt x="510" y="551"/>
                  </a:cubicBezTo>
                  <a:cubicBezTo>
                    <a:pt x="511" y="551"/>
                    <a:pt x="511" y="555"/>
                    <a:pt x="512" y="557"/>
                  </a:cubicBezTo>
                  <a:cubicBezTo>
                    <a:pt x="514" y="558"/>
                    <a:pt x="523" y="557"/>
                    <a:pt x="526" y="557"/>
                  </a:cubicBezTo>
                  <a:cubicBezTo>
                    <a:pt x="529" y="557"/>
                    <a:pt x="523" y="561"/>
                    <a:pt x="519" y="562"/>
                  </a:cubicBezTo>
                  <a:cubicBezTo>
                    <a:pt x="514" y="563"/>
                    <a:pt x="513" y="566"/>
                    <a:pt x="515" y="567"/>
                  </a:cubicBezTo>
                  <a:cubicBezTo>
                    <a:pt x="517" y="568"/>
                    <a:pt x="521" y="572"/>
                    <a:pt x="523" y="575"/>
                  </a:cubicBezTo>
                  <a:cubicBezTo>
                    <a:pt x="525" y="578"/>
                    <a:pt x="527" y="579"/>
                    <a:pt x="530" y="579"/>
                  </a:cubicBezTo>
                  <a:cubicBezTo>
                    <a:pt x="533" y="579"/>
                    <a:pt x="534" y="576"/>
                    <a:pt x="536" y="575"/>
                  </a:cubicBezTo>
                  <a:cubicBezTo>
                    <a:pt x="537" y="574"/>
                    <a:pt x="541" y="572"/>
                    <a:pt x="542" y="572"/>
                  </a:cubicBezTo>
                  <a:cubicBezTo>
                    <a:pt x="544" y="571"/>
                    <a:pt x="544" y="574"/>
                    <a:pt x="546" y="575"/>
                  </a:cubicBezTo>
                  <a:cubicBezTo>
                    <a:pt x="549" y="575"/>
                    <a:pt x="549" y="574"/>
                    <a:pt x="552" y="575"/>
                  </a:cubicBezTo>
                  <a:cubicBezTo>
                    <a:pt x="555" y="576"/>
                    <a:pt x="552" y="573"/>
                    <a:pt x="552" y="570"/>
                  </a:cubicBezTo>
                  <a:cubicBezTo>
                    <a:pt x="551" y="567"/>
                    <a:pt x="551" y="569"/>
                    <a:pt x="549" y="566"/>
                  </a:cubicBezTo>
                  <a:cubicBezTo>
                    <a:pt x="548" y="564"/>
                    <a:pt x="544" y="566"/>
                    <a:pt x="542" y="565"/>
                  </a:cubicBezTo>
                  <a:cubicBezTo>
                    <a:pt x="539" y="565"/>
                    <a:pt x="539" y="561"/>
                    <a:pt x="537" y="560"/>
                  </a:cubicBezTo>
                  <a:cubicBezTo>
                    <a:pt x="535" y="558"/>
                    <a:pt x="538" y="557"/>
                    <a:pt x="540" y="556"/>
                  </a:cubicBezTo>
                  <a:cubicBezTo>
                    <a:pt x="542" y="555"/>
                    <a:pt x="545" y="552"/>
                    <a:pt x="547" y="551"/>
                  </a:cubicBezTo>
                  <a:cubicBezTo>
                    <a:pt x="549" y="550"/>
                    <a:pt x="552" y="551"/>
                    <a:pt x="555" y="551"/>
                  </a:cubicBezTo>
                  <a:cubicBezTo>
                    <a:pt x="558" y="550"/>
                    <a:pt x="561" y="547"/>
                    <a:pt x="564" y="547"/>
                  </a:cubicBezTo>
                  <a:cubicBezTo>
                    <a:pt x="564" y="547"/>
                    <a:pt x="565" y="547"/>
                    <a:pt x="566" y="546"/>
                  </a:cubicBezTo>
                  <a:cubicBezTo>
                    <a:pt x="566" y="546"/>
                    <a:pt x="567" y="546"/>
                    <a:pt x="567" y="546"/>
                  </a:cubicBezTo>
                  <a:cubicBezTo>
                    <a:pt x="568" y="546"/>
                    <a:pt x="568" y="546"/>
                    <a:pt x="569" y="546"/>
                  </a:cubicBezTo>
                  <a:cubicBezTo>
                    <a:pt x="569" y="546"/>
                    <a:pt x="570" y="546"/>
                    <a:pt x="570" y="546"/>
                  </a:cubicBezTo>
                  <a:cubicBezTo>
                    <a:pt x="571" y="546"/>
                    <a:pt x="571" y="545"/>
                    <a:pt x="572" y="545"/>
                  </a:cubicBezTo>
                  <a:cubicBezTo>
                    <a:pt x="572" y="545"/>
                    <a:pt x="572" y="545"/>
                    <a:pt x="572" y="545"/>
                  </a:cubicBezTo>
                  <a:cubicBezTo>
                    <a:pt x="572" y="545"/>
                    <a:pt x="572" y="545"/>
                    <a:pt x="573" y="545"/>
                  </a:cubicBezTo>
                  <a:cubicBezTo>
                    <a:pt x="573" y="545"/>
                    <a:pt x="574" y="545"/>
                    <a:pt x="575" y="544"/>
                  </a:cubicBezTo>
                  <a:cubicBezTo>
                    <a:pt x="576" y="544"/>
                    <a:pt x="580" y="544"/>
                    <a:pt x="579" y="546"/>
                  </a:cubicBezTo>
                  <a:cubicBezTo>
                    <a:pt x="579" y="547"/>
                    <a:pt x="572" y="550"/>
                    <a:pt x="570" y="551"/>
                  </a:cubicBezTo>
                  <a:cubicBezTo>
                    <a:pt x="567" y="553"/>
                    <a:pt x="564" y="552"/>
                    <a:pt x="565" y="555"/>
                  </a:cubicBezTo>
                  <a:cubicBezTo>
                    <a:pt x="566" y="559"/>
                    <a:pt x="565" y="566"/>
                    <a:pt x="562" y="568"/>
                  </a:cubicBezTo>
                  <a:cubicBezTo>
                    <a:pt x="559" y="570"/>
                    <a:pt x="559" y="569"/>
                    <a:pt x="556" y="570"/>
                  </a:cubicBezTo>
                  <a:cubicBezTo>
                    <a:pt x="554" y="570"/>
                    <a:pt x="559" y="573"/>
                    <a:pt x="563" y="576"/>
                  </a:cubicBezTo>
                  <a:cubicBezTo>
                    <a:pt x="567" y="579"/>
                    <a:pt x="570" y="577"/>
                    <a:pt x="573" y="578"/>
                  </a:cubicBezTo>
                  <a:cubicBezTo>
                    <a:pt x="576" y="580"/>
                    <a:pt x="583" y="589"/>
                    <a:pt x="586" y="592"/>
                  </a:cubicBezTo>
                  <a:cubicBezTo>
                    <a:pt x="586" y="592"/>
                    <a:pt x="586" y="592"/>
                    <a:pt x="587" y="593"/>
                  </a:cubicBezTo>
                  <a:cubicBezTo>
                    <a:pt x="587" y="593"/>
                    <a:pt x="588" y="594"/>
                    <a:pt x="588" y="594"/>
                  </a:cubicBezTo>
                  <a:cubicBezTo>
                    <a:pt x="588" y="594"/>
                    <a:pt x="588" y="594"/>
                    <a:pt x="588" y="594"/>
                  </a:cubicBezTo>
                  <a:cubicBezTo>
                    <a:pt x="589" y="595"/>
                    <a:pt x="590" y="595"/>
                    <a:pt x="592" y="595"/>
                  </a:cubicBezTo>
                  <a:cubicBezTo>
                    <a:pt x="593" y="595"/>
                    <a:pt x="594" y="595"/>
                    <a:pt x="595" y="595"/>
                  </a:cubicBezTo>
                  <a:cubicBezTo>
                    <a:pt x="600" y="596"/>
                    <a:pt x="598" y="597"/>
                    <a:pt x="600" y="602"/>
                  </a:cubicBezTo>
                  <a:cubicBezTo>
                    <a:pt x="603" y="606"/>
                    <a:pt x="605" y="608"/>
                    <a:pt x="605" y="612"/>
                  </a:cubicBezTo>
                  <a:cubicBezTo>
                    <a:pt x="605" y="612"/>
                    <a:pt x="605" y="612"/>
                    <a:pt x="604" y="613"/>
                  </a:cubicBezTo>
                  <a:cubicBezTo>
                    <a:pt x="604" y="613"/>
                    <a:pt x="604" y="613"/>
                    <a:pt x="604" y="614"/>
                  </a:cubicBezTo>
                  <a:cubicBezTo>
                    <a:pt x="604" y="614"/>
                    <a:pt x="604" y="614"/>
                    <a:pt x="604" y="614"/>
                  </a:cubicBezTo>
                  <a:cubicBezTo>
                    <a:pt x="603" y="615"/>
                    <a:pt x="602" y="615"/>
                    <a:pt x="602" y="616"/>
                  </a:cubicBezTo>
                  <a:cubicBezTo>
                    <a:pt x="602" y="616"/>
                    <a:pt x="601" y="616"/>
                    <a:pt x="601" y="616"/>
                  </a:cubicBezTo>
                  <a:cubicBezTo>
                    <a:pt x="600" y="617"/>
                    <a:pt x="598" y="618"/>
                    <a:pt x="596" y="619"/>
                  </a:cubicBezTo>
                  <a:cubicBezTo>
                    <a:pt x="595" y="619"/>
                    <a:pt x="595" y="619"/>
                    <a:pt x="595" y="619"/>
                  </a:cubicBezTo>
                  <a:cubicBezTo>
                    <a:pt x="594" y="620"/>
                    <a:pt x="593" y="620"/>
                    <a:pt x="592" y="620"/>
                  </a:cubicBezTo>
                  <a:cubicBezTo>
                    <a:pt x="586" y="622"/>
                    <a:pt x="586" y="620"/>
                    <a:pt x="583" y="621"/>
                  </a:cubicBezTo>
                  <a:cubicBezTo>
                    <a:pt x="580" y="621"/>
                    <a:pt x="577" y="622"/>
                    <a:pt x="572" y="622"/>
                  </a:cubicBezTo>
                  <a:cubicBezTo>
                    <a:pt x="566" y="621"/>
                    <a:pt x="557" y="618"/>
                    <a:pt x="554" y="617"/>
                  </a:cubicBezTo>
                  <a:cubicBezTo>
                    <a:pt x="550" y="615"/>
                    <a:pt x="550" y="612"/>
                    <a:pt x="544" y="612"/>
                  </a:cubicBezTo>
                  <a:cubicBezTo>
                    <a:pt x="539" y="612"/>
                    <a:pt x="535" y="609"/>
                    <a:pt x="525" y="608"/>
                  </a:cubicBezTo>
                  <a:cubicBezTo>
                    <a:pt x="515" y="608"/>
                    <a:pt x="513" y="610"/>
                    <a:pt x="506" y="615"/>
                  </a:cubicBezTo>
                  <a:cubicBezTo>
                    <a:pt x="500" y="620"/>
                    <a:pt x="489" y="618"/>
                    <a:pt x="485" y="618"/>
                  </a:cubicBezTo>
                  <a:cubicBezTo>
                    <a:pt x="480" y="618"/>
                    <a:pt x="484" y="621"/>
                    <a:pt x="486" y="623"/>
                  </a:cubicBezTo>
                  <a:cubicBezTo>
                    <a:pt x="487" y="625"/>
                    <a:pt x="485" y="623"/>
                    <a:pt x="482" y="625"/>
                  </a:cubicBezTo>
                  <a:cubicBezTo>
                    <a:pt x="478" y="626"/>
                    <a:pt x="482" y="626"/>
                    <a:pt x="480" y="627"/>
                  </a:cubicBezTo>
                  <a:cubicBezTo>
                    <a:pt x="478" y="628"/>
                    <a:pt x="467" y="628"/>
                    <a:pt x="464" y="628"/>
                  </a:cubicBezTo>
                  <a:cubicBezTo>
                    <a:pt x="460" y="628"/>
                    <a:pt x="459" y="631"/>
                    <a:pt x="457" y="634"/>
                  </a:cubicBezTo>
                  <a:cubicBezTo>
                    <a:pt x="456" y="636"/>
                    <a:pt x="457" y="639"/>
                    <a:pt x="459" y="641"/>
                  </a:cubicBezTo>
                  <a:cubicBezTo>
                    <a:pt x="461" y="644"/>
                    <a:pt x="461" y="647"/>
                    <a:pt x="459" y="648"/>
                  </a:cubicBezTo>
                  <a:cubicBezTo>
                    <a:pt x="456" y="650"/>
                    <a:pt x="453" y="649"/>
                    <a:pt x="451" y="649"/>
                  </a:cubicBezTo>
                  <a:cubicBezTo>
                    <a:pt x="448" y="649"/>
                    <a:pt x="451" y="651"/>
                    <a:pt x="455" y="653"/>
                  </a:cubicBezTo>
                  <a:cubicBezTo>
                    <a:pt x="458" y="655"/>
                    <a:pt x="459" y="653"/>
                    <a:pt x="462" y="653"/>
                  </a:cubicBezTo>
                  <a:cubicBezTo>
                    <a:pt x="464" y="653"/>
                    <a:pt x="464" y="655"/>
                    <a:pt x="463" y="657"/>
                  </a:cubicBezTo>
                  <a:cubicBezTo>
                    <a:pt x="461" y="658"/>
                    <a:pt x="462" y="660"/>
                    <a:pt x="464" y="662"/>
                  </a:cubicBezTo>
                  <a:cubicBezTo>
                    <a:pt x="466" y="663"/>
                    <a:pt x="465" y="665"/>
                    <a:pt x="468" y="666"/>
                  </a:cubicBezTo>
                  <a:cubicBezTo>
                    <a:pt x="471" y="667"/>
                    <a:pt x="474" y="668"/>
                    <a:pt x="476" y="669"/>
                  </a:cubicBezTo>
                  <a:cubicBezTo>
                    <a:pt x="479" y="670"/>
                    <a:pt x="481" y="670"/>
                    <a:pt x="484" y="672"/>
                  </a:cubicBezTo>
                  <a:cubicBezTo>
                    <a:pt x="487" y="675"/>
                    <a:pt x="491" y="676"/>
                    <a:pt x="494" y="676"/>
                  </a:cubicBezTo>
                  <a:cubicBezTo>
                    <a:pt x="497" y="676"/>
                    <a:pt x="498" y="671"/>
                    <a:pt x="498" y="670"/>
                  </a:cubicBezTo>
                  <a:cubicBezTo>
                    <a:pt x="498" y="669"/>
                    <a:pt x="509" y="671"/>
                    <a:pt x="513" y="674"/>
                  </a:cubicBezTo>
                  <a:cubicBezTo>
                    <a:pt x="517" y="678"/>
                    <a:pt x="524" y="676"/>
                    <a:pt x="528" y="676"/>
                  </a:cubicBezTo>
                  <a:cubicBezTo>
                    <a:pt x="533" y="675"/>
                    <a:pt x="536" y="670"/>
                    <a:pt x="537" y="669"/>
                  </a:cubicBezTo>
                  <a:cubicBezTo>
                    <a:pt x="538" y="667"/>
                    <a:pt x="540" y="669"/>
                    <a:pt x="543" y="668"/>
                  </a:cubicBezTo>
                  <a:cubicBezTo>
                    <a:pt x="545" y="668"/>
                    <a:pt x="544" y="669"/>
                    <a:pt x="547" y="670"/>
                  </a:cubicBezTo>
                  <a:cubicBezTo>
                    <a:pt x="549" y="672"/>
                    <a:pt x="549" y="670"/>
                    <a:pt x="551" y="670"/>
                  </a:cubicBezTo>
                  <a:cubicBezTo>
                    <a:pt x="551" y="670"/>
                    <a:pt x="551" y="670"/>
                    <a:pt x="551" y="670"/>
                  </a:cubicBezTo>
                  <a:cubicBezTo>
                    <a:pt x="551" y="670"/>
                    <a:pt x="551" y="670"/>
                    <a:pt x="551" y="670"/>
                  </a:cubicBezTo>
                  <a:cubicBezTo>
                    <a:pt x="551" y="671"/>
                    <a:pt x="551" y="671"/>
                    <a:pt x="551" y="671"/>
                  </a:cubicBezTo>
                  <a:cubicBezTo>
                    <a:pt x="551" y="671"/>
                    <a:pt x="551" y="671"/>
                    <a:pt x="551" y="671"/>
                  </a:cubicBezTo>
                  <a:cubicBezTo>
                    <a:pt x="551" y="672"/>
                    <a:pt x="551" y="672"/>
                    <a:pt x="550" y="672"/>
                  </a:cubicBezTo>
                  <a:cubicBezTo>
                    <a:pt x="550" y="673"/>
                    <a:pt x="550" y="675"/>
                    <a:pt x="550" y="676"/>
                  </a:cubicBezTo>
                  <a:cubicBezTo>
                    <a:pt x="550" y="676"/>
                    <a:pt x="550" y="676"/>
                    <a:pt x="550" y="676"/>
                  </a:cubicBezTo>
                  <a:cubicBezTo>
                    <a:pt x="550" y="676"/>
                    <a:pt x="550" y="677"/>
                    <a:pt x="550" y="677"/>
                  </a:cubicBezTo>
                  <a:cubicBezTo>
                    <a:pt x="550" y="679"/>
                    <a:pt x="550" y="688"/>
                    <a:pt x="550" y="691"/>
                  </a:cubicBezTo>
                  <a:cubicBezTo>
                    <a:pt x="549" y="692"/>
                    <a:pt x="549" y="693"/>
                    <a:pt x="549" y="693"/>
                  </a:cubicBezTo>
                  <a:cubicBezTo>
                    <a:pt x="549" y="693"/>
                    <a:pt x="549" y="693"/>
                    <a:pt x="548" y="694"/>
                  </a:cubicBezTo>
                  <a:cubicBezTo>
                    <a:pt x="548" y="694"/>
                    <a:pt x="548" y="694"/>
                    <a:pt x="547" y="695"/>
                  </a:cubicBezTo>
                  <a:cubicBezTo>
                    <a:pt x="547" y="695"/>
                    <a:pt x="546" y="696"/>
                    <a:pt x="546" y="696"/>
                  </a:cubicBezTo>
                  <a:cubicBezTo>
                    <a:pt x="546" y="696"/>
                    <a:pt x="545" y="696"/>
                    <a:pt x="545" y="697"/>
                  </a:cubicBezTo>
                  <a:cubicBezTo>
                    <a:pt x="545" y="697"/>
                    <a:pt x="545" y="698"/>
                    <a:pt x="545" y="698"/>
                  </a:cubicBezTo>
                  <a:cubicBezTo>
                    <a:pt x="545" y="699"/>
                    <a:pt x="545" y="700"/>
                    <a:pt x="545" y="700"/>
                  </a:cubicBezTo>
                  <a:cubicBezTo>
                    <a:pt x="545" y="700"/>
                    <a:pt x="544" y="701"/>
                    <a:pt x="544" y="701"/>
                  </a:cubicBezTo>
                  <a:cubicBezTo>
                    <a:pt x="544" y="703"/>
                    <a:pt x="544" y="705"/>
                    <a:pt x="543" y="707"/>
                  </a:cubicBezTo>
                  <a:cubicBezTo>
                    <a:pt x="543" y="707"/>
                    <a:pt x="543" y="707"/>
                    <a:pt x="543" y="707"/>
                  </a:cubicBezTo>
                  <a:cubicBezTo>
                    <a:pt x="543" y="708"/>
                    <a:pt x="542" y="710"/>
                    <a:pt x="542" y="711"/>
                  </a:cubicBezTo>
                  <a:cubicBezTo>
                    <a:pt x="541" y="713"/>
                    <a:pt x="540" y="715"/>
                    <a:pt x="539" y="717"/>
                  </a:cubicBezTo>
                  <a:cubicBezTo>
                    <a:pt x="538" y="718"/>
                    <a:pt x="537" y="720"/>
                    <a:pt x="536" y="721"/>
                  </a:cubicBezTo>
                  <a:cubicBezTo>
                    <a:pt x="536" y="722"/>
                    <a:pt x="536" y="722"/>
                    <a:pt x="536" y="722"/>
                  </a:cubicBezTo>
                  <a:cubicBezTo>
                    <a:pt x="535" y="724"/>
                    <a:pt x="535" y="725"/>
                    <a:pt x="535" y="726"/>
                  </a:cubicBezTo>
                  <a:cubicBezTo>
                    <a:pt x="534" y="726"/>
                    <a:pt x="534" y="727"/>
                    <a:pt x="534" y="727"/>
                  </a:cubicBezTo>
                  <a:cubicBezTo>
                    <a:pt x="534" y="728"/>
                    <a:pt x="534" y="728"/>
                    <a:pt x="533" y="729"/>
                  </a:cubicBezTo>
                  <a:cubicBezTo>
                    <a:pt x="533" y="729"/>
                    <a:pt x="533" y="730"/>
                    <a:pt x="532" y="731"/>
                  </a:cubicBezTo>
                  <a:cubicBezTo>
                    <a:pt x="529" y="734"/>
                    <a:pt x="517" y="731"/>
                    <a:pt x="514" y="731"/>
                  </a:cubicBezTo>
                  <a:cubicBezTo>
                    <a:pt x="510" y="732"/>
                    <a:pt x="509" y="729"/>
                    <a:pt x="507" y="727"/>
                  </a:cubicBezTo>
                  <a:cubicBezTo>
                    <a:pt x="504" y="725"/>
                    <a:pt x="503" y="729"/>
                    <a:pt x="501" y="727"/>
                  </a:cubicBezTo>
                  <a:cubicBezTo>
                    <a:pt x="498" y="725"/>
                    <a:pt x="499" y="726"/>
                    <a:pt x="496" y="728"/>
                  </a:cubicBezTo>
                  <a:cubicBezTo>
                    <a:pt x="493" y="729"/>
                    <a:pt x="487" y="734"/>
                    <a:pt x="485" y="736"/>
                  </a:cubicBezTo>
                  <a:cubicBezTo>
                    <a:pt x="482" y="737"/>
                    <a:pt x="469" y="733"/>
                    <a:pt x="465" y="732"/>
                  </a:cubicBezTo>
                  <a:cubicBezTo>
                    <a:pt x="461" y="730"/>
                    <a:pt x="450" y="728"/>
                    <a:pt x="447" y="728"/>
                  </a:cubicBezTo>
                  <a:cubicBezTo>
                    <a:pt x="447" y="728"/>
                    <a:pt x="446" y="728"/>
                    <a:pt x="445" y="727"/>
                  </a:cubicBezTo>
                  <a:cubicBezTo>
                    <a:pt x="443" y="727"/>
                    <a:pt x="440" y="726"/>
                    <a:pt x="437" y="725"/>
                  </a:cubicBezTo>
                  <a:cubicBezTo>
                    <a:pt x="436" y="725"/>
                    <a:pt x="436" y="725"/>
                    <a:pt x="435" y="724"/>
                  </a:cubicBezTo>
                  <a:cubicBezTo>
                    <a:pt x="434" y="724"/>
                    <a:pt x="432" y="724"/>
                    <a:pt x="430" y="723"/>
                  </a:cubicBezTo>
                  <a:cubicBezTo>
                    <a:pt x="423" y="722"/>
                    <a:pt x="424" y="722"/>
                    <a:pt x="422" y="719"/>
                  </a:cubicBezTo>
                  <a:cubicBezTo>
                    <a:pt x="421" y="717"/>
                    <a:pt x="419" y="714"/>
                    <a:pt x="415" y="714"/>
                  </a:cubicBezTo>
                  <a:cubicBezTo>
                    <a:pt x="411" y="714"/>
                    <a:pt x="399" y="717"/>
                    <a:pt x="396" y="719"/>
                  </a:cubicBezTo>
                  <a:cubicBezTo>
                    <a:pt x="393" y="721"/>
                    <a:pt x="390" y="722"/>
                    <a:pt x="392" y="727"/>
                  </a:cubicBezTo>
                  <a:cubicBezTo>
                    <a:pt x="393" y="733"/>
                    <a:pt x="393" y="738"/>
                    <a:pt x="387" y="741"/>
                  </a:cubicBezTo>
                  <a:cubicBezTo>
                    <a:pt x="382" y="744"/>
                    <a:pt x="380" y="742"/>
                    <a:pt x="373" y="738"/>
                  </a:cubicBezTo>
                  <a:cubicBezTo>
                    <a:pt x="366" y="734"/>
                    <a:pt x="362" y="733"/>
                    <a:pt x="357" y="733"/>
                  </a:cubicBezTo>
                  <a:cubicBezTo>
                    <a:pt x="352" y="733"/>
                    <a:pt x="347" y="728"/>
                    <a:pt x="347" y="725"/>
                  </a:cubicBezTo>
                  <a:cubicBezTo>
                    <a:pt x="346" y="722"/>
                    <a:pt x="345" y="718"/>
                    <a:pt x="341" y="718"/>
                  </a:cubicBezTo>
                  <a:cubicBezTo>
                    <a:pt x="337" y="718"/>
                    <a:pt x="335" y="714"/>
                    <a:pt x="329" y="714"/>
                  </a:cubicBezTo>
                  <a:cubicBezTo>
                    <a:pt x="323" y="714"/>
                    <a:pt x="318" y="715"/>
                    <a:pt x="315" y="713"/>
                  </a:cubicBezTo>
                  <a:cubicBezTo>
                    <a:pt x="314" y="712"/>
                    <a:pt x="313" y="712"/>
                    <a:pt x="313" y="712"/>
                  </a:cubicBezTo>
                  <a:cubicBezTo>
                    <a:pt x="312" y="711"/>
                    <a:pt x="312" y="711"/>
                    <a:pt x="312" y="711"/>
                  </a:cubicBezTo>
                  <a:cubicBezTo>
                    <a:pt x="311" y="711"/>
                    <a:pt x="311" y="711"/>
                    <a:pt x="311" y="711"/>
                  </a:cubicBezTo>
                  <a:cubicBezTo>
                    <a:pt x="310" y="711"/>
                    <a:pt x="310" y="711"/>
                    <a:pt x="310" y="711"/>
                  </a:cubicBezTo>
                  <a:cubicBezTo>
                    <a:pt x="310" y="711"/>
                    <a:pt x="309" y="711"/>
                    <a:pt x="309" y="711"/>
                  </a:cubicBezTo>
                  <a:cubicBezTo>
                    <a:pt x="308" y="711"/>
                    <a:pt x="308" y="711"/>
                    <a:pt x="307" y="711"/>
                  </a:cubicBezTo>
                  <a:cubicBezTo>
                    <a:pt x="303" y="713"/>
                    <a:pt x="305" y="711"/>
                    <a:pt x="305" y="708"/>
                  </a:cubicBezTo>
                  <a:cubicBezTo>
                    <a:pt x="306" y="705"/>
                    <a:pt x="302" y="708"/>
                    <a:pt x="298" y="706"/>
                  </a:cubicBezTo>
                  <a:cubicBezTo>
                    <a:pt x="295" y="704"/>
                    <a:pt x="298" y="697"/>
                    <a:pt x="301" y="695"/>
                  </a:cubicBezTo>
                  <a:cubicBezTo>
                    <a:pt x="304" y="693"/>
                    <a:pt x="305" y="686"/>
                    <a:pt x="304" y="684"/>
                  </a:cubicBezTo>
                  <a:cubicBezTo>
                    <a:pt x="302" y="682"/>
                    <a:pt x="303" y="677"/>
                    <a:pt x="303" y="674"/>
                  </a:cubicBezTo>
                  <a:cubicBezTo>
                    <a:pt x="304" y="671"/>
                    <a:pt x="307" y="669"/>
                    <a:pt x="304" y="669"/>
                  </a:cubicBezTo>
                  <a:cubicBezTo>
                    <a:pt x="302" y="669"/>
                    <a:pt x="300" y="668"/>
                    <a:pt x="298" y="665"/>
                  </a:cubicBezTo>
                  <a:cubicBezTo>
                    <a:pt x="295" y="662"/>
                    <a:pt x="286" y="667"/>
                    <a:pt x="283" y="668"/>
                  </a:cubicBezTo>
                  <a:cubicBezTo>
                    <a:pt x="283" y="668"/>
                    <a:pt x="282" y="668"/>
                    <a:pt x="282" y="668"/>
                  </a:cubicBezTo>
                  <a:cubicBezTo>
                    <a:pt x="280" y="668"/>
                    <a:pt x="279" y="668"/>
                    <a:pt x="278" y="668"/>
                  </a:cubicBezTo>
                  <a:cubicBezTo>
                    <a:pt x="276" y="668"/>
                    <a:pt x="274" y="667"/>
                    <a:pt x="272" y="667"/>
                  </a:cubicBezTo>
                  <a:cubicBezTo>
                    <a:pt x="266" y="666"/>
                    <a:pt x="257" y="670"/>
                    <a:pt x="253" y="672"/>
                  </a:cubicBezTo>
                  <a:cubicBezTo>
                    <a:pt x="248" y="673"/>
                    <a:pt x="247" y="671"/>
                    <a:pt x="245" y="670"/>
                  </a:cubicBezTo>
                  <a:cubicBezTo>
                    <a:pt x="242" y="669"/>
                    <a:pt x="236" y="670"/>
                    <a:pt x="230" y="670"/>
                  </a:cubicBezTo>
                  <a:cubicBezTo>
                    <a:pt x="224" y="669"/>
                    <a:pt x="226" y="669"/>
                    <a:pt x="224" y="667"/>
                  </a:cubicBezTo>
                  <a:cubicBezTo>
                    <a:pt x="221" y="666"/>
                    <a:pt x="219" y="670"/>
                    <a:pt x="218" y="672"/>
                  </a:cubicBezTo>
                  <a:cubicBezTo>
                    <a:pt x="216" y="674"/>
                    <a:pt x="209" y="674"/>
                    <a:pt x="205" y="676"/>
                  </a:cubicBezTo>
                  <a:cubicBezTo>
                    <a:pt x="201" y="677"/>
                    <a:pt x="198" y="680"/>
                    <a:pt x="196" y="681"/>
                  </a:cubicBezTo>
                  <a:cubicBezTo>
                    <a:pt x="194" y="682"/>
                    <a:pt x="189" y="682"/>
                    <a:pt x="186" y="684"/>
                  </a:cubicBezTo>
                  <a:cubicBezTo>
                    <a:pt x="185" y="684"/>
                    <a:pt x="184" y="685"/>
                    <a:pt x="183" y="685"/>
                  </a:cubicBezTo>
                  <a:cubicBezTo>
                    <a:pt x="183" y="685"/>
                    <a:pt x="182" y="685"/>
                    <a:pt x="182" y="686"/>
                  </a:cubicBezTo>
                  <a:cubicBezTo>
                    <a:pt x="182" y="686"/>
                    <a:pt x="181" y="686"/>
                    <a:pt x="181" y="687"/>
                  </a:cubicBezTo>
                  <a:cubicBezTo>
                    <a:pt x="181" y="687"/>
                    <a:pt x="180" y="687"/>
                    <a:pt x="180" y="687"/>
                  </a:cubicBezTo>
                  <a:cubicBezTo>
                    <a:pt x="179" y="688"/>
                    <a:pt x="179" y="688"/>
                    <a:pt x="178" y="689"/>
                  </a:cubicBezTo>
                  <a:cubicBezTo>
                    <a:pt x="178" y="689"/>
                    <a:pt x="177" y="690"/>
                    <a:pt x="177" y="690"/>
                  </a:cubicBezTo>
                  <a:cubicBezTo>
                    <a:pt x="174" y="692"/>
                    <a:pt x="173" y="690"/>
                    <a:pt x="170" y="688"/>
                  </a:cubicBezTo>
                  <a:cubicBezTo>
                    <a:pt x="167" y="687"/>
                    <a:pt x="157" y="689"/>
                    <a:pt x="153" y="688"/>
                  </a:cubicBezTo>
                  <a:cubicBezTo>
                    <a:pt x="148" y="688"/>
                    <a:pt x="144" y="682"/>
                    <a:pt x="142" y="682"/>
                  </a:cubicBezTo>
                  <a:cubicBezTo>
                    <a:pt x="140" y="682"/>
                    <a:pt x="136" y="687"/>
                    <a:pt x="134" y="690"/>
                  </a:cubicBezTo>
                  <a:cubicBezTo>
                    <a:pt x="133" y="694"/>
                    <a:pt x="128" y="702"/>
                    <a:pt x="123" y="706"/>
                  </a:cubicBezTo>
                  <a:cubicBezTo>
                    <a:pt x="117" y="709"/>
                    <a:pt x="112" y="707"/>
                    <a:pt x="110" y="710"/>
                  </a:cubicBezTo>
                  <a:cubicBezTo>
                    <a:pt x="107" y="713"/>
                    <a:pt x="103" y="716"/>
                    <a:pt x="102" y="720"/>
                  </a:cubicBezTo>
                  <a:cubicBezTo>
                    <a:pt x="100" y="725"/>
                    <a:pt x="99" y="723"/>
                    <a:pt x="96" y="727"/>
                  </a:cubicBezTo>
                  <a:cubicBezTo>
                    <a:pt x="92" y="731"/>
                    <a:pt x="94" y="737"/>
                    <a:pt x="94" y="746"/>
                  </a:cubicBezTo>
                  <a:cubicBezTo>
                    <a:pt x="93" y="755"/>
                    <a:pt x="79" y="761"/>
                    <a:pt x="73" y="764"/>
                  </a:cubicBezTo>
                  <a:cubicBezTo>
                    <a:pt x="71" y="764"/>
                    <a:pt x="69" y="765"/>
                    <a:pt x="68" y="765"/>
                  </a:cubicBezTo>
                  <a:cubicBezTo>
                    <a:pt x="67" y="766"/>
                    <a:pt x="67" y="766"/>
                    <a:pt x="66" y="766"/>
                  </a:cubicBezTo>
                  <a:cubicBezTo>
                    <a:pt x="66" y="767"/>
                    <a:pt x="65" y="767"/>
                    <a:pt x="64" y="768"/>
                  </a:cubicBezTo>
                  <a:cubicBezTo>
                    <a:pt x="63" y="768"/>
                    <a:pt x="63" y="768"/>
                    <a:pt x="62" y="769"/>
                  </a:cubicBezTo>
                  <a:cubicBezTo>
                    <a:pt x="61" y="769"/>
                    <a:pt x="61" y="769"/>
                    <a:pt x="60" y="770"/>
                  </a:cubicBezTo>
                  <a:cubicBezTo>
                    <a:pt x="60" y="770"/>
                    <a:pt x="59" y="771"/>
                    <a:pt x="59" y="771"/>
                  </a:cubicBezTo>
                  <a:cubicBezTo>
                    <a:pt x="58" y="771"/>
                    <a:pt x="58" y="772"/>
                    <a:pt x="58" y="772"/>
                  </a:cubicBezTo>
                  <a:cubicBezTo>
                    <a:pt x="57" y="772"/>
                    <a:pt x="57" y="773"/>
                    <a:pt x="57" y="773"/>
                  </a:cubicBezTo>
                  <a:cubicBezTo>
                    <a:pt x="54" y="776"/>
                    <a:pt x="53" y="780"/>
                    <a:pt x="48" y="783"/>
                  </a:cubicBezTo>
                  <a:cubicBezTo>
                    <a:pt x="43" y="786"/>
                    <a:pt x="39" y="798"/>
                    <a:pt x="39" y="800"/>
                  </a:cubicBezTo>
                  <a:cubicBezTo>
                    <a:pt x="38" y="803"/>
                    <a:pt x="25" y="812"/>
                    <a:pt x="23" y="817"/>
                  </a:cubicBezTo>
                  <a:cubicBezTo>
                    <a:pt x="22" y="822"/>
                    <a:pt x="18" y="828"/>
                    <a:pt x="15" y="829"/>
                  </a:cubicBezTo>
                  <a:cubicBezTo>
                    <a:pt x="14" y="829"/>
                    <a:pt x="14" y="830"/>
                    <a:pt x="14" y="830"/>
                  </a:cubicBezTo>
                  <a:cubicBezTo>
                    <a:pt x="14" y="831"/>
                    <a:pt x="13" y="831"/>
                    <a:pt x="13" y="831"/>
                  </a:cubicBezTo>
                  <a:cubicBezTo>
                    <a:pt x="13" y="831"/>
                    <a:pt x="13" y="832"/>
                    <a:pt x="12" y="833"/>
                  </a:cubicBezTo>
                  <a:cubicBezTo>
                    <a:pt x="12" y="833"/>
                    <a:pt x="12" y="833"/>
                    <a:pt x="12" y="833"/>
                  </a:cubicBezTo>
                  <a:cubicBezTo>
                    <a:pt x="12" y="834"/>
                    <a:pt x="12" y="834"/>
                    <a:pt x="12" y="835"/>
                  </a:cubicBezTo>
                  <a:cubicBezTo>
                    <a:pt x="12" y="836"/>
                    <a:pt x="12" y="836"/>
                    <a:pt x="12" y="836"/>
                  </a:cubicBezTo>
                  <a:cubicBezTo>
                    <a:pt x="11" y="837"/>
                    <a:pt x="11" y="839"/>
                    <a:pt x="11" y="840"/>
                  </a:cubicBezTo>
                  <a:cubicBezTo>
                    <a:pt x="11" y="840"/>
                    <a:pt x="11" y="841"/>
                    <a:pt x="11" y="841"/>
                  </a:cubicBezTo>
                  <a:cubicBezTo>
                    <a:pt x="12" y="844"/>
                    <a:pt x="17" y="848"/>
                    <a:pt x="19" y="850"/>
                  </a:cubicBezTo>
                  <a:cubicBezTo>
                    <a:pt x="20" y="852"/>
                    <a:pt x="17" y="854"/>
                    <a:pt x="16" y="858"/>
                  </a:cubicBezTo>
                  <a:cubicBezTo>
                    <a:pt x="15" y="862"/>
                    <a:pt x="19" y="863"/>
                    <a:pt x="20" y="869"/>
                  </a:cubicBezTo>
                  <a:cubicBezTo>
                    <a:pt x="21" y="874"/>
                    <a:pt x="15" y="880"/>
                    <a:pt x="15" y="885"/>
                  </a:cubicBezTo>
                  <a:cubicBezTo>
                    <a:pt x="15" y="886"/>
                    <a:pt x="15" y="888"/>
                    <a:pt x="14" y="889"/>
                  </a:cubicBezTo>
                  <a:cubicBezTo>
                    <a:pt x="14" y="890"/>
                    <a:pt x="14" y="891"/>
                    <a:pt x="13" y="892"/>
                  </a:cubicBezTo>
                  <a:cubicBezTo>
                    <a:pt x="13" y="893"/>
                    <a:pt x="13" y="893"/>
                    <a:pt x="13" y="894"/>
                  </a:cubicBezTo>
                  <a:cubicBezTo>
                    <a:pt x="12" y="894"/>
                    <a:pt x="12" y="895"/>
                    <a:pt x="11" y="896"/>
                  </a:cubicBezTo>
                  <a:cubicBezTo>
                    <a:pt x="11" y="896"/>
                    <a:pt x="11" y="896"/>
                    <a:pt x="11" y="897"/>
                  </a:cubicBezTo>
                  <a:cubicBezTo>
                    <a:pt x="10" y="897"/>
                    <a:pt x="9" y="898"/>
                    <a:pt x="9" y="899"/>
                  </a:cubicBezTo>
                  <a:cubicBezTo>
                    <a:pt x="6" y="901"/>
                    <a:pt x="0" y="906"/>
                    <a:pt x="4" y="909"/>
                  </a:cubicBezTo>
                  <a:cubicBezTo>
                    <a:pt x="7" y="911"/>
                    <a:pt x="5" y="912"/>
                    <a:pt x="8" y="918"/>
                  </a:cubicBezTo>
                  <a:cubicBezTo>
                    <a:pt x="8" y="918"/>
                    <a:pt x="8" y="918"/>
                    <a:pt x="8" y="918"/>
                  </a:cubicBezTo>
                  <a:cubicBezTo>
                    <a:pt x="9" y="921"/>
                    <a:pt x="9" y="922"/>
                    <a:pt x="8" y="923"/>
                  </a:cubicBezTo>
                  <a:cubicBezTo>
                    <a:pt x="8" y="923"/>
                    <a:pt x="8" y="923"/>
                    <a:pt x="8" y="923"/>
                  </a:cubicBezTo>
                  <a:cubicBezTo>
                    <a:pt x="8" y="924"/>
                    <a:pt x="7" y="925"/>
                    <a:pt x="6" y="926"/>
                  </a:cubicBezTo>
                  <a:cubicBezTo>
                    <a:pt x="6" y="926"/>
                    <a:pt x="6" y="927"/>
                    <a:pt x="6" y="927"/>
                  </a:cubicBezTo>
                  <a:cubicBezTo>
                    <a:pt x="5" y="928"/>
                    <a:pt x="6" y="929"/>
                    <a:pt x="6" y="930"/>
                  </a:cubicBezTo>
                  <a:cubicBezTo>
                    <a:pt x="6" y="930"/>
                    <a:pt x="6" y="930"/>
                    <a:pt x="6" y="930"/>
                  </a:cubicBezTo>
                  <a:cubicBezTo>
                    <a:pt x="6" y="931"/>
                    <a:pt x="7" y="931"/>
                    <a:pt x="7" y="932"/>
                  </a:cubicBezTo>
                  <a:cubicBezTo>
                    <a:pt x="7" y="932"/>
                    <a:pt x="7" y="932"/>
                    <a:pt x="7" y="932"/>
                  </a:cubicBezTo>
                  <a:cubicBezTo>
                    <a:pt x="7" y="932"/>
                    <a:pt x="7" y="932"/>
                    <a:pt x="7" y="932"/>
                  </a:cubicBezTo>
                  <a:cubicBezTo>
                    <a:pt x="8" y="933"/>
                    <a:pt x="9" y="934"/>
                    <a:pt x="11" y="934"/>
                  </a:cubicBezTo>
                  <a:cubicBezTo>
                    <a:pt x="12" y="935"/>
                    <a:pt x="13" y="936"/>
                    <a:pt x="14" y="937"/>
                  </a:cubicBezTo>
                  <a:cubicBezTo>
                    <a:pt x="19" y="941"/>
                    <a:pt x="17" y="942"/>
                    <a:pt x="18" y="943"/>
                  </a:cubicBezTo>
                  <a:cubicBezTo>
                    <a:pt x="18" y="943"/>
                    <a:pt x="19" y="944"/>
                    <a:pt x="19" y="944"/>
                  </a:cubicBezTo>
                  <a:cubicBezTo>
                    <a:pt x="19" y="945"/>
                    <a:pt x="20" y="945"/>
                    <a:pt x="21" y="946"/>
                  </a:cubicBezTo>
                  <a:cubicBezTo>
                    <a:pt x="21" y="946"/>
                    <a:pt x="21" y="946"/>
                    <a:pt x="21" y="946"/>
                  </a:cubicBezTo>
                  <a:cubicBezTo>
                    <a:pt x="21" y="946"/>
                    <a:pt x="21" y="947"/>
                    <a:pt x="22" y="947"/>
                  </a:cubicBezTo>
                  <a:cubicBezTo>
                    <a:pt x="22" y="947"/>
                    <a:pt x="22" y="947"/>
                    <a:pt x="22" y="948"/>
                  </a:cubicBezTo>
                  <a:cubicBezTo>
                    <a:pt x="23" y="948"/>
                    <a:pt x="24" y="949"/>
                    <a:pt x="26" y="950"/>
                  </a:cubicBezTo>
                  <a:cubicBezTo>
                    <a:pt x="31" y="953"/>
                    <a:pt x="30" y="954"/>
                    <a:pt x="32" y="956"/>
                  </a:cubicBezTo>
                  <a:cubicBezTo>
                    <a:pt x="33" y="959"/>
                    <a:pt x="35" y="962"/>
                    <a:pt x="37" y="963"/>
                  </a:cubicBezTo>
                  <a:cubicBezTo>
                    <a:pt x="37" y="963"/>
                    <a:pt x="37" y="963"/>
                    <a:pt x="37" y="964"/>
                  </a:cubicBezTo>
                  <a:cubicBezTo>
                    <a:pt x="37" y="964"/>
                    <a:pt x="37" y="964"/>
                    <a:pt x="38" y="964"/>
                  </a:cubicBezTo>
                  <a:cubicBezTo>
                    <a:pt x="38" y="965"/>
                    <a:pt x="38" y="965"/>
                    <a:pt x="38" y="965"/>
                  </a:cubicBezTo>
                  <a:cubicBezTo>
                    <a:pt x="38" y="966"/>
                    <a:pt x="38" y="966"/>
                    <a:pt x="38" y="966"/>
                  </a:cubicBezTo>
                  <a:cubicBezTo>
                    <a:pt x="38" y="966"/>
                    <a:pt x="39" y="967"/>
                    <a:pt x="39" y="967"/>
                  </a:cubicBezTo>
                  <a:cubicBezTo>
                    <a:pt x="39" y="969"/>
                    <a:pt x="39" y="971"/>
                    <a:pt x="40" y="972"/>
                  </a:cubicBezTo>
                  <a:cubicBezTo>
                    <a:pt x="40" y="972"/>
                    <a:pt x="40" y="972"/>
                    <a:pt x="40" y="972"/>
                  </a:cubicBezTo>
                  <a:cubicBezTo>
                    <a:pt x="40" y="973"/>
                    <a:pt x="40" y="974"/>
                    <a:pt x="41" y="974"/>
                  </a:cubicBezTo>
                  <a:cubicBezTo>
                    <a:pt x="42" y="976"/>
                    <a:pt x="42" y="979"/>
                    <a:pt x="45" y="981"/>
                  </a:cubicBezTo>
                  <a:cubicBezTo>
                    <a:pt x="45" y="982"/>
                    <a:pt x="46" y="983"/>
                    <a:pt x="47" y="983"/>
                  </a:cubicBezTo>
                  <a:cubicBezTo>
                    <a:pt x="47" y="983"/>
                    <a:pt x="47" y="984"/>
                    <a:pt x="48" y="984"/>
                  </a:cubicBezTo>
                  <a:cubicBezTo>
                    <a:pt x="48" y="984"/>
                    <a:pt x="49" y="985"/>
                    <a:pt x="50" y="986"/>
                  </a:cubicBezTo>
                  <a:cubicBezTo>
                    <a:pt x="50" y="986"/>
                    <a:pt x="50" y="986"/>
                    <a:pt x="51" y="986"/>
                  </a:cubicBezTo>
                  <a:cubicBezTo>
                    <a:pt x="52" y="987"/>
                    <a:pt x="53" y="988"/>
                    <a:pt x="55" y="988"/>
                  </a:cubicBezTo>
                  <a:cubicBezTo>
                    <a:pt x="55" y="989"/>
                    <a:pt x="56" y="990"/>
                    <a:pt x="57" y="990"/>
                  </a:cubicBezTo>
                  <a:cubicBezTo>
                    <a:pt x="62" y="994"/>
                    <a:pt x="74" y="1003"/>
                    <a:pt x="78" y="1006"/>
                  </a:cubicBezTo>
                  <a:cubicBezTo>
                    <a:pt x="79" y="1006"/>
                    <a:pt x="80" y="1007"/>
                    <a:pt x="82" y="1008"/>
                  </a:cubicBezTo>
                  <a:cubicBezTo>
                    <a:pt x="82" y="1008"/>
                    <a:pt x="83" y="1008"/>
                    <a:pt x="83" y="1008"/>
                  </a:cubicBezTo>
                  <a:cubicBezTo>
                    <a:pt x="84" y="1009"/>
                    <a:pt x="85" y="1009"/>
                    <a:pt x="86" y="1010"/>
                  </a:cubicBezTo>
                  <a:cubicBezTo>
                    <a:pt x="87" y="1010"/>
                    <a:pt x="88" y="1010"/>
                    <a:pt x="89" y="1011"/>
                  </a:cubicBezTo>
                  <a:cubicBezTo>
                    <a:pt x="90" y="1011"/>
                    <a:pt x="90" y="1011"/>
                    <a:pt x="91" y="1011"/>
                  </a:cubicBezTo>
                  <a:cubicBezTo>
                    <a:pt x="92" y="1012"/>
                    <a:pt x="93" y="1012"/>
                    <a:pt x="94" y="1012"/>
                  </a:cubicBezTo>
                  <a:cubicBezTo>
                    <a:pt x="94" y="1012"/>
                    <a:pt x="95" y="1012"/>
                    <a:pt x="95" y="1012"/>
                  </a:cubicBezTo>
                  <a:cubicBezTo>
                    <a:pt x="95" y="1012"/>
                    <a:pt x="95" y="1012"/>
                    <a:pt x="95" y="1012"/>
                  </a:cubicBezTo>
                  <a:cubicBezTo>
                    <a:pt x="100" y="1013"/>
                    <a:pt x="122" y="1004"/>
                    <a:pt x="129" y="1004"/>
                  </a:cubicBezTo>
                  <a:cubicBezTo>
                    <a:pt x="129" y="1004"/>
                    <a:pt x="130" y="1004"/>
                    <a:pt x="131" y="1004"/>
                  </a:cubicBezTo>
                  <a:cubicBezTo>
                    <a:pt x="132" y="1004"/>
                    <a:pt x="132" y="1004"/>
                    <a:pt x="133" y="1004"/>
                  </a:cubicBezTo>
                  <a:cubicBezTo>
                    <a:pt x="134" y="1004"/>
                    <a:pt x="134" y="1004"/>
                    <a:pt x="135" y="1004"/>
                  </a:cubicBezTo>
                  <a:cubicBezTo>
                    <a:pt x="135" y="1004"/>
                    <a:pt x="136" y="1004"/>
                    <a:pt x="137" y="1005"/>
                  </a:cubicBezTo>
                  <a:cubicBezTo>
                    <a:pt x="137" y="1005"/>
                    <a:pt x="138" y="1005"/>
                    <a:pt x="139" y="1005"/>
                  </a:cubicBezTo>
                  <a:cubicBezTo>
                    <a:pt x="139" y="1005"/>
                    <a:pt x="140" y="1005"/>
                    <a:pt x="140" y="1006"/>
                  </a:cubicBezTo>
                  <a:cubicBezTo>
                    <a:pt x="141" y="1006"/>
                    <a:pt x="142" y="1006"/>
                    <a:pt x="143" y="1006"/>
                  </a:cubicBezTo>
                  <a:cubicBezTo>
                    <a:pt x="143" y="1006"/>
                    <a:pt x="143" y="1006"/>
                    <a:pt x="144" y="1007"/>
                  </a:cubicBezTo>
                  <a:cubicBezTo>
                    <a:pt x="147" y="1007"/>
                    <a:pt x="150" y="1008"/>
                    <a:pt x="152" y="1009"/>
                  </a:cubicBezTo>
                  <a:cubicBezTo>
                    <a:pt x="152" y="1009"/>
                    <a:pt x="152" y="1009"/>
                    <a:pt x="152" y="1009"/>
                  </a:cubicBezTo>
                  <a:cubicBezTo>
                    <a:pt x="153" y="1009"/>
                    <a:pt x="154" y="1009"/>
                    <a:pt x="155" y="1009"/>
                  </a:cubicBezTo>
                  <a:cubicBezTo>
                    <a:pt x="155" y="1009"/>
                    <a:pt x="156" y="1009"/>
                    <a:pt x="157" y="1009"/>
                  </a:cubicBezTo>
                  <a:cubicBezTo>
                    <a:pt x="157" y="1009"/>
                    <a:pt x="157" y="1009"/>
                    <a:pt x="157" y="1009"/>
                  </a:cubicBezTo>
                  <a:cubicBezTo>
                    <a:pt x="158" y="1009"/>
                    <a:pt x="159" y="1009"/>
                    <a:pt x="159" y="1009"/>
                  </a:cubicBezTo>
                  <a:cubicBezTo>
                    <a:pt x="160" y="1009"/>
                    <a:pt x="160" y="1009"/>
                    <a:pt x="160" y="1009"/>
                  </a:cubicBezTo>
                  <a:cubicBezTo>
                    <a:pt x="161" y="1008"/>
                    <a:pt x="162" y="1008"/>
                    <a:pt x="163" y="1008"/>
                  </a:cubicBezTo>
                  <a:cubicBezTo>
                    <a:pt x="163" y="1008"/>
                    <a:pt x="163" y="1008"/>
                    <a:pt x="164" y="1007"/>
                  </a:cubicBezTo>
                  <a:cubicBezTo>
                    <a:pt x="165" y="1007"/>
                    <a:pt x="166" y="1007"/>
                    <a:pt x="167" y="1007"/>
                  </a:cubicBezTo>
                  <a:cubicBezTo>
                    <a:pt x="167" y="1006"/>
                    <a:pt x="168" y="1006"/>
                    <a:pt x="168" y="1006"/>
                  </a:cubicBezTo>
                  <a:cubicBezTo>
                    <a:pt x="169" y="1006"/>
                    <a:pt x="170" y="1005"/>
                    <a:pt x="171" y="1005"/>
                  </a:cubicBezTo>
                  <a:cubicBezTo>
                    <a:pt x="171" y="1005"/>
                    <a:pt x="172" y="1005"/>
                    <a:pt x="172" y="1004"/>
                  </a:cubicBezTo>
                  <a:cubicBezTo>
                    <a:pt x="175" y="1003"/>
                    <a:pt x="177" y="1002"/>
                    <a:pt x="180" y="1001"/>
                  </a:cubicBezTo>
                  <a:cubicBezTo>
                    <a:pt x="180" y="1001"/>
                    <a:pt x="180" y="1001"/>
                    <a:pt x="180" y="1001"/>
                  </a:cubicBezTo>
                  <a:cubicBezTo>
                    <a:pt x="183" y="1000"/>
                    <a:pt x="185" y="999"/>
                    <a:pt x="187" y="998"/>
                  </a:cubicBezTo>
                  <a:cubicBezTo>
                    <a:pt x="187" y="998"/>
                    <a:pt x="187" y="998"/>
                    <a:pt x="187" y="998"/>
                  </a:cubicBezTo>
                  <a:cubicBezTo>
                    <a:pt x="188" y="997"/>
                    <a:pt x="188" y="997"/>
                    <a:pt x="189" y="997"/>
                  </a:cubicBezTo>
                  <a:cubicBezTo>
                    <a:pt x="189" y="997"/>
                    <a:pt x="189" y="997"/>
                    <a:pt x="189" y="997"/>
                  </a:cubicBezTo>
                  <a:cubicBezTo>
                    <a:pt x="190" y="996"/>
                    <a:pt x="191" y="996"/>
                    <a:pt x="191" y="996"/>
                  </a:cubicBezTo>
                  <a:cubicBezTo>
                    <a:pt x="191" y="996"/>
                    <a:pt x="191" y="996"/>
                    <a:pt x="191" y="996"/>
                  </a:cubicBezTo>
                  <a:cubicBezTo>
                    <a:pt x="192" y="995"/>
                    <a:pt x="192" y="995"/>
                    <a:pt x="193" y="995"/>
                  </a:cubicBezTo>
                  <a:cubicBezTo>
                    <a:pt x="193" y="995"/>
                    <a:pt x="193" y="995"/>
                    <a:pt x="193" y="995"/>
                  </a:cubicBezTo>
                  <a:cubicBezTo>
                    <a:pt x="193" y="995"/>
                    <a:pt x="193" y="995"/>
                    <a:pt x="193" y="995"/>
                  </a:cubicBezTo>
                  <a:cubicBezTo>
                    <a:pt x="194" y="994"/>
                    <a:pt x="194" y="994"/>
                    <a:pt x="195" y="994"/>
                  </a:cubicBezTo>
                  <a:cubicBezTo>
                    <a:pt x="195" y="994"/>
                    <a:pt x="195" y="994"/>
                    <a:pt x="195" y="994"/>
                  </a:cubicBezTo>
                  <a:cubicBezTo>
                    <a:pt x="195" y="994"/>
                    <a:pt x="196" y="994"/>
                    <a:pt x="197" y="994"/>
                  </a:cubicBezTo>
                  <a:cubicBezTo>
                    <a:pt x="197" y="994"/>
                    <a:pt x="197" y="994"/>
                    <a:pt x="197" y="994"/>
                  </a:cubicBezTo>
                  <a:cubicBezTo>
                    <a:pt x="199" y="993"/>
                    <a:pt x="202" y="993"/>
                    <a:pt x="204" y="993"/>
                  </a:cubicBezTo>
                  <a:cubicBezTo>
                    <a:pt x="206" y="993"/>
                    <a:pt x="208" y="993"/>
                    <a:pt x="210" y="993"/>
                  </a:cubicBezTo>
                  <a:cubicBezTo>
                    <a:pt x="210" y="993"/>
                    <a:pt x="210" y="993"/>
                    <a:pt x="210" y="993"/>
                  </a:cubicBezTo>
                  <a:cubicBezTo>
                    <a:pt x="211" y="993"/>
                    <a:pt x="211" y="993"/>
                    <a:pt x="212" y="993"/>
                  </a:cubicBezTo>
                  <a:cubicBezTo>
                    <a:pt x="212" y="993"/>
                    <a:pt x="212" y="993"/>
                    <a:pt x="213" y="993"/>
                  </a:cubicBezTo>
                  <a:cubicBezTo>
                    <a:pt x="213" y="993"/>
                    <a:pt x="214" y="993"/>
                    <a:pt x="215" y="993"/>
                  </a:cubicBezTo>
                  <a:cubicBezTo>
                    <a:pt x="215" y="993"/>
                    <a:pt x="215" y="993"/>
                    <a:pt x="215" y="993"/>
                  </a:cubicBezTo>
                  <a:cubicBezTo>
                    <a:pt x="216" y="993"/>
                    <a:pt x="216" y="993"/>
                    <a:pt x="217" y="993"/>
                  </a:cubicBezTo>
                  <a:cubicBezTo>
                    <a:pt x="217" y="993"/>
                    <a:pt x="217" y="993"/>
                    <a:pt x="217" y="993"/>
                  </a:cubicBezTo>
                  <a:cubicBezTo>
                    <a:pt x="218" y="993"/>
                    <a:pt x="218" y="993"/>
                    <a:pt x="218" y="993"/>
                  </a:cubicBezTo>
                  <a:cubicBezTo>
                    <a:pt x="218" y="993"/>
                    <a:pt x="219" y="993"/>
                    <a:pt x="219" y="993"/>
                  </a:cubicBezTo>
                  <a:cubicBezTo>
                    <a:pt x="219" y="993"/>
                    <a:pt x="219" y="993"/>
                    <a:pt x="220" y="993"/>
                  </a:cubicBezTo>
                  <a:cubicBezTo>
                    <a:pt x="220" y="993"/>
                    <a:pt x="221" y="993"/>
                    <a:pt x="221" y="993"/>
                  </a:cubicBezTo>
                  <a:cubicBezTo>
                    <a:pt x="223" y="993"/>
                    <a:pt x="229" y="1001"/>
                    <a:pt x="230" y="1002"/>
                  </a:cubicBezTo>
                  <a:cubicBezTo>
                    <a:pt x="232" y="1004"/>
                    <a:pt x="233" y="1014"/>
                    <a:pt x="237" y="1016"/>
                  </a:cubicBezTo>
                  <a:cubicBezTo>
                    <a:pt x="238" y="1016"/>
                    <a:pt x="238" y="1016"/>
                    <a:pt x="239" y="1016"/>
                  </a:cubicBezTo>
                  <a:cubicBezTo>
                    <a:pt x="240" y="1016"/>
                    <a:pt x="240" y="1016"/>
                    <a:pt x="240" y="1016"/>
                  </a:cubicBezTo>
                  <a:cubicBezTo>
                    <a:pt x="241" y="1016"/>
                    <a:pt x="242" y="1016"/>
                    <a:pt x="242" y="1016"/>
                  </a:cubicBezTo>
                  <a:cubicBezTo>
                    <a:pt x="243" y="1016"/>
                    <a:pt x="243" y="1016"/>
                    <a:pt x="243" y="1016"/>
                  </a:cubicBezTo>
                  <a:cubicBezTo>
                    <a:pt x="244" y="1016"/>
                    <a:pt x="245" y="1016"/>
                    <a:pt x="247" y="1016"/>
                  </a:cubicBezTo>
                  <a:cubicBezTo>
                    <a:pt x="247" y="1016"/>
                    <a:pt x="247" y="1016"/>
                    <a:pt x="247" y="1016"/>
                  </a:cubicBezTo>
                  <a:cubicBezTo>
                    <a:pt x="251" y="1016"/>
                    <a:pt x="257" y="1015"/>
                    <a:pt x="261" y="1015"/>
                  </a:cubicBezTo>
                  <a:cubicBezTo>
                    <a:pt x="262" y="1015"/>
                    <a:pt x="262" y="1015"/>
                    <a:pt x="262" y="1015"/>
                  </a:cubicBezTo>
                  <a:cubicBezTo>
                    <a:pt x="263" y="1015"/>
                    <a:pt x="264" y="1015"/>
                    <a:pt x="264" y="1015"/>
                  </a:cubicBezTo>
                  <a:cubicBezTo>
                    <a:pt x="265" y="1015"/>
                    <a:pt x="266" y="1015"/>
                    <a:pt x="266" y="1015"/>
                  </a:cubicBezTo>
                  <a:cubicBezTo>
                    <a:pt x="272" y="1015"/>
                    <a:pt x="272" y="1018"/>
                    <a:pt x="274" y="1019"/>
                  </a:cubicBezTo>
                  <a:cubicBezTo>
                    <a:pt x="276" y="1021"/>
                    <a:pt x="279" y="1028"/>
                    <a:pt x="278" y="1032"/>
                  </a:cubicBezTo>
                  <a:cubicBezTo>
                    <a:pt x="278" y="1033"/>
                    <a:pt x="278" y="1035"/>
                    <a:pt x="277" y="1036"/>
                  </a:cubicBezTo>
                  <a:cubicBezTo>
                    <a:pt x="277" y="1036"/>
                    <a:pt x="277" y="1037"/>
                    <a:pt x="277" y="1037"/>
                  </a:cubicBezTo>
                  <a:cubicBezTo>
                    <a:pt x="276" y="1038"/>
                    <a:pt x="276" y="1039"/>
                    <a:pt x="276" y="1040"/>
                  </a:cubicBezTo>
                  <a:cubicBezTo>
                    <a:pt x="275" y="1041"/>
                    <a:pt x="275" y="1042"/>
                    <a:pt x="274" y="1043"/>
                  </a:cubicBezTo>
                  <a:cubicBezTo>
                    <a:pt x="274" y="1044"/>
                    <a:pt x="274" y="1044"/>
                    <a:pt x="274" y="1044"/>
                  </a:cubicBezTo>
                  <a:cubicBezTo>
                    <a:pt x="274" y="1045"/>
                    <a:pt x="273" y="1046"/>
                    <a:pt x="273" y="1047"/>
                  </a:cubicBezTo>
                  <a:cubicBezTo>
                    <a:pt x="273" y="1047"/>
                    <a:pt x="273" y="1048"/>
                    <a:pt x="273" y="1049"/>
                  </a:cubicBezTo>
                  <a:cubicBezTo>
                    <a:pt x="273" y="1049"/>
                    <a:pt x="273" y="1049"/>
                    <a:pt x="273" y="1049"/>
                  </a:cubicBezTo>
                  <a:cubicBezTo>
                    <a:pt x="273" y="1050"/>
                    <a:pt x="273" y="1051"/>
                    <a:pt x="273" y="1052"/>
                  </a:cubicBezTo>
                  <a:cubicBezTo>
                    <a:pt x="273" y="1052"/>
                    <a:pt x="273" y="1052"/>
                    <a:pt x="273" y="1052"/>
                  </a:cubicBezTo>
                  <a:cubicBezTo>
                    <a:pt x="273" y="1054"/>
                    <a:pt x="272" y="1056"/>
                    <a:pt x="272" y="1058"/>
                  </a:cubicBezTo>
                  <a:cubicBezTo>
                    <a:pt x="272" y="1058"/>
                    <a:pt x="272" y="1059"/>
                    <a:pt x="272" y="1059"/>
                  </a:cubicBezTo>
                  <a:cubicBezTo>
                    <a:pt x="272" y="1060"/>
                    <a:pt x="271" y="1060"/>
                    <a:pt x="271" y="1061"/>
                  </a:cubicBezTo>
                  <a:cubicBezTo>
                    <a:pt x="271" y="1061"/>
                    <a:pt x="271" y="1061"/>
                    <a:pt x="271" y="1062"/>
                  </a:cubicBezTo>
                  <a:cubicBezTo>
                    <a:pt x="271" y="1062"/>
                    <a:pt x="271" y="1063"/>
                    <a:pt x="271" y="1064"/>
                  </a:cubicBezTo>
                  <a:cubicBezTo>
                    <a:pt x="269" y="1066"/>
                    <a:pt x="270" y="1067"/>
                    <a:pt x="266" y="1069"/>
                  </a:cubicBezTo>
                  <a:cubicBezTo>
                    <a:pt x="262" y="1071"/>
                    <a:pt x="266" y="1073"/>
                    <a:pt x="269" y="1077"/>
                  </a:cubicBezTo>
                  <a:cubicBezTo>
                    <a:pt x="272" y="1081"/>
                    <a:pt x="271" y="1079"/>
                    <a:pt x="272" y="1084"/>
                  </a:cubicBezTo>
                  <a:cubicBezTo>
                    <a:pt x="272" y="1084"/>
                    <a:pt x="272" y="1085"/>
                    <a:pt x="273" y="1085"/>
                  </a:cubicBezTo>
                  <a:cubicBezTo>
                    <a:pt x="273" y="1086"/>
                    <a:pt x="273" y="1086"/>
                    <a:pt x="273" y="1086"/>
                  </a:cubicBezTo>
                  <a:cubicBezTo>
                    <a:pt x="273" y="1087"/>
                    <a:pt x="274" y="1087"/>
                    <a:pt x="275" y="1088"/>
                  </a:cubicBezTo>
                  <a:cubicBezTo>
                    <a:pt x="275" y="1088"/>
                    <a:pt x="275" y="1089"/>
                    <a:pt x="275" y="1089"/>
                  </a:cubicBezTo>
                  <a:cubicBezTo>
                    <a:pt x="276" y="1090"/>
                    <a:pt x="277" y="1091"/>
                    <a:pt x="278" y="1092"/>
                  </a:cubicBezTo>
                  <a:cubicBezTo>
                    <a:pt x="278" y="1092"/>
                    <a:pt x="278" y="1092"/>
                    <a:pt x="278" y="1092"/>
                  </a:cubicBezTo>
                  <a:cubicBezTo>
                    <a:pt x="282" y="1097"/>
                    <a:pt x="287" y="1103"/>
                    <a:pt x="291" y="1107"/>
                  </a:cubicBezTo>
                  <a:cubicBezTo>
                    <a:pt x="291" y="1107"/>
                    <a:pt x="291" y="1107"/>
                    <a:pt x="291" y="1107"/>
                  </a:cubicBezTo>
                  <a:cubicBezTo>
                    <a:pt x="292" y="1108"/>
                    <a:pt x="292" y="1108"/>
                    <a:pt x="293" y="1108"/>
                  </a:cubicBezTo>
                  <a:cubicBezTo>
                    <a:pt x="293" y="1109"/>
                    <a:pt x="293" y="1109"/>
                    <a:pt x="293" y="1109"/>
                  </a:cubicBezTo>
                  <a:cubicBezTo>
                    <a:pt x="293" y="1109"/>
                    <a:pt x="294" y="1110"/>
                    <a:pt x="294" y="1110"/>
                  </a:cubicBezTo>
                  <a:cubicBezTo>
                    <a:pt x="294" y="1110"/>
                    <a:pt x="294" y="1110"/>
                    <a:pt x="294" y="1111"/>
                  </a:cubicBezTo>
                  <a:cubicBezTo>
                    <a:pt x="295" y="1111"/>
                    <a:pt x="295" y="1111"/>
                    <a:pt x="295" y="1111"/>
                  </a:cubicBezTo>
                  <a:cubicBezTo>
                    <a:pt x="295" y="1112"/>
                    <a:pt x="295" y="1112"/>
                    <a:pt x="295" y="1112"/>
                  </a:cubicBezTo>
                  <a:cubicBezTo>
                    <a:pt x="296" y="1113"/>
                    <a:pt x="296" y="1113"/>
                    <a:pt x="296" y="1114"/>
                  </a:cubicBezTo>
                  <a:cubicBezTo>
                    <a:pt x="297" y="1116"/>
                    <a:pt x="297" y="1119"/>
                    <a:pt x="298" y="1121"/>
                  </a:cubicBezTo>
                  <a:cubicBezTo>
                    <a:pt x="298" y="1122"/>
                    <a:pt x="298" y="1123"/>
                    <a:pt x="298" y="1124"/>
                  </a:cubicBezTo>
                  <a:cubicBezTo>
                    <a:pt x="298" y="1124"/>
                    <a:pt x="298" y="1125"/>
                    <a:pt x="298" y="1126"/>
                  </a:cubicBezTo>
                  <a:cubicBezTo>
                    <a:pt x="298" y="1126"/>
                    <a:pt x="298" y="1126"/>
                    <a:pt x="298" y="1126"/>
                  </a:cubicBezTo>
                  <a:cubicBezTo>
                    <a:pt x="299" y="1129"/>
                    <a:pt x="302" y="1131"/>
                    <a:pt x="303" y="1133"/>
                  </a:cubicBezTo>
                  <a:cubicBezTo>
                    <a:pt x="304" y="1133"/>
                    <a:pt x="304" y="1133"/>
                    <a:pt x="304" y="1133"/>
                  </a:cubicBezTo>
                  <a:cubicBezTo>
                    <a:pt x="304" y="1134"/>
                    <a:pt x="305" y="1143"/>
                    <a:pt x="308" y="1148"/>
                  </a:cubicBezTo>
                  <a:cubicBezTo>
                    <a:pt x="310" y="1153"/>
                    <a:pt x="307" y="1167"/>
                    <a:pt x="310" y="1171"/>
                  </a:cubicBezTo>
                  <a:cubicBezTo>
                    <a:pt x="312" y="1175"/>
                    <a:pt x="314" y="1186"/>
                    <a:pt x="314" y="1191"/>
                  </a:cubicBezTo>
                  <a:cubicBezTo>
                    <a:pt x="313" y="1195"/>
                    <a:pt x="313" y="1195"/>
                    <a:pt x="310" y="1198"/>
                  </a:cubicBezTo>
                  <a:cubicBezTo>
                    <a:pt x="307" y="1202"/>
                    <a:pt x="304" y="1202"/>
                    <a:pt x="302" y="1206"/>
                  </a:cubicBezTo>
                  <a:cubicBezTo>
                    <a:pt x="300" y="1209"/>
                    <a:pt x="294" y="1235"/>
                    <a:pt x="294" y="1238"/>
                  </a:cubicBezTo>
                  <a:cubicBezTo>
                    <a:pt x="293" y="1239"/>
                    <a:pt x="293" y="1239"/>
                    <a:pt x="293" y="1240"/>
                  </a:cubicBezTo>
                  <a:cubicBezTo>
                    <a:pt x="293" y="1241"/>
                    <a:pt x="293" y="1241"/>
                    <a:pt x="293" y="1241"/>
                  </a:cubicBezTo>
                  <a:cubicBezTo>
                    <a:pt x="293" y="1242"/>
                    <a:pt x="293" y="1243"/>
                    <a:pt x="293" y="1244"/>
                  </a:cubicBezTo>
                  <a:cubicBezTo>
                    <a:pt x="293" y="1244"/>
                    <a:pt x="293" y="1245"/>
                    <a:pt x="293" y="1245"/>
                  </a:cubicBezTo>
                  <a:cubicBezTo>
                    <a:pt x="293" y="1246"/>
                    <a:pt x="293" y="1247"/>
                    <a:pt x="293" y="1248"/>
                  </a:cubicBezTo>
                  <a:cubicBezTo>
                    <a:pt x="292" y="1249"/>
                    <a:pt x="292" y="1249"/>
                    <a:pt x="292" y="1250"/>
                  </a:cubicBezTo>
                  <a:cubicBezTo>
                    <a:pt x="292" y="1251"/>
                    <a:pt x="292" y="1252"/>
                    <a:pt x="292" y="1254"/>
                  </a:cubicBezTo>
                  <a:cubicBezTo>
                    <a:pt x="292" y="1254"/>
                    <a:pt x="292" y="1254"/>
                    <a:pt x="292" y="1255"/>
                  </a:cubicBezTo>
                  <a:cubicBezTo>
                    <a:pt x="292" y="1255"/>
                    <a:pt x="292" y="1255"/>
                    <a:pt x="292" y="1255"/>
                  </a:cubicBezTo>
                  <a:cubicBezTo>
                    <a:pt x="292" y="1256"/>
                    <a:pt x="292" y="1256"/>
                    <a:pt x="292" y="1257"/>
                  </a:cubicBezTo>
                  <a:cubicBezTo>
                    <a:pt x="292" y="1257"/>
                    <a:pt x="293" y="1258"/>
                    <a:pt x="293" y="1259"/>
                  </a:cubicBezTo>
                  <a:cubicBezTo>
                    <a:pt x="293" y="1259"/>
                    <a:pt x="293" y="1260"/>
                    <a:pt x="293" y="1261"/>
                  </a:cubicBezTo>
                  <a:cubicBezTo>
                    <a:pt x="293" y="1261"/>
                    <a:pt x="293" y="1262"/>
                    <a:pt x="293" y="1263"/>
                  </a:cubicBezTo>
                  <a:cubicBezTo>
                    <a:pt x="293" y="1263"/>
                    <a:pt x="293" y="1264"/>
                    <a:pt x="293" y="1264"/>
                  </a:cubicBezTo>
                  <a:cubicBezTo>
                    <a:pt x="294" y="1265"/>
                    <a:pt x="294" y="1266"/>
                    <a:pt x="295" y="1267"/>
                  </a:cubicBezTo>
                  <a:cubicBezTo>
                    <a:pt x="298" y="1274"/>
                    <a:pt x="306" y="1284"/>
                    <a:pt x="306" y="1293"/>
                  </a:cubicBezTo>
                  <a:cubicBezTo>
                    <a:pt x="307" y="1301"/>
                    <a:pt x="313" y="1307"/>
                    <a:pt x="317" y="1315"/>
                  </a:cubicBezTo>
                  <a:cubicBezTo>
                    <a:pt x="322" y="1322"/>
                    <a:pt x="318" y="1339"/>
                    <a:pt x="321" y="1348"/>
                  </a:cubicBezTo>
                  <a:cubicBezTo>
                    <a:pt x="323" y="1356"/>
                    <a:pt x="324" y="1364"/>
                    <a:pt x="324" y="1374"/>
                  </a:cubicBezTo>
                  <a:cubicBezTo>
                    <a:pt x="324" y="1375"/>
                    <a:pt x="324" y="1376"/>
                    <a:pt x="324" y="1377"/>
                  </a:cubicBezTo>
                  <a:cubicBezTo>
                    <a:pt x="324" y="1378"/>
                    <a:pt x="324" y="1378"/>
                    <a:pt x="325" y="1379"/>
                  </a:cubicBezTo>
                  <a:cubicBezTo>
                    <a:pt x="325" y="1380"/>
                    <a:pt x="325" y="1380"/>
                    <a:pt x="325" y="1381"/>
                  </a:cubicBezTo>
                  <a:cubicBezTo>
                    <a:pt x="326" y="1382"/>
                    <a:pt x="326" y="1382"/>
                    <a:pt x="326" y="1383"/>
                  </a:cubicBezTo>
                  <a:cubicBezTo>
                    <a:pt x="326" y="1384"/>
                    <a:pt x="327" y="1384"/>
                    <a:pt x="327" y="1385"/>
                  </a:cubicBezTo>
                  <a:cubicBezTo>
                    <a:pt x="327" y="1386"/>
                    <a:pt x="328" y="1386"/>
                    <a:pt x="328" y="1387"/>
                  </a:cubicBezTo>
                  <a:cubicBezTo>
                    <a:pt x="328" y="1388"/>
                    <a:pt x="329" y="1388"/>
                    <a:pt x="329" y="1389"/>
                  </a:cubicBezTo>
                  <a:cubicBezTo>
                    <a:pt x="330" y="1390"/>
                    <a:pt x="330" y="1390"/>
                    <a:pt x="330" y="1390"/>
                  </a:cubicBezTo>
                  <a:cubicBezTo>
                    <a:pt x="331" y="1391"/>
                    <a:pt x="331" y="1392"/>
                    <a:pt x="332" y="1393"/>
                  </a:cubicBezTo>
                  <a:cubicBezTo>
                    <a:pt x="332" y="1393"/>
                    <a:pt x="333" y="1394"/>
                    <a:pt x="333" y="1394"/>
                  </a:cubicBezTo>
                  <a:cubicBezTo>
                    <a:pt x="333" y="1395"/>
                    <a:pt x="334" y="1395"/>
                    <a:pt x="334" y="1396"/>
                  </a:cubicBezTo>
                  <a:cubicBezTo>
                    <a:pt x="335" y="1396"/>
                    <a:pt x="335" y="1397"/>
                    <a:pt x="335" y="1397"/>
                  </a:cubicBezTo>
                  <a:cubicBezTo>
                    <a:pt x="336" y="1398"/>
                    <a:pt x="336" y="1398"/>
                    <a:pt x="337" y="1399"/>
                  </a:cubicBezTo>
                  <a:cubicBezTo>
                    <a:pt x="338" y="1400"/>
                    <a:pt x="339" y="1401"/>
                    <a:pt x="340" y="1402"/>
                  </a:cubicBezTo>
                  <a:cubicBezTo>
                    <a:pt x="345" y="1407"/>
                    <a:pt x="347" y="1412"/>
                    <a:pt x="348" y="1418"/>
                  </a:cubicBezTo>
                  <a:cubicBezTo>
                    <a:pt x="350" y="1424"/>
                    <a:pt x="345" y="1421"/>
                    <a:pt x="343" y="1424"/>
                  </a:cubicBezTo>
                  <a:cubicBezTo>
                    <a:pt x="341" y="1427"/>
                    <a:pt x="345" y="1434"/>
                    <a:pt x="348" y="1441"/>
                  </a:cubicBezTo>
                  <a:cubicBezTo>
                    <a:pt x="351" y="1449"/>
                    <a:pt x="352" y="1456"/>
                    <a:pt x="348" y="1460"/>
                  </a:cubicBezTo>
                  <a:cubicBezTo>
                    <a:pt x="345" y="1464"/>
                    <a:pt x="347" y="1465"/>
                    <a:pt x="349" y="1471"/>
                  </a:cubicBezTo>
                  <a:cubicBezTo>
                    <a:pt x="351" y="1476"/>
                    <a:pt x="351" y="1477"/>
                    <a:pt x="352" y="1482"/>
                  </a:cubicBezTo>
                  <a:cubicBezTo>
                    <a:pt x="353" y="1487"/>
                    <a:pt x="356" y="1485"/>
                    <a:pt x="360" y="1486"/>
                  </a:cubicBezTo>
                  <a:cubicBezTo>
                    <a:pt x="363" y="1486"/>
                    <a:pt x="363" y="1490"/>
                    <a:pt x="368" y="1492"/>
                  </a:cubicBezTo>
                  <a:cubicBezTo>
                    <a:pt x="374" y="1493"/>
                    <a:pt x="374" y="1490"/>
                    <a:pt x="376" y="1487"/>
                  </a:cubicBezTo>
                  <a:cubicBezTo>
                    <a:pt x="378" y="1485"/>
                    <a:pt x="383" y="1487"/>
                    <a:pt x="385" y="1487"/>
                  </a:cubicBezTo>
                  <a:cubicBezTo>
                    <a:pt x="388" y="1487"/>
                    <a:pt x="389" y="1485"/>
                    <a:pt x="392" y="1482"/>
                  </a:cubicBezTo>
                  <a:cubicBezTo>
                    <a:pt x="396" y="1479"/>
                    <a:pt x="398" y="1479"/>
                    <a:pt x="403" y="1479"/>
                  </a:cubicBezTo>
                  <a:cubicBezTo>
                    <a:pt x="409" y="1480"/>
                    <a:pt x="414" y="1478"/>
                    <a:pt x="418" y="1479"/>
                  </a:cubicBezTo>
                  <a:cubicBezTo>
                    <a:pt x="422" y="1480"/>
                    <a:pt x="426" y="1482"/>
                    <a:pt x="428" y="1480"/>
                  </a:cubicBezTo>
                  <a:cubicBezTo>
                    <a:pt x="431" y="1479"/>
                    <a:pt x="438" y="1479"/>
                    <a:pt x="441" y="1477"/>
                  </a:cubicBezTo>
                  <a:cubicBezTo>
                    <a:pt x="444" y="1476"/>
                    <a:pt x="449" y="1475"/>
                    <a:pt x="453" y="1471"/>
                  </a:cubicBezTo>
                  <a:cubicBezTo>
                    <a:pt x="457" y="1468"/>
                    <a:pt x="472" y="1453"/>
                    <a:pt x="474" y="1452"/>
                  </a:cubicBezTo>
                  <a:cubicBezTo>
                    <a:pt x="476" y="1451"/>
                    <a:pt x="489" y="1435"/>
                    <a:pt x="491" y="1431"/>
                  </a:cubicBezTo>
                  <a:cubicBezTo>
                    <a:pt x="493" y="1427"/>
                    <a:pt x="496" y="1427"/>
                    <a:pt x="498" y="1427"/>
                  </a:cubicBezTo>
                  <a:cubicBezTo>
                    <a:pt x="501" y="1427"/>
                    <a:pt x="508" y="1416"/>
                    <a:pt x="510" y="1412"/>
                  </a:cubicBezTo>
                  <a:cubicBezTo>
                    <a:pt x="512" y="1408"/>
                    <a:pt x="517" y="1403"/>
                    <a:pt x="520" y="1400"/>
                  </a:cubicBezTo>
                  <a:cubicBezTo>
                    <a:pt x="522" y="1397"/>
                    <a:pt x="523" y="1390"/>
                    <a:pt x="525" y="1385"/>
                  </a:cubicBezTo>
                  <a:cubicBezTo>
                    <a:pt x="525" y="1384"/>
                    <a:pt x="526" y="1383"/>
                    <a:pt x="526" y="1382"/>
                  </a:cubicBezTo>
                  <a:cubicBezTo>
                    <a:pt x="526" y="1382"/>
                    <a:pt x="526" y="1382"/>
                    <a:pt x="526" y="1381"/>
                  </a:cubicBezTo>
                  <a:cubicBezTo>
                    <a:pt x="526" y="1380"/>
                    <a:pt x="527" y="1378"/>
                    <a:pt x="527" y="1377"/>
                  </a:cubicBezTo>
                  <a:cubicBezTo>
                    <a:pt x="527" y="1377"/>
                    <a:pt x="527" y="1377"/>
                    <a:pt x="527" y="1377"/>
                  </a:cubicBezTo>
                  <a:cubicBezTo>
                    <a:pt x="527" y="1376"/>
                    <a:pt x="527" y="1376"/>
                    <a:pt x="527" y="1376"/>
                  </a:cubicBezTo>
                  <a:cubicBezTo>
                    <a:pt x="527" y="1375"/>
                    <a:pt x="527" y="1375"/>
                    <a:pt x="527" y="1373"/>
                  </a:cubicBezTo>
                  <a:cubicBezTo>
                    <a:pt x="527" y="1373"/>
                    <a:pt x="527" y="1373"/>
                    <a:pt x="527" y="1373"/>
                  </a:cubicBezTo>
                  <a:cubicBezTo>
                    <a:pt x="527" y="1372"/>
                    <a:pt x="527" y="1370"/>
                    <a:pt x="527" y="1369"/>
                  </a:cubicBezTo>
                  <a:cubicBezTo>
                    <a:pt x="527" y="1369"/>
                    <a:pt x="527" y="1369"/>
                    <a:pt x="527" y="1369"/>
                  </a:cubicBezTo>
                  <a:cubicBezTo>
                    <a:pt x="527" y="1368"/>
                    <a:pt x="527" y="1367"/>
                    <a:pt x="527" y="1367"/>
                  </a:cubicBezTo>
                  <a:cubicBezTo>
                    <a:pt x="527" y="1364"/>
                    <a:pt x="529" y="1358"/>
                    <a:pt x="534" y="1354"/>
                  </a:cubicBezTo>
                  <a:cubicBezTo>
                    <a:pt x="540" y="1351"/>
                    <a:pt x="555" y="1345"/>
                    <a:pt x="556" y="1338"/>
                  </a:cubicBezTo>
                  <a:cubicBezTo>
                    <a:pt x="558" y="1331"/>
                    <a:pt x="555" y="1312"/>
                    <a:pt x="554" y="1309"/>
                  </a:cubicBezTo>
                  <a:cubicBezTo>
                    <a:pt x="553" y="1306"/>
                    <a:pt x="553" y="1292"/>
                    <a:pt x="550" y="1292"/>
                  </a:cubicBezTo>
                  <a:cubicBezTo>
                    <a:pt x="548" y="1292"/>
                    <a:pt x="547" y="1289"/>
                    <a:pt x="550" y="1284"/>
                  </a:cubicBezTo>
                  <a:cubicBezTo>
                    <a:pt x="553" y="1278"/>
                    <a:pt x="575" y="1259"/>
                    <a:pt x="582" y="1254"/>
                  </a:cubicBezTo>
                  <a:cubicBezTo>
                    <a:pt x="589" y="1249"/>
                    <a:pt x="596" y="1247"/>
                    <a:pt x="599" y="1245"/>
                  </a:cubicBezTo>
                  <a:cubicBezTo>
                    <a:pt x="602" y="1243"/>
                    <a:pt x="612" y="1229"/>
                    <a:pt x="615" y="1228"/>
                  </a:cubicBezTo>
                  <a:cubicBezTo>
                    <a:pt x="617" y="1226"/>
                    <a:pt x="613" y="1219"/>
                    <a:pt x="611" y="1214"/>
                  </a:cubicBezTo>
                  <a:cubicBezTo>
                    <a:pt x="609" y="1209"/>
                    <a:pt x="608" y="1191"/>
                    <a:pt x="609" y="1187"/>
                  </a:cubicBezTo>
                  <a:cubicBezTo>
                    <a:pt x="609" y="1186"/>
                    <a:pt x="609" y="1185"/>
                    <a:pt x="609" y="1183"/>
                  </a:cubicBezTo>
                  <a:cubicBezTo>
                    <a:pt x="609" y="1183"/>
                    <a:pt x="609" y="1182"/>
                    <a:pt x="609" y="1182"/>
                  </a:cubicBezTo>
                  <a:cubicBezTo>
                    <a:pt x="609" y="1181"/>
                    <a:pt x="609" y="1180"/>
                    <a:pt x="609" y="1179"/>
                  </a:cubicBezTo>
                  <a:cubicBezTo>
                    <a:pt x="609" y="1179"/>
                    <a:pt x="609" y="1178"/>
                    <a:pt x="609" y="1178"/>
                  </a:cubicBezTo>
                  <a:cubicBezTo>
                    <a:pt x="609" y="1177"/>
                    <a:pt x="609" y="1176"/>
                    <a:pt x="609" y="1176"/>
                  </a:cubicBezTo>
                  <a:cubicBezTo>
                    <a:pt x="609" y="1175"/>
                    <a:pt x="609" y="1175"/>
                    <a:pt x="608" y="1174"/>
                  </a:cubicBezTo>
                  <a:cubicBezTo>
                    <a:pt x="608" y="1174"/>
                    <a:pt x="608" y="1173"/>
                    <a:pt x="608" y="1173"/>
                  </a:cubicBezTo>
                  <a:cubicBezTo>
                    <a:pt x="608" y="1172"/>
                    <a:pt x="608" y="1172"/>
                    <a:pt x="608" y="1171"/>
                  </a:cubicBezTo>
                  <a:cubicBezTo>
                    <a:pt x="606" y="1168"/>
                    <a:pt x="600" y="1161"/>
                    <a:pt x="598" y="1158"/>
                  </a:cubicBezTo>
                  <a:cubicBezTo>
                    <a:pt x="596" y="1155"/>
                    <a:pt x="597" y="1137"/>
                    <a:pt x="597" y="1133"/>
                  </a:cubicBezTo>
                  <a:cubicBezTo>
                    <a:pt x="597" y="1130"/>
                    <a:pt x="592" y="1123"/>
                    <a:pt x="592" y="1119"/>
                  </a:cubicBezTo>
                  <a:cubicBezTo>
                    <a:pt x="592" y="1116"/>
                    <a:pt x="592" y="1112"/>
                    <a:pt x="593" y="1111"/>
                  </a:cubicBezTo>
                  <a:cubicBezTo>
                    <a:pt x="593" y="1111"/>
                    <a:pt x="593" y="1111"/>
                    <a:pt x="593" y="1110"/>
                  </a:cubicBezTo>
                  <a:cubicBezTo>
                    <a:pt x="593" y="1110"/>
                    <a:pt x="593" y="1110"/>
                    <a:pt x="593" y="1110"/>
                  </a:cubicBezTo>
                  <a:cubicBezTo>
                    <a:pt x="594" y="1110"/>
                    <a:pt x="594" y="1110"/>
                    <a:pt x="594" y="1109"/>
                  </a:cubicBezTo>
                  <a:cubicBezTo>
                    <a:pt x="594" y="1109"/>
                    <a:pt x="594" y="1109"/>
                    <a:pt x="594" y="1109"/>
                  </a:cubicBezTo>
                  <a:cubicBezTo>
                    <a:pt x="595" y="1107"/>
                    <a:pt x="597" y="1104"/>
                    <a:pt x="598" y="1102"/>
                  </a:cubicBezTo>
                  <a:cubicBezTo>
                    <a:pt x="598" y="1102"/>
                    <a:pt x="598" y="1102"/>
                    <a:pt x="598" y="1102"/>
                  </a:cubicBezTo>
                  <a:cubicBezTo>
                    <a:pt x="599" y="1101"/>
                    <a:pt x="599" y="1100"/>
                    <a:pt x="600" y="1099"/>
                  </a:cubicBezTo>
                  <a:cubicBezTo>
                    <a:pt x="601" y="1094"/>
                    <a:pt x="609" y="1082"/>
                    <a:pt x="610" y="1080"/>
                  </a:cubicBezTo>
                  <a:cubicBezTo>
                    <a:pt x="610" y="1079"/>
                    <a:pt x="611" y="1079"/>
                    <a:pt x="612" y="1079"/>
                  </a:cubicBezTo>
                  <a:cubicBezTo>
                    <a:pt x="612" y="1079"/>
                    <a:pt x="612" y="1078"/>
                    <a:pt x="612" y="1078"/>
                  </a:cubicBezTo>
                  <a:cubicBezTo>
                    <a:pt x="613" y="1078"/>
                    <a:pt x="613" y="1078"/>
                    <a:pt x="614" y="1078"/>
                  </a:cubicBezTo>
                  <a:cubicBezTo>
                    <a:pt x="614" y="1078"/>
                    <a:pt x="614" y="1078"/>
                    <a:pt x="615" y="1078"/>
                  </a:cubicBezTo>
                  <a:cubicBezTo>
                    <a:pt x="616" y="1078"/>
                    <a:pt x="618" y="1078"/>
                    <a:pt x="619" y="1077"/>
                  </a:cubicBezTo>
                  <a:cubicBezTo>
                    <a:pt x="621" y="1076"/>
                    <a:pt x="634" y="1057"/>
                    <a:pt x="640" y="1049"/>
                  </a:cubicBezTo>
                  <a:cubicBezTo>
                    <a:pt x="645" y="1042"/>
                    <a:pt x="657" y="1034"/>
                    <a:pt x="662" y="1031"/>
                  </a:cubicBezTo>
                  <a:cubicBezTo>
                    <a:pt x="667" y="1029"/>
                    <a:pt x="665" y="1029"/>
                    <a:pt x="667" y="1027"/>
                  </a:cubicBezTo>
                  <a:cubicBezTo>
                    <a:pt x="668" y="1024"/>
                    <a:pt x="671" y="1022"/>
                    <a:pt x="675" y="1020"/>
                  </a:cubicBezTo>
                  <a:cubicBezTo>
                    <a:pt x="679" y="1017"/>
                    <a:pt x="692" y="993"/>
                    <a:pt x="695" y="987"/>
                  </a:cubicBezTo>
                  <a:cubicBezTo>
                    <a:pt x="697" y="981"/>
                    <a:pt x="706" y="966"/>
                    <a:pt x="708" y="962"/>
                  </a:cubicBezTo>
                  <a:cubicBezTo>
                    <a:pt x="711" y="958"/>
                    <a:pt x="712" y="942"/>
                    <a:pt x="711" y="937"/>
                  </a:cubicBezTo>
                  <a:cubicBezTo>
                    <a:pt x="711" y="931"/>
                    <a:pt x="711" y="930"/>
                    <a:pt x="708" y="932"/>
                  </a:cubicBezTo>
                  <a:cubicBezTo>
                    <a:pt x="706" y="934"/>
                    <a:pt x="697" y="937"/>
                    <a:pt x="693" y="939"/>
                  </a:cubicBezTo>
                  <a:cubicBezTo>
                    <a:pt x="690" y="941"/>
                    <a:pt x="681" y="939"/>
                    <a:pt x="676" y="941"/>
                  </a:cubicBezTo>
                  <a:cubicBezTo>
                    <a:pt x="671" y="942"/>
                    <a:pt x="671" y="943"/>
                    <a:pt x="667" y="945"/>
                  </a:cubicBezTo>
                  <a:cubicBezTo>
                    <a:pt x="664" y="947"/>
                    <a:pt x="665" y="943"/>
                    <a:pt x="660" y="943"/>
                  </a:cubicBezTo>
                  <a:cubicBezTo>
                    <a:pt x="656" y="943"/>
                    <a:pt x="646" y="948"/>
                    <a:pt x="644" y="949"/>
                  </a:cubicBezTo>
                  <a:cubicBezTo>
                    <a:pt x="641" y="949"/>
                    <a:pt x="635" y="940"/>
                    <a:pt x="634" y="937"/>
                  </a:cubicBezTo>
                  <a:cubicBezTo>
                    <a:pt x="634" y="936"/>
                    <a:pt x="633" y="935"/>
                    <a:pt x="633" y="935"/>
                  </a:cubicBezTo>
                  <a:cubicBezTo>
                    <a:pt x="633" y="935"/>
                    <a:pt x="633" y="935"/>
                    <a:pt x="633" y="935"/>
                  </a:cubicBezTo>
                  <a:cubicBezTo>
                    <a:pt x="632" y="935"/>
                    <a:pt x="632" y="934"/>
                    <a:pt x="632" y="934"/>
                  </a:cubicBezTo>
                  <a:cubicBezTo>
                    <a:pt x="631" y="934"/>
                    <a:pt x="631" y="934"/>
                    <a:pt x="631" y="933"/>
                  </a:cubicBezTo>
                  <a:cubicBezTo>
                    <a:pt x="631" y="933"/>
                    <a:pt x="631" y="933"/>
                    <a:pt x="631" y="933"/>
                  </a:cubicBezTo>
                  <a:cubicBezTo>
                    <a:pt x="631" y="933"/>
                    <a:pt x="631" y="933"/>
                    <a:pt x="631" y="933"/>
                  </a:cubicBezTo>
                  <a:cubicBezTo>
                    <a:pt x="631" y="932"/>
                    <a:pt x="631" y="931"/>
                    <a:pt x="630" y="929"/>
                  </a:cubicBezTo>
                  <a:cubicBezTo>
                    <a:pt x="630" y="928"/>
                    <a:pt x="630" y="927"/>
                    <a:pt x="629" y="926"/>
                  </a:cubicBezTo>
                  <a:cubicBezTo>
                    <a:pt x="629" y="925"/>
                    <a:pt x="628" y="923"/>
                    <a:pt x="627" y="922"/>
                  </a:cubicBezTo>
                  <a:cubicBezTo>
                    <a:pt x="627" y="922"/>
                    <a:pt x="627" y="922"/>
                    <a:pt x="627" y="921"/>
                  </a:cubicBezTo>
                  <a:cubicBezTo>
                    <a:pt x="626" y="921"/>
                    <a:pt x="626" y="920"/>
                    <a:pt x="626" y="920"/>
                  </a:cubicBezTo>
                  <a:cubicBezTo>
                    <a:pt x="625" y="919"/>
                    <a:pt x="625" y="919"/>
                    <a:pt x="624" y="918"/>
                  </a:cubicBezTo>
                  <a:cubicBezTo>
                    <a:pt x="620" y="915"/>
                    <a:pt x="617" y="914"/>
                    <a:pt x="614" y="911"/>
                  </a:cubicBezTo>
                  <a:cubicBezTo>
                    <a:pt x="611" y="909"/>
                    <a:pt x="610" y="904"/>
                    <a:pt x="607" y="904"/>
                  </a:cubicBezTo>
                  <a:cubicBezTo>
                    <a:pt x="605" y="903"/>
                    <a:pt x="596" y="896"/>
                    <a:pt x="593" y="895"/>
                  </a:cubicBezTo>
                  <a:cubicBezTo>
                    <a:pt x="590" y="894"/>
                    <a:pt x="587" y="882"/>
                    <a:pt x="585" y="877"/>
                  </a:cubicBezTo>
                  <a:cubicBezTo>
                    <a:pt x="585" y="876"/>
                    <a:pt x="584" y="875"/>
                    <a:pt x="583" y="874"/>
                  </a:cubicBezTo>
                  <a:cubicBezTo>
                    <a:pt x="583" y="874"/>
                    <a:pt x="583" y="874"/>
                    <a:pt x="583" y="874"/>
                  </a:cubicBezTo>
                  <a:cubicBezTo>
                    <a:pt x="582" y="872"/>
                    <a:pt x="581" y="870"/>
                    <a:pt x="579" y="868"/>
                  </a:cubicBezTo>
                  <a:cubicBezTo>
                    <a:pt x="579" y="868"/>
                    <a:pt x="579" y="868"/>
                    <a:pt x="579" y="868"/>
                  </a:cubicBezTo>
                  <a:cubicBezTo>
                    <a:pt x="578" y="867"/>
                    <a:pt x="578" y="867"/>
                    <a:pt x="577" y="866"/>
                  </a:cubicBezTo>
                  <a:cubicBezTo>
                    <a:pt x="577" y="866"/>
                    <a:pt x="577" y="866"/>
                    <a:pt x="577" y="866"/>
                  </a:cubicBezTo>
                  <a:cubicBezTo>
                    <a:pt x="576" y="865"/>
                    <a:pt x="576" y="865"/>
                    <a:pt x="575" y="864"/>
                  </a:cubicBezTo>
                  <a:cubicBezTo>
                    <a:pt x="575" y="864"/>
                    <a:pt x="575" y="864"/>
                    <a:pt x="575" y="864"/>
                  </a:cubicBezTo>
                  <a:cubicBezTo>
                    <a:pt x="574" y="864"/>
                    <a:pt x="574" y="863"/>
                    <a:pt x="574" y="863"/>
                  </a:cubicBezTo>
                  <a:cubicBezTo>
                    <a:pt x="571" y="862"/>
                    <a:pt x="565" y="852"/>
                    <a:pt x="564" y="846"/>
                  </a:cubicBezTo>
                  <a:cubicBezTo>
                    <a:pt x="563" y="840"/>
                    <a:pt x="562" y="834"/>
                    <a:pt x="562" y="830"/>
                  </a:cubicBezTo>
                  <a:cubicBezTo>
                    <a:pt x="561" y="826"/>
                    <a:pt x="562" y="824"/>
                    <a:pt x="557" y="823"/>
                  </a:cubicBezTo>
                  <a:cubicBezTo>
                    <a:pt x="552" y="821"/>
                    <a:pt x="548" y="815"/>
                    <a:pt x="547" y="814"/>
                  </a:cubicBezTo>
                  <a:cubicBezTo>
                    <a:pt x="546" y="812"/>
                    <a:pt x="549" y="809"/>
                    <a:pt x="548" y="807"/>
                  </a:cubicBezTo>
                  <a:cubicBezTo>
                    <a:pt x="547" y="805"/>
                    <a:pt x="534" y="779"/>
                    <a:pt x="530" y="774"/>
                  </a:cubicBezTo>
                  <a:cubicBezTo>
                    <a:pt x="526" y="768"/>
                    <a:pt x="528" y="768"/>
                    <a:pt x="528" y="766"/>
                  </a:cubicBezTo>
                  <a:cubicBezTo>
                    <a:pt x="528" y="764"/>
                    <a:pt x="523" y="760"/>
                    <a:pt x="521" y="758"/>
                  </a:cubicBezTo>
                  <a:cubicBezTo>
                    <a:pt x="520" y="755"/>
                    <a:pt x="530" y="764"/>
                    <a:pt x="533" y="766"/>
                  </a:cubicBezTo>
                  <a:cubicBezTo>
                    <a:pt x="534" y="766"/>
                    <a:pt x="534" y="766"/>
                    <a:pt x="534" y="766"/>
                  </a:cubicBezTo>
                  <a:cubicBezTo>
                    <a:pt x="534" y="766"/>
                    <a:pt x="534" y="766"/>
                    <a:pt x="534" y="766"/>
                  </a:cubicBezTo>
                  <a:cubicBezTo>
                    <a:pt x="535" y="766"/>
                    <a:pt x="535" y="766"/>
                    <a:pt x="536" y="765"/>
                  </a:cubicBezTo>
                  <a:cubicBezTo>
                    <a:pt x="537" y="765"/>
                    <a:pt x="538" y="764"/>
                    <a:pt x="540" y="764"/>
                  </a:cubicBezTo>
                  <a:cubicBezTo>
                    <a:pt x="540" y="764"/>
                    <a:pt x="540" y="764"/>
                    <a:pt x="540" y="764"/>
                  </a:cubicBezTo>
                  <a:cubicBezTo>
                    <a:pt x="544" y="764"/>
                    <a:pt x="550" y="776"/>
                    <a:pt x="553" y="781"/>
                  </a:cubicBezTo>
                  <a:cubicBezTo>
                    <a:pt x="556" y="786"/>
                    <a:pt x="562" y="791"/>
                    <a:pt x="564" y="793"/>
                  </a:cubicBezTo>
                  <a:cubicBezTo>
                    <a:pt x="566" y="794"/>
                    <a:pt x="563" y="795"/>
                    <a:pt x="563" y="798"/>
                  </a:cubicBezTo>
                  <a:cubicBezTo>
                    <a:pt x="563" y="801"/>
                    <a:pt x="567" y="802"/>
                    <a:pt x="570" y="804"/>
                  </a:cubicBezTo>
                  <a:cubicBezTo>
                    <a:pt x="573" y="805"/>
                    <a:pt x="584" y="822"/>
                    <a:pt x="585" y="824"/>
                  </a:cubicBezTo>
                  <a:cubicBezTo>
                    <a:pt x="586" y="826"/>
                    <a:pt x="584" y="826"/>
                    <a:pt x="583" y="828"/>
                  </a:cubicBezTo>
                  <a:cubicBezTo>
                    <a:pt x="583" y="830"/>
                    <a:pt x="588" y="841"/>
                    <a:pt x="590" y="845"/>
                  </a:cubicBezTo>
                  <a:cubicBezTo>
                    <a:pt x="592" y="848"/>
                    <a:pt x="597" y="849"/>
                    <a:pt x="600" y="851"/>
                  </a:cubicBezTo>
                  <a:cubicBezTo>
                    <a:pt x="602" y="854"/>
                    <a:pt x="606" y="858"/>
                    <a:pt x="609" y="863"/>
                  </a:cubicBezTo>
                  <a:cubicBezTo>
                    <a:pt x="612" y="868"/>
                    <a:pt x="617" y="876"/>
                    <a:pt x="620" y="882"/>
                  </a:cubicBezTo>
                  <a:cubicBezTo>
                    <a:pt x="620" y="882"/>
                    <a:pt x="621" y="883"/>
                    <a:pt x="621" y="884"/>
                  </a:cubicBezTo>
                  <a:cubicBezTo>
                    <a:pt x="621" y="884"/>
                    <a:pt x="621" y="884"/>
                    <a:pt x="621" y="884"/>
                  </a:cubicBezTo>
                  <a:cubicBezTo>
                    <a:pt x="621" y="885"/>
                    <a:pt x="621" y="885"/>
                    <a:pt x="621" y="885"/>
                  </a:cubicBezTo>
                  <a:cubicBezTo>
                    <a:pt x="621" y="885"/>
                    <a:pt x="621" y="885"/>
                    <a:pt x="621" y="886"/>
                  </a:cubicBezTo>
                  <a:cubicBezTo>
                    <a:pt x="621" y="886"/>
                    <a:pt x="621" y="886"/>
                    <a:pt x="621" y="887"/>
                  </a:cubicBezTo>
                  <a:cubicBezTo>
                    <a:pt x="621" y="887"/>
                    <a:pt x="621" y="888"/>
                    <a:pt x="621" y="889"/>
                  </a:cubicBezTo>
                  <a:cubicBezTo>
                    <a:pt x="621" y="889"/>
                    <a:pt x="621" y="889"/>
                    <a:pt x="621" y="889"/>
                  </a:cubicBezTo>
                  <a:cubicBezTo>
                    <a:pt x="621" y="889"/>
                    <a:pt x="621" y="890"/>
                    <a:pt x="621" y="891"/>
                  </a:cubicBezTo>
                  <a:cubicBezTo>
                    <a:pt x="621" y="895"/>
                    <a:pt x="629" y="911"/>
                    <a:pt x="629" y="915"/>
                  </a:cubicBezTo>
                  <a:cubicBezTo>
                    <a:pt x="629" y="919"/>
                    <a:pt x="633" y="923"/>
                    <a:pt x="636" y="923"/>
                  </a:cubicBezTo>
                  <a:cubicBezTo>
                    <a:pt x="638" y="923"/>
                    <a:pt x="647" y="920"/>
                    <a:pt x="649" y="918"/>
                  </a:cubicBezTo>
                  <a:cubicBezTo>
                    <a:pt x="651" y="917"/>
                    <a:pt x="661" y="916"/>
                    <a:pt x="668" y="916"/>
                  </a:cubicBezTo>
                  <a:cubicBezTo>
                    <a:pt x="674" y="916"/>
                    <a:pt x="691" y="907"/>
                    <a:pt x="696" y="903"/>
                  </a:cubicBezTo>
                  <a:cubicBezTo>
                    <a:pt x="701" y="900"/>
                    <a:pt x="717" y="896"/>
                    <a:pt x="719" y="895"/>
                  </a:cubicBezTo>
                  <a:cubicBezTo>
                    <a:pt x="720" y="894"/>
                    <a:pt x="721" y="888"/>
                    <a:pt x="723" y="886"/>
                  </a:cubicBezTo>
                  <a:cubicBezTo>
                    <a:pt x="724" y="886"/>
                    <a:pt x="724" y="885"/>
                    <a:pt x="724" y="885"/>
                  </a:cubicBezTo>
                  <a:cubicBezTo>
                    <a:pt x="725" y="885"/>
                    <a:pt x="725" y="885"/>
                    <a:pt x="725" y="885"/>
                  </a:cubicBezTo>
                  <a:cubicBezTo>
                    <a:pt x="726" y="885"/>
                    <a:pt x="726" y="884"/>
                    <a:pt x="726" y="884"/>
                  </a:cubicBezTo>
                  <a:cubicBezTo>
                    <a:pt x="727" y="884"/>
                    <a:pt x="727" y="884"/>
                    <a:pt x="727" y="884"/>
                  </a:cubicBezTo>
                  <a:cubicBezTo>
                    <a:pt x="728" y="884"/>
                    <a:pt x="728" y="883"/>
                    <a:pt x="729" y="883"/>
                  </a:cubicBezTo>
                  <a:cubicBezTo>
                    <a:pt x="729" y="883"/>
                    <a:pt x="729" y="883"/>
                    <a:pt x="730" y="883"/>
                  </a:cubicBezTo>
                  <a:cubicBezTo>
                    <a:pt x="730" y="883"/>
                    <a:pt x="731" y="882"/>
                    <a:pt x="732" y="882"/>
                  </a:cubicBezTo>
                  <a:cubicBezTo>
                    <a:pt x="732" y="882"/>
                    <a:pt x="732" y="882"/>
                    <a:pt x="732" y="882"/>
                  </a:cubicBezTo>
                  <a:cubicBezTo>
                    <a:pt x="733" y="881"/>
                    <a:pt x="734" y="881"/>
                    <a:pt x="735" y="881"/>
                  </a:cubicBezTo>
                  <a:cubicBezTo>
                    <a:pt x="735" y="881"/>
                    <a:pt x="735" y="881"/>
                    <a:pt x="736" y="881"/>
                  </a:cubicBezTo>
                  <a:cubicBezTo>
                    <a:pt x="736" y="880"/>
                    <a:pt x="737" y="880"/>
                    <a:pt x="738" y="880"/>
                  </a:cubicBezTo>
                  <a:cubicBezTo>
                    <a:pt x="738" y="880"/>
                    <a:pt x="738" y="880"/>
                    <a:pt x="738" y="880"/>
                  </a:cubicBezTo>
                  <a:cubicBezTo>
                    <a:pt x="739" y="880"/>
                    <a:pt x="740" y="879"/>
                    <a:pt x="740" y="879"/>
                  </a:cubicBezTo>
                  <a:cubicBezTo>
                    <a:pt x="740" y="879"/>
                    <a:pt x="740" y="879"/>
                    <a:pt x="741" y="879"/>
                  </a:cubicBezTo>
                  <a:cubicBezTo>
                    <a:pt x="741" y="879"/>
                    <a:pt x="742" y="879"/>
                    <a:pt x="742" y="879"/>
                  </a:cubicBezTo>
                  <a:cubicBezTo>
                    <a:pt x="746" y="879"/>
                    <a:pt x="753" y="878"/>
                    <a:pt x="753" y="875"/>
                  </a:cubicBezTo>
                  <a:cubicBezTo>
                    <a:pt x="754" y="872"/>
                    <a:pt x="755" y="870"/>
                    <a:pt x="758" y="870"/>
                  </a:cubicBezTo>
                  <a:cubicBezTo>
                    <a:pt x="762" y="869"/>
                    <a:pt x="763" y="865"/>
                    <a:pt x="764" y="864"/>
                  </a:cubicBezTo>
                  <a:cubicBezTo>
                    <a:pt x="765" y="862"/>
                    <a:pt x="769" y="860"/>
                    <a:pt x="773" y="860"/>
                  </a:cubicBezTo>
                  <a:cubicBezTo>
                    <a:pt x="777" y="859"/>
                    <a:pt x="775" y="856"/>
                    <a:pt x="774" y="853"/>
                  </a:cubicBezTo>
                  <a:cubicBezTo>
                    <a:pt x="774" y="850"/>
                    <a:pt x="775" y="848"/>
                    <a:pt x="776" y="843"/>
                  </a:cubicBezTo>
                  <a:cubicBezTo>
                    <a:pt x="777" y="838"/>
                    <a:pt x="777" y="844"/>
                    <a:pt x="779" y="844"/>
                  </a:cubicBezTo>
                  <a:cubicBezTo>
                    <a:pt x="781" y="845"/>
                    <a:pt x="784" y="838"/>
                    <a:pt x="786" y="837"/>
                  </a:cubicBezTo>
                  <a:cubicBezTo>
                    <a:pt x="788" y="835"/>
                    <a:pt x="790" y="830"/>
                    <a:pt x="791" y="826"/>
                  </a:cubicBezTo>
                  <a:cubicBezTo>
                    <a:pt x="793" y="823"/>
                    <a:pt x="793" y="821"/>
                    <a:pt x="790" y="821"/>
                  </a:cubicBezTo>
                  <a:cubicBezTo>
                    <a:pt x="786" y="820"/>
                    <a:pt x="785" y="817"/>
                    <a:pt x="782" y="813"/>
                  </a:cubicBezTo>
                  <a:cubicBezTo>
                    <a:pt x="779" y="809"/>
                    <a:pt x="773" y="810"/>
                    <a:pt x="768" y="809"/>
                  </a:cubicBezTo>
                  <a:cubicBezTo>
                    <a:pt x="767" y="809"/>
                    <a:pt x="767" y="809"/>
                    <a:pt x="766" y="809"/>
                  </a:cubicBezTo>
                  <a:cubicBezTo>
                    <a:pt x="766" y="809"/>
                    <a:pt x="766" y="808"/>
                    <a:pt x="766" y="808"/>
                  </a:cubicBezTo>
                  <a:cubicBezTo>
                    <a:pt x="765" y="808"/>
                    <a:pt x="765" y="808"/>
                    <a:pt x="765" y="807"/>
                  </a:cubicBezTo>
                  <a:cubicBezTo>
                    <a:pt x="764" y="807"/>
                    <a:pt x="764" y="807"/>
                    <a:pt x="764" y="807"/>
                  </a:cubicBezTo>
                  <a:cubicBezTo>
                    <a:pt x="764" y="806"/>
                    <a:pt x="763" y="806"/>
                    <a:pt x="763" y="805"/>
                  </a:cubicBezTo>
                  <a:cubicBezTo>
                    <a:pt x="763" y="805"/>
                    <a:pt x="763" y="805"/>
                    <a:pt x="763" y="805"/>
                  </a:cubicBezTo>
                  <a:cubicBezTo>
                    <a:pt x="762" y="805"/>
                    <a:pt x="762" y="804"/>
                    <a:pt x="761" y="803"/>
                  </a:cubicBezTo>
                  <a:cubicBezTo>
                    <a:pt x="761" y="803"/>
                    <a:pt x="761" y="803"/>
                    <a:pt x="761" y="803"/>
                  </a:cubicBezTo>
                  <a:cubicBezTo>
                    <a:pt x="760" y="802"/>
                    <a:pt x="760" y="802"/>
                    <a:pt x="760" y="801"/>
                  </a:cubicBezTo>
                  <a:cubicBezTo>
                    <a:pt x="760" y="801"/>
                    <a:pt x="760" y="801"/>
                    <a:pt x="760" y="800"/>
                  </a:cubicBezTo>
                  <a:cubicBezTo>
                    <a:pt x="758" y="798"/>
                    <a:pt x="757" y="796"/>
                    <a:pt x="757" y="794"/>
                  </a:cubicBezTo>
                  <a:cubicBezTo>
                    <a:pt x="755" y="789"/>
                    <a:pt x="759" y="786"/>
                    <a:pt x="758" y="786"/>
                  </a:cubicBezTo>
                  <a:cubicBezTo>
                    <a:pt x="756" y="786"/>
                    <a:pt x="741" y="801"/>
                    <a:pt x="739" y="804"/>
                  </a:cubicBezTo>
                  <a:cubicBezTo>
                    <a:pt x="737" y="807"/>
                    <a:pt x="727" y="805"/>
                    <a:pt x="723" y="805"/>
                  </a:cubicBezTo>
                  <a:cubicBezTo>
                    <a:pt x="718" y="806"/>
                    <a:pt x="717" y="806"/>
                    <a:pt x="714" y="805"/>
                  </a:cubicBezTo>
                  <a:cubicBezTo>
                    <a:pt x="713" y="805"/>
                    <a:pt x="712" y="805"/>
                    <a:pt x="711" y="804"/>
                  </a:cubicBezTo>
                  <a:cubicBezTo>
                    <a:pt x="711" y="804"/>
                    <a:pt x="711" y="804"/>
                    <a:pt x="711" y="804"/>
                  </a:cubicBezTo>
                  <a:cubicBezTo>
                    <a:pt x="710" y="804"/>
                    <a:pt x="710" y="803"/>
                    <a:pt x="709" y="803"/>
                  </a:cubicBezTo>
                  <a:cubicBezTo>
                    <a:pt x="709" y="803"/>
                    <a:pt x="709" y="803"/>
                    <a:pt x="709" y="802"/>
                  </a:cubicBezTo>
                  <a:cubicBezTo>
                    <a:pt x="708" y="802"/>
                    <a:pt x="708" y="802"/>
                    <a:pt x="708" y="802"/>
                  </a:cubicBezTo>
                  <a:cubicBezTo>
                    <a:pt x="708" y="801"/>
                    <a:pt x="708" y="801"/>
                    <a:pt x="707" y="801"/>
                  </a:cubicBezTo>
                  <a:cubicBezTo>
                    <a:pt x="707" y="800"/>
                    <a:pt x="707" y="800"/>
                    <a:pt x="707" y="800"/>
                  </a:cubicBezTo>
                  <a:cubicBezTo>
                    <a:pt x="706" y="798"/>
                    <a:pt x="713" y="795"/>
                    <a:pt x="712" y="793"/>
                  </a:cubicBezTo>
                  <a:cubicBezTo>
                    <a:pt x="712" y="792"/>
                    <a:pt x="708" y="785"/>
                    <a:pt x="707" y="784"/>
                  </a:cubicBezTo>
                  <a:cubicBezTo>
                    <a:pt x="705" y="784"/>
                    <a:pt x="704" y="789"/>
                    <a:pt x="702" y="790"/>
                  </a:cubicBezTo>
                  <a:cubicBezTo>
                    <a:pt x="702" y="790"/>
                    <a:pt x="702" y="790"/>
                    <a:pt x="701" y="790"/>
                  </a:cubicBezTo>
                  <a:cubicBezTo>
                    <a:pt x="701" y="790"/>
                    <a:pt x="701" y="790"/>
                    <a:pt x="701" y="790"/>
                  </a:cubicBezTo>
                  <a:cubicBezTo>
                    <a:pt x="700" y="790"/>
                    <a:pt x="700" y="790"/>
                    <a:pt x="700" y="790"/>
                  </a:cubicBezTo>
                  <a:cubicBezTo>
                    <a:pt x="700" y="790"/>
                    <a:pt x="700" y="790"/>
                    <a:pt x="699" y="789"/>
                  </a:cubicBezTo>
                  <a:cubicBezTo>
                    <a:pt x="699" y="789"/>
                    <a:pt x="699" y="789"/>
                    <a:pt x="698" y="788"/>
                  </a:cubicBezTo>
                  <a:cubicBezTo>
                    <a:pt x="698" y="788"/>
                    <a:pt x="697" y="788"/>
                    <a:pt x="697" y="788"/>
                  </a:cubicBezTo>
                  <a:cubicBezTo>
                    <a:pt x="696" y="787"/>
                    <a:pt x="694" y="780"/>
                    <a:pt x="694" y="778"/>
                  </a:cubicBezTo>
                  <a:cubicBezTo>
                    <a:pt x="694" y="776"/>
                    <a:pt x="690" y="772"/>
                    <a:pt x="687" y="770"/>
                  </a:cubicBezTo>
                  <a:cubicBezTo>
                    <a:pt x="685" y="768"/>
                    <a:pt x="681" y="765"/>
                    <a:pt x="679" y="762"/>
                  </a:cubicBezTo>
                  <a:cubicBezTo>
                    <a:pt x="679" y="761"/>
                    <a:pt x="679" y="760"/>
                    <a:pt x="678" y="760"/>
                  </a:cubicBezTo>
                  <a:cubicBezTo>
                    <a:pt x="678" y="760"/>
                    <a:pt x="678" y="760"/>
                    <a:pt x="678" y="760"/>
                  </a:cubicBezTo>
                  <a:cubicBezTo>
                    <a:pt x="677" y="758"/>
                    <a:pt x="676" y="757"/>
                    <a:pt x="675" y="756"/>
                  </a:cubicBezTo>
                  <a:cubicBezTo>
                    <a:pt x="674" y="755"/>
                    <a:pt x="673" y="753"/>
                    <a:pt x="672" y="752"/>
                  </a:cubicBezTo>
                  <a:cubicBezTo>
                    <a:pt x="672" y="752"/>
                    <a:pt x="671" y="751"/>
                    <a:pt x="671" y="751"/>
                  </a:cubicBezTo>
                  <a:cubicBezTo>
                    <a:pt x="671" y="751"/>
                    <a:pt x="671" y="751"/>
                    <a:pt x="671" y="751"/>
                  </a:cubicBezTo>
                  <a:cubicBezTo>
                    <a:pt x="671" y="750"/>
                    <a:pt x="671" y="750"/>
                    <a:pt x="671" y="749"/>
                  </a:cubicBezTo>
                  <a:cubicBezTo>
                    <a:pt x="671" y="749"/>
                    <a:pt x="671" y="749"/>
                    <a:pt x="671" y="749"/>
                  </a:cubicBezTo>
                  <a:cubicBezTo>
                    <a:pt x="671" y="749"/>
                    <a:pt x="671" y="749"/>
                    <a:pt x="672" y="749"/>
                  </a:cubicBezTo>
                  <a:cubicBezTo>
                    <a:pt x="672" y="748"/>
                    <a:pt x="672" y="748"/>
                    <a:pt x="672" y="748"/>
                  </a:cubicBezTo>
                  <a:cubicBezTo>
                    <a:pt x="672" y="748"/>
                    <a:pt x="672" y="748"/>
                    <a:pt x="672" y="748"/>
                  </a:cubicBezTo>
                  <a:cubicBezTo>
                    <a:pt x="672" y="748"/>
                    <a:pt x="672" y="748"/>
                    <a:pt x="672" y="748"/>
                  </a:cubicBezTo>
                  <a:cubicBezTo>
                    <a:pt x="673" y="747"/>
                    <a:pt x="673" y="747"/>
                    <a:pt x="673" y="746"/>
                  </a:cubicBezTo>
                  <a:cubicBezTo>
                    <a:pt x="673" y="745"/>
                    <a:pt x="677" y="745"/>
                    <a:pt x="680" y="745"/>
                  </a:cubicBezTo>
                  <a:cubicBezTo>
                    <a:pt x="680" y="745"/>
                    <a:pt x="680" y="745"/>
                    <a:pt x="681" y="745"/>
                  </a:cubicBezTo>
                  <a:cubicBezTo>
                    <a:pt x="681" y="745"/>
                    <a:pt x="681" y="744"/>
                    <a:pt x="681" y="744"/>
                  </a:cubicBezTo>
                  <a:cubicBezTo>
                    <a:pt x="681" y="744"/>
                    <a:pt x="681" y="744"/>
                    <a:pt x="681" y="744"/>
                  </a:cubicBezTo>
                  <a:cubicBezTo>
                    <a:pt x="682" y="744"/>
                    <a:pt x="682" y="744"/>
                    <a:pt x="682" y="744"/>
                  </a:cubicBezTo>
                  <a:cubicBezTo>
                    <a:pt x="682" y="744"/>
                    <a:pt x="682" y="744"/>
                    <a:pt x="682" y="744"/>
                  </a:cubicBezTo>
                  <a:cubicBezTo>
                    <a:pt x="682" y="744"/>
                    <a:pt x="682" y="744"/>
                    <a:pt x="682" y="744"/>
                  </a:cubicBezTo>
                  <a:cubicBezTo>
                    <a:pt x="682" y="743"/>
                    <a:pt x="682" y="743"/>
                    <a:pt x="682" y="743"/>
                  </a:cubicBezTo>
                  <a:cubicBezTo>
                    <a:pt x="682" y="741"/>
                    <a:pt x="685" y="743"/>
                    <a:pt x="687" y="745"/>
                  </a:cubicBezTo>
                  <a:cubicBezTo>
                    <a:pt x="688" y="746"/>
                    <a:pt x="691" y="747"/>
                    <a:pt x="693" y="747"/>
                  </a:cubicBezTo>
                  <a:cubicBezTo>
                    <a:pt x="695" y="747"/>
                    <a:pt x="699" y="754"/>
                    <a:pt x="701" y="759"/>
                  </a:cubicBezTo>
                  <a:cubicBezTo>
                    <a:pt x="704" y="764"/>
                    <a:pt x="706" y="765"/>
                    <a:pt x="712" y="766"/>
                  </a:cubicBezTo>
                  <a:cubicBezTo>
                    <a:pt x="717" y="766"/>
                    <a:pt x="717" y="770"/>
                    <a:pt x="720" y="773"/>
                  </a:cubicBezTo>
                  <a:cubicBezTo>
                    <a:pt x="723" y="775"/>
                    <a:pt x="730" y="777"/>
                    <a:pt x="733" y="778"/>
                  </a:cubicBezTo>
                  <a:cubicBezTo>
                    <a:pt x="736" y="778"/>
                    <a:pt x="740" y="780"/>
                    <a:pt x="743" y="780"/>
                  </a:cubicBezTo>
                  <a:cubicBezTo>
                    <a:pt x="746" y="780"/>
                    <a:pt x="754" y="774"/>
                    <a:pt x="755" y="773"/>
                  </a:cubicBezTo>
                  <a:cubicBezTo>
                    <a:pt x="756" y="772"/>
                    <a:pt x="760" y="777"/>
                    <a:pt x="761" y="781"/>
                  </a:cubicBezTo>
                  <a:cubicBezTo>
                    <a:pt x="763" y="785"/>
                    <a:pt x="763" y="788"/>
                    <a:pt x="769" y="789"/>
                  </a:cubicBezTo>
                  <a:cubicBezTo>
                    <a:pt x="776" y="791"/>
                    <a:pt x="797" y="792"/>
                    <a:pt x="801" y="793"/>
                  </a:cubicBezTo>
                  <a:cubicBezTo>
                    <a:pt x="801" y="794"/>
                    <a:pt x="801" y="794"/>
                    <a:pt x="802" y="794"/>
                  </a:cubicBezTo>
                  <a:cubicBezTo>
                    <a:pt x="802" y="794"/>
                    <a:pt x="802" y="794"/>
                    <a:pt x="802" y="794"/>
                  </a:cubicBezTo>
                  <a:cubicBezTo>
                    <a:pt x="805" y="795"/>
                    <a:pt x="810" y="795"/>
                    <a:pt x="815" y="795"/>
                  </a:cubicBezTo>
                  <a:cubicBezTo>
                    <a:pt x="815" y="795"/>
                    <a:pt x="815" y="795"/>
                    <a:pt x="815" y="795"/>
                  </a:cubicBezTo>
                  <a:cubicBezTo>
                    <a:pt x="817" y="795"/>
                    <a:pt x="818" y="795"/>
                    <a:pt x="820" y="795"/>
                  </a:cubicBezTo>
                  <a:cubicBezTo>
                    <a:pt x="826" y="794"/>
                    <a:pt x="828" y="794"/>
                    <a:pt x="830" y="793"/>
                  </a:cubicBezTo>
                  <a:cubicBezTo>
                    <a:pt x="833" y="793"/>
                    <a:pt x="833" y="795"/>
                    <a:pt x="838" y="795"/>
                  </a:cubicBezTo>
                  <a:cubicBezTo>
                    <a:pt x="843" y="796"/>
                    <a:pt x="856" y="792"/>
                    <a:pt x="859" y="793"/>
                  </a:cubicBezTo>
                  <a:cubicBezTo>
                    <a:pt x="862" y="793"/>
                    <a:pt x="864" y="800"/>
                    <a:pt x="866" y="801"/>
                  </a:cubicBezTo>
                  <a:cubicBezTo>
                    <a:pt x="868" y="803"/>
                    <a:pt x="866" y="807"/>
                    <a:pt x="871" y="809"/>
                  </a:cubicBezTo>
                  <a:cubicBezTo>
                    <a:pt x="872" y="809"/>
                    <a:pt x="873" y="809"/>
                    <a:pt x="874" y="810"/>
                  </a:cubicBezTo>
                  <a:cubicBezTo>
                    <a:pt x="874" y="810"/>
                    <a:pt x="875" y="810"/>
                    <a:pt x="875" y="810"/>
                  </a:cubicBezTo>
                  <a:cubicBezTo>
                    <a:pt x="875" y="810"/>
                    <a:pt x="876" y="810"/>
                    <a:pt x="876" y="810"/>
                  </a:cubicBezTo>
                  <a:cubicBezTo>
                    <a:pt x="877" y="810"/>
                    <a:pt x="877" y="810"/>
                    <a:pt x="877" y="810"/>
                  </a:cubicBezTo>
                  <a:cubicBezTo>
                    <a:pt x="878" y="810"/>
                    <a:pt x="878" y="810"/>
                    <a:pt x="878" y="810"/>
                  </a:cubicBezTo>
                  <a:cubicBezTo>
                    <a:pt x="879" y="809"/>
                    <a:pt x="880" y="809"/>
                    <a:pt x="880" y="809"/>
                  </a:cubicBezTo>
                  <a:cubicBezTo>
                    <a:pt x="883" y="809"/>
                    <a:pt x="882" y="810"/>
                    <a:pt x="883" y="815"/>
                  </a:cubicBezTo>
                  <a:cubicBezTo>
                    <a:pt x="884" y="820"/>
                    <a:pt x="896" y="820"/>
                    <a:pt x="899" y="821"/>
                  </a:cubicBezTo>
                  <a:cubicBezTo>
                    <a:pt x="902" y="822"/>
                    <a:pt x="899" y="824"/>
                    <a:pt x="895" y="825"/>
                  </a:cubicBezTo>
                  <a:cubicBezTo>
                    <a:pt x="891" y="826"/>
                    <a:pt x="886" y="822"/>
                    <a:pt x="886" y="824"/>
                  </a:cubicBezTo>
                  <a:cubicBezTo>
                    <a:pt x="886" y="825"/>
                    <a:pt x="903" y="844"/>
                    <a:pt x="906" y="845"/>
                  </a:cubicBezTo>
                  <a:cubicBezTo>
                    <a:pt x="909" y="845"/>
                    <a:pt x="916" y="842"/>
                    <a:pt x="918" y="840"/>
                  </a:cubicBezTo>
                  <a:cubicBezTo>
                    <a:pt x="920" y="838"/>
                    <a:pt x="919" y="827"/>
                    <a:pt x="920" y="828"/>
                  </a:cubicBezTo>
                  <a:cubicBezTo>
                    <a:pt x="922" y="828"/>
                    <a:pt x="924" y="836"/>
                    <a:pt x="924" y="837"/>
                  </a:cubicBezTo>
                  <a:cubicBezTo>
                    <a:pt x="925" y="839"/>
                    <a:pt x="928" y="852"/>
                    <a:pt x="927" y="855"/>
                  </a:cubicBezTo>
                  <a:cubicBezTo>
                    <a:pt x="927" y="857"/>
                    <a:pt x="931" y="866"/>
                    <a:pt x="934" y="873"/>
                  </a:cubicBezTo>
                  <a:cubicBezTo>
                    <a:pt x="936" y="880"/>
                    <a:pt x="945" y="900"/>
                    <a:pt x="947" y="905"/>
                  </a:cubicBezTo>
                  <a:cubicBezTo>
                    <a:pt x="951" y="910"/>
                    <a:pt x="955" y="913"/>
                    <a:pt x="955" y="918"/>
                  </a:cubicBezTo>
                  <a:cubicBezTo>
                    <a:pt x="954" y="922"/>
                    <a:pt x="963" y="934"/>
                    <a:pt x="964" y="937"/>
                  </a:cubicBezTo>
                  <a:cubicBezTo>
                    <a:pt x="966" y="939"/>
                    <a:pt x="978" y="962"/>
                    <a:pt x="981" y="965"/>
                  </a:cubicBezTo>
                  <a:cubicBezTo>
                    <a:pt x="984" y="969"/>
                    <a:pt x="988" y="972"/>
                    <a:pt x="990" y="973"/>
                  </a:cubicBezTo>
                  <a:cubicBezTo>
                    <a:pt x="992" y="974"/>
                    <a:pt x="997" y="969"/>
                    <a:pt x="997" y="966"/>
                  </a:cubicBezTo>
                  <a:cubicBezTo>
                    <a:pt x="997" y="963"/>
                    <a:pt x="1001" y="964"/>
                    <a:pt x="1003" y="963"/>
                  </a:cubicBezTo>
                  <a:cubicBezTo>
                    <a:pt x="1004" y="962"/>
                    <a:pt x="1006" y="957"/>
                    <a:pt x="1007" y="956"/>
                  </a:cubicBezTo>
                  <a:cubicBezTo>
                    <a:pt x="1008" y="954"/>
                    <a:pt x="1011" y="951"/>
                    <a:pt x="1013" y="947"/>
                  </a:cubicBezTo>
                  <a:cubicBezTo>
                    <a:pt x="1014" y="944"/>
                    <a:pt x="1011" y="939"/>
                    <a:pt x="1009" y="937"/>
                  </a:cubicBezTo>
                  <a:cubicBezTo>
                    <a:pt x="1008" y="934"/>
                    <a:pt x="1011" y="930"/>
                    <a:pt x="1012" y="928"/>
                  </a:cubicBezTo>
                  <a:cubicBezTo>
                    <a:pt x="1015" y="926"/>
                    <a:pt x="1016" y="915"/>
                    <a:pt x="1014" y="910"/>
                  </a:cubicBezTo>
                  <a:cubicBezTo>
                    <a:pt x="1013" y="905"/>
                    <a:pt x="1013" y="898"/>
                    <a:pt x="1014" y="895"/>
                  </a:cubicBezTo>
                  <a:cubicBezTo>
                    <a:pt x="1015" y="892"/>
                    <a:pt x="1019" y="893"/>
                    <a:pt x="1020" y="891"/>
                  </a:cubicBezTo>
                  <a:cubicBezTo>
                    <a:pt x="1022" y="889"/>
                    <a:pt x="1024" y="887"/>
                    <a:pt x="1025" y="887"/>
                  </a:cubicBezTo>
                  <a:cubicBezTo>
                    <a:pt x="1027" y="886"/>
                    <a:pt x="1027" y="879"/>
                    <a:pt x="1032" y="877"/>
                  </a:cubicBezTo>
                  <a:cubicBezTo>
                    <a:pt x="1038" y="875"/>
                    <a:pt x="1051" y="861"/>
                    <a:pt x="1057" y="856"/>
                  </a:cubicBezTo>
                  <a:cubicBezTo>
                    <a:pt x="1063" y="850"/>
                    <a:pt x="1068" y="851"/>
                    <a:pt x="1070" y="851"/>
                  </a:cubicBezTo>
                  <a:cubicBezTo>
                    <a:pt x="1073" y="851"/>
                    <a:pt x="1073" y="847"/>
                    <a:pt x="1072" y="843"/>
                  </a:cubicBezTo>
                  <a:cubicBezTo>
                    <a:pt x="1072" y="840"/>
                    <a:pt x="1071" y="836"/>
                    <a:pt x="1073" y="835"/>
                  </a:cubicBezTo>
                  <a:cubicBezTo>
                    <a:pt x="1075" y="834"/>
                    <a:pt x="1080" y="832"/>
                    <a:pt x="1082" y="832"/>
                  </a:cubicBezTo>
                  <a:cubicBezTo>
                    <a:pt x="1084" y="831"/>
                    <a:pt x="1088" y="833"/>
                    <a:pt x="1090" y="833"/>
                  </a:cubicBezTo>
                  <a:cubicBezTo>
                    <a:pt x="1090" y="833"/>
                    <a:pt x="1090" y="833"/>
                    <a:pt x="1090" y="833"/>
                  </a:cubicBezTo>
                  <a:cubicBezTo>
                    <a:pt x="1091" y="833"/>
                    <a:pt x="1091" y="833"/>
                    <a:pt x="1091" y="833"/>
                  </a:cubicBezTo>
                  <a:cubicBezTo>
                    <a:pt x="1091" y="833"/>
                    <a:pt x="1091" y="833"/>
                    <a:pt x="1092" y="833"/>
                  </a:cubicBezTo>
                  <a:cubicBezTo>
                    <a:pt x="1092" y="833"/>
                    <a:pt x="1093" y="832"/>
                    <a:pt x="1094" y="832"/>
                  </a:cubicBezTo>
                  <a:cubicBezTo>
                    <a:pt x="1094" y="832"/>
                    <a:pt x="1094" y="832"/>
                    <a:pt x="1094" y="832"/>
                  </a:cubicBezTo>
                  <a:cubicBezTo>
                    <a:pt x="1094" y="832"/>
                    <a:pt x="1094" y="832"/>
                    <a:pt x="1095" y="832"/>
                  </a:cubicBezTo>
                  <a:cubicBezTo>
                    <a:pt x="1095" y="832"/>
                    <a:pt x="1096" y="832"/>
                    <a:pt x="1096" y="831"/>
                  </a:cubicBezTo>
                  <a:cubicBezTo>
                    <a:pt x="1096" y="831"/>
                    <a:pt x="1096" y="831"/>
                    <a:pt x="1096" y="831"/>
                  </a:cubicBezTo>
                  <a:cubicBezTo>
                    <a:pt x="1097" y="831"/>
                    <a:pt x="1097" y="831"/>
                    <a:pt x="1098" y="831"/>
                  </a:cubicBezTo>
                  <a:cubicBezTo>
                    <a:pt x="1098" y="831"/>
                    <a:pt x="1098" y="831"/>
                    <a:pt x="1098" y="831"/>
                  </a:cubicBezTo>
                  <a:cubicBezTo>
                    <a:pt x="1098" y="830"/>
                    <a:pt x="1099" y="830"/>
                    <a:pt x="1099" y="830"/>
                  </a:cubicBezTo>
                  <a:cubicBezTo>
                    <a:pt x="1099" y="830"/>
                    <a:pt x="1099" y="830"/>
                    <a:pt x="1099" y="830"/>
                  </a:cubicBezTo>
                  <a:cubicBezTo>
                    <a:pt x="1100" y="830"/>
                    <a:pt x="1100" y="829"/>
                    <a:pt x="1100" y="829"/>
                  </a:cubicBezTo>
                  <a:cubicBezTo>
                    <a:pt x="1102" y="828"/>
                    <a:pt x="1103" y="830"/>
                    <a:pt x="1106" y="830"/>
                  </a:cubicBezTo>
                  <a:cubicBezTo>
                    <a:pt x="1110" y="831"/>
                    <a:pt x="1108" y="827"/>
                    <a:pt x="1108" y="826"/>
                  </a:cubicBezTo>
                  <a:cubicBezTo>
                    <a:pt x="1107" y="824"/>
                    <a:pt x="1110" y="823"/>
                    <a:pt x="1111" y="824"/>
                  </a:cubicBezTo>
                  <a:cubicBezTo>
                    <a:pt x="1113" y="826"/>
                    <a:pt x="1115" y="824"/>
                    <a:pt x="1115" y="821"/>
                  </a:cubicBezTo>
                  <a:cubicBezTo>
                    <a:pt x="1114" y="819"/>
                    <a:pt x="1118" y="826"/>
                    <a:pt x="1120" y="829"/>
                  </a:cubicBezTo>
                  <a:cubicBezTo>
                    <a:pt x="1121" y="831"/>
                    <a:pt x="1122" y="835"/>
                    <a:pt x="1124" y="839"/>
                  </a:cubicBezTo>
                  <a:cubicBezTo>
                    <a:pt x="1124" y="839"/>
                    <a:pt x="1124" y="839"/>
                    <a:pt x="1124" y="839"/>
                  </a:cubicBezTo>
                  <a:cubicBezTo>
                    <a:pt x="1124" y="839"/>
                    <a:pt x="1124" y="839"/>
                    <a:pt x="1124" y="839"/>
                  </a:cubicBezTo>
                  <a:cubicBezTo>
                    <a:pt x="1125" y="839"/>
                    <a:pt x="1126" y="840"/>
                    <a:pt x="1126" y="841"/>
                  </a:cubicBezTo>
                  <a:cubicBezTo>
                    <a:pt x="1126" y="841"/>
                    <a:pt x="1126" y="841"/>
                    <a:pt x="1126" y="841"/>
                  </a:cubicBezTo>
                  <a:cubicBezTo>
                    <a:pt x="1126" y="842"/>
                    <a:pt x="1127" y="843"/>
                    <a:pt x="1128" y="843"/>
                  </a:cubicBezTo>
                  <a:cubicBezTo>
                    <a:pt x="1128" y="844"/>
                    <a:pt x="1128" y="844"/>
                    <a:pt x="1128" y="844"/>
                  </a:cubicBezTo>
                  <a:cubicBezTo>
                    <a:pt x="1128" y="845"/>
                    <a:pt x="1129" y="845"/>
                    <a:pt x="1129" y="845"/>
                  </a:cubicBezTo>
                  <a:cubicBezTo>
                    <a:pt x="1130" y="846"/>
                    <a:pt x="1130" y="847"/>
                    <a:pt x="1131" y="847"/>
                  </a:cubicBezTo>
                  <a:cubicBezTo>
                    <a:pt x="1137" y="852"/>
                    <a:pt x="1141" y="855"/>
                    <a:pt x="1146" y="860"/>
                  </a:cubicBezTo>
                  <a:cubicBezTo>
                    <a:pt x="1151" y="864"/>
                    <a:pt x="1154" y="871"/>
                    <a:pt x="1155" y="874"/>
                  </a:cubicBezTo>
                  <a:cubicBezTo>
                    <a:pt x="1156" y="877"/>
                    <a:pt x="1153" y="885"/>
                    <a:pt x="1152" y="887"/>
                  </a:cubicBezTo>
                  <a:cubicBezTo>
                    <a:pt x="1151" y="889"/>
                    <a:pt x="1157" y="892"/>
                    <a:pt x="1160" y="894"/>
                  </a:cubicBezTo>
                  <a:cubicBezTo>
                    <a:pt x="1163" y="895"/>
                    <a:pt x="1167" y="892"/>
                    <a:pt x="1171" y="890"/>
                  </a:cubicBezTo>
                  <a:cubicBezTo>
                    <a:pt x="1175" y="888"/>
                    <a:pt x="1180" y="880"/>
                    <a:pt x="1181" y="882"/>
                  </a:cubicBezTo>
                  <a:cubicBezTo>
                    <a:pt x="1181" y="884"/>
                    <a:pt x="1182" y="884"/>
                    <a:pt x="1184" y="885"/>
                  </a:cubicBez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 name="Freeform 17"/>
            <p:cNvSpPr>
              <a:spLocks/>
            </p:cNvSpPr>
            <p:nvPr/>
          </p:nvSpPr>
          <p:spPr bwMode="auto">
            <a:xfrm>
              <a:off x="6420733" y="3825644"/>
              <a:ext cx="130550" cy="273403"/>
            </a:xfrm>
            <a:custGeom>
              <a:avLst/>
              <a:gdLst>
                <a:gd name="T0" fmla="*/ 60 w 81"/>
                <a:gd name="T1" fmla="*/ 0 h 169"/>
                <a:gd name="T2" fmla="*/ 59 w 81"/>
                <a:gd name="T3" fmla="*/ 10 h 169"/>
                <a:gd name="T4" fmla="*/ 56 w 81"/>
                <a:gd name="T5" fmla="*/ 16 h 169"/>
                <a:gd name="T6" fmla="*/ 51 w 81"/>
                <a:gd name="T7" fmla="*/ 22 h 169"/>
                <a:gd name="T8" fmla="*/ 45 w 81"/>
                <a:gd name="T9" fmla="*/ 25 h 169"/>
                <a:gd name="T10" fmla="*/ 46 w 81"/>
                <a:gd name="T11" fmla="*/ 31 h 169"/>
                <a:gd name="T12" fmla="*/ 40 w 81"/>
                <a:gd name="T13" fmla="*/ 37 h 169"/>
                <a:gd name="T14" fmla="*/ 33 w 81"/>
                <a:gd name="T15" fmla="*/ 42 h 169"/>
                <a:gd name="T16" fmla="*/ 26 w 81"/>
                <a:gd name="T17" fmla="*/ 42 h 169"/>
                <a:gd name="T18" fmla="*/ 19 w 81"/>
                <a:gd name="T19" fmla="*/ 46 h 169"/>
                <a:gd name="T20" fmla="*/ 14 w 81"/>
                <a:gd name="T21" fmla="*/ 49 h 169"/>
                <a:gd name="T22" fmla="*/ 7 w 81"/>
                <a:gd name="T23" fmla="*/ 62 h 169"/>
                <a:gd name="T24" fmla="*/ 15 w 81"/>
                <a:gd name="T25" fmla="*/ 93 h 169"/>
                <a:gd name="T26" fmla="*/ 6 w 81"/>
                <a:gd name="T27" fmla="*/ 107 h 169"/>
                <a:gd name="T28" fmla="*/ 0 w 81"/>
                <a:gd name="T29" fmla="*/ 123 h 169"/>
                <a:gd name="T30" fmla="*/ 3 w 81"/>
                <a:gd name="T31" fmla="*/ 129 h 169"/>
                <a:gd name="T32" fmla="*/ 5 w 81"/>
                <a:gd name="T33" fmla="*/ 133 h 169"/>
                <a:gd name="T34" fmla="*/ 7 w 81"/>
                <a:gd name="T35" fmla="*/ 154 h 169"/>
                <a:gd name="T36" fmla="*/ 15 w 81"/>
                <a:gd name="T37" fmla="*/ 161 h 169"/>
                <a:gd name="T38" fmla="*/ 22 w 81"/>
                <a:gd name="T39" fmla="*/ 168 h 169"/>
                <a:gd name="T40" fmla="*/ 40 w 81"/>
                <a:gd name="T41" fmla="*/ 160 h 169"/>
                <a:gd name="T42" fmla="*/ 46 w 81"/>
                <a:gd name="T43" fmla="*/ 154 h 169"/>
                <a:gd name="T44" fmla="*/ 55 w 81"/>
                <a:gd name="T45" fmla="*/ 126 h 169"/>
                <a:gd name="T46" fmla="*/ 64 w 81"/>
                <a:gd name="T47" fmla="*/ 82 h 169"/>
                <a:gd name="T48" fmla="*/ 71 w 81"/>
                <a:gd name="T49" fmla="*/ 53 h 169"/>
                <a:gd name="T50" fmla="*/ 71 w 81"/>
                <a:gd name="T51" fmla="*/ 41 h 169"/>
                <a:gd name="T52" fmla="*/ 77 w 81"/>
                <a:gd name="T53" fmla="*/ 43 h 169"/>
                <a:gd name="T54" fmla="*/ 74 w 81"/>
                <a:gd name="T55" fmla="*/ 13 h 169"/>
                <a:gd name="T56" fmla="*/ 60 w 81"/>
                <a:gd name="T5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69">
                  <a:moveTo>
                    <a:pt x="60" y="0"/>
                  </a:moveTo>
                  <a:cubicBezTo>
                    <a:pt x="56" y="0"/>
                    <a:pt x="58" y="8"/>
                    <a:pt x="59" y="10"/>
                  </a:cubicBezTo>
                  <a:cubicBezTo>
                    <a:pt x="59" y="12"/>
                    <a:pt x="57" y="16"/>
                    <a:pt x="56" y="16"/>
                  </a:cubicBezTo>
                  <a:cubicBezTo>
                    <a:pt x="54" y="17"/>
                    <a:pt x="50" y="20"/>
                    <a:pt x="51" y="22"/>
                  </a:cubicBezTo>
                  <a:cubicBezTo>
                    <a:pt x="52" y="24"/>
                    <a:pt x="50" y="23"/>
                    <a:pt x="45" y="25"/>
                  </a:cubicBezTo>
                  <a:cubicBezTo>
                    <a:pt x="41" y="28"/>
                    <a:pt x="44" y="30"/>
                    <a:pt x="46" y="31"/>
                  </a:cubicBezTo>
                  <a:cubicBezTo>
                    <a:pt x="48" y="33"/>
                    <a:pt x="44" y="34"/>
                    <a:pt x="40" y="37"/>
                  </a:cubicBezTo>
                  <a:cubicBezTo>
                    <a:pt x="36" y="39"/>
                    <a:pt x="36" y="40"/>
                    <a:pt x="33" y="42"/>
                  </a:cubicBezTo>
                  <a:cubicBezTo>
                    <a:pt x="31" y="45"/>
                    <a:pt x="30" y="44"/>
                    <a:pt x="26" y="42"/>
                  </a:cubicBezTo>
                  <a:cubicBezTo>
                    <a:pt x="23" y="41"/>
                    <a:pt x="23" y="43"/>
                    <a:pt x="19" y="46"/>
                  </a:cubicBezTo>
                  <a:cubicBezTo>
                    <a:pt x="16" y="48"/>
                    <a:pt x="14" y="47"/>
                    <a:pt x="14" y="49"/>
                  </a:cubicBezTo>
                  <a:cubicBezTo>
                    <a:pt x="15" y="51"/>
                    <a:pt x="8" y="57"/>
                    <a:pt x="7" y="62"/>
                  </a:cubicBezTo>
                  <a:cubicBezTo>
                    <a:pt x="6" y="67"/>
                    <a:pt x="13" y="88"/>
                    <a:pt x="15" y="93"/>
                  </a:cubicBezTo>
                  <a:cubicBezTo>
                    <a:pt x="17" y="98"/>
                    <a:pt x="11" y="101"/>
                    <a:pt x="6" y="107"/>
                  </a:cubicBezTo>
                  <a:cubicBezTo>
                    <a:pt x="2" y="113"/>
                    <a:pt x="0" y="118"/>
                    <a:pt x="0" y="123"/>
                  </a:cubicBezTo>
                  <a:cubicBezTo>
                    <a:pt x="0" y="127"/>
                    <a:pt x="0" y="127"/>
                    <a:pt x="3" y="129"/>
                  </a:cubicBezTo>
                  <a:cubicBezTo>
                    <a:pt x="6" y="133"/>
                    <a:pt x="2" y="131"/>
                    <a:pt x="5" y="133"/>
                  </a:cubicBezTo>
                  <a:cubicBezTo>
                    <a:pt x="7" y="135"/>
                    <a:pt x="6" y="149"/>
                    <a:pt x="7" y="154"/>
                  </a:cubicBezTo>
                  <a:cubicBezTo>
                    <a:pt x="8" y="160"/>
                    <a:pt x="12" y="161"/>
                    <a:pt x="15" y="161"/>
                  </a:cubicBezTo>
                  <a:cubicBezTo>
                    <a:pt x="18" y="161"/>
                    <a:pt x="19" y="167"/>
                    <a:pt x="22" y="168"/>
                  </a:cubicBezTo>
                  <a:cubicBezTo>
                    <a:pt x="26" y="169"/>
                    <a:pt x="37" y="162"/>
                    <a:pt x="40" y="160"/>
                  </a:cubicBezTo>
                  <a:cubicBezTo>
                    <a:pt x="42" y="159"/>
                    <a:pt x="44" y="156"/>
                    <a:pt x="46" y="154"/>
                  </a:cubicBezTo>
                  <a:cubicBezTo>
                    <a:pt x="48" y="151"/>
                    <a:pt x="52" y="133"/>
                    <a:pt x="55" y="126"/>
                  </a:cubicBezTo>
                  <a:cubicBezTo>
                    <a:pt x="58" y="118"/>
                    <a:pt x="62" y="89"/>
                    <a:pt x="64" y="82"/>
                  </a:cubicBezTo>
                  <a:cubicBezTo>
                    <a:pt x="65" y="74"/>
                    <a:pt x="70" y="56"/>
                    <a:pt x="71" y="53"/>
                  </a:cubicBezTo>
                  <a:cubicBezTo>
                    <a:pt x="72" y="51"/>
                    <a:pt x="70" y="43"/>
                    <a:pt x="71" y="41"/>
                  </a:cubicBezTo>
                  <a:cubicBezTo>
                    <a:pt x="72" y="38"/>
                    <a:pt x="73" y="44"/>
                    <a:pt x="77" y="43"/>
                  </a:cubicBezTo>
                  <a:cubicBezTo>
                    <a:pt x="81" y="43"/>
                    <a:pt x="74" y="17"/>
                    <a:pt x="74" y="13"/>
                  </a:cubicBezTo>
                  <a:cubicBezTo>
                    <a:pt x="73" y="10"/>
                    <a:pt x="63" y="0"/>
                    <a:pt x="60"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2" name="Freeform 18"/>
            <p:cNvSpPr>
              <a:spLocks/>
            </p:cNvSpPr>
            <p:nvPr/>
          </p:nvSpPr>
          <p:spPr bwMode="auto">
            <a:xfrm>
              <a:off x="7016752" y="3445614"/>
              <a:ext cx="40327" cy="69718"/>
            </a:xfrm>
            <a:custGeom>
              <a:avLst/>
              <a:gdLst>
                <a:gd name="T0" fmla="*/ 10 w 25"/>
                <a:gd name="T1" fmla="*/ 5 h 43"/>
                <a:gd name="T2" fmla="*/ 5 w 25"/>
                <a:gd name="T3" fmla="*/ 7 h 43"/>
                <a:gd name="T4" fmla="*/ 2 w 25"/>
                <a:gd name="T5" fmla="*/ 11 h 43"/>
                <a:gd name="T6" fmla="*/ 2 w 25"/>
                <a:gd name="T7" fmla="*/ 17 h 43"/>
                <a:gd name="T8" fmla="*/ 12 w 25"/>
                <a:gd name="T9" fmla="*/ 40 h 43"/>
                <a:gd name="T10" fmla="*/ 21 w 25"/>
                <a:gd name="T11" fmla="*/ 35 h 43"/>
                <a:gd name="T12" fmla="*/ 24 w 25"/>
                <a:gd name="T13" fmla="*/ 24 h 43"/>
                <a:gd name="T14" fmla="*/ 10 w 25"/>
                <a:gd name="T15" fmla="*/ 5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3">
                  <a:moveTo>
                    <a:pt x="10" y="5"/>
                  </a:moveTo>
                  <a:cubicBezTo>
                    <a:pt x="4" y="0"/>
                    <a:pt x="8" y="5"/>
                    <a:pt x="5" y="7"/>
                  </a:cubicBezTo>
                  <a:cubicBezTo>
                    <a:pt x="3" y="9"/>
                    <a:pt x="0" y="7"/>
                    <a:pt x="2" y="11"/>
                  </a:cubicBezTo>
                  <a:cubicBezTo>
                    <a:pt x="4" y="14"/>
                    <a:pt x="4" y="11"/>
                    <a:pt x="2" y="17"/>
                  </a:cubicBezTo>
                  <a:cubicBezTo>
                    <a:pt x="0" y="24"/>
                    <a:pt x="5" y="43"/>
                    <a:pt x="12" y="40"/>
                  </a:cubicBezTo>
                  <a:cubicBezTo>
                    <a:pt x="16" y="39"/>
                    <a:pt x="18" y="36"/>
                    <a:pt x="21" y="35"/>
                  </a:cubicBezTo>
                  <a:cubicBezTo>
                    <a:pt x="24" y="35"/>
                    <a:pt x="25" y="28"/>
                    <a:pt x="24" y="24"/>
                  </a:cubicBezTo>
                  <a:cubicBezTo>
                    <a:pt x="24" y="19"/>
                    <a:pt x="16" y="9"/>
                    <a:pt x="10"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 name="Freeform 19"/>
            <p:cNvSpPr>
              <a:spLocks/>
            </p:cNvSpPr>
            <p:nvPr/>
          </p:nvSpPr>
          <p:spPr bwMode="auto">
            <a:xfrm>
              <a:off x="7284686" y="3507130"/>
              <a:ext cx="211887" cy="218722"/>
            </a:xfrm>
            <a:custGeom>
              <a:avLst/>
              <a:gdLst>
                <a:gd name="T0" fmla="*/ 127 w 131"/>
                <a:gd name="T1" fmla="*/ 129 h 135"/>
                <a:gd name="T2" fmla="*/ 131 w 131"/>
                <a:gd name="T3" fmla="*/ 123 h 135"/>
                <a:gd name="T4" fmla="*/ 127 w 131"/>
                <a:gd name="T5" fmla="*/ 109 h 135"/>
                <a:gd name="T6" fmla="*/ 126 w 131"/>
                <a:gd name="T7" fmla="*/ 105 h 135"/>
                <a:gd name="T8" fmla="*/ 127 w 131"/>
                <a:gd name="T9" fmla="*/ 99 h 135"/>
                <a:gd name="T10" fmla="*/ 126 w 131"/>
                <a:gd name="T11" fmla="*/ 92 h 135"/>
                <a:gd name="T12" fmla="*/ 115 w 131"/>
                <a:gd name="T13" fmla="*/ 89 h 135"/>
                <a:gd name="T14" fmla="*/ 107 w 131"/>
                <a:gd name="T15" fmla="*/ 79 h 135"/>
                <a:gd name="T16" fmla="*/ 100 w 131"/>
                <a:gd name="T17" fmla="*/ 71 h 135"/>
                <a:gd name="T18" fmla="*/ 101 w 131"/>
                <a:gd name="T19" fmla="*/ 66 h 135"/>
                <a:gd name="T20" fmla="*/ 92 w 131"/>
                <a:gd name="T21" fmla="*/ 58 h 135"/>
                <a:gd name="T22" fmla="*/ 91 w 131"/>
                <a:gd name="T23" fmla="*/ 54 h 135"/>
                <a:gd name="T24" fmla="*/ 85 w 131"/>
                <a:gd name="T25" fmla="*/ 51 h 135"/>
                <a:gd name="T26" fmla="*/ 81 w 131"/>
                <a:gd name="T27" fmla="*/ 48 h 135"/>
                <a:gd name="T28" fmla="*/ 77 w 131"/>
                <a:gd name="T29" fmla="*/ 46 h 135"/>
                <a:gd name="T30" fmla="*/ 73 w 131"/>
                <a:gd name="T31" fmla="*/ 43 h 135"/>
                <a:gd name="T32" fmla="*/ 61 w 131"/>
                <a:gd name="T33" fmla="*/ 41 h 135"/>
                <a:gd name="T34" fmla="*/ 54 w 131"/>
                <a:gd name="T35" fmla="*/ 33 h 135"/>
                <a:gd name="T36" fmla="*/ 48 w 131"/>
                <a:gd name="T37" fmla="*/ 29 h 135"/>
                <a:gd name="T38" fmla="*/ 33 w 131"/>
                <a:gd name="T39" fmla="*/ 18 h 135"/>
                <a:gd name="T40" fmla="*/ 23 w 131"/>
                <a:gd name="T41" fmla="*/ 9 h 135"/>
                <a:gd name="T42" fmla="*/ 10 w 131"/>
                <a:gd name="T43" fmla="*/ 7 h 135"/>
                <a:gd name="T44" fmla="*/ 1 w 131"/>
                <a:gd name="T45" fmla="*/ 1 h 135"/>
                <a:gd name="T46" fmla="*/ 7 w 131"/>
                <a:gd name="T47" fmla="*/ 17 h 135"/>
                <a:gd name="T48" fmla="*/ 15 w 131"/>
                <a:gd name="T49" fmla="*/ 24 h 135"/>
                <a:gd name="T50" fmla="*/ 19 w 131"/>
                <a:gd name="T51" fmla="*/ 29 h 135"/>
                <a:gd name="T52" fmla="*/ 29 w 131"/>
                <a:gd name="T53" fmla="*/ 37 h 135"/>
                <a:gd name="T54" fmla="*/ 34 w 131"/>
                <a:gd name="T55" fmla="*/ 42 h 135"/>
                <a:gd name="T56" fmla="*/ 43 w 131"/>
                <a:gd name="T57" fmla="*/ 47 h 135"/>
                <a:gd name="T58" fmla="*/ 51 w 131"/>
                <a:gd name="T59" fmla="*/ 61 h 135"/>
                <a:gd name="T60" fmla="*/ 58 w 131"/>
                <a:gd name="T61" fmla="*/ 68 h 135"/>
                <a:gd name="T62" fmla="*/ 65 w 131"/>
                <a:gd name="T63" fmla="*/ 75 h 135"/>
                <a:gd name="T64" fmla="*/ 75 w 131"/>
                <a:gd name="T65" fmla="*/ 92 h 135"/>
                <a:gd name="T66" fmla="*/ 94 w 131"/>
                <a:gd name="T67" fmla="*/ 109 h 135"/>
                <a:gd name="T68" fmla="*/ 110 w 131"/>
                <a:gd name="T69" fmla="*/ 121 h 135"/>
                <a:gd name="T70" fmla="*/ 122 w 131"/>
                <a:gd name="T71" fmla="*/ 132 h 135"/>
                <a:gd name="T72" fmla="*/ 119 w 131"/>
                <a:gd name="T73" fmla="*/ 126 h 135"/>
                <a:gd name="T74" fmla="*/ 127 w 131"/>
                <a:gd name="T75" fmla="*/ 12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35">
                  <a:moveTo>
                    <a:pt x="127" y="129"/>
                  </a:moveTo>
                  <a:cubicBezTo>
                    <a:pt x="129" y="129"/>
                    <a:pt x="131" y="127"/>
                    <a:pt x="131" y="123"/>
                  </a:cubicBezTo>
                  <a:cubicBezTo>
                    <a:pt x="130" y="119"/>
                    <a:pt x="130" y="111"/>
                    <a:pt x="127" y="109"/>
                  </a:cubicBezTo>
                  <a:cubicBezTo>
                    <a:pt x="125" y="106"/>
                    <a:pt x="123" y="107"/>
                    <a:pt x="126" y="105"/>
                  </a:cubicBezTo>
                  <a:cubicBezTo>
                    <a:pt x="129" y="104"/>
                    <a:pt x="128" y="101"/>
                    <a:pt x="127" y="99"/>
                  </a:cubicBezTo>
                  <a:cubicBezTo>
                    <a:pt x="127" y="97"/>
                    <a:pt x="130" y="94"/>
                    <a:pt x="126" y="92"/>
                  </a:cubicBezTo>
                  <a:cubicBezTo>
                    <a:pt x="122" y="90"/>
                    <a:pt x="115" y="90"/>
                    <a:pt x="115" y="89"/>
                  </a:cubicBezTo>
                  <a:cubicBezTo>
                    <a:pt x="114" y="88"/>
                    <a:pt x="111" y="82"/>
                    <a:pt x="107" y="79"/>
                  </a:cubicBezTo>
                  <a:cubicBezTo>
                    <a:pt x="103" y="76"/>
                    <a:pt x="99" y="73"/>
                    <a:pt x="100" y="71"/>
                  </a:cubicBezTo>
                  <a:cubicBezTo>
                    <a:pt x="101" y="69"/>
                    <a:pt x="102" y="68"/>
                    <a:pt x="101" y="66"/>
                  </a:cubicBezTo>
                  <a:cubicBezTo>
                    <a:pt x="101" y="65"/>
                    <a:pt x="93" y="60"/>
                    <a:pt x="92" y="58"/>
                  </a:cubicBezTo>
                  <a:cubicBezTo>
                    <a:pt x="92" y="56"/>
                    <a:pt x="94" y="55"/>
                    <a:pt x="91" y="54"/>
                  </a:cubicBezTo>
                  <a:cubicBezTo>
                    <a:pt x="89" y="52"/>
                    <a:pt x="88" y="55"/>
                    <a:pt x="85" y="51"/>
                  </a:cubicBezTo>
                  <a:cubicBezTo>
                    <a:pt x="83" y="48"/>
                    <a:pt x="83" y="48"/>
                    <a:pt x="81" y="48"/>
                  </a:cubicBezTo>
                  <a:cubicBezTo>
                    <a:pt x="80" y="48"/>
                    <a:pt x="79" y="48"/>
                    <a:pt x="77" y="46"/>
                  </a:cubicBezTo>
                  <a:cubicBezTo>
                    <a:pt x="76" y="45"/>
                    <a:pt x="74" y="43"/>
                    <a:pt x="73" y="43"/>
                  </a:cubicBezTo>
                  <a:cubicBezTo>
                    <a:pt x="72" y="43"/>
                    <a:pt x="63" y="43"/>
                    <a:pt x="61" y="41"/>
                  </a:cubicBezTo>
                  <a:cubicBezTo>
                    <a:pt x="58" y="38"/>
                    <a:pt x="56" y="34"/>
                    <a:pt x="54" y="33"/>
                  </a:cubicBezTo>
                  <a:cubicBezTo>
                    <a:pt x="53" y="32"/>
                    <a:pt x="51" y="31"/>
                    <a:pt x="48" y="29"/>
                  </a:cubicBezTo>
                  <a:cubicBezTo>
                    <a:pt x="45" y="27"/>
                    <a:pt x="36" y="23"/>
                    <a:pt x="33" y="18"/>
                  </a:cubicBezTo>
                  <a:cubicBezTo>
                    <a:pt x="30" y="13"/>
                    <a:pt x="26" y="9"/>
                    <a:pt x="23" y="9"/>
                  </a:cubicBezTo>
                  <a:cubicBezTo>
                    <a:pt x="21" y="9"/>
                    <a:pt x="13" y="9"/>
                    <a:pt x="10" y="7"/>
                  </a:cubicBezTo>
                  <a:cubicBezTo>
                    <a:pt x="6" y="5"/>
                    <a:pt x="2" y="0"/>
                    <a:pt x="1" y="1"/>
                  </a:cubicBezTo>
                  <a:cubicBezTo>
                    <a:pt x="0" y="3"/>
                    <a:pt x="4" y="14"/>
                    <a:pt x="7" y="17"/>
                  </a:cubicBezTo>
                  <a:cubicBezTo>
                    <a:pt x="9" y="19"/>
                    <a:pt x="15" y="22"/>
                    <a:pt x="15" y="24"/>
                  </a:cubicBezTo>
                  <a:cubicBezTo>
                    <a:pt x="15" y="25"/>
                    <a:pt x="14" y="26"/>
                    <a:pt x="19" y="29"/>
                  </a:cubicBezTo>
                  <a:cubicBezTo>
                    <a:pt x="24" y="31"/>
                    <a:pt x="27" y="34"/>
                    <a:pt x="29" y="37"/>
                  </a:cubicBezTo>
                  <a:cubicBezTo>
                    <a:pt x="32" y="40"/>
                    <a:pt x="30" y="42"/>
                    <a:pt x="34" y="42"/>
                  </a:cubicBezTo>
                  <a:cubicBezTo>
                    <a:pt x="38" y="43"/>
                    <a:pt x="43" y="45"/>
                    <a:pt x="43" y="47"/>
                  </a:cubicBezTo>
                  <a:cubicBezTo>
                    <a:pt x="44" y="50"/>
                    <a:pt x="45" y="57"/>
                    <a:pt x="51" y="61"/>
                  </a:cubicBezTo>
                  <a:cubicBezTo>
                    <a:pt x="57" y="65"/>
                    <a:pt x="56" y="65"/>
                    <a:pt x="58" y="68"/>
                  </a:cubicBezTo>
                  <a:cubicBezTo>
                    <a:pt x="60" y="72"/>
                    <a:pt x="60" y="72"/>
                    <a:pt x="65" y="75"/>
                  </a:cubicBezTo>
                  <a:cubicBezTo>
                    <a:pt x="70" y="78"/>
                    <a:pt x="70" y="87"/>
                    <a:pt x="75" y="92"/>
                  </a:cubicBezTo>
                  <a:cubicBezTo>
                    <a:pt x="79" y="97"/>
                    <a:pt x="91" y="107"/>
                    <a:pt x="94" y="109"/>
                  </a:cubicBezTo>
                  <a:cubicBezTo>
                    <a:pt x="98" y="111"/>
                    <a:pt x="108" y="120"/>
                    <a:pt x="110" y="121"/>
                  </a:cubicBezTo>
                  <a:cubicBezTo>
                    <a:pt x="111" y="123"/>
                    <a:pt x="123" y="135"/>
                    <a:pt x="122" y="132"/>
                  </a:cubicBezTo>
                  <a:cubicBezTo>
                    <a:pt x="120" y="128"/>
                    <a:pt x="117" y="125"/>
                    <a:pt x="119" y="126"/>
                  </a:cubicBezTo>
                  <a:cubicBezTo>
                    <a:pt x="121" y="126"/>
                    <a:pt x="125" y="129"/>
                    <a:pt x="127" y="1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4" name="Freeform 20"/>
            <p:cNvSpPr>
              <a:spLocks/>
            </p:cNvSpPr>
            <p:nvPr/>
          </p:nvSpPr>
          <p:spPr bwMode="auto">
            <a:xfrm>
              <a:off x="7488372" y="3712865"/>
              <a:ext cx="169510" cy="53314"/>
            </a:xfrm>
            <a:custGeom>
              <a:avLst/>
              <a:gdLst>
                <a:gd name="T0" fmla="*/ 96 w 105"/>
                <a:gd name="T1" fmla="*/ 20 h 33"/>
                <a:gd name="T2" fmla="*/ 92 w 105"/>
                <a:gd name="T3" fmla="*/ 16 h 33"/>
                <a:gd name="T4" fmla="*/ 92 w 105"/>
                <a:gd name="T5" fmla="*/ 13 h 33"/>
                <a:gd name="T6" fmla="*/ 92 w 105"/>
                <a:gd name="T7" fmla="*/ 11 h 33"/>
                <a:gd name="T8" fmla="*/ 71 w 105"/>
                <a:gd name="T9" fmla="*/ 9 h 33"/>
                <a:gd name="T10" fmla="*/ 60 w 105"/>
                <a:gd name="T11" fmla="*/ 7 h 33"/>
                <a:gd name="T12" fmla="*/ 50 w 105"/>
                <a:gd name="T13" fmla="*/ 10 h 33"/>
                <a:gd name="T14" fmla="*/ 39 w 105"/>
                <a:gd name="T15" fmla="*/ 10 h 33"/>
                <a:gd name="T16" fmla="*/ 25 w 105"/>
                <a:gd name="T17" fmla="*/ 1 h 33"/>
                <a:gd name="T18" fmla="*/ 18 w 105"/>
                <a:gd name="T19" fmla="*/ 3 h 33"/>
                <a:gd name="T20" fmla="*/ 8 w 105"/>
                <a:gd name="T21" fmla="*/ 5 h 33"/>
                <a:gd name="T22" fmla="*/ 3 w 105"/>
                <a:gd name="T23" fmla="*/ 10 h 33"/>
                <a:gd name="T24" fmla="*/ 14 w 105"/>
                <a:gd name="T25" fmla="*/ 13 h 33"/>
                <a:gd name="T26" fmla="*/ 13 w 105"/>
                <a:gd name="T27" fmla="*/ 16 h 33"/>
                <a:gd name="T28" fmla="*/ 28 w 105"/>
                <a:gd name="T29" fmla="*/ 19 h 33"/>
                <a:gd name="T30" fmla="*/ 49 w 105"/>
                <a:gd name="T31" fmla="*/ 22 h 33"/>
                <a:gd name="T32" fmla="*/ 62 w 105"/>
                <a:gd name="T33" fmla="*/ 27 h 33"/>
                <a:gd name="T34" fmla="*/ 89 w 105"/>
                <a:gd name="T35" fmla="*/ 27 h 33"/>
                <a:gd name="T36" fmla="*/ 102 w 105"/>
                <a:gd name="T37" fmla="*/ 32 h 33"/>
                <a:gd name="T38" fmla="*/ 102 w 105"/>
                <a:gd name="T39" fmla="*/ 22 h 33"/>
                <a:gd name="T40" fmla="*/ 96 w 105"/>
                <a:gd name="T4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33">
                  <a:moveTo>
                    <a:pt x="96" y="20"/>
                  </a:moveTo>
                  <a:cubicBezTo>
                    <a:pt x="95" y="20"/>
                    <a:pt x="94" y="17"/>
                    <a:pt x="92" y="16"/>
                  </a:cubicBezTo>
                  <a:cubicBezTo>
                    <a:pt x="90" y="15"/>
                    <a:pt x="91" y="13"/>
                    <a:pt x="92" y="13"/>
                  </a:cubicBezTo>
                  <a:cubicBezTo>
                    <a:pt x="93" y="13"/>
                    <a:pt x="95" y="13"/>
                    <a:pt x="92" y="11"/>
                  </a:cubicBezTo>
                  <a:cubicBezTo>
                    <a:pt x="90" y="10"/>
                    <a:pt x="76" y="11"/>
                    <a:pt x="71" y="9"/>
                  </a:cubicBezTo>
                  <a:cubicBezTo>
                    <a:pt x="66" y="8"/>
                    <a:pt x="64" y="6"/>
                    <a:pt x="60" y="7"/>
                  </a:cubicBezTo>
                  <a:cubicBezTo>
                    <a:pt x="56" y="7"/>
                    <a:pt x="55" y="10"/>
                    <a:pt x="50" y="10"/>
                  </a:cubicBezTo>
                  <a:cubicBezTo>
                    <a:pt x="45" y="9"/>
                    <a:pt x="42" y="10"/>
                    <a:pt x="39" y="10"/>
                  </a:cubicBezTo>
                  <a:cubicBezTo>
                    <a:pt x="36" y="9"/>
                    <a:pt x="28" y="3"/>
                    <a:pt x="25" y="1"/>
                  </a:cubicBezTo>
                  <a:cubicBezTo>
                    <a:pt x="22" y="0"/>
                    <a:pt x="21" y="3"/>
                    <a:pt x="18" y="3"/>
                  </a:cubicBezTo>
                  <a:cubicBezTo>
                    <a:pt x="16" y="3"/>
                    <a:pt x="10" y="4"/>
                    <a:pt x="8" y="5"/>
                  </a:cubicBezTo>
                  <a:cubicBezTo>
                    <a:pt x="7" y="6"/>
                    <a:pt x="6" y="9"/>
                    <a:pt x="3" y="10"/>
                  </a:cubicBezTo>
                  <a:cubicBezTo>
                    <a:pt x="0" y="12"/>
                    <a:pt x="10" y="12"/>
                    <a:pt x="14" y="13"/>
                  </a:cubicBezTo>
                  <a:cubicBezTo>
                    <a:pt x="18" y="14"/>
                    <a:pt x="14" y="15"/>
                    <a:pt x="13" y="16"/>
                  </a:cubicBezTo>
                  <a:cubicBezTo>
                    <a:pt x="10" y="18"/>
                    <a:pt x="24" y="19"/>
                    <a:pt x="28" y="19"/>
                  </a:cubicBezTo>
                  <a:cubicBezTo>
                    <a:pt x="32" y="20"/>
                    <a:pt x="43" y="20"/>
                    <a:pt x="49" y="22"/>
                  </a:cubicBezTo>
                  <a:cubicBezTo>
                    <a:pt x="54" y="23"/>
                    <a:pt x="54" y="24"/>
                    <a:pt x="62" y="27"/>
                  </a:cubicBezTo>
                  <a:cubicBezTo>
                    <a:pt x="71" y="30"/>
                    <a:pt x="82" y="27"/>
                    <a:pt x="89" y="27"/>
                  </a:cubicBezTo>
                  <a:cubicBezTo>
                    <a:pt x="96" y="27"/>
                    <a:pt x="94" y="29"/>
                    <a:pt x="102" y="32"/>
                  </a:cubicBezTo>
                  <a:cubicBezTo>
                    <a:pt x="105" y="33"/>
                    <a:pt x="102" y="24"/>
                    <a:pt x="102" y="22"/>
                  </a:cubicBezTo>
                  <a:cubicBezTo>
                    <a:pt x="102" y="20"/>
                    <a:pt x="97" y="20"/>
                    <a:pt x="9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5" name="Freeform 21"/>
            <p:cNvSpPr>
              <a:spLocks/>
            </p:cNvSpPr>
            <p:nvPr/>
          </p:nvSpPr>
          <p:spPr bwMode="auto">
            <a:xfrm>
              <a:off x="7657881" y="3751142"/>
              <a:ext cx="16404" cy="8202"/>
            </a:xfrm>
            <a:custGeom>
              <a:avLst/>
              <a:gdLst>
                <a:gd name="T0" fmla="*/ 2 w 10"/>
                <a:gd name="T1" fmla="*/ 1 h 5"/>
                <a:gd name="T2" fmla="*/ 8 w 10"/>
                <a:gd name="T3" fmla="*/ 5 h 5"/>
                <a:gd name="T4" fmla="*/ 10 w 10"/>
                <a:gd name="T5" fmla="*/ 2 h 5"/>
                <a:gd name="T6" fmla="*/ 2 w 10"/>
                <a:gd name="T7" fmla="*/ 1 h 5"/>
              </a:gdLst>
              <a:ahLst/>
              <a:cxnLst>
                <a:cxn ang="0">
                  <a:pos x="T0" y="T1"/>
                </a:cxn>
                <a:cxn ang="0">
                  <a:pos x="T2" y="T3"/>
                </a:cxn>
                <a:cxn ang="0">
                  <a:pos x="T4" y="T5"/>
                </a:cxn>
                <a:cxn ang="0">
                  <a:pos x="T6" y="T7"/>
                </a:cxn>
              </a:cxnLst>
              <a:rect l="0" t="0" r="r" b="b"/>
              <a:pathLst>
                <a:path w="10" h="5">
                  <a:moveTo>
                    <a:pt x="2" y="1"/>
                  </a:moveTo>
                  <a:cubicBezTo>
                    <a:pt x="0" y="2"/>
                    <a:pt x="3" y="5"/>
                    <a:pt x="8" y="5"/>
                  </a:cubicBezTo>
                  <a:cubicBezTo>
                    <a:pt x="10" y="5"/>
                    <a:pt x="10" y="2"/>
                    <a:pt x="10" y="2"/>
                  </a:cubicBezTo>
                  <a:cubicBezTo>
                    <a:pt x="10" y="1"/>
                    <a:pt x="5" y="0"/>
                    <a:pt x="2"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6" name="Freeform 22"/>
            <p:cNvSpPr>
              <a:spLocks/>
            </p:cNvSpPr>
            <p:nvPr/>
          </p:nvSpPr>
          <p:spPr bwMode="auto">
            <a:xfrm>
              <a:off x="7682488" y="3757977"/>
              <a:ext cx="12303" cy="9569"/>
            </a:xfrm>
            <a:custGeom>
              <a:avLst/>
              <a:gdLst>
                <a:gd name="T0" fmla="*/ 5 w 8"/>
                <a:gd name="T1" fmla="*/ 0 h 6"/>
                <a:gd name="T2" fmla="*/ 3 w 8"/>
                <a:gd name="T3" fmla="*/ 5 h 6"/>
                <a:gd name="T4" fmla="*/ 5 w 8"/>
                <a:gd name="T5" fmla="*/ 0 h 6"/>
              </a:gdLst>
              <a:ahLst/>
              <a:cxnLst>
                <a:cxn ang="0">
                  <a:pos x="T0" y="T1"/>
                </a:cxn>
                <a:cxn ang="0">
                  <a:pos x="T2" y="T3"/>
                </a:cxn>
                <a:cxn ang="0">
                  <a:pos x="T4" y="T5"/>
                </a:cxn>
              </a:cxnLst>
              <a:rect l="0" t="0" r="r" b="b"/>
              <a:pathLst>
                <a:path w="8" h="6">
                  <a:moveTo>
                    <a:pt x="5" y="0"/>
                  </a:moveTo>
                  <a:cubicBezTo>
                    <a:pt x="2" y="0"/>
                    <a:pt x="0" y="5"/>
                    <a:pt x="3" y="5"/>
                  </a:cubicBezTo>
                  <a:cubicBezTo>
                    <a:pt x="7" y="6"/>
                    <a:pt x="8" y="0"/>
                    <a:pt x="5"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7" name="Freeform 23"/>
            <p:cNvSpPr>
              <a:spLocks/>
            </p:cNvSpPr>
            <p:nvPr/>
          </p:nvSpPr>
          <p:spPr bwMode="auto">
            <a:xfrm>
              <a:off x="7700259" y="3757977"/>
              <a:ext cx="19138" cy="8202"/>
            </a:xfrm>
            <a:custGeom>
              <a:avLst/>
              <a:gdLst>
                <a:gd name="T0" fmla="*/ 9 w 12"/>
                <a:gd name="T1" fmla="*/ 5 h 5"/>
                <a:gd name="T2" fmla="*/ 7 w 12"/>
                <a:gd name="T3" fmla="*/ 1 h 5"/>
                <a:gd name="T4" fmla="*/ 1 w 12"/>
                <a:gd name="T5" fmla="*/ 3 h 5"/>
                <a:gd name="T6" fmla="*/ 9 w 12"/>
                <a:gd name="T7" fmla="*/ 5 h 5"/>
              </a:gdLst>
              <a:ahLst/>
              <a:cxnLst>
                <a:cxn ang="0">
                  <a:pos x="T0" y="T1"/>
                </a:cxn>
                <a:cxn ang="0">
                  <a:pos x="T2" y="T3"/>
                </a:cxn>
                <a:cxn ang="0">
                  <a:pos x="T4" y="T5"/>
                </a:cxn>
                <a:cxn ang="0">
                  <a:pos x="T6" y="T7"/>
                </a:cxn>
              </a:cxnLst>
              <a:rect l="0" t="0" r="r" b="b"/>
              <a:pathLst>
                <a:path w="12" h="5">
                  <a:moveTo>
                    <a:pt x="9" y="5"/>
                  </a:moveTo>
                  <a:cubicBezTo>
                    <a:pt x="12" y="5"/>
                    <a:pt x="10" y="2"/>
                    <a:pt x="7" y="1"/>
                  </a:cubicBezTo>
                  <a:cubicBezTo>
                    <a:pt x="3" y="0"/>
                    <a:pt x="3" y="1"/>
                    <a:pt x="1" y="3"/>
                  </a:cubicBezTo>
                  <a:cubicBezTo>
                    <a:pt x="0" y="5"/>
                    <a:pt x="6" y="5"/>
                    <a:pt x="9"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8" name="Freeform 24"/>
            <p:cNvSpPr>
              <a:spLocks/>
            </p:cNvSpPr>
            <p:nvPr/>
          </p:nvSpPr>
          <p:spPr bwMode="auto">
            <a:xfrm>
              <a:off x="7706410" y="3753192"/>
              <a:ext cx="32125" cy="12987"/>
            </a:xfrm>
            <a:custGeom>
              <a:avLst/>
              <a:gdLst>
                <a:gd name="T0" fmla="*/ 19 w 20"/>
                <a:gd name="T1" fmla="*/ 4 h 8"/>
                <a:gd name="T2" fmla="*/ 8 w 20"/>
                <a:gd name="T3" fmla="*/ 1 h 8"/>
                <a:gd name="T4" fmla="*/ 16 w 20"/>
                <a:gd name="T5" fmla="*/ 8 h 8"/>
                <a:gd name="T6" fmla="*/ 19 w 20"/>
                <a:gd name="T7" fmla="*/ 4 h 8"/>
              </a:gdLst>
              <a:ahLst/>
              <a:cxnLst>
                <a:cxn ang="0">
                  <a:pos x="T0" y="T1"/>
                </a:cxn>
                <a:cxn ang="0">
                  <a:pos x="T2" y="T3"/>
                </a:cxn>
                <a:cxn ang="0">
                  <a:pos x="T4" y="T5"/>
                </a:cxn>
                <a:cxn ang="0">
                  <a:pos x="T6" y="T7"/>
                </a:cxn>
              </a:cxnLst>
              <a:rect l="0" t="0" r="r" b="b"/>
              <a:pathLst>
                <a:path w="20" h="8">
                  <a:moveTo>
                    <a:pt x="19" y="4"/>
                  </a:moveTo>
                  <a:cubicBezTo>
                    <a:pt x="20" y="2"/>
                    <a:pt x="16" y="2"/>
                    <a:pt x="8" y="1"/>
                  </a:cubicBezTo>
                  <a:cubicBezTo>
                    <a:pt x="0" y="0"/>
                    <a:pt x="13" y="8"/>
                    <a:pt x="16" y="8"/>
                  </a:cubicBezTo>
                  <a:cubicBezTo>
                    <a:pt x="17" y="8"/>
                    <a:pt x="19" y="6"/>
                    <a:pt x="19"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9" name="Freeform 25"/>
            <p:cNvSpPr>
              <a:spLocks/>
            </p:cNvSpPr>
            <p:nvPr/>
          </p:nvSpPr>
          <p:spPr bwMode="auto">
            <a:xfrm>
              <a:off x="7740586" y="3770963"/>
              <a:ext cx="38276" cy="23923"/>
            </a:xfrm>
            <a:custGeom>
              <a:avLst/>
              <a:gdLst>
                <a:gd name="T0" fmla="*/ 8 w 24"/>
                <a:gd name="T1" fmla="*/ 2 h 15"/>
                <a:gd name="T2" fmla="*/ 5 w 24"/>
                <a:gd name="T3" fmla="*/ 5 h 15"/>
                <a:gd name="T4" fmla="*/ 19 w 24"/>
                <a:gd name="T5" fmla="*/ 14 h 15"/>
                <a:gd name="T6" fmla="*/ 22 w 24"/>
                <a:gd name="T7" fmla="*/ 10 h 15"/>
                <a:gd name="T8" fmla="*/ 8 w 24"/>
                <a:gd name="T9" fmla="*/ 2 h 15"/>
              </a:gdLst>
              <a:ahLst/>
              <a:cxnLst>
                <a:cxn ang="0">
                  <a:pos x="T0" y="T1"/>
                </a:cxn>
                <a:cxn ang="0">
                  <a:pos x="T2" y="T3"/>
                </a:cxn>
                <a:cxn ang="0">
                  <a:pos x="T4" y="T5"/>
                </a:cxn>
                <a:cxn ang="0">
                  <a:pos x="T6" y="T7"/>
                </a:cxn>
                <a:cxn ang="0">
                  <a:pos x="T8" y="T9"/>
                </a:cxn>
              </a:cxnLst>
              <a:rect l="0" t="0" r="r" b="b"/>
              <a:pathLst>
                <a:path w="24" h="15">
                  <a:moveTo>
                    <a:pt x="8" y="2"/>
                  </a:moveTo>
                  <a:cubicBezTo>
                    <a:pt x="3" y="0"/>
                    <a:pt x="0" y="3"/>
                    <a:pt x="5" y="5"/>
                  </a:cubicBezTo>
                  <a:cubicBezTo>
                    <a:pt x="10" y="7"/>
                    <a:pt x="14" y="12"/>
                    <a:pt x="19" y="14"/>
                  </a:cubicBezTo>
                  <a:cubicBezTo>
                    <a:pt x="24" y="15"/>
                    <a:pt x="23" y="11"/>
                    <a:pt x="22" y="10"/>
                  </a:cubicBezTo>
                  <a:cubicBezTo>
                    <a:pt x="22" y="10"/>
                    <a:pt x="12" y="3"/>
                    <a:pt x="8"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0" name="Freeform 26"/>
            <p:cNvSpPr>
              <a:spLocks/>
            </p:cNvSpPr>
            <p:nvPr/>
          </p:nvSpPr>
          <p:spPr bwMode="auto">
            <a:xfrm>
              <a:off x="7750155" y="3754559"/>
              <a:ext cx="61516" cy="12987"/>
            </a:xfrm>
            <a:custGeom>
              <a:avLst/>
              <a:gdLst>
                <a:gd name="T0" fmla="*/ 28 w 38"/>
                <a:gd name="T1" fmla="*/ 7 h 8"/>
                <a:gd name="T2" fmla="*/ 36 w 38"/>
                <a:gd name="T3" fmla="*/ 3 h 8"/>
                <a:gd name="T4" fmla="*/ 26 w 38"/>
                <a:gd name="T5" fmla="*/ 3 h 8"/>
                <a:gd name="T6" fmla="*/ 10 w 38"/>
                <a:gd name="T7" fmla="*/ 2 h 8"/>
                <a:gd name="T8" fmla="*/ 2 w 38"/>
                <a:gd name="T9" fmla="*/ 5 h 8"/>
                <a:gd name="T10" fmla="*/ 17 w 38"/>
                <a:gd name="T11" fmla="*/ 7 h 8"/>
                <a:gd name="T12" fmla="*/ 28 w 3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28" y="7"/>
                  </a:moveTo>
                  <a:cubicBezTo>
                    <a:pt x="30" y="7"/>
                    <a:pt x="34" y="5"/>
                    <a:pt x="36" y="3"/>
                  </a:cubicBezTo>
                  <a:cubicBezTo>
                    <a:pt x="38" y="1"/>
                    <a:pt x="30" y="2"/>
                    <a:pt x="26" y="3"/>
                  </a:cubicBezTo>
                  <a:cubicBezTo>
                    <a:pt x="22" y="5"/>
                    <a:pt x="16" y="3"/>
                    <a:pt x="10" y="2"/>
                  </a:cubicBezTo>
                  <a:cubicBezTo>
                    <a:pt x="4" y="0"/>
                    <a:pt x="3" y="2"/>
                    <a:pt x="2" y="5"/>
                  </a:cubicBezTo>
                  <a:cubicBezTo>
                    <a:pt x="0" y="7"/>
                    <a:pt x="13" y="7"/>
                    <a:pt x="17" y="7"/>
                  </a:cubicBezTo>
                  <a:cubicBezTo>
                    <a:pt x="19" y="8"/>
                    <a:pt x="27" y="7"/>
                    <a:pt x="28"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1" name="Freeform 27"/>
            <p:cNvSpPr>
              <a:spLocks/>
            </p:cNvSpPr>
            <p:nvPr/>
          </p:nvSpPr>
          <p:spPr bwMode="auto">
            <a:xfrm>
              <a:off x="7821239" y="3759344"/>
              <a:ext cx="58098" cy="28024"/>
            </a:xfrm>
            <a:custGeom>
              <a:avLst/>
              <a:gdLst>
                <a:gd name="T0" fmla="*/ 9 w 36"/>
                <a:gd name="T1" fmla="*/ 17 h 17"/>
                <a:gd name="T2" fmla="*/ 11 w 36"/>
                <a:gd name="T3" fmla="*/ 17 h 17"/>
                <a:gd name="T4" fmla="*/ 12 w 36"/>
                <a:gd name="T5" fmla="*/ 16 h 17"/>
                <a:gd name="T6" fmla="*/ 14 w 36"/>
                <a:gd name="T7" fmla="*/ 15 h 17"/>
                <a:gd name="T8" fmla="*/ 14 w 36"/>
                <a:gd name="T9" fmla="*/ 15 h 17"/>
                <a:gd name="T10" fmla="*/ 16 w 36"/>
                <a:gd name="T11" fmla="*/ 14 h 17"/>
                <a:gd name="T12" fmla="*/ 17 w 36"/>
                <a:gd name="T13" fmla="*/ 13 h 17"/>
                <a:gd name="T14" fmla="*/ 18 w 36"/>
                <a:gd name="T15" fmla="*/ 11 h 17"/>
                <a:gd name="T16" fmla="*/ 18 w 36"/>
                <a:gd name="T17" fmla="*/ 11 h 17"/>
                <a:gd name="T18" fmla="*/ 19 w 36"/>
                <a:gd name="T19" fmla="*/ 10 h 17"/>
                <a:gd name="T20" fmla="*/ 21 w 36"/>
                <a:gd name="T21" fmla="*/ 9 h 17"/>
                <a:gd name="T22" fmla="*/ 22 w 36"/>
                <a:gd name="T23" fmla="*/ 8 h 17"/>
                <a:gd name="T24" fmla="*/ 23 w 36"/>
                <a:gd name="T25" fmla="*/ 7 h 17"/>
                <a:gd name="T26" fmla="*/ 24 w 36"/>
                <a:gd name="T27" fmla="*/ 6 h 17"/>
                <a:gd name="T28" fmla="*/ 24 w 36"/>
                <a:gd name="T29" fmla="*/ 6 h 17"/>
                <a:gd name="T30" fmla="*/ 31 w 36"/>
                <a:gd name="T31" fmla="*/ 2 h 17"/>
                <a:gd name="T32" fmla="*/ 15 w 36"/>
                <a:gd name="T33" fmla="*/ 4 h 17"/>
                <a:gd name="T34" fmla="*/ 13 w 36"/>
                <a:gd name="T35" fmla="*/ 5 h 17"/>
                <a:gd name="T36" fmla="*/ 12 w 36"/>
                <a:gd name="T37" fmla="*/ 6 h 17"/>
                <a:gd name="T38" fmla="*/ 11 w 36"/>
                <a:gd name="T39" fmla="*/ 7 h 17"/>
                <a:gd name="T40" fmla="*/ 8 w 36"/>
                <a:gd name="T41" fmla="*/ 8 h 17"/>
                <a:gd name="T42" fmla="*/ 7 w 36"/>
                <a:gd name="T43" fmla="*/ 9 h 17"/>
                <a:gd name="T44" fmla="*/ 4 w 36"/>
                <a:gd name="T45" fmla="*/ 12 h 17"/>
                <a:gd name="T46" fmla="*/ 9 w 36"/>
                <a:gd name="T4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7">
                  <a:moveTo>
                    <a:pt x="9" y="17"/>
                  </a:moveTo>
                  <a:cubicBezTo>
                    <a:pt x="9" y="17"/>
                    <a:pt x="10" y="17"/>
                    <a:pt x="11" y="17"/>
                  </a:cubicBezTo>
                  <a:cubicBezTo>
                    <a:pt x="11" y="17"/>
                    <a:pt x="12" y="16"/>
                    <a:pt x="12" y="16"/>
                  </a:cubicBezTo>
                  <a:cubicBezTo>
                    <a:pt x="12" y="16"/>
                    <a:pt x="13" y="16"/>
                    <a:pt x="14" y="15"/>
                  </a:cubicBezTo>
                  <a:cubicBezTo>
                    <a:pt x="14" y="15"/>
                    <a:pt x="14" y="15"/>
                    <a:pt x="14" y="15"/>
                  </a:cubicBezTo>
                  <a:cubicBezTo>
                    <a:pt x="15" y="14"/>
                    <a:pt x="15" y="14"/>
                    <a:pt x="16" y="14"/>
                  </a:cubicBezTo>
                  <a:cubicBezTo>
                    <a:pt x="16" y="13"/>
                    <a:pt x="17" y="13"/>
                    <a:pt x="17" y="13"/>
                  </a:cubicBezTo>
                  <a:cubicBezTo>
                    <a:pt x="17" y="12"/>
                    <a:pt x="18" y="12"/>
                    <a:pt x="18" y="11"/>
                  </a:cubicBezTo>
                  <a:cubicBezTo>
                    <a:pt x="18" y="11"/>
                    <a:pt x="18" y="11"/>
                    <a:pt x="18" y="11"/>
                  </a:cubicBezTo>
                  <a:cubicBezTo>
                    <a:pt x="19" y="11"/>
                    <a:pt x="19" y="11"/>
                    <a:pt x="19" y="10"/>
                  </a:cubicBezTo>
                  <a:cubicBezTo>
                    <a:pt x="20" y="10"/>
                    <a:pt x="20" y="9"/>
                    <a:pt x="21" y="9"/>
                  </a:cubicBezTo>
                  <a:cubicBezTo>
                    <a:pt x="21" y="8"/>
                    <a:pt x="22" y="8"/>
                    <a:pt x="22" y="8"/>
                  </a:cubicBezTo>
                  <a:cubicBezTo>
                    <a:pt x="22" y="7"/>
                    <a:pt x="23" y="7"/>
                    <a:pt x="23" y="7"/>
                  </a:cubicBezTo>
                  <a:cubicBezTo>
                    <a:pt x="23" y="7"/>
                    <a:pt x="23" y="6"/>
                    <a:pt x="24" y="6"/>
                  </a:cubicBezTo>
                  <a:cubicBezTo>
                    <a:pt x="24" y="6"/>
                    <a:pt x="24" y="6"/>
                    <a:pt x="24" y="6"/>
                  </a:cubicBezTo>
                  <a:cubicBezTo>
                    <a:pt x="26" y="5"/>
                    <a:pt x="36" y="4"/>
                    <a:pt x="31" y="2"/>
                  </a:cubicBezTo>
                  <a:cubicBezTo>
                    <a:pt x="27" y="0"/>
                    <a:pt x="16" y="2"/>
                    <a:pt x="15" y="4"/>
                  </a:cubicBezTo>
                  <a:cubicBezTo>
                    <a:pt x="14" y="4"/>
                    <a:pt x="14" y="5"/>
                    <a:pt x="13" y="5"/>
                  </a:cubicBezTo>
                  <a:cubicBezTo>
                    <a:pt x="13" y="5"/>
                    <a:pt x="13" y="6"/>
                    <a:pt x="12" y="6"/>
                  </a:cubicBezTo>
                  <a:cubicBezTo>
                    <a:pt x="12" y="6"/>
                    <a:pt x="12" y="6"/>
                    <a:pt x="11" y="7"/>
                  </a:cubicBezTo>
                  <a:cubicBezTo>
                    <a:pt x="10" y="7"/>
                    <a:pt x="9" y="8"/>
                    <a:pt x="8" y="8"/>
                  </a:cubicBezTo>
                  <a:cubicBezTo>
                    <a:pt x="8" y="9"/>
                    <a:pt x="7" y="9"/>
                    <a:pt x="7" y="9"/>
                  </a:cubicBezTo>
                  <a:cubicBezTo>
                    <a:pt x="6" y="10"/>
                    <a:pt x="5" y="11"/>
                    <a:pt x="4" y="12"/>
                  </a:cubicBezTo>
                  <a:cubicBezTo>
                    <a:pt x="0" y="15"/>
                    <a:pt x="3" y="16"/>
                    <a:pt x="9" y="1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2" name="Freeform 28"/>
            <p:cNvSpPr>
              <a:spLocks/>
            </p:cNvSpPr>
            <p:nvPr/>
          </p:nvSpPr>
          <p:spPr bwMode="auto">
            <a:xfrm>
              <a:off x="7715979" y="3587784"/>
              <a:ext cx="95691" cy="116880"/>
            </a:xfrm>
            <a:custGeom>
              <a:avLst/>
              <a:gdLst>
                <a:gd name="T0" fmla="*/ 56 w 59"/>
                <a:gd name="T1" fmla="*/ 0 h 72"/>
                <a:gd name="T2" fmla="*/ 50 w 59"/>
                <a:gd name="T3" fmla="*/ 6 h 72"/>
                <a:gd name="T4" fmla="*/ 37 w 59"/>
                <a:gd name="T5" fmla="*/ 6 h 72"/>
                <a:gd name="T6" fmla="*/ 22 w 59"/>
                <a:gd name="T7" fmla="*/ 3 h 72"/>
                <a:gd name="T8" fmla="*/ 14 w 59"/>
                <a:gd name="T9" fmla="*/ 4 h 72"/>
                <a:gd name="T10" fmla="*/ 9 w 59"/>
                <a:gd name="T11" fmla="*/ 8 h 72"/>
                <a:gd name="T12" fmla="*/ 4 w 59"/>
                <a:gd name="T13" fmla="*/ 21 h 72"/>
                <a:gd name="T14" fmla="*/ 1 w 59"/>
                <a:gd name="T15" fmla="*/ 28 h 72"/>
                <a:gd name="T16" fmla="*/ 1 w 59"/>
                <a:gd name="T17" fmla="*/ 38 h 72"/>
                <a:gd name="T18" fmla="*/ 0 w 59"/>
                <a:gd name="T19" fmla="*/ 47 h 72"/>
                <a:gd name="T20" fmla="*/ 9 w 59"/>
                <a:gd name="T21" fmla="*/ 53 h 72"/>
                <a:gd name="T22" fmla="*/ 11 w 59"/>
                <a:gd name="T23" fmla="*/ 65 h 72"/>
                <a:gd name="T24" fmla="*/ 11 w 59"/>
                <a:gd name="T25" fmla="*/ 71 h 72"/>
                <a:gd name="T26" fmla="*/ 21 w 59"/>
                <a:gd name="T27" fmla="*/ 70 h 72"/>
                <a:gd name="T28" fmla="*/ 17 w 59"/>
                <a:gd name="T29" fmla="*/ 53 h 72"/>
                <a:gd name="T30" fmla="*/ 18 w 59"/>
                <a:gd name="T31" fmla="*/ 44 h 72"/>
                <a:gd name="T32" fmla="*/ 26 w 59"/>
                <a:gd name="T33" fmla="*/ 44 h 72"/>
                <a:gd name="T34" fmla="*/ 26 w 59"/>
                <a:gd name="T35" fmla="*/ 52 h 72"/>
                <a:gd name="T36" fmla="*/ 30 w 59"/>
                <a:gd name="T37" fmla="*/ 60 h 72"/>
                <a:gd name="T38" fmla="*/ 34 w 59"/>
                <a:gd name="T39" fmla="*/ 64 h 72"/>
                <a:gd name="T40" fmla="*/ 38 w 59"/>
                <a:gd name="T41" fmla="*/ 62 h 72"/>
                <a:gd name="T42" fmla="*/ 42 w 59"/>
                <a:gd name="T43" fmla="*/ 59 h 72"/>
                <a:gd name="T44" fmla="*/ 38 w 59"/>
                <a:gd name="T45" fmla="*/ 52 h 72"/>
                <a:gd name="T46" fmla="*/ 38 w 59"/>
                <a:gd name="T47" fmla="*/ 46 h 72"/>
                <a:gd name="T48" fmla="*/ 34 w 59"/>
                <a:gd name="T49" fmla="*/ 40 h 72"/>
                <a:gd name="T50" fmla="*/ 29 w 59"/>
                <a:gd name="T51" fmla="*/ 35 h 72"/>
                <a:gd name="T52" fmla="*/ 32 w 59"/>
                <a:gd name="T53" fmla="*/ 26 h 72"/>
                <a:gd name="T54" fmla="*/ 40 w 59"/>
                <a:gd name="T55" fmla="*/ 22 h 72"/>
                <a:gd name="T56" fmla="*/ 37 w 59"/>
                <a:gd name="T57" fmla="*/ 20 h 72"/>
                <a:gd name="T58" fmla="*/ 23 w 59"/>
                <a:gd name="T59" fmla="*/ 25 h 72"/>
                <a:gd name="T60" fmla="*/ 15 w 59"/>
                <a:gd name="T61" fmla="*/ 28 h 72"/>
                <a:gd name="T62" fmla="*/ 10 w 59"/>
                <a:gd name="T63" fmla="*/ 20 h 72"/>
                <a:gd name="T64" fmla="*/ 12 w 59"/>
                <a:gd name="T65" fmla="*/ 13 h 72"/>
                <a:gd name="T66" fmla="*/ 18 w 59"/>
                <a:gd name="T67" fmla="*/ 12 h 72"/>
                <a:gd name="T68" fmla="*/ 29 w 59"/>
                <a:gd name="T69" fmla="*/ 11 h 72"/>
                <a:gd name="T70" fmla="*/ 40 w 59"/>
                <a:gd name="T71" fmla="*/ 13 h 72"/>
                <a:gd name="T72" fmla="*/ 49 w 59"/>
                <a:gd name="T73" fmla="*/ 12 h 72"/>
                <a:gd name="T74" fmla="*/ 57 w 59"/>
                <a:gd name="T75" fmla="*/ 5 h 72"/>
                <a:gd name="T76" fmla="*/ 56 w 59"/>
                <a:gd name="T7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72">
                  <a:moveTo>
                    <a:pt x="56" y="0"/>
                  </a:moveTo>
                  <a:cubicBezTo>
                    <a:pt x="54" y="0"/>
                    <a:pt x="52" y="5"/>
                    <a:pt x="50" y="6"/>
                  </a:cubicBezTo>
                  <a:cubicBezTo>
                    <a:pt x="48" y="8"/>
                    <a:pt x="40" y="6"/>
                    <a:pt x="37" y="6"/>
                  </a:cubicBezTo>
                  <a:cubicBezTo>
                    <a:pt x="33" y="6"/>
                    <a:pt x="27" y="5"/>
                    <a:pt x="22" y="3"/>
                  </a:cubicBezTo>
                  <a:cubicBezTo>
                    <a:pt x="16" y="1"/>
                    <a:pt x="16" y="0"/>
                    <a:pt x="14" y="4"/>
                  </a:cubicBezTo>
                  <a:cubicBezTo>
                    <a:pt x="13" y="7"/>
                    <a:pt x="12" y="5"/>
                    <a:pt x="9" y="8"/>
                  </a:cubicBezTo>
                  <a:cubicBezTo>
                    <a:pt x="7" y="11"/>
                    <a:pt x="7" y="19"/>
                    <a:pt x="4" y="21"/>
                  </a:cubicBezTo>
                  <a:cubicBezTo>
                    <a:pt x="1" y="23"/>
                    <a:pt x="3" y="26"/>
                    <a:pt x="1" y="28"/>
                  </a:cubicBezTo>
                  <a:cubicBezTo>
                    <a:pt x="0" y="30"/>
                    <a:pt x="2" y="33"/>
                    <a:pt x="1" y="38"/>
                  </a:cubicBezTo>
                  <a:cubicBezTo>
                    <a:pt x="0" y="44"/>
                    <a:pt x="0" y="42"/>
                    <a:pt x="0" y="47"/>
                  </a:cubicBezTo>
                  <a:cubicBezTo>
                    <a:pt x="1" y="53"/>
                    <a:pt x="5" y="51"/>
                    <a:pt x="9" y="53"/>
                  </a:cubicBezTo>
                  <a:cubicBezTo>
                    <a:pt x="12" y="55"/>
                    <a:pt x="13" y="61"/>
                    <a:pt x="11" y="65"/>
                  </a:cubicBezTo>
                  <a:cubicBezTo>
                    <a:pt x="8" y="69"/>
                    <a:pt x="9" y="70"/>
                    <a:pt x="11" y="71"/>
                  </a:cubicBezTo>
                  <a:cubicBezTo>
                    <a:pt x="14" y="72"/>
                    <a:pt x="19" y="70"/>
                    <a:pt x="21" y="70"/>
                  </a:cubicBezTo>
                  <a:cubicBezTo>
                    <a:pt x="22" y="69"/>
                    <a:pt x="18" y="55"/>
                    <a:pt x="17" y="53"/>
                  </a:cubicBezTo>
                  <a:cubicBezTo>
                    <a:pt x="17" y="51"/>
                    <a:pt x="18" y="44"/>
                    <a:pt x="18" y="44"/>
                  </a:cubicBezTo>
                  <a:cubicBezTo>
                    <a:pt x="19" y="43"/>
                    <a:pt x="27" y="42"/>
                    <a:pt x="26" y="44"/>
                  </a:cubicBezTo>
                  <a:cubicBezTo>
                    <a:pt x="24" y="45"/>
                    <a:pt x="23" y="49"/>
                    <a:pt x="26" y="52"/>
                  </a:cubicBezTo>
                  <a:cubicBezTo>
                    <a:pt x="29" y="55"/>
                    <a:pt x="29" y="58"/>
                    <a:pt x="30" y="60"/>
                  </a:cubicBezTo>
                  <a:cubicBezTo>
                    <a:pt x="31" y="61"/>
                    <a:pt x="32" y="63"/>
                    <a:pt x="34" y="64"/>
                  </a:cubicBezTo>
                  <a:cubicBezTo>
                    <a:pt x="36" y="65"/>
                    <a:pt x="38" y="63"/>
                    <a:pt x="38" y="62"/>
                  </a:cubicBezTo>
                  <a:cubicBezTo>
                    <a:pt x="38" y="61"/>
                    <a:pt x="41" y="60"/>
                    <a:pt x="42" y="59"/>
                  </a:cubicBezTo>
                  <a:cubicBezTo>
                    <a:pt x="44" y="59"/>
                    <a:pt x="41" y="55"/>
                    <a:pt x="38" y="52"/>
                  </a:cubicBezTo>
                  <a:cubicBezTo>
                    <a:pt x="34" y="49"/>
                    <a:pt x="37" y="47"/>
                    <a:pt x="38" y="46"/>
                  </a:cubicBezTo>
                  <a:cubicBezTo>
                    <a:pt x="39" y="45"/>
                    <a:pt x="40" y="40"/>
                    <a:pt x="34" y="40"/>
                  </a:cubicBezTo>
                  <a:cubicBezTo>
                    <a:pt x="29" y="40"/>
                    <a:pt x="29" y="36"/>
                    <a:pt x="29" y="35"/>
                  </a:cubicBezTo>
                  <a:cubicBezTo>
                    <a:pt x="28" y="34"/>
                    <a:pt x="31" y="28"/>
                    <a:pt x="32" y="26"/>
                  </a:cubicBezTo>
                  <a:cubicBezTo>
                    <a:pt x="34" y="25"/>
                    <a:pt x="37" y="24"/>
                    <a:pt x="40" y="22"/>
                  </a:cubicBezTo>
                  <a:cubicBezTo>
                    <a:pt x="42" y="21"/>
                    <a:pt x="42" y="19"/>
                    <a:pt x="37" y="20"/>
                  </a:cubicBezTo>
                  <a:cubicBezTo>
                    <a:pt x="31" y="20"/>
                    <a:pt x="24" y="22"/>
                    <a:pt x="23" y="25"/>
                  </a:cubicBezTo>
                  <a:cubicBezTo>
                    <a:pt x="23" y="28"/>
                    <a:pt x="19" y="28"/>
                    <a:pt x="15" y="28"/>
                  </a:cubicBezTo>
                  <a:cubicBezTo>
                    <a:pt x="11" y="28"/>
                    <a:pt x="9" y="22"/>
                    <a:pt x="10" y="20"/>
                  </a:cubicBezTo>
                  <a:cubicBezTo>
                    <a:pt x="11" y="19"/>
                    <a:pt x="13" y="15"/>
                    <a:pt x="12" y="13"/>
                  </a:cubicBezTo>
                  <a:cubicBezTo>
                    <a:pt x="12" y="11"/>
                    <a:pt x="15" y="11"/>
                    <a:pt x="18" y="12"/>
                  </a:cubicBezTo>
                  <a:cubicBezTo>
                    <a:pt x="21" y="13"/>
                    <a:pt x="27" y="12"/>
                    <a:pt x="29" y="11"/>
                  </a:cubicBezTo>
                  <a:cubicBezTo>
                    <a:pt x="31" y="11"/>
                    <a:pt x="36" y="12"/>
                    <a:pt x="40" y="13"/>
                  </a:cubicBezTo>
                  <a:cubicBezTo>
                    <a:pt x="44" y="14"/>
                    <a:pt x="46" y="13"/>
                    <a:pt x="49" y="12"/>
                  </a:cubicBezTo>
                  <a:cubicBezTo>
                    <a:pt x="51" y="11"/>
                    <a:pt x="56" y="6"/>
                    <a:pt x="57" y="5"/>
                  </a:cubicBezTo>
                  <a:cubicBezTo>
                    <a:pt x="58" y="4"/>
                    <a:pt x="59" y="0"/>
                    <a:pt x="5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3" name="Freeform 29"/>
            <p:cNvSpPr>
              <a:spLocks/>
            </p:cNvSpPr>
            <p:nvPr/>
          </p:nvSpPr>
          <p:spPr bwMode="auto">
            <a:xfrm>
              <a:off x="7538267" y="3491409"/>
              <a:ext cx="171561" cy="188648"/>
            </a:xfrm>
            <a:custGeom>
              <a:avLst/>
              <a:gdLst>
                <a:gd name="T0" fmla="*/ 98 w 106"/>
                <a:gd name="T1" fmla="*/ 65 h 117"/>
                <a:gd name="T2" fmla="*/ 91 w 106"/>
                <a:gd name="T3" fmla="*/ 54 h 117"/>
                <a:gd name="T4" fmla="*/ 80 w 106"/>
                <a:gd name="T5" fmla="*/ 37 h 117"/>
                <a:gd name="T6" fmla="*/ 85 w 106"/>
                <a:gd name="T7" fmla="*/ 35 h 117"/>
                <a:gd name="T8" fmla="*/ 83 w 106"/>
                <a:gd name="T9" fmla="*/ 34 h 117"/>
                <a:gd name="T10" fmla="*/ 83 w 106"/>
                <a:gd name="T11" fmla="*/ 32 h 117"/>
                <a:gd name="T12" fmla="*/ 93 w 106"/>
                <a:gd name="T13" fmla="*/ 29 h 117"/>
                <a:gd name="T14" fmla="*/ 84 w 106"/>
                <a:gd name="T15" fmla="*/ 14 h 117"/>
                <a:gd name="T16" fmla="*/ 74 w 106"/>
                <a:gd name="T17" fmla="*/ 4 h 117"/>
                <a:gd name="T18" fmla="*/ 60 w 106"/>
                <a:gd name="T19" fmla="*/ 15 h 117"/>
                <a:gd name="T20" fmla="*/ 55 w 106"/>
                <a:gd name="T21" fmla="*/ 23 h 117"/>
                <a:gd name="T22" fmla="*/ 53 w 106"/>
                <a:gd name="T23" fmla="*/ 22 h 117"/>
                <a:gd name="T24" fmla="*/ 52 w 106"/>
                <a:gd name="T25" fmla="*/ 22 h 117"/>
                <a:gd name="T26" fmla="*/ 51 w 106"/>
                <a:gd name="T27" fmla="*/ 22 h 117"/>
                <a:gd name="T28" fmla="*/ 45 w 106"/>
                <a:gd name="T29" fmla="*/ 32 h 117"/>
                <a:gd name="T30" fmla="*/ 45 w 106"/>
                <a:gd name="T31" fmla="*/ 32 h 117"/>
                <a:gd name="T32" fmla="*/ 41 w 106"/>
                <a:gd name="T33" fmla="*/ 36 h 117"/>
                <a:gd name="T34" fmla="*/ 39 w 106"/>
                <a:gd name="T35" fmla="*/ 37 h 117"/>
                <a:gd name="T36" fmla="*/ 38 w 106"/>
                <a:gd name="T37" fmla="*/ 38 h 117"/>
                <a:gd name="T38" fmla="*/ 37 w 106"/>
                <a:gd name="T39" fmla="*/ 39 h 117"/>
                <a:gd name="T40" fmla="*/ 36 w 106"/>
                <a:gd name="T41" fmla="*/ 44 h 117"/>
                <a:gd name="T42" fmla="*/ 18 w 106"/>
                <a:gd name="T43" fmla="*/ 59 h 117"/>
                <a:gd name="T44" fmla="*/ 9 w 106"/>
                <a:gd name="T45" fmla="*/ 58 h 117"/>
                <a:gd name="T46" fmla="*/ 6 w 106"/>
                <a:gd name="T47" fmla="*/ 56 h 117"/>
                <a:gd name="T48" fmla="*/ 4 w 106"/>
                <a:gd name="T49" fmla="*/ 55 h 117"/>
                <a:gd name="T50" fmla="*/ 1 w 106"/>
                <a:gd name="T51" fmla="*/ 68 h 117"/>
                <a:gd name="T52" fmla="*/ 11 w 106"/>
                <a:gd name="T53" fmla="*/ 86 h 117"/>
                <a:gd name="T54" fmla="*/ 32 w 106"/>
                <a:gd name="T55" fmla="*/ 106 h 117"/>
                <a:gd name="T56" fmla="*/ 47 w 106"/>
                <a:gd name="T57" fmla="*/ 107 h 117"/>
                <a:gd name="T58" fmla="*/ 66 w 106"/>
                <a:gd name="T59" fmla="*/ 114 h 117"/>
                <a:gd name="T60" fmla="*/ 82 w 106"/>
                <a:gd name="T61" fmla="*/ 104 h 117"/>
                <a:gd name="T62" fmla="*/ 93 w 106"/>
                <a:gd name="T63" fmla="*/ 7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7">
                  <a:moveTo>
                    <a:pt x="93" y="74"/>
                  </a:moveTo>
                  <a:cubicBezTo>
                    <a:pt x="94" y="68"/>
                    <a:pt x="92" y="65"/>
                    <a:pt x="98" y="65"/>
                  </a:cubicBezTo>
                  <a:cubicBezTo>
                    <a:pt x="103" y="65"/>
                    <a:pt x="106" y="65"/>
                    <a:pt x="102" y="62"/>
                  </a:cubicBezTo>
                  <a:cubicBezTo>
                    <a:pt x="98" y="60"/>
                    <a:pt x="89" y="56"/>
                    <a:pt x="91" y="54"/>
                  </a:cubicBezTo>
                  <a:cubicBezTo>
                    <a:pt x="93" y="51"/>
                    <a:pt x="93" y="50"/>
                    <a:pt x="91" y="49"/>
                  </a:cubicBezTo>
                  <a:cubicBezTo>
                    <a:pt x="90" y="47"/>
                    <a:pt x="79" y="37"/>
                    <a:pt x="80" y="37"/>
                  </a:cubicBezTo>
                  <a:cubicBezTo>
                    <a:pt x="81" y="37"/>
                    <a:pt x="87" y="37"/>
                    <a:pt x="86" y="36"/>
                  </a:cubicBezTo>
                  <a:cubicBezTo>
                    <a:pt x="85" y="36"/>
                    <a:pt x="85" y="35"/>
                    <a:pt x="85" y="35"/>
                  </a:cubicBezTo>
                  <a:cubicBezTo>
                    <a:pt x="85" y="35"/>
                    <a:pt x="85" y="35"/>
                    <a:pt x="85" y="35"/>
                  </a:cubicBezTo>
                  <a:cubicBezTo>
                    <a:pt x="84" y="34"/>
                    <a:pt x="84" y="34"/>
                    <a:pt x="83" y="34"/>
                  </a:cubicBezTo>
                  <a:cubicBezTo>
                    <a:pt x="83" y="34"/>
                    <a:pt x="83" y="34"/>
                    <a:pt x="83" y="34"/>
                  </a:cubicBezTo>
                  <a:cubicBezTo>
                    <a:pt x="83" y="33"/>
                    <a:pt x="82" y="32"/>
                    <a:pt x="83" y="32"/>
                  </a:cubicBezTo>
                  <a:cubicBezTo>
                    <a:pt x="83" y="32"/>
                    <a:pt x="83" y="32"/>
                    <a:pt x="83" y="32"/>
                  </a:cubicBezTo>
                  <a:cubicBezTo>
                    <a:pt x="86" y="32"/>
                    <a:pt x="94" y="30"/>
                    <a:pt x="93" y="29"/>
                  </a:cubicBezTo>
                  <a:cubicBezTo>
                    <a:pt x="89" y="25"/>
                    <a:pt x="101" y="20"/>
                    <a:pt x="96" y="19"/>
                  </a:cubicBezTo>
                  <a:cubicBezTo>
                    <a:pt x="94" y="18"/>
                    <a:pt x="88" y="15"/>
                    <a:pt x="84" y="14"/>
                  </a:cubicBezTo>
                  <a:cubicBezTo>
                    <a:pt x="79" y="12"/>
                    <a:pt x="76" y="11"/>
                    <a:pt x="77" y="10"/>
                  </a:cubicBezTo>
                  <a:cubicBezTo>
                    <a:pt x="77" y="9"/>
                    <a:pt x="77" y="6"/>
                    <a:pt x="74" y="4"/>
                  </a:cubicBezTo>
                  <a:cubicBezTo>
                    <a:pt x="72" y="2"/>
                    <a:pt x="68" y="0"/>
                    <a:pt x="67" y="1"/>
                  </a:cubicBezTo>
                  <a:cubicBezTo>
                    <a:pt x="65" y="2"/>
                    <a:pt x="60" y="14"/>
                    <a:pt x="60" y="15"/>
                  </a:cubicBezTo>
                  <a:cubicBezTo>
                    <a:pt x="59" y="15"/>
                    <a:pt x="57" y="18"/>
                    <a:pt x="57" y="19"/>
                  </a:cubicBezTo>
                  <a:cubicBezTo>
                    <a:pt x="57" y="21"/>
                    <a:pt x="56" y="23"/>
                    <a:pt x="55" y="23"/>
                  </a:cubicBezTo>
                  <a:cubicBezTo>
                    <a:pt x="55" y="23"/>
                    <a:pt x="55" y="23"/>
                    <a:pt x="54" y="23"/>
                  </a:cubicBezTo>
                  <a:cubicBezTo>
                    <a:pt x="54" y="23"/>
                    <a:pt x="54" y="23"/>
                    <a:pt x="53" y="22"/>
                  </a:cubicBezTo>
                  <a:cubicBezTo>
                    <a:pt x="53" y="22"/>
                    <a:pt x="53" y="22"/>
                    <a:pt x="53" y="22"/>
                  </a:cubicBezTo>
                  <a:cubicBezTo>
                    <a:pt x="53" y="22"/>
                    <a:pt x="52" y="22"/>
                    <a:pt x="52" y="22"/>
                  </a:cubicBezTo>
                  <a:cubicBezTo>
                    <a:pt x="52" y="22"/>
                    <a:pt x="52" y="22"/>
                    <a:pt x="52" y="22"/>
                  </a:cubicBezTo>
                  <a:cubicBezTo>
                    <a:pt x="51" y="22"/>
                    <a:pt x="51" y="22"/>
                    <a:pt x="51" y="22"/>
                  </a:cubicBezTo>
                  <a:cubicBezTo>
                    <a:pt x="50" y="24"/>
                    <a:pt x="47" y="28"/>
                    <a:pt x="45" y="28"/>
                  </a:cubicBezTo>
                  <a:cubicBezTo>
                    <a:pt x="43" y="28"/>
                    <a:pt x="46" y="31"/>
                    <a:pt x="45" y="32"/>
                  </a:cubicBezTo>
                  <a:cubicBezTo>
                    <a:pt x="45" y="32"/>
                    <a:pt x="45" y="32"/>
                    <a:pt x="45" y="32"/>
                  </a:cubicBezTo>
                  <a:cubicBezTo>
                    <a:pt x="45" y="32"/>
                    <a:pt x="45" y="32"/>
                    <a:pt x="45" y="32"/>
                  </a:cubicBezTo>
                  <a:cubicBezTo>
                    <a:pt x="44" y="33"/>
                    <a:pt x="43" y="34"/>
                    <a:pt x="41" y="36"/>
                  </a:cubicBezTo>
                  <a:cubicBezTo>
                    <a:pt x="41" y="36"/>
                    <a:pt x="41" y="36"/>
                    <a:pt x="41" y="36"/>
                  </a:cubicBezTo>
                  <a:cubicBezTo>
                    <a:pt x="41" y="36"/>
                    <a:pt x="40" y="36"/>
                    <a:pt x="40" y="37"/>
                  </a:cubicBezTo>
                  <a:cubicBezTo>
                    <a:pt x="40" y="37"/>
                    <a:pt x="40" y="37"/>
                    <a:pt x="39" y="37"/>
                  </a:cubicBezTo>
                  <a:cubicBezTo>
                    <a:pt x="39" y="38"/>
                    <a:pt x="39" y="38"/>
                    <a:pt x="39" y="38"/>
                  </a:cubicBezTo>
                  <a:cubicBezTo>
                    <a:pt x="39" y="38"/>
                    <a:pt x="38" y="38"/>
                    <a:pt x="38" y="38"/>
                  </a:cubicBezTo>
                  <a:cubicBezTo>
                    <a:pt x="38" y="39"/>
                    <a:pt x="38" y="39"/>
                    <a:pt x="38" y="39"/>
                  </a:cubicBezTo>
                  <a:cubicBezTo>
                    <a:pt x="38" y="39"/>
                    <a:pt x="37" y="39"/>
                    <a:pt x="37" y="39"/>
                  </a:cubicBezTo>
                  <a:cubicBezTo>
                    <a:pt x="37" y="39"/>
                    <a:pt x="37" y="39"/>
                    <a:pt x="36" y="39"/>
                  </a:cubicBezTo>
                  <a:cubicBezTo>
                    <a:pt x="35" y="39"/>
                    <a:pt x="37" y="43"/>
                    <a:pt x="36" y="44"/>
                  </a:cubicBezTo>
                  <a:cubicBezTo>
                    <a:pt x="34" y="44"/>
                    <a:pt x="24" y="45"/>
                    <a:pt x="22" y="45"/>
                  </a:cubicBezTo>
                  <a:cubicBezTo>
                    <a:pt x="20" y="45"/>
                    <a:pt x="19" y="59"/>
                    <a:pt x="18" y="59"/>
                  </a:cubicBezTo>
                  <a:cubicBezTo>
                    <a:pt x="17" y="59"/>
                    <a:pt x="11" y="60"/>
                    <a:pt x="10" y="59"/>
                  </a:cubicBezTo>
                  <a:cubicBezTo>
                    <a:pt x="9" y="59"/>
                    <a:pt x="9" y="58"/>
                    <a:pt x="9" y="58"/>
                  </a:cubicBezTo>
                  <a:cubicBezTo>
                    <a:pt x="8" y="58"/>
                    <a:pt x="7" y="57"/>
                    <a:pt x="6" y="56"/>
                  </a:cubicBezTo>
                  <a:cubicBezTo>
                    <a:pt x="6" y="56"/>
                    <a:pt x="6" y="56"/>
                    <a:pt x="6" y="56"/>
                  </a:cubicBezTo>
                  <a:cubicBezTo>
                    <a:pt x="5" y="56"/>
                    <a:pt x="5" y="56"/>
                    <a:pt x="4" y="55"/>
                  </a:cubicBezTo>
                  <a:cubicBezTo>
                    <a:pt x="4" y="55"/>
                    <a:pt x="4" y="55"/>
                    <a:pt x="4" y="55"/>
                  </a:cubicBezTo>
                  <a:cubicBezTo>
                    <a:pt x="3" y="55"/>
                    <a:pt x="3" y="55"/>
                    <a:pt x="2" y="55"/>
                  </a:cubicBezTo>
                  <a:cubicBezTo>
                    <a:pt x="0" y="55"/>
                    <a:pt x="0" y="65"/>
                    <a:pt x="1" y="68"/>
                  </a:cubicBezTo>
                  <a:cubicBezTo>
                    <a:pt x="1" y="71"/>
                    <a:pt x="4" y="84"/>
                    <a:pt x="7" y="84"/>
                  </a:cubicBezTo>
                  <a:cubicBezTo>
                    <a:pt x="10" y="84"/>
                    <a:pt x="11" y="83"/>
                    <a:pt x="11" y="86"/>
                  </a:cubicBezTo>
                  <a:cubicBezTo>
                    <a:pt x="11" y="89"/>
                    <a:pt x="16" y="103"/>
                    <a:pt x="17" y="103"/>
                  </a:cubicBezTo>
                  <a:cubicBezTo>
                    <a:pt x="19" y="103"/>
                    <a:pt x="32" y="105"/>
                    <a:pt x="32" y="106"/>
                  </a:cubicBezTo>
                  <a:cubicBezTo>
                    <a:pt x="33" y="107"/>
                    <a:pt x="31" y="108"/>
                    <a:pt x="35" y="108"/>
                  </a:cubicBezTo>
                  <a:cubicBezTo>
                    <a:pt x="38" y="109"/>
                    <a:pt x="46" y="109"/>
                    <a:pt x="47" y="107"/>
                  </a:cubicBezTo>
                  <a:cubicBezTo>
                    <a:pt x="47" y="106"/>
                    <a:pt x="46" y="106"/>
                    <a:pt x="51" y="108"/>
                  </a:cubicBezTo>
                  <a:cubicBezTo>
                    <a:pt x="57" y="110"/>
                    <a:pt x="65" y="112"/>
                    <a:pt x="66" y="114"/>
                  </a:cubicBezTo>
                  <a:cubicBezTo>
                    <a:pt x="66" y="116"/>
                    <a:pt x="67" y="117"/>
                    <a:pt x="72" y="115"/>
                  </a:cubicBezTo>
                  <a:cubicBezTo>
                    <a:pt x="76" y="112"/>
                    <a:pt x="81" y="110"/>
                    <a:pt x="82" y="104"/>
                  </a:cubicBezTo>
                  <a:cubicBezTo>
                    <a:pt x="82" y="99"/>
                    <a:pt x="80" y="94"/>
                    <a:pt x="83" y="91"/>
                  </a:cubicBezTo>
                  <a:cubicBezTo>
                    <a:pt x="86" y="88"/>
                    <a:pt x="91" y="81"/>
                    <a:pt x="93"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4" name="Freeform 30"/>
            <p:cNvSpPr>
              <a:spLocks/>
            </p:cNvSpPr>
            <p:nvPr/>
          </p:nvSpPr>
          <p:spPr bwMode="auto">
            <a:xfrm>
              <a:off x="7474018" y="3267902"/>
              <a:ext cx="38276" cy="35542"/>
            </a:xfrm>
            <a:custGeom>
              <a:avLst/>
              <a:gdLst>
                <a:gd name="T0" fmla="*/ 12 w 24"/>
                <a:gd name="T1" fmla="*/ 2 h 22"/>
                <a:gd name="T2" fmla="*/ 3 w 24"/>
                <a:gd name="T3" fmla="*/ 8 h 22"/>
                <a:gd name="T4" fmla="*/ 4 w 24"/>
                <a:gd name="T5" fmla="*/ 20 h 22"/>
                <a:gd name="T6" fmla="*/ 19 w 24"/>
                <a:gd name="T7" fmla="*/ 16 h 22"/>
                <a:gd name="T8" fmla="*/ 21 w 24"/>
                <a:gd name="T9" fmla="*/ 10 h 22"/>
                <a:gd name="T10" fmla="*/ 20 w 24"/>
                <a:gd name="T11" fmla="*/ 3 h 22"/>
                <a:gd name="T12" fmla="*/ 12 w 24"/>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12" y="2"/>
                  </a:moveTo>
                  <a:cubicBezTo>
                    <a:pt x="8" y="3"/>
                    <a:pt x="5" y="6"/>
                    <a:pt x="3" y="8"/>
                  </a:cubicBezTo>
                  <a:cubicBezTo>
                    <a:pt x="0" y="10"/>
                    <a:pt x="1" y="19"/>
                    <a:pt x="4" y="20"/>
                  </a:cubicBezTo>
                  <a:cubicBezTo>
                    <a:pt x="12" y="22"/>
                    <a:pt x="18" y="17"/>
                    <a:pt x="19" y="16"/>
                  </a:cubicBezTo>
                  <a:cubicBezTo>
                    <a:pt x="20" y="15"/>
                    <a:pt x="20" y="11"/>
                    <a:pt x="21" y="10"/>
                  </a:cubicBezTo>
                  <a:cubicBezTo>
                    <a:pt x="22" y="9"/>
                    <a:pt x="24" y="5"/>
                    <a:pt x="20" y="3"/>
                  </a:cubicBezTo>
                  <a:cubicBezTo>
                    <a:pt x="17" y="0"/>
                    <a:pt x="16" y="1"/>
                    <a:pt x="1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5" name="Freeform 31"/>
            <p:cNvSpPr>
              <a:spLocks/>
            </p:cNvSpPr>
            <p:nvPr/>
          </p:nvSpPr>
          <p:spPr bwMode="auto">
            <a:xfrm>
              <a:off x="7648312" y="3177679"/>
              <a:ext cx="27340" cy="64250"/>
            </a:xfrm>
            <a:custGeom>
              <a:avLst/>
              <a:gdLst>
                <a:gd name="T0" fmla="*/ 12 w 17"/>
                <a:gd name="T1" fmla="*/ 3 h 40"/>
                <a:gd name="T2" fmla="*/ 2 w 17"/>
                <a:gd name="T3" fmla="*/ 11 h 40"/>
                <a:gd name="T4" fmla="*/ 0 w 17"/>
                <a:gd name="T5" fmla="*/ 24 h 40"/>
                <a:gd name="T6" fmla="*/ 8 w 17"/>
                <a:gd name="T7" fmla="*/ 37 h 40"/>
                <a:gd name="T8" fmla="*/ 11 w 17"/>
                <a:gd name="T9" fmla="*/ 35 h 40"/>
                <a:gd name="T10" fmla="*/ 14 w 17"/>
                <a:gd name="T11" fmla="*/ 21 h 40"/>
                <a:gd name="T12" fmla="*/ 15 w 17"/>
                <a:gd name="T13" fmla="*/ 10 h 40"/>
                <a:gd name="T14" fmla="*/ 12 w 17"/>
                <a:gd name="T15" fmla="*/ 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0">
                  <a:moveTo>
                    <a:pt x="12" y="3"/>
                  </a:moveTo>
                  <a:cubicBezTo>
                    <a:pt x="10" y="0"/>
                    <a:pt x="2" y="9"/>
                    <a:pt x="2" y="11"/>
                  </a:cubicBezTo>
                  <a:cubicBezTo>
                    <a:pt x="1" y="12"/>
                    <a:pt x="0" y="21"/>
                    <a:pt x="0" y="24"/>
                  </a:cubicBezTo>
                  <a:cubicBezTo>
                    <a:pt x="1" y="27"/>
                    <a:pt x="5" y="34"/>
                    <a:pt x="8" y="37"/>
                  </a:cubicBezTo>
                  <a:cubicBezTo>
                    <a:pt x="10" y="39"/>
                    <a:pt x="10" y="40"/>
                    <a:pt x="11" y="35"/>
                  </a:cubicBezTo>
                  <a:cubicBezTo>
                    <a:pt x="12" y="31"/>
                    <a:pt x="13" y="23"/>
                    <a:pt x="14" y="21"/>
                  </a:cubicBezTo>
                  <a:cubicBezTo>
                    <a:pt x="16" y="20"/>
                    <a:pt x="17" y="12"/>
                    <a:pt x="15" y="10"/>
                  </a:cubicBezTo>
                  <a:cubicBezTo>
                    <a:pt x="14" y="7"/>
                    <a:pt x="12" y="4"/>
                    <a:pt x="1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6" name="Freeform 32"/>
            <p:cNvSpPr>
              <a:spLocks/>
            </p:cNvSpPr>
            <p:nvPr/>
          </p:nvSpPr>
          <p:spPr bwMode="auto">
            <a:xfrm>
              <a:off x="7763142" y="3032092"/>
              <a:ext cx="41694" cy="53314"/>
            </a:xfrm>
            <a:custGeom>
              <a:avLst/>
              <a:gdLst>
                <a:gd name="T0" fmla="*/ 21 w 26"/>
                <a:gd name="T1" fmla="*/ 6 h 33"/>
                <a:gd name="T2" fmla="*/ 18 w 26"/>
                <a:gd name="T3" fmla="*/ 3 h 33"/>
                <a:gd name="T4" fmla="*/ 12 w 26"/>
                <a:gd name="T5" fmla="*/ 2 h 33"/>
                <a:gd name="T6" fmla="*/ 7 w 26"/>
                <a:gd name="T7" fmla="*/ 3 h 33"/>
                <a:gd name="T8" fmla="*/ 2 w 26"/>
                <a:gd name="T9" fmla="*/ 7 h 33"/>
                <a:gd name="T10" fmla="*/ 1 w 26"/>
                <a:gd name="T11" fmla="*/ 12 h 33"/>
                <a:gd name="T12" fmla="*/ 8 w 26"/>
                <a:gd name="T13" fmla="*/ 16 h 33"/>
                <a:gd name="T14" fmla="*/ 7 w 26"/>
                <a:gd name="T15" fmla="*/ 10 h 33"/>
                <a:gd name="T16" fmla="*/ 11 w 26"/>
                <a:gd name="T17" fmla="*/ 14 h 33"/>
                <a:gd name="T18" fmla="*/ 10 w 26"/>
                <a:gd name="T19" fmla="*/ 21 h 33"/>
                <a:gd name="T20" fmla="*/ 11 w 26"/>
                <a:gd name="T21" fmla="*/ 27 h 33"/>
                <a:gd name="T22" fmla="*/ 15 w 26"/>
                <a:gd name="T23" fmla="*/ 32 h 33"/>
                <a:gd name="T24" fmla="*/ 16 w 26"/>
                <a:gd name="T25" fmla="*/ 28 h 33"/>
                <a:gd name="T26" fmla="*/ 20 w 26"/>
                <a:gd name="T27" fmla="*/ 33 h 33"/>
                <a:gd name="T28" fmla="*/ 23 w 26"/>
                <a:gd name="T29" fmla="*/ 29 h 33"/>
                <a:gd name="T30" fmla="*/ 23 w 26"/>
                <a:gd name="T31" fmla="*/ 22 h 33"/>
                <a:gd name="T32" fmla="*/ 26 w 26"/>
                <a:gd name="T33" fmla="*/ 13 h 33"/>
                <a:gd name="T34" fmla="*/ 21 w 26"/>
                <a:gd name="T3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3">
                  <a:moveTo>
                    <a:pt x="21" y="6"/>
                  </a:moveTo>
                  <a:cubicBezTo>
                    <a:pt x="20" y="4"/>
                    <a:pt x="20" y="2"/>
                    <a:pt x="18" y="3"/>
                  </a:cubicBezTo>
                  <a:cubicBezTo>
                    <a:pt x="16" y="3"/>
                    <a:pt x="14" y="3"/>
                    <a:pt x="12" y="2"/>
                  </a:cubicBezTo>
                  <a:cubicBezTo>
                    <a:pt x="10" y="0"/>
                    <a:pt x="8" y="0"/>
                    <a:pt x="7" y="3"/>
                  </a:cubicBezTo>
                  <a:cubicBezTo>
                    <a:pt x="6" y="5"/>
                    <a:pt x="4" y="6"/>
                    <a:pt x="2" y="7"/>
                  </a:cubicBezTo>
                  <a:cubicBezTo>
                    <a:pt x="0" y="8"/>
                    <a:pt x="1" y="11"/>
                    <a:pt x="1" y="12"/>
                  </a:cubicBezTo>
                  <a:cubicBezTo>
                    <a:pt x="1" y="13"/>
                    <a:pt x="7" y="16"/>
                    <a:pt x="8" y="16"/>
                  </a:cubicBezTo>
                  <a:cubicBezTo>
                    <a:pt x="9" y="16"/>
                    <a:pt x="6" y="11"/>
                    <a:pt x="7" y="10"/>
                  </a:cubicBezTo>
                  <a:cubicBezTo>
                    <a:pt x="8" y="10"/>
                    <a:pt x="10" y="12"/>
                    <a:pt x="11" y="14"/>
                  </a:cubicBezTo>
                  <a:cubicBezTo>
                    <a:pt x="13" y="15"/>
                    <a:pt x="11" y="20"/>
                    <a:pt x="10" y="21"/>
                  </a:cubicBezTo>
                  <a:cubicBezTo>
                    <a:pt x="9" y="22"/>
                    <a:pt x="10" y="25"/>
                    <a:pt x="11" y="27"/>
                  </a:cubicBezTo>
                  <a:cubicBezTo>
                    <a:pt x="11" y="29"/>
                    <a:pt x="13" y="32"/>
                    <a:pt x="15" y="32"/>
                  </a:cubicBezTo>
                  <a:cubicBezTo>
                    <a:pt x="16" y="33"/>
                    <a:pt x="15" y="29"/>
                    <a:pt x="16" y="28"/>
                  </a:cubicBezTo>
                  <a:cubicBezTo>
                    <a:pt x="17" y="28"/>
                    <a:pt x="18" y="33"/>
                    <a:pt x="20" y="33"/>
                  </a:cubicBezTo>
                  <a:cubicBezTo>
                    <a:pt x="21" y="33"/>
                    <a:pt x="22" y="30"/>
                    <a:pt x="23" y="29"/>
                  </a:cubicBezTo>
                  <a:cubicBezTo>
                    <a:pt x="24" y="28"/>
                    <a:pt x="24" y="25"/>
                    <a:pt x="23" y="22"/>
                  </a:cubicBezTo>
                  <a:cubicBezTo>
                    <a:pt x="23" y="19"/>
                    <a:pt x="24" y="14"/>
                    <a:pt x="26" y="13"/>
                  </a:cubicBezTo>
                  <a:cubicBezTo>
                    <a:pt x="26" y="11"/>
                    <a:pt x="22" y="8"/>
                    <a:pt x="2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7" name="Freeform 33"/>
            <p:cNvSpPr>
              <a:spLocks/>
            </p:cNvSpPr>
            <p:nvPr/>
          </p:nvSpPr>
          <p:spPr bwMode="auto">
            <a:xfrm>
              <a:off x="7804835" y="3025257"/>
              <a:ext cx="40327" cy="34175"/>
            </a:xfrm>
            <a:custGeom>
              <a:avLst/>
              <a:gdLst>
                <a:gd name="T0" fmla="*/ 9 w 25"/>
                <a:gd name="T1" fmla="*/ 20 h 21"/>
                <a:gd name="T2" fmla="*/ 13 w 25"/>
                <a:gd name="T3" fmla="*/ 11 h 21"/>
                <a:gd name="T4" fmla="*/ 21 w 25"/>
                <a:gd name="T5" fmla="*/ 11 h 21"/>
                <a:gd name="T6" fmla="*/ 23 w 25"/>
                <a:gd name="T7" fmla="*/ 3 h 21"/>
                <a:gd name="T8" fmla="*/ 16 w 25"/>
                <a:gd name="T9" fmla="*/ 0 h 21"/>
                <a:gd name="T10" fmla="*/ 11 w 25"/>
                <a:gd name="T11" fmla="*/ 6 h 21"/>
                <a:gd name="T12" fmla="*/ 5 w 25"/>
                <a:gd name="T13" fmla="*/ 5 h 21"/>
                <a:gd name="T14" fmla="*/ 1 w 25"/>
                <a:gd name="T15" fmla="*/ 11 h 21"/>
                <a:gd name="T16" fmla="*/ 4 w 25"/>
                <a:gd name="T17" fmla="*/ 13 h 21"/>
                <a:gd name="T18" fmla="*/ 9 w 25"/>
                <a:gd name="T19"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9" y="20"/>
                  </a:moveTo>
                  <a:cubicBezTo>
                    <a:pt x="12" y="21"/>
                    <a:pt x="12" y="12"/>
                    <a:pt x="13" y="11"/>
                  </a:cubicBezTo>
                  <a:cubicBezTo>
                    <a:pt x="14" y="9"/>
                    <a:pt x="19" y="11"/>
                    <a:pt x="21" y="11"/>
                  </a:cubicBezTo>
                  <a:cubicBezTo>
                    <a:pt x="22" y="11"/>
                    <a:pt x="25" y="4"/>
                    <a:pt x="23" y="3"/>
                  </a:cubicBezTo>
                  <a:cubicBezTo>
                    <a:pt x="22" y="2"/>
                    <a:pt x="18" y="0"/>
                    <a:pt x="16" y="0"/>
                  </a:cubicBezTo>
                  <a:cubicBezTo>
                    <a:pt x="14" y="1"/>
                    <a:pt x="14" y="5"/>
                    <a:pt x="11" y="6"/>
                  </a:cubicBezTo>
                  <a:cubicBezTo>
                    <a:pt x="8" y="6"/>
                    <a:pt x="7" y="4"/>
                    <a:pt x="5" y="5"/>
                  </a:cubicBezTo>
                  <a:cubicBezTo>
                    <a:pt x="4" y="7"/>
                    <a:pt x="1" y="10"/>
                    <a:pt x="1" y="11"/>
                  </a:cubicBezTo>
                  <a:cubicBezTo>
                    <a:pt x="0" y="12"/>
                    <a:pt x="2" y="12"/>
                    <a:pt x="4" y="13"/>
                  </a:cubicBezTo>
                  <a:cubicBezTo>
                    <a:pt x="5" y="13"/>
                    <a:pt x="5" y="18"/>
                    <a:pt x="9"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8" name="Freeform 34"/>
            <p:cNvSpPr>
              <a:spLocks/>
            </p:cNvSpPr>
            <p:nvPr/>
          </p:nvSpPr>
          <p:spPr bwMode="auto">
            <a:xfrm>
              <a:off x="7778862" y="2896074"/>
              <a:ext cx="157207" cy="145587"/>
            </a:xfrm>
            <a:custGeom>
              <a:avLst/>
              <a:gdLst>
                <a:gd name="T0" fmla="*/ 88 w 97"/>
                <a:gd name="T1" fmla="*/ 65 h 90"/>
                <a:gd name="T2" fmla="*/ 87 w 97"/>
                <a:gd name="T3" fmla="*/ 72 h 90"/>
                <a:gd name="T4" fmla="*/ 93 w 97"/>
                <a:gd name="T5" fmla="*/ 68 h 90"/>
                <a:gd name="T6" fmla="*/ 93 w 97"/>
                <a:gd name="T7" fmla="*/ 57 h 90"/>
                <a:gd name="T8" fmla="*/ 90 w 97"/>
                <a:gd name="T9" fmla="*/ 38 h 90"/>
                <a:gd name="T10" fmla="*/ 94 w 97"/>
                <a:gd name="T11" fmla="*/ 35 h 90"/>
                <a:gd name="T12" fmla="*/ 95 w 97"/>
                <a:gd name="T13" fmla="*/ 23 h 90"/>
                <a:gd name="T14" fmla="*/ 84 w 97"/>
                <a:gd name="T15" fmla="*/ 2 h 90"/>
                <a:gd name="T16" fmla="*/ 79 w 97"/>
                <a:gd name="T17" fmla="*/ 3 h 90"/>
                <a:gd name="T18" fmla="*/ 83 w 97"/>
                <a:gd name="T19" fmla="*/ 6 h 90"/>
                <a:gd name="T20" fmla="*/ 77 w 97"/>
                <a:gd name="T21" fmla="*/ 4 h 90"/>
                <a:gd name="T22" fmla="*/ 74 w 97"/>
                <a:gd name="T23" fmla="*/ 5 h 90"/>
                <a:gd name="T24" fmla="*/ 75 w 97"/>
                <a:gd name="T25" fmla="*/ 13 h 90"/>
                <a:gd name="T26" fmla="*/ 77 w 97"/>
                <a:gd name="T27" fmla="*/ 19 h 90"/>
                <a:gd name="T28" fmla="*/ 74 w 97"/>
                <a:gd name="T29" fmla="*/ 38 h 90"/>
                <a:gd name="T30" fmla="*/ 60 w 97"/>
                <a:gd name="T31" fmla="*/ 51 h 90"/>
                <a:gd name="T32" fmla="*/ 54 w 97"/>
                <a:gd name="T33" fmla="*/ 49 h 90"/>
                <a:gd name="T34" fmla="*/ 50 w 97"/>
                <a:gd name="T35" fmla="*/ 48 h 90"/>
                <a:gd name="T36" fmla="*/ 47 w 97"/>
                <a:gd name="T37" fmla="*/ 60 h 90"/>
                <a:gd name="T38" fmla="*/ 45 w 97"/>
                <a:gd name="T39" fmla="*/ 67 h 90"/>
                <a:gd name="T40" fmla="*/ 35 w 97"/>
                <a:gd name="T41" fmla="*/ 64 h 90"/>
                <a:gd name="T42" fmla="*/ 17 w 97"/>
                <a:gd name="T43" fmla="*/ 67 h 90"/>
                <a:gd name="T44" fmla="*/ 6 w 97"/>
                <a:gd name="T45" fmla="*/ 78 h 90"/>
                <a:gd name="T46" fmla="*/ 8 w 97"/>
                <a:gd name="T47" fmla="*/ 83 h 90"/>
                <a:gd name="T48" fmla="*/ 17 w 97"/>
                <a:gd name="T49" fmla="*/ 82 h 90"/>
                <a:gd name="T50" fmla="*/ 26 w 97"/>
                <a:gd name="T51" fmla="*/ 79 h 90"/>
                <a:gd name="T52" fmla="*/ 37 w 97"/>
                <a:gd name="T53" fmla="*/ 76 h 90"/>
                <a:gd name="T54" fmla="*/ 43 w 97"/>
                <a:gd name="T55" fmla="*/ 82 h 90"/>
                <a:gd name="T56" fmla="*/ 51 w 97"/>
                <a:gd name="T57" fmla="*/ 90 h 90"/>
                <a:gd name="T58" fmla="*/ 60 w 97"/>
                <a:gd name="T59" fmla="*/ 81 h 90"/>
                <a:gd name="T60" fmla="*/ 64 w 97"/>
                <a:gd name="T61" fmla="*/ 78 h 90"/>
                <a:gd name="T62" fmla="*/ 75 w 97"/>
                <a:gd name="T63" fmla="*/ 75 h 90"/>
                <a:gd name="T64" fmla="*/ 81 w 97"/>
                <a:gd name="T65" fmla="*/ 76 h 90"/>
                <a:gd name="T66" fmla="*/ 84 w 97"/>
                <a:gd name="T6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90">
                  <a:moveTo>
                    <a:pt x="84" y="68"/>
                  </a:moveTo>
                  <a:cubicBezTo>
                    <a:pt x="86" y="68"/>
                    <a:pt x="87" y="65"/>
                    <a:pt x="88" y="65"/>
                  </a:cubicBezTo>
                  <a:cubicBezTo>
                    <a:pt x="88" y="64"/>
                    <a:pt x="89" y="66"/>
                    <a:pt x="88" y="67"/>
                  </a:cubicBezTo>
                  <a:cubicBezTo>
                    <a:pt x="88" y="68"/>
                    <a:pt x="86" y="70"/>
                    <a:pt x="87" y="72"/>
                  </a:cubicBezTo>
                  <a:cubicBezTo>
                    <a:pt x="87" y="74"/>
                    <a:pt x="91" y="74"/>
                    <a:pt x="92" y="74"/>
                  </a:cubicBezTo>
                  <a:cubicBezTo>
                    <a:pt x="94" y="74"/>
                    <a:pt x="92" y="71"/>
                    <a:pt x="93" y="68"/>
                  </a:cubicBezTo>
                  <a:cubicBezTo>
                    <a:pt x="94" y="66"/>
                    <a:pt x="97" y="66"/>
                    <a:pt x="95" y="64"/>
                  </a:cubicBezTo>
                  <a:cubicBezTo>
                    <a:pt x="92" y="62"/>
                    <a:pt x="93" y="58"/>
                    <a:pt x="93" y="57"/>
                  </a:cubicBezTo>
                  <a:cubicBezTo>
                    <a:pt x="93" y="56"/>
                    <a:pt x="93" y="50"/>
                    <a:pt x="93" y="48"/>
                  </a:cubicBezTo>
                  <a:cubicBezTo>
                    <a:pt x="94" y="47"/>
                    <a:pt x="91" y="40"/>
                    <a:pt x="90" y="38"/>
                  </a:cubicBezTo>
                  <a:cubicBezTo>
                    <a:pt x="90" y="36"/>
                    <a:pt x="90" y="34"/>
                    <a:pt x="91" y="34"/>
                  </a:cubicBezTo>
                  <a:cubicBezTo>
                    <a:pt x="92" y="34"/>
                    <a:pt x="93" y="35"/>
                    <a:pt x="94" y="35"/>
                  </a:cubicBezTo>
                  <a:cubicBezTo>
                    <a:pt x="95" y="34"/>
                    <a:pt x="94" y="30"/>
                    <a:pt x="94" y="29"/>
                  </a:cubicBezTo>
                  <a:cubicBezTo>
                    <a:pt x="94" y="28"/>
                    <a:pt x="95" y="25"/>
                    <a:pt x="95" y="23"/>
                  </a:cubicBezTo>
                  <a:cubicBezTo>
                    <a:pt x="95" y="22"/>
                    <a:pt x="91" y="11"/>
                    <a:pt x="89" y="11"/>
                  </a:cubicBezTo>
                  <a:cubicBezTo>
                    <a:pt x="88" y="10"/>
                    <a:pt x="85" y="4"/>
                    <a:pt x="84" y="2"/>
                  </a:cubicBezTo>
                  <a:cubicBezTo>
                    <a:pt x="84" y="1"/>
                    <a:pt x="82" y="0"/>
                    <a:pt x="80" y="0"/>
                  </a:cubicBezTo>
                  <a:cubicBezTo>
                    <a:pt x="78" y="0"/>
                    <a:pt x="79" y="2"/>
                    <a:pt x="79" y="3"/>
                  </a:cubicBezTo>
                  <a:cubicBezTo>
                    <a:pt x="79" y="3"/>
                    <a:pt x="81" y="3"/>
                    <a:pt x="82" y="3"/>
                  </a:cubicBezTo>
                  <a:cubicBezTo>
                    <a:pt x="82" y="3"/>
                    <a:pt x="83" y="5"/>
                    <a:pt x="83" y="6"/>
                  </a:cubicBezTo>
                  <a:cubicBezTo>
                    <a:pt x="83" y="7"/>
                    <a:pt x="81" y="7"/>
                    <a:pt x="80" y="7"/>
                  </a:cubicBezTo>
                  <a:cubicBezTo>
                    <a:pt x="78" y="7"/>
                    <a:pt x="78" y="6"/>
                    <a:pt x="77" y="4"/>
                  </a:cubicBezTo>
                  <a:cubicBezTo>
                    <a:pt x="76" y="3"/>
                    <a:pt x="76" y="2"/>
                    <a:pt x="75" y="2"/>
                  </a:cubicBezTo>
                  <a:cubicBezTo>
                    <a:pt x="73" y="2"/>
                    <a:pt x="74" y="3"/>
                    <a:pt x="74" y="5"/>
                  </a:cubicBezTo>
                  <a:cubicBezTo>
                    <a:pt x="74" y="7"/>
                    <a:pt x="74" y="7"/>
                    <a:pt x="73" y="8"/>
                  </a:cubicBezTo>
                  <a:cubicBezTo>
                    <a:pt x="72" y="9"/>
                    <a:pt x="74" y="11"/>
                    <a:pt x="75" y="13"/>
                  </a:cubicBezTo>
                  <a:cubicBezTo>
                    <a:pt x="76" y="15"/>
                    <a:pt x="76" y="15"/>
                    <a:pt x="74" y="16"/>
                  </a:cubicBezTo>
                  <a:cubicBezTo>
                    <a:pt x="73" y="18"/>
                    <a:pt x="75" y="18"/>
                    <a:pt x="77" y="19"/>
                  </a:cubicBezTo>
                  <a:cubicBezTo>
                    <a:pt x="79" y="21"/>
                    <a:pt x="77" y="26"/>
                    <a:pt x="77" y="28"/>
                  </a:cubicBezTo>
                  <a:cubicBezTo>
                    <a:pt x="77" y="31"/>
                    <a:pt x="76" y="35"/>
                    <a:pt x="74" y="38"/>
                  </a:cubicBezTo>
                  <a:cubicBezTo>
                    <a:pt x="72" y="41"/>
                    <a:pt x="69" y="45"/>
                    <a:pt x="67" y="46"/>
                  </a:cubicBezTo>
                  <a:cubicBezTo>
                    <a:pt x="64" y="47"/>
                    <a:pt x="61" y="50"/>
                    <a:pt x="60" y="51"/>
                  </a:cubicBezTo>
                  <a:cubicBezTo>
                    <a:pt x="59" y="52"/>
                    <a:pt x="58" y="53"/>
                    <a:pt x="56" y="53"/>
                  </a:cubicBezTo>
                  <a:cubicBezTo>
                    <a:pt x="54" y="54"/>
                    <a:pt x="53" y="51"/>
                    <a:pt x="54" y="49"/>
                  </a:cubicBezTo>
                  <a:cubicBezTo>
                    <a:pt x="54" y="47"/>
                    <a:pt x="55" y="45"/>
                    <a:pt x="54" y="45"/>
                  </a:cubicBezTo>
                  <a:cubicBezTo>
                    <a:pt x="53" y="46"/>
                    <a:pt x="50" y="47"/>
                    <a:pt x="50" y="48"/>
                  </a:cubicBezTo>
                  <a:cubicBezTo>
                    <a:pt x="50" y="49"/>
                    <a:pt x="51" y="52"/>
                    <a:pt x="51" y="54"/>
                  </a:cubicBezTo>
                  <a:cubicBezTo>
                    <a:pt x="51" y="56"/>
                    <a:pt x="48" y="58"/>
                    <a:pt x="47" y="60"/>
                  </a:cubicBezTo>
                  <a:cubicBezTo>
                    <a:pt x="46" y="62"/>
                    <a:pt x="49" y="63"/>
                    <a:pt x="49" y="65"/>
                  </a:cubicBezTo>
                  <a:cubicBezTo>
                    <a:pt x="48" y="67"/>
                    <a:pt x="46" y="67"/>
                    <a:pt x="45" y="67"/>
                  </a:cubicBezTo>
                  <a:cubicBezTo>
                    <a:pt x="44" y="67"/>
                    <a:pt x="43" y="66"/>
                    <a:pt x="42" y="65"/>
                  </a:cubicBezTo>
                  <a:cubicBezTo>
                    <a:pt x="40" y="64"/>
                    <a:pt x="40" y="64"/>
                    <a:pt x="35" y="64"/>
                  </a:cubicBezTo>
                  <a:cubicBezTo>
                    <a:pt x="31" y="64"/>
                    <a:pt x="32" y="65"/>
                    <a:pt x="30" y="66"/>
                  </a:cubicBezTo>
                  <a:cubicBezTo>
                    <a:pt x="28" y="67"/>
                    <a:pt x="20" y="67"/>
                    <a:pt x="17" y="67"/>
                  </a:cubicBezTo>
                  <a:cubicBezTo>
                    <a:pt x="15" y="68"/>
                    <a:pt x="13" y="72"/>
                    <a:pt x="11" y="73"/>
                  </a:cubicBezTo>
                  <a:cubicBezTo>
                    <a:pt x="8" y="75"/>
                    <a:pt x="8" y="77"/>
                    <a:pt x="6" y="78"/>
                  </a:cubicBezTo>
                  <a:cubicBezTo>
                    <a:pt x="5" y="80"/>
                    <a:pt x="2" y="79"/>
                    <a:pt x="1" y="82"/>
                  </a:cubicBezTo>
                  <a:cubicBezTo>
                    <a:pt x="0" y="85"/>
                    <a:pt x="4" y="83"/>
                    <a:pt x="8" y="83"/>
                  </a:cubicBezTo>
                  <a:cubicBezTo>
                    <a:pt x="11" y="83"/>
                    <a:pt x="12" y="83"/>
                    <a:pt x="12" y="82"/>
                  </a:cubicBezTo>
                  <a:cubicBezTo>
                    <a:pt x="13" y="82"/>
                    <a:pt x="16" y="81"/>
                    <a:pt x="17" y="82"/>
                  </a:cubicBezTo>
                  <a:cubicBezTo>
                    <a:pt x="18" y="83"/>
                    <a:pt x="21" y="82"/>
                    <a:pt x="22" y="82"/>
                  </a:cubicBezTo>
                  <a:cubicBezTo>
                    <a:pt x="23" y="82"/>
                    <a:pt x="24" y="78"/>
                    <a:pt x="26" y="79"/>
                  </a:cubicBezTo>
                  <a:cubicBezTo>
                    <a:pt x="28" y="80"/>
                    <a:pt x="30" y="78"/>
                    <a:pt x="31" y="77"/>
                  </a:cubicBezTo>
                  <a:cubicBezTo>
                    <a:pt x="32" y="77"/>
                    <a:pt x="36" y="76"/>
                    <a:pt x="37" y="76"/>
                  </a:cubicBezTo>
                  <a:cubicBezTo>
                    <a:pt x="39" y="76"/>
                    <a:pt x="41" y="76"/>
                    <a:pt x="44" y="77"/>
                  </a:cubicBezTo>
                  <a:cubicBezTo>
                    <a:pt x="46" y="79"/>
                    <a:pt x="44" y="81"/>
                    <a:pt x="43" y="82"/>
                  </a:cubicBezTo>
                  <a:cubicBezTo>
                    <a:pt x="42" y="82"/>
                    <a:pt x="43" y="85"/>
                    <a:pt x="45" y="87"/>
                  </a:cubicBezTo>
                  <a:cubicBezTo>
                    <a:pt x="47" y="89"/>
                    <a:pt x="48" y="90"/>
                    <a:pt x="51" y="90"/>
                  </a:cubicBezTo>
                  <a:cubicBezTo>
                    <a:pt x="54" y="90"/>
                    <a:pt x="55" y="84"/>
                    <a:pt x="57" y="83"/>
                  </a:cubicBezTo>
                  <a:cubicBezTo>
                    <a:pt x="58" y="81"/>
                    <a:pt x="59" y="82"/>
                    <a:pt x="60" y="81"/>
                  </a:cubicBezTo>
                  <a:cubicBezTo>
                    <a:pt x="60" y="81"/>
                    <a:pt x="60" y="77"/>
                    <a:pt x="61" y="76"/>
                  </a:cubicBezTo>
                  <a:cubicBezTo>
                    <a:pt x="61" y="76"/>
                    <a:pt x="63" y="78"/>
                    <a:pt x="64" y="78"/>
                  </a:cubicBezTo>
                  <a:cubicBezTo>
                    <a:pt x="65" y="78"/>
                    <a:pt x="68" y="78"/>
                    <a:pt x="69" y="78"/>
                  </a:cubicBezTo>
                  <a:cubicBezTo>
                    <a:pt x="71" y="78"/>
                    <a:pt x="75" y="76"/>
                    <a:pt x="75" y="75"/>
                  </a:cubicBezTo>
                  <a:cubicBezTo>
                    <a:pt x="76" y="75"/>
                    <a:pt x="77" y="73"/>
                    <a:pt x="78" y="73"/>
                  </a:cubicBezTo>
                  <a:cubicBezTo>
                    <a:pt x="78" y="72"/>
                    <a:pt x="79" y="76"/>
                    <a:pt x="81" y="76"/>
                  </a:cubicBezTo>
                  <a:cubicBezTo>
                    <a:pt x="82" y="76"/>
                    <a:pt x="82" y="70"/>
                    <a:pt x="82" y="69"/>
                  </a:cubicBezTo>
                  <a:cubicBezTo>
                    <a:pt x="82" y="67"/>
                    <a:pt x="83" y="68"/>
                    <a:pt x="84" y="6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59" name="Freeform 35"/>
            <p:cNvSpPr>
              <a:spLocks/>
            </p:cNvSpPr>
            <p:nvPr/>
          </p:nvSpPr>
          <p:spPr bwMode="auto">
            <a:xfrm>
              <a:off x="7885489" y="2818154"/>
              <a:ext cx="86122" cy="79287"/>
            </a:xfrm>
            <a:custGeom>
              <a:avLst/>
              <a:gdLst>
                <a:gd name="T0" fmla="*/ 46 w 53"/>
                <a:gd name="T1" fmla="*/ 20 h 49"/>
                <a:gd name="T2" fmla="*/ 45 w 53"/>
                <a:gd name="T3" fmla="*/ 15 h 49"/>
                <a:gd name="T4" fmla="*/ 39 w 53"/>
                <a:gd name="T5" fmla="*/ 17 h 49"/>
                <a:gd name="T6" fmla="*/ 37 w 53"/>
                <a:gd name="T7" fmla="*/ 14 h 49"/>
                <a:gd name="T8" fmla="*/ 32 w 53"/>
                <a:gd name="T9" fmla="*/ 15 h 49"/>
                <a:gd name="T10" fmla="*/ 22 w 53"/>
                <a:gd name="T11" fmla="*/ 9 h 49"/>
                <a:gd name="T12" fmla="*/ 13 w 53"/>
                <a:gd name="T13" fmla="*/ 1 h 49"/>
                <a:gd name="T14" fmla="*/ 10 w 53"/>
                <a:gd name="T15" fmla="*/ 2 h 49"/>
                <a:gd name="T16" fmla="*/ 11 w 53"/>
                <a:gd name="T17" fmla="*/ 6 h 49"/>
                <a:gd name="T18" fmla="*/ 13 w 53"/>
                <a:gd name="T19" fmla="*/ 17 h 49"/>
                <a:gd name="T20" fmla="*/ 13 w 53"/>
                <a:gd name="T21" fmla="*/ 24 h 49"/>
                <a:gd name="T22" fmla="*/ 11 w 53"/>
                <a:gd name="T23" fmla="*/ 29 h 49"/>
                <a:gd name="T24" fmla="*/ 5 w 53"/>
                <a:gd name="T25" fmla="*/ 28 h 49"/>
                <a:gd name="T26" fmla="*/ 3 w 53"/>
                <a:gd name="T27" fmla="*/ 32 h 49"/>
                <a:gd name="T28" fmla="*/ 0 w 53"/>
                <a:gd name="T29" fmla="*/ 36 h 49"/>
                <a:gd name="T30" fmla="*/ 3 w 53"/>
                <a:gd name="T31" fmla="*/ 41 h 49"/>
                <a:gd name="T32" fmla="*/ 3 w 53"/>
                <a:gd name="T33" fmla="*/ 44 h 49"/>
                <a:gd name="T34" fmla="*/ 5 w 53"/>
                <a:gd name="T35" fmla="*/ 48 h 49"/>
                <a:gd name="T36" fmla="*/ 9 w 53"/>
                <a:gd name="T37" fmla="*/ 45 h 49"/>
                <a:gd name="T38" fmla="*/ 13 w 53"/>
                <a:gd name="T39" fmla="*/ 43 h 49"/>
                <a:gd name="T40" fmla="*/ 11 w 53"/>
                <a:gd name="T41" fmla="*/ 40 h 49"/>
                <a:gd name="T42" fmla="*/ 6 w 53"/>
                <a:gd name="T43" fmla="*/ 39 h 49"/>
                <a:gd name="T44" fmla="*/ 6 w 53"/>
                <a:gd name="T45" fmla="*/ 34 h 49"/>
                <a:gd name="T46" fmla="*/ 11 w 53"/>
                <a:gd name="T47" fmla="*/ 38 h 49"/>
                <a:gd name="T48" fmla="*/ 16 w 53"/>
                <a:gd name="T49" fmla="*/ 34 h 49"/>
                <a:gd name="T50" fmla="*/ 22 w 53"/>
                <a:gd name="T51" fmla="*/ 36 h 49"/>
                <a:gd name="T52" fmla="*/ 33 w 53"/>
                <a:gd name="T53" fmla="*/ 42 h 49"/>
                <a:gd name="T54" fmla="*/ 35 w 53"/>
                <a:gd name="T55" fmla="*/ 36 h 49"/>
                <a:gd name="T56" fmla="*/ 41 w 53"/>
                <a:gd name="T57" fmla="*/ 29 h 49"/>
                <a:gd name="T58" fmla="*/ 53 w 53"/>
                <a:gd name="T59" fmla="*/ 25 h 49"/>
                <a:gd name="T60" fmla="*/ 49 w 53"/>
                <a:gd name="T61" fmla="*/ 24 h 49"/>
                <a:gd name="T62" fmla="*/ 46 w 53"/>
                <a:gd name="T63" fmla="*/ 2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49">
                  <a:moveTo>
                    <a:pt x="46" y="20"/>
                  </a:moveTo>
                  <a:cubicBezTo>
                    <a:pt x="46" y="19"/>
                    <a:pt x="45" y="16"/>
                    <a:pt x="45" y="15"/>
                  </a:cubicBezTo>
                  <a:cubicBezTo>
                    <a:pt x="45" y="14"/>
                    <a:pt x="41" y="17"/>
                    <a:pt x="39" y="17"/>
                  </a:cubicBezTo>
                  <a:cubicBezTo>
                    <a:pt x="37" y="17"/>
                    <a:pt x="37" y="15"/>
                    <a:pt x="37" y="14"/>
                  </a:cubicBezTo>
                  <a:cubicBezTo>
                    <a:pt x="36" y="13"/>
                    <a:pt x="34" y="14"/>
                    <a:pt x="32" y="15"/>
                  </a:cubicBezTo>
                  <a:cubicBezTo>
                    <a:pt x="30" y="15"/>
                    <a:pt x="25" y="11"/>
                    <a:pt x="22" y="9"/>
                  </a:cubicBezTo>
                  <a:cubicBezTo>
                    <a:pt x="19" y="7"/>
                    <a:pt x="14" y="2"/>
                    <a:pt x="13" y="1"/>
                  </a:cubicBezTo>
                  <a:cubicBezTo>
                    <a:pt x="12" y="0"/>
                    <a:pt x="11" y="1"/>
                    <a:pt x="10" y="2"/>
                  </a:cubicBezTo>
                  <a:cubicBezTo>
                    <a:pt x="9" y="3"/>
                    <a:pt x="9" y="5"/>
                    <a:pt x="11" y="6"/>
                  </a:cubicBezTo>
                  <a:cubicBezTo>
                    <a:pt x="12" y="7"/>
                    <a:pt x="14" y="16"/>
                    <a:pt x="13" y="17"/>
                  </a:cubicBezTo>
                  <a:cubicBezTo>
                    <a:pt x="12" y="18"/>
                    <a:pt x="12" y="22"/>
                    <a:pt x="13" y="24"/>
                  </a:cubicBezTo>
                  <a:cubicBezTo>
                    <a:pt x="14" y="25"/>
                    <a:pt x="12" y="29"/>
                    <a:pt x="11" y="29"/>
                  </a:cubicBezTo>
                  <a:cubicBezTo>
                    <a:pt x="10" y="30"/>
                    <a:pt x="7" y="28"/>
                    <a:pt x="5" y="28"/>
                  </a:cubicBezTo>
                  <a:cubicBezTo>
                    <a:pt x="3" y="27"/>
                    <a:pt x="5" y="30"/>
                    <a:pt x="3" y="32"/>
                  </a:cubicBezTo>
                  <a:cubicBezTo>
                    <a:pt x="3" y="33"/>
                    <a:pt x="0" y="34"/>
                    <a:pt x="0" y="36"/>
                  </a:cubicBezTo>
                  <a:cubicBezTo>
                    <a:pt x="0" y="37"/>
                    <a:pt x="2" y="40"/>
                    <a:pt x="3" y="41"/>
                  </a:cubicBezTo>
                  <a:cubicBezTo>
                    <a:pt x="5" y="43"/>
                    <a:pt x="3" y="43"/>
                    <a:pt x="3" y="44"/>
                  </a:cubicBezTo>
                  <a:cubicBezTo>
                    <a:pt x="2" y="45"/>
                    <a:pt x="4" y="47"/>
                    <a:pt x="5" y="48"/>
                  </a:cubicBezTo>
                  <a:cubicBezTo>
                    <a:pt x="7" y="49"/>
                    <a:pt x="8" y="46"/>
                    <a:pt x="9" y="45"/>
                  </a:cubicBezTo>
                  <a:cubicBezTo>
                    <a:pt x="10" y="45"/>
                    <a:pt x="12" y="43"/>
                    <a:pt x="13" y="43"/>
                  </a:cubicBezTo>
                  <a:cubicBezTo>
                    <a:pt x="15" y="43"/>
                    <a:pt x="13" y="40"/>
                    <a:pt x="11" y="40"/>
                  </a:cubicBezTo>
                  <a:cubicBezTo>
                    <a:pt x="8" y="40"/>
                    <a:pt x="8" y="39"/>
                    <a:pt x="6" y="39"/>
                  </a:cubicBezTo>
                  <a:cubicBezTo>
                    <a:pt x="4" y="38"/>
                    <a:pt x="5" y="35"/>
                    <a:pt x="6" y="34"/>
                  </a:cubicBezTo>
                  <a:cubicBezTo>
                    <a:pt x="7" y="34"/>
                    <a:pt x="10" y="37"/>
                    <a:pt x="11" y="38"/>
                  </a:cubicBezTo>
                  <a:cubicBezTo>
                    <a:pt x="11" y="39"/>
                    <a:pt x="15" y="35"/>
                    <a:pt x="16" y="34"/>
                  </a:cubicBezTo>
                  <a:cubicBezTo>
                    <a:pt x="16" y="34"/>
                    <a:pt x="20" y="36"/>
                    <a:pt x="22" y="36"/>
                  </a:cubicBezTo>
                  <a:cubicBezTo>
                    <a:pt x="24" y="36"/>
                    <a:pt x="31" y="40"/>
                    <a:pt x="33" y="42"/>
                  </a:cubicBezTo>
                  <a:cubicBezTo>
                    <a:pt x="35" y="43"/>
                    <a:pt x="34" y="39"/>
                    <a:pt x="35" y="36"/>
                  </a:cubicBezTo>
                  <a:cubicBezTo>
                    <a:pt x="35" y="33"/>
                    <a:pt x="38" y="30"/>
                    <a:pt x="41" y="29"/>
                  </a:cubicBezTo>
                  <a:cubicBezTo>
                    <a:pt x="44" y="27"/>
                    <a:pt x="52" y="26"/>
                    <a:pt x="53" y="25"/>
                  </a:cubicBezTo>
                  <a:cubicBezTo>
                    <a:pt x="53" y="24"/>
                    <a:pt x="51" y="24"/>
                    <a:pt x="49" y="24"/>
                  </a:cubicBezTo>
                  <a:cubicBezTo>
                    <a:pt x="48" y="24"/>
                    <a:pt x="47" y="21"/>
                    <a:pt x="4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0" name="Freeform 36"/>
            <p:cNvSpPr>
              <a:spLocks/>
            </p:cNvSpPr>
            <p:nvPr/>
          </p:nvSpPr>
          <p:spPr bwMode="auto">
            <a:xfrm>
              <a:off x="7845162" y="2627456"/>
              <a:ext cx="84072" cy="179763"/>
            </a:xfrm>
            <a:custGeom>
              <a:avLst/>
              <a:gdLst>
                <a:gd name="T0" fmla="*/ 6 w 52"/>
                <a:gd name="T1" fmla="*/ 20 h 111"/>
                <a:gd name="T2" fmla="*/ 11 w 52"/>
                <a:gd name="T3" fmla="*/ 29 h 111"/>
                <a:gd name="T4" fmla="*/ 17 w 52"/>
                <a:gd name="T5" fmla="*/ 42 h 111"/>
                <a:gd name="T6" fmla="*/ 19 w 52"/>
                <a:gd name="T7" fmla="*/ 51 h 111"/>
                <a:gd name="T8" fmla="*/ 21 w 52"/>
                <a:gd name="T9" fmla="*/ 59 h 111"/>
                <a:gd name="T10" fmla="*/ 21 w 52"/>
                <a:gd name="T11" fmla="*/ 60 h 111"/>
                <a:gd name="T12" fmla="*/ 22 w 52"/>
                <a:gd name="T13" fmla="*/ 69 h 111"/>
                <a:gd name="T14" fmla="*/ 28 w 52"/>
                <a:gd name="T15" fmla="*/ 86 h 111"/>
                <a:gd name="T16" fmla="*/ 33 w 52"/>
                <a:gd name="T17" fmla="*/ 109 h 111"/>
                <a:gd name="T18" fmla="*/ 37 w 52"/>
                <a:gd name="T19" fmla="*/ 103 h 111"/>
                <a:gd name="T20" fmla="*/ 47 w 52"/>
                <a:gd name="T21" fmla="*/ 108 h 111"/>
                <a:gd name="T22" fmla="*/ 42 w 52"/>
                <a:gd name="T23" fmla="*/ 98 h 111"/>
                <a:gd name="T24" fmla="*/ 35 w 52"/>
                <a:gd name="T25" fmla="*/ 88 h 111"/>
                <a:gd name="T26" fmla="*/ 35 w 52"/>
                <a:gd name="T27" fmla="*/ 79 h 111"/>
                <a:gd name="T28" fmla="*/ 36 w 52"/>
                <a:gd name="T29" fmla="*/ 71 h 111"/>
                <a:gd name="T30" fmla="*/ 50 w 52"/>
                <a:gd name="T31" fmla="*/ 76 h 111"/>
                <a:gd name="T32" fmla="*/ 46 w 52"/>
                <a:gd name="T33" fmla="*/ 70 h 111"/>
                <a:gd name="T34" fmla="*/ 45 w 52"/>
                <a:gd name="T35" fmla="*/ 68 h 111"/>
                <a:gd name="T36" fmla="*/ 44 w 52"/>
                <a:gd name="T37" fmla="*/ 68 h 111"/>
                <a:gd name="T38" fmla="*/ 43 w 52"/>
                <a:gd name="T39" fmla="*/ 65 h 111"/>
                <a:gd name="T40" fmla="*/ 43 w 52"/>
                <a:gd name="T41" fmla="*/ 65 h 111"/>
                <a:gd name="T42" fmla="*/ 42 w 52"/>
                <a:gd name="T43" fmla="*/ 63 h 111"/>
                <a:gd name="T44" fmla="*/ 42 w 52"/>
                <a:gd name="T45" fmla="*/ 62 h 111"/>
                <a:gd name="T46" fmla="*/ 41 w 52"/>
                <a:gd name="T47" fmla="*/ 59 h 111"/>
                <a:gd name="T48" fmla="*/ 40 w 52"/>
                <a:gd name="T49" fmla="*/ 56 h 111"/>
                <a:gd name="T50" fmla="*/ 33 w 52"/>
                <a:gd name="T51" fmla="*/ 47 h 111"/>
                <a:gd name="T52" fmla="*/ 24 w 52"/>
                <a:gd name="T53" fmla="*/ 30 h 111"/>
                <a:gd name="T54" fmla="*/ 20 w 52"/>
                <a:gd name="T55" fmla="*/ 23 h 111"/>
                <a:gd name="T56" fmla="*/ 13 w 52"/>
                <a:gd name="T57" fmla="*/ 8 h 111"/>
                <a:gd name="T58" fmla="*/ 12 w 52"/>
                <a:gd name="T59" fmla="*/ 2 h 111"/>
                <a:gd name="T60" fmla="*/ 2 w 52"/>
                <a:gd name="T61" fmla="*/ 1 h 111"/>
                <a:gd name="T62" fmla="*/ 9 w 52"/>
                <a:gd name="T63" fmla="*/ 7 h 111"/>
                <a:gd name="T64" fmla="*/ 4 w 52"/>
                <a:gd name="T65" fmla="*/ 11 h 111"/>
                <a:gd name="T66" fmla="*/ 6 w 52"/>
                <a:gd name="T67"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1">
                  <a:moveTo>
                    <a:pt x="6" y="20"/>
                  </a:moveTo>
                  <a:cubicBezTo>
                    <a:pt x="6" y="23"/>
                    <a:pt x="9" y="25"/>
                    <a:pt x="11" y="29"/>
                  </a:cubicBezTo>
                  <a:cubicBezTo>
                    <a:pt x="13" y="32"/>
                    <a:pt x="15" y="41"/>
                    <a:pt x="17" y="42"/>
                  </a:cubicBezTo>
                  <a:cubicBezTo>
                    <a:pt x="18" y="43"/>
                    <a:pt x="20" y="49"/>
                    <a:pt x="19" y="51"/>
                  </a:cubicBezTo>
                  <a:cubicBezTo>
                    <a:pt x="19" y="52"/>
                    <a:pt x="20" y="55"/>
                    <a:pt x="21" y="59"/>
                  </a:cubicBezTo>
                  <a:cubicBezTo>
                    <a:pt x="21" y="59"/>
                    <a:pt x="21" y="59"/>
                    <a:pt x="21" y="60"/>
                  </a:cubicBezTo>
                  <a:cubicBezTo>
                    <a:pt x="21" y="64"/>
                    <a:pt x="22" y="67"/>
                    <a:pt x="22" y="69"/>
                  </a:cubicBezTo>
                  <a:cubicBezTo>
                    <a:pt x="22" y="72"/>
                    <a:pt x="28" y="84"/>
                    <a:pt x="28" y="86"/>
                  </a:cubicBezTo>
                  <a:cubicBezTo>
                    <a:pt x="29" y="88"/>
                    <a:pt x="30" y="108"/>
                    <a:pt x="33" y="109"/>
                  </a:cubicBezTo>
                  <a:cubicBezTo>
                    <a:pt x="37" y="111"/>
                    <a:pt x="36" y="104"/>
                    <a:pt x="37" y="103"/>
                  </a:cubicBezTo>
                  <a:cubicBezTo>
                    <a:pt x="38" y="103"/>
                    <a:pt x="43" y="107"/>
                    <a:pt x="47" y="108"/>
                  </a:cubicBezTo>
                  <a:cubicBezTo>
                    <a:pt x="52" y="110"/>
                    <a:pt x="43" y="99"/>
                    <a:pt x="42" y="98"/>
                  </a:cubicBezTo>
                  <a:cubicBezTo>
                    <a:pt x="42" y="96"/>
                    <a:pt x="37" y="91"/>
                    <a:pt x="35" y="88"/>
                  </a:cubicBezTo>
                  <a:cubicBezTo>
                    <a:pt x="33" y="85"/>
                    <a:pt x="34" y="81"/>
                    <a:pt x="35" y="79"/>
                  </a:cubicBezTo>
                  <a:cubicBezTo>
                    <a:pt x="36" y="77"/>
                    <a:pt x="35" y="71"/>
                    <a:pt x="36" y="71"/>
                  </a:cubicBezTo>
                  <a:cubicBezTo>
                    <a:pt x="38" y="70"/>
                    <a:pt x="48" y="76"/>
                    <a:pt x="50" y="76"/>
                  </a:cubicBezTo>
                  <a:cubicBezTo>
                    <a:pt x="51" y="77"/>
                    <a:pt x="48" y="73"/>
                    <a:pt x="46" y="70"/>
                  </a:cubicBezTo>
                  <a:cubicBezTo>
                    <a:pt x="45" y="70"/>
                    <a:pt x="45" y="69"/>
                    <a:pt x="45" y="68"/>
                  </a:cubicBezTo>
                  <a:cubicBezTo>
                    <a:pt x="45" y="68"/>
                    <a:pt x="44" y="68"/>
                    <a:pt x="44" y="68"/>
                  </a:cubicBezTo>
                  <a:cubicBezTo>
                    <a:pt x="44" y="67"/>
                    <a:pt x="44" y="66"/>
                    <a:pt x="43" y="65"/>
                  </a:cubicBezTo>
                  <a:cubicBezTo>
                    <a:pt x="43" y="65"/>
                    <a:pt x="43" y="65"/>
                    <a:pt x="43" y="65"/>
                  </a:cubicBezTo>
                  <a:cubicBezTo>
                    <a:pt x="43" y="65"/>
                    <a:pt x="43" y="64"/>
                    <a:pt x="42" y="63"/>
                  </a:cubicBezTo>
                  <a:cubicBezTo>
                    <a:pt x="42" y="63"/>
                    <a:pt x="42" y="62"/>
                    <a:pt x="42" y="62"/>
                  </a:cubicBezTo>
                  <a:cubicBezTo>
                    <a:pt x="42" y="61"/>
                    <a:pt x="41" y="60"/>
                    <a:pt x="41" y="59"/>
                  </a:cubicBezTo>
                  <a:cubicBezTo>
                    <a:pt x="41" y="58"/>
                    <a:pt x="41" y="57"/>
                    <a:pt x="40" y="56"/>
                  </a:cubicBezTo>
                  <a:cubicBezTo>
                    <a:pt x="40" y="52"/>
                    <a:pt x="36" y="51"/>
                    <a:pt x="33" y="47"/>
                  </a:cubicBezTo>
                  <a:cubicBezTo>
                    <a:pt x="30" y="44"/>
                    <a:pt x="27" y="33"/>
                    <a:pt x="24" y="30"/>
                  </a:cubicBezTo>
                  <a:cubicBezTo>
                    <a:pt x="22" y="27"/>
                    <a:pt x="20" y="27"/>
                    <a:pt x="20" y="23"/>
                  </a:cubicBezTo>
                  <a:cubicBezTo>
                    <a:pt x="19" y="19"/>
                    <a:pt x="15" y="11"/>
                    <a:pt x="13" y="8"/>
                  </a:cubicBezTo>
                  <a:cubicBezTo>
                    <a:pt x="12" y="6"/>
                    <a:pt x="13" y="5"/>
                    <a:pt x="12" y="2"/>
                  </a:cubicBezTo>
                  <a:cubicBezTo>
                    <a:pt x="11" y="0"/>
                    <a:pt x="5" y="0"/>
                    <a:pt x="2" y="1"/>
                  </a:cubicBezTo>
                  <a:cubicBezTo>
                    <a:pt x="0" y="1"/>
                    <a:pt x="7" y="5"/>
                    <a:pt x="9" y="7"/>
                  </a:cubicBezTo>
                  <a:cubicBezTo>
                    <a:pt x="10" y="10"/>
                    <a:pt x="7" y="9"/>
                    <a:pt x="4" y="11"/>
                  </a:cubicBezTo>
                  <a:cubicBezTo>
                    <a:pt x="1" y="13"/>
                    <a:pt x="5" y="17"/>
                    <a:pt x="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1" name="Freeform 37"/>
            <p:cNvSpPr>
              <a:spLocks/>
            </p:cNvSpPr>
            <p:nvPr/>
          </p:nvSpPr>
          <p:spPr bwMode="auto">
            <a:xfrm>
              <a:off x="7662666" y="3293875"/>
              <a:ext cx="88856" cy="101843"/>
            </a:xfrm>
            <a:custGeom>
              <a:avLst/>
              <a:gdLst>
                <a:gd name="T0" fmla="*/ 11 w 55"/>
                <a:gd name="T1" fmla="*/ 0 h 63"/>
                <a:gd name="T2" fmla="*/ 5 w 55"/>
                <a:gd name="T3" fmla="*/ 7 h 63"/>
                <a:gd name="T4" fmla="*/ 8 w 55"/>
                <a:gd name="T5" fmla="*/ 27 h 63"/>
                <a:gd name="T6" fmla="*/ 2 w 55"/>
                <a:gd name="T7" fmla="*/ 26 h 63"/>
                <a:gd name="T8" fmla="*/ 2 w 55"/>
                <a:gd name="T9" fmla="*/ 33 h 63"/>
                <a:gd name="T10" fmla="*/ 6 w 55"/>
                <a:gd name="T11" fmla="*/ 39 h 63"/>
                <a:gd name="T12" fmla="*/ 13 w 55"/>
                <a:gd name="T13" fmla="*/ 43 h 63"/>
                <a:gd name="T14" fmla="*/ 14 w 55"/>
                <a:gd name="T15" fmla="*/ 47 h 63"/>
                <a:gd name="T16" fmla="*/ 21 w 55"/>
                <a:gd name="T17" fmla="*/ 51 h 63"/>
                <a:gd name="T18" fmla="*/ 28 w 55"/>
                <a:gd name="T19" fmla="*/ 49 h 63"/>
                <a:gd name="T20" fmla="*/ 28 w 55"/>
                <a:gd name="T21" fmla="*/ 52 h 63"/>
                <a:gd name="T22" fmla="*/ 33 w 55"/>
                <a:gd name="T23" fmla="*/ 53 h 63"/>
                <a:gd name="T24" fmla="*/ 38 w 55"/>
                <a:gd name="T25" fmla="*/ 56 h 63"/>
                <a:gd name="T26" fmla="*/ 40 w 55"/>
                <a:gd name="T27" fmla="*/ 51 h 63"/>
                <a:gd name="T28" fmla="*/ 43 w 55"/>
                <a:gd name="T29" fmla="*/ 55 h 63"/>
                <a:gd name="T30" fmla="*/ 43 w 55"/>
                <a:gd name="T31" fmla="*/ 59 h 63"/>
                <a:gd name="T32" fmla="*/ 53 w 55"/>
                <a:gd name="T33" fmla="*/ 63 h 63"/>
                <a:gd name="T34" fmla="*/ 55 w 55"/>
                <a:gd name="T35" fmla="*/ 59 h 63"/>
                <a:gd name="T36" fmla="*/ 49 w 55"/>
                <a:gd name="T37" fmla="*/ 54 h 63"/>
                <a:gd name="T38" fmla="*/ 50 w 55"/>
                <a:gd name="T39" fmla="*/ 50 h 63"/>
                <a:gd name="T40" fmla="*/ 44 w 55"/>
                <a:gd name="T41" fmla="*/ 49 h 63"/>
                <a:gd name="T42" fmla="*/ 39 w 55"/>
                <a:gd name="T43" fmla="*/ 46 h 63"/>
                <a:gd name="T44" fmla="*/ 29 w 55"/>
                <a:gd name="T45" fmla="*/ 45 h 63"/>
                <a:gd name="T46" fmla="*/ 26 w 55"/>
                <a:gd name="T47" fmla="*/ 39 h 63"/>
                <a:gd name="T48" fmla="*/ 31 w 55"/>
                <a:gd name="T49" fmla="*/ 42 h 63"/>
                <a:gd name="T50" fmla="*/ 27 w 55"/>
                <a:gd name="T51" fmla="*/ 36 h 63"/>
                <a:gd name="T52" fmla="*/ 23 w 55"/>
                <a:gd name="T53" fmla="*/ 31 h 63"/>
                <a:gd name="T54" fmla="*/ 27 w 55"/>
                <a:gd name="T55" fmla="*/ 26 h 63"/>
                <a:gd name="T56" fmla="*/ 25 w 55"/>
                <a:gd name="T57" fmla="*/ 14 h 63"/>
                <a:gd name="T58" fmla="*/ 22 w 55"/>
                <a:gd name="T59" fmla="*/ 7 h 63"/>
                <a:gd name="T60" fmla="*/ 19 w 55"/>
                <a:gd name="T61" fmla="*/ 4 h 63"/>
                <a:gd name="T62" fmla="*/ 11 w 55"/>
                <a:gd name="T6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63">
                  <a:moveTo>
                    <a:pt x="11" y="0"/>
                  </a:moveTo>
                  <a:cubicBezTo>
                    <a:pt x="7" y="1"/>
                    <a:pt x="4" y="4"/>
                    <a:pt x="5" y="7"/>
                  </a:cubicBezTo>
                  <a:cubicBezTo>
                    <a:pt x="6" y="11"/>
                    <a:pt x="10" y="25"/>
                    <a:pt x="8" y="27"/>
                  </a:cubicBezTo>
                  <a:cubicBezTo>
                    <a:pt x="6" y="29"/>
                    <a:pt x="4" y="26"/>
                    <a:pt x="2" y="26"/>
                  </a:cubicBezTo>
                  <a:cubicBezTo>
                    <a:pt x="0" y="26"/>
                    <a:pt x="3" y="32"/>
                    <a:pt x="2" y="33"/>
                  </a:cubicBezTo>
                  <a:cubicBezTo>
                    <a:pt x="2" y="34"/>
                    <a:pt x="3" y="37"/>
                    <a:pt x="6" y="39"/>
                  </a:cubicBezTo>
                  <a:cubicBezTo>
                    <a:pt x="9" y="41"/>
                    <a:pt x="16" y="42"/>
                    <a:pt x="13" y="43"/>
                  </a:cubicBezTo>
                  <a:cubicBezTo>
                    <a:pt x="10" y="45"/>
                    <a:pt x="12" y="46"/>
                    <a:pt x="14" y="47"/>
                  </a:cubicBezTo>
                  <a:cubicBezTo>
                    <a:pt x="16" y="49"/>
                    <a:pt x="18" y="50"/>
                    <a:pt x="21" y="51"/>
                  </a:cubicBezTo>
                  <a:cubicBezTo>
                    <a:pt x="24" y="52"/>
                    <a:pt x="26" y="50"/>
                    <a:pt x="28" y="49"/>
                  </a:cubicBezTo>
                  <a:cubicBezTo>
                    <a:pt x="29" y="47"/>
                    <a:pt x="28" y="50"/>
                    <a:pt x="28" y="52"/>
                  </a:cubicBezTo>
                  <a:cubicBezTo>
                    <a:pt x="28" y="54"/>
                    <a:pt x="31" y="54"/>
                    <a:pt x="33" y="53"/>
                  </a:cubicBezTo>
                  <a:cubicBezTo>
                    <a:pt x="36" y="53"/>
                    <a:pt x="37" y="55"/>
                    <a:pt x="38" y="56"/>
                  </a:cubicBezTo>
                  <a:cubicBezTo>
                    <a:pt x="40" y="57"/>
                    <a:pt x="39" y="53"/>
                    <a:pt x="40" y="51"/>
                  </a:cubicBezTo>
                  <a:cubicBezTo>
                    <a:pt x="40" y="50"/>
                    <a:pt x="42" y="53"/>
                    <a:pt x="43" y="55"/>
                  </a:cubicBezTo>
                  <a:cubicBezTo>
                    <a:pt x="44" y="57"/>
                    <a:pt x="42" y="57"/>
                    <a:pt x="43" y="59"/>
                  </a:cubicBezTo>
                  <a:cubicBezTo>
                    <a:pt x="44" y="61"/>
                    <a:pt x="51" y="63"/>
                    <a:pt x="53" y="63"/>
                  </a:cubicBezTo>
                  <a:cubicBezTo>
                    <a:pt x="55" y="63"/>
                    <a:pt x="54" y="60"/>
                    <a:pt x="55" y="59"/>
                  </a:cubicBezTo>
                  <a:cubicBezTo>
                    <a:pt x="55" y="58"/>
                    <a:pt x="50" y="56"/>
                    <a:pt x="49" y="54"/>
                  </a:cubicBezTo>
                  <a:cubicBezTo>
                    <a:pt x="48" y="53"/>
                    <a:pt x="50" y="52"/>
                    <a:pt x="50" y="50"/>
                  </a:cubicBezTo>
                  <a:cubicBezTo>
                    <a:pt x="49" y="49"/>
                    <a:pt x="46" y="49"/>
                    <a:pt x="44" y="49"/>
                  </a:cubicBezTo>
                  <a:cubicBezTo>
                    <a:pt x="43" y="49"/>
                    <a:pt x="41" y="47"/>
                    <a:pt x="39" y="46"/>
                  </a:cubicBezTo>
                  <a:cubicBezTo>
                    <a:pt x="38" y="45"/>
                    <a:pt x="32" y="46"/>
                    <a:pt x="29" y="45"/>
                  </a:cubicBezTo>
                  <a:cubicBezTo>
                    <a:pt x="26" y="45"/>
                    <a:pt x="26" y="41"/>
                    <a:pt x="26" y="39"/>
                  </a:cubicBezTo>
                  <a:cubicBezTo>
                    <a:pt x="25" y="37"/>
                    <a:pt x="28" y="41"/>
                    <a:pt x="31" y="42"/>
                  </a:cubicBezTo>
                  <a:cubicBezTo>
                    <a:pt x="34" y="43"/>
                    <a:pt x="30" y="37"/>
                    <a:pt x="27" y="36"/>
                  </a:cubicBezTo>
                  <a:cubicBezTo>
                    <a:pt x="25" y="35"/>
                    <a:pt x="23" y="32"/>
                    <a:pt x="23" y="31"/>
                  </a:cubicBezTo>
                  <a:cubicBezTo>
                    <a:pt x="22" y="29"/>
                    <a:pt x="27" y="28"/>
                    <a:pt x="27" y="26"/>
                  </a:cubicBezTo>
                  <a:cubicBezTo>
                    <a:pt x="27" y="24"/>
                    <a:pt x="29" y="18"/>
                    <a:pt x="25" y="14"/>
                  </a:cubicBezTo>
                  <a:cubicBezTo>
                    <a:pt x="20" y="11"/>
                    <a:pt x="21" y="9"/>
                    <a:pt x="22" y="7"/>
                  </a:cubicBezTo>
                  <a:cubicBezTo>
                    <a:pt x="23" y="5"/>
                    <a:pt x="23" y="4"/>
                    <a:pt x="19" y="4"/>
                  </a:cubicBezTo>
                  <a:cubicBezTo>
                    <a:pt x="15" y="4"/>
                    <a:pt x="15" y="0"/>
                    <a:pt x="1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2" name="Freeform 38"/>
            <p:cNvSpPr>
              <a:spLocks/>
            </p:cNvSpPr>
            <p:nvPr/>
          </p:nvSpPr>
          <p:spPr bwMode="auto">
            <a:xfrm>
              <a:off x="7754939" y="3395718"/>
              <a:ext cx="27340" cy="40327"/>
            </a:xfrm>
            <a:custGeom>
              <a:avLst/>
              <a:gdLst>
                <a:gd name="T0" fmla="*/ 2 w 17"/>
                <a:gd name="T1" fmla="*/ 3 h 25"/>
                <a:gd name="T2" fmla="*/ 3 w 17"/>
                <a:gd name="T3" fmla="*/ 5 h 25"/>
                <a:gd name="T4" fmla="*/ 9 w 17"/>
                <a:gd name="T5" fmla="*/ 12 h 25"/>
                <a:gd name="T6" fmla="*/ 9 w 17"/>
                <a:gd name="T7" fmla="*/ 16 h 25"/>
                <a:gd name="T8" fmla="*/ 7 w 17"/>
                <a:gd name="T9" fmla="*/ 18 h 25"/>
                <a:gd name="T10" fmla="*/ 12 w 17"/>
                <a:gd name="T11" fmla="*/ 25 h 25"/>
                <a:gd name="T12" fmla="*/ 13 w 17"/>
                <a:gd name="T13" fmla="*/ 18 h 25"/>
                <a:gd name="T14" fmla="*/ 16 w 17"/>
                <a:gd name="T15" fmla="*/ 14 h 25"/>
                <a:gd name="T16" fmla="*/ 13 w 17"/>
                <a:gd name="T17" fmla="*/ 5 h 25"/>
                <a:gd name="T18" fmla="*/ 8 w 17"/>
                <a:gd name="T19" fmla="*/ 1 h 25"/>
                <a:gd name="T20" fmla="*/ 2 w 17"/>
                <a:gd name="T21"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2" y="3"/>
                  </a:moveTo>
                  <a:cubicBezTo>
                    <a:pt x="1" y="3"/>
                    <a:pt x="0" y="2"/>
                    <a:pt x="3" y="5"/>
                  </a:cubicBezTo>
                  <a:cubicBezTo>
                    <a:pt x="6" y="8"/>
                    <a:pt x="9" y="10"/>
                    <a:pt x="9" y="12"/>
                  </a:cubicBezTo>
                  <a:cubicBezTo>
                    <a:pt x="10" y="13"/>
                    <a:pt x="10" y="16"/>
                    <a:pt x="9" y="16"/>
                  </a:cubicBezTo>
                  <a:cubicBezTo>
                    <a:pt x="8" y="16"/>
                    <a:pt x="6" y="16"/>
                    <a:pt x="7" y="18"/>
                  </a:cubicBezTo>
                  <a:cubicBezTo>
                    <a:pt x="8" y="21"/>
                    <a:pt x="10" y="25"/>
                    <a:pt x="12" y="25"/>
                  </a:cubicBezTo>
                  <a:cubicBezTo>
                    <a:pt x="13" y="24"/>
                    <a:pt x="12" y="19"/>
                    <a:pt x="13" y="18"/>
                  </a:cubicBezTo>
                  <a:cubicBezTo>
                    <a:pt x="15" y="17"/>
                    <a:pt x="17" y="17"/>
                    <a:pt x="16" y="14"/>
                  </a:cubicBezTo>
                  <a:cubicBezTo>
                    <a:pt x="15" y="11"/>
                    <a:pt x="15" y="7"/>
                    <a:pt x="13" y="5"/>
                  </a:cubicBezTo>
                  <a:cubicBezTo>
                    <a:pt x="12" y="4"/>
                    <a:pt x="10" y="1"/>
                    <a:pt x="8" y="1"/>
                  </a:cubicBezTo>
                  <a:cubicBezTo>
                    <a:pt x="4" y="0"/>
                    <a:pt x="4" y="3"/>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3" name="Freeform 39"/>
            <p:cNvSpPr>
              <a:spLocks/>
            </p:cNvSpPr>
            <p:nvPr/>
          </p:nvSpPr>
          <p:spPr bwMode="auto">
            <a:xfrm>
              <a:off x="7733750" y="3442880"/>
              <a:ext cx="82705" cy="66300"/>
            </a:xfrm>
            <a:custGeom>
              <a:avLst/>
              <a:gdLst>
                <a:gd name="T0" fmla="*/ 46 w 51"/>
                <a:gd name="T1" fmla="*/ 20 h 41"/>
                <a:gd name="T2" fmla="*/ 35 w 51"/>
                <a:gd name="T3" fmla="*/ 1 h 41"/>
                <a:gd name="T4" fmla="*/ 32 w 51"/>
                <a:gd name="T5" fmla="*/ 11 h 41"/>
                <a:gd name="T6" fmla="*/ 27 w 51"/>
                <a:gd name="T7" fmla="*/ 13 h 41"/>
                <a:gd name="T8" fmla="*/ 20 w 51"/>
                <a:gd name="T9" fmla="*/ 19 h 41"/>
                <a:gd name="T10" fmla="*/ 15 w 51"/>
                <a:gd name="T11" fmla="*/ 15 h 41"/>
                <a:gd name="T12" fmla="*/ 11 w 51"/>
                <a:gd name="T13" fmla="*/ 17 h 41"/>
                <a:gd name="T14" fmla="*/ 7 w 51"/>
                <a:gd name="T15" fmla="*/ 19 h 41"/>
                <a:gd name="T16" fmla="*/ 1 w 51"/>
                <a:gd name="T17" fmla="*/ 23 h 41"/>
                <a:gd name="T18" fmla="*/ 2 w 51"/>
                <a:gd name="T19" fmla="*/ 28 h 41"/>
                <a:gd name="T20" fmla="*/ 6 w 51"/>
                <a:gd name="T21" fmla="*/ 23 h 41"/>
                <a:gd name="T22" fmla="*/ 11 w 51"/>
                <a:gd name="T23" fmla="*/ 26 h 41"/>
                <a:gd name="T24" fmla="*/ 20 w 51"/>
                <a:gd name="T25" fmla="*/ 23 h 41"/>
                <a:gd name="T26" fmla="*/ 24 w 51"/>
                <a:gd name="T27" fmla="*/ 28 h 41"/>
                <a:gd name="T28" fmla="*/ 27 w 51"/>
                <a:gd name="T29" fmla="*/ 38 h 41"/>
                <a:gd name="T30" fmla="*/ 35 w 51"/>
                <a:gd name="T31" fmla="*/ 41 h 41"/>
                <a:gd name="T32" fmla="*/ 41 w 51"/>
                <a:gd name="T33" fmla="*/ 36 h 41"/>
                <a:gd name="T34" fmla="*/ 39 w 51"/>
                <a:gd name="T35" fmla="*/ 31 h 41"/>
                <a:gd name="T36" fmla="*/ 43 w 51"/>
                <a:gd name="T37" fmla="*/ 31 h 41"/>
                <a:gd name="T38" fmla="*/ 49 w 51"/>
                <a:gd name="T39" fmla="*/ 31 h 41"/>
                <a:gd name="T40" fmla="*/ 46 w 51"/>
                <a:gd name="T41"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41">
                  <a:moveTo>
                    <a:pt x="46" y="20"/>
                  </a:moveTo>
                  <a:cubicBezTo>
                    <a:pt x="45" y="14"/>
                    <a:pt x="37" y="2"/>
                    <a:pt x="35" y="1"/>
                  </a:cubicBezTo>
                  <a:cubicBezTo>
                    <a:pt x="32" y="0"/>
                    <a:pt x="33" y="10"/>
                    <a:pt x="32" y="11"/>
                  </a:cubicBezTo>
                  <a:cubicBezTo>
                    <a:pt x="32" y="11"/>
                    <a:pt x="27" y="10"/>
                    <a:pt x="27" y="13"/>
                  </a:cubicBezTo>
                  <a:cubicBezTo>
                    <a:pt x="26" y="15"/>
                    <a:pt x="21" y="20"/>
                    <a:pt x="20" y="19"/>
                  </a:cubicBezTo>
                  <a:cubicBezTo>
                    <a:pt x="19" y="18"/>
                    <a:pt x="16" y="15"/>
                    <a:pt x="15" y="15"/>
                  </a:cubicBezTo>
                  <a:cubicBezTo>
                    <a:pt x="14" y="15"/>
                    <a:pt x="10" y="16"/>
                    <a:pt x="11" y="17"/>
                  </a:cubicBezTo>
                  <a:cubicBezTo>
                    <a:pt x="11" y="19"/>
                    <a:pt x="9" y="18"/>
                    <a:pt x="7" y="19"/>
                  </a:cubicBezTo>
                  <a:cubicBezTo>
                    <a:pt x="5" y="20"/>
                    <a:pt x="1" y="21"/>
                    <a:pt x="1" y="23"/>
                  </a:cubicBezTo>
                  <a:cubicBezTo>
                    <a:pt x="2" y="26"/>
                    <a:pt x="0" y="30"/>
                    <a:pt x="2" y="28"/>
                  </a:cubicBezTo>
                  <a:cubicBezTo>
                    <a:pt x="4" y="25"/>
                    <a:pt x="5" y="22"/>
                    <a:pt x="6" y="23"/>
                  </a:cubicBezTo>
                  <a:cubicBezTo>
                    <a:pt x="8" y="25"/>
                    <a:pt x="8" y="27"/>
                    <a:pt x="11" y="26"/>
                  </a:cubicBezTo>
                  <a:cubicBezTo>
                    <a:pt x="14" y="25"/>
                    <a:pt x="18" y="22"/>
                    <a:pt x="20" y="23"/>
                  </a:cubicBezTo>
                  <a:cubicBezTo>
                    <a:pt x="22" y="25"/>
                    <a:pt x="25" y="26"/>
                    <a:pt x="24" y="28"/>
                  </a:cubicBezTo>
                  <a:cubicBezTo>
                    <a:pt x="23" y="30"/>
                    <a:pt x="22" y="34"/>
                    <a:pt x="27" y="38"/>
                  </a:cubicBezTo>
                  <a:cubicBezTo>
                    <a:pt x="31" y="41"/>
                    <a:pt x="33" y="41"/>
                    <a:pt x="35" y="41"/>
                  </a:cubicBezTo>
                  <a:cubicBezTo>
                    <a:pt x="38" y="40"/>
                    <a:pt x="42" y="38"/>
                    <a:pt x="41" y="36"/>
                  </a:cubicBezTo>
                  <a:cubicBezTo>
                    <a:pt x="39" y="35"/>
                    <a:pt x="38" y="32"/>
                    <a:pt x="39" y="31"/>
                  </a:cubicBezTo>
                  <a:cubicBezTo>
                    <a:pt x="39" y="30"/>
                    <a:pt x="41" y="28"/>
                    <a:pt x="43" y="31"/>
                  </a:cubicBezTo>
                  <a:cubicBezTo>
                    <a:pt x="45" y="33"/>
                    <a:pt x="48" y="34"/>
                    <a:pt x="49" y="31"/>
                  </a:cubicBezTo>
                  <a:cubicBezTo>
                    <a:pt x="51" y="29"/>
                    <a:pt x="48" y="26"/>
                    <a:pt x="4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4" name="Freeform 40"/>
            <p:cNvSpPr>
              <a:spLocks/>
            </p:cNvSpPr>
            <p:nvPr/>
          </p:nvSpPr>
          <p:spPr bwMode="auto">
            <a:xfrm>
              <a:off x="7715979" y="3410072"/>
              <a:ext cx="29391" cy="27340"/>
            </a:xfrm>
            <a:custGeom>
              <a:avLst/>
              <a:gdLst>
                <a:gd name="T0" fmla="*/ 11 w 18"/>
                <a:gd name="T1" fmla="*/ 11 h 17"/>
                <a:gd name="T2" fmla="*/ 16 w 18"/>
                <a:gd name="T3" fmla="*/ 7 h 17"/>
                <a:gd name="T4" fmla="*/ 12 w 18"/>
                <a:gd name="T5" fmla="*/ 2 h 17"/>
                <a:gd name="T6" fmla="*/ 4 w 18"/>
                <a:gd name="T7" fmla="*/ 0 h 17"/>
                <a:gd name="T8" fmla="*/ 7 w 18"/>
                <a:gd name="T9" fmla="*/ 7 h 17"/>
                <a:gd name="T10" fmla="*/ 5 w 18"/>
                <a:gd name="T11" fmla="*/ 13 h 17"/>
                <a:gd name="T12" fmla="*/ 11 w 18"/>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11" y="11"/>
                  </a:moveTo>
                  <a:cubicBezTo>
                    <a:pt x="14" y="10"/>
                    <a:pt x="14" y="8"/>
                    <a:pt x="16" y="7"/>
                  </a:cubicBezTo>
                  <a:cubicBezTo>
                    <a:pt x="18" y="6"/>
                    <a:pt x="15" y="2"/>
                    <a:pt x="12" y="2"/>
                  </a:cubicBezTo>
                  <a:cubicBezTo>
                    <a:pt x="8" y="2"/>
                    <a:pt x="7" y="0"/>
                    <a:pt x="4" y="0"/>
                  </a:cubicBezTo>
                  <a:cubicBezTo>
                    <a:pt x="0" y="1"/>
                    <a:pt x="4" y="4"/>
                    <a:pt x="7" y="7"/>
                  </a:cubicBezTo>
                  <a:cubicBezTo>
                    <a:pt x="9" y="10"/>
                    <a:pt x="4" y="10"/>
                    <a:pt x="5" y="13"/>
                  </a:cubicBezTo>
                  <a:cubicBezTo>
                    <a:pt x="5" y="17"/>
                    <a:pt x="8" y="13"/>
                    <a:pt x="11"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5" name="Freeform 41"/>
            <p:cNvSpPr>
              <a:spLocks/>
            </p:cNvSpPr>
            <p:nvPr/>
          </p:nvSpPr>
          <p:spPr bwMode="auto">
            <a:xfrm>
              <a:off x="7732383" y="3426476"/>
              <a:ext cx="22556" cy="36909"/>
            </a:xfrm>
            <a:custGeom>
              <a:avLst/>
              <a:gdLst>
                <a:gd name="T0" fmla="*/ 10 w 14"/>
                <a:gd name="T1" fmla="*/ 0 h 23"/>
                <a:gd name="T2" fmla="*/ 5 w 14"/>
                <a:gd name="T3" fmla="*/ 6 h 23"/>
                <a:gd name="T4" fmla="*/ 3 w 14"/>
                <a:gd name="T5" fmla="*/ 13 h 23"/>
                <a:gd name="T6" fmla="*/ 11 w 14"/>
                <a:gd name="T7" fmla="*/ 20 h 23"/>
                <a:gd name="T8" fmla="*/ 10 w 14"/>
                <a:gd name="T9" fmla="*/ 10 h 23"/>
                <a:gd name="T10" fmla="*/ 10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10" y="0"/>
                  </a:moveTo>
                  <a:cubicBezTo>
                    <a:pt x="9" y="0"/>
                    <a:pt x="5" y="3"/>
                    <a:pt x="5" y="6"/>
                  </a:cubicBezTo>
                  <a:cubicBezTo>
                    <a:pt x="4" y="9"/>
                    <a:pt x="0" y="10"/>
                    <a:pt x="3" y="13"/>
                  </a:cubicBezTo>
                  <a:cubicBezTo>
                    <a:pt x="5" y="17"/>
                    <a:pt x="11" y="23"/>
                    <a:pt x="11" y="20"/>
                  </a:cubicBezTo>
                  <a:cubicBezTo>
                    <a:pt x="11" y="17"/>
                    <a:pt x="10" y="13"/>
                    <a:pt x="10" y="10"/>
                  </a:cubicBezTo>
                  <a:cubicBezTo>
                    <a:pt x="10" y="7"/>
                    <a:pt x="14" y="1"/>
                    <a:pt x="10"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6" name="Freeform 42"/>
            <p:cNvSpPr>
              <a:spLocks/>
            </p:cNvSpPr>
            <p:nvPr/>
          </p:nvSpPr>
          <p:spPr bwMode="auto">
            <a:xfrm>
              <a:off x="7753572" y="3436045"/>
              <a:ext cx="27340" cy="12987"/>
            </a:xfrm>
            <a:custGeom>
              <a:avLst/>
              <a:gdLst>
                <a:gd name="T0" fmla="*/ 2 w 17"/>
                <a:gd name="T1" fmla="*/ 8 h 8"/>
                <a:gd name="T2" fmla="*/ 7 w 17"/>
                <a:gd name="T3" fmla="*/ 2 h 8"/>
                <a:gd name="T4" fmla="*/ 2 w 17"/>
                <a:gd name="T5" fmla="*/ 8 h 8"/>
              </a:gdLst>
              <a:ahLst/>
              <a:cxnLst>
                <a:cxn ang="0">
                  <a:pos x="T0" y="T1"/>
                </a:cxn>
                <a:cxn ang="0">
                  <a:pos x="T2" y="T3"/>
                </a:cxn>
                <a:cxn ang="0">
                  <a:pos x="T4" y="T5"/>
                </a:cxn>
              </a:cxnLst>
              <a:rect l="0" t="0" r="r" b="b"/>
              <a:pathLst>
                <a:path w="17" h="8">
                  <a:moveTo>
                    <a:pt x="2" y="8"/>
                  </a:moveTo>
                  <a:cubicBezTo>
                    <a:pt x="4" y="8"/>
                    <a:pt x="17" y="6"/>
                    <a:pt x="7" y="2"/>
                  </a:cubicBezTo>
                  <a:cubicBezTo>
                    <a:pt x="3" y="0"/>
                    <a:pt x="0" y="7"/>
                    <a:pt x="2"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7" name="Freeform 43"/>
            <p:cNvSpPr>
              <a:spLocks/>
            </p:cNvSpPr>
            <p:nvPr/>
          </p:nvSpPr>
          <p:spPr bwMode="auto">
            <a:xfrm>
              <a:off x="7683855" y="3381364"/>
              <a:ext cx="23923" cy="20505"/>
            </a:xfrm>
            <a:custGeom>
              <a:avLst/>
              <a:gdLst>
                <a:gd name="T0" fmla="*/ 11 w 15"/>
                <a:gd name="T1" fmla="*/ 2 h 13"/>
                <a:gd name="T2" fmla="*/ 2 w 15"/>
                <a:gd name="T3" fmla="*/ 2 h 13"/>
                <a:gd name="T4" fmla="*/ 5 w 15"/>
                <a:gd name="T5" fmla="*/ 6 h 13"/>
                <a:gd name="T6" fmla="*/ 12 w 15"/>
                <a:gd name="T7" fmla="*/ 13 h 13"/>
                <a:gd name="T8" fmla="*/ 15 w 15"/>
                <a:gd name="T9" fmla="*/ 8 h 13"/>
                <a:gd name="T10" fmla="*/ 11 w 15"/>
                <a:gd name="T11" fmla="*/ 2 h 13"/>
              </a:gdLst>
              <a:ahLst/>
              <a:cxnLst>
                <a:cxn ang="0">
                  <a:pos x="T0" y="T1"/>
                </a:cxn>
                <a:cxn ang="0">
                  <a:pos x="T2" y="T3"/>
                </a:cxn>
                <a:cxn ang="0">
                  <a:pos x="T4" y="T5"/>
                </a:cxn>
                <a:cxn ang="0">
                  <a:pos x="T6" y="T7"/>
                </a:cxn>
                <a:cxn ang="0">
                  <a:pos x="T8" y="T9"/>
                </a:cxn>
                <a:cxn ang="0">
                  <a:pos x="T10" y="T11"/>
                </a:cxn>
              </a:cxnLst>
              <a:rect l="0" t="0" r="r" b="b"/>
              <a:pathLst>
                <a:path w="15" h="13">
                  <a:moveTo>
                    <a:pt x="11" y="2"/>
                  </a:moveTo>
                  <a:cubicBezTo>
                    <a:pt x="8" y="1"/>
                    <a:pt x="0" y="0"/>
                    <a:pt x="2" y="2"/>
                  </a:cubicBezTo>
                  <a:cubicBezTo>
                    <a:pt x="3" y="3"/>
                    <a:pt x="2" y="6"/>
                    <a:pt x="5" y="6"/>
                  </a:cubicBezTo>
                  <a:cubicBezTo>
                    <a:pt x="8" y="6"/>
                    <a:pt x="7" y="13"/>
                    <a:pt x="12" y="13"/>
                  </a:cubicBezTo>
                  <a:cubicBezTo>
                    <a:pt x="15" y="13"/>
                    <a:pt x="15" y="10"/>
                    <a:pt x="15" y="8"/>
                  </a:cubicBezTo>
                  <a:cubicBezTo>
                    <a:pt x="15" y="6"/>
                    <a:pt x="14" y="3"/>
                    <a:pt x="1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8" name="Freeform 44"/>
            <p:cNvSpPr>
              <a:spLocks/>
            </p:cNvSpPr>
            <p:nvPr/>
          </p:nvSpPr>
          <p:spPr bwMode="auto">
            <a:xfrm>
              <a:off x="7646945" y="3419641"/>
              <a:ext cx="38276" cy="45795"/>
            </a:xfrm>
            <a:custGeom>
              <a:avLst/>
              <a:gdLst>
                <a:gd name="T0" fmla="*/ 10 w 24"/>
                <a:gd name="T1" fmla="*/ 17 h 28"/>
                <a:gd name="T2" fmla="*/ 2 w 24"/>
                <a:gd name="T3" fmla="*/ 28 h 28"/>
                <a:gd name="T4" fmla="*/ 14 w 24"/>
                <a:gd name="T5" fmla="*/ 19 h 28"/>
                <a:gd name="T6" fmla="*/ 24 w 24"/>
                <a:gd name="T7" fmla="*/ 11 h 28"/>
                <a:gd name="T8" fmla="*/ 20 w 24"/>
                <a:gd name="T9" fmla="*/ 3 h 28"/>
                <a:gd name="T10" fmla="*/ 18 w 24"/>
                <a:gd name="T11" fmla="*/ 9 h 28"/>
                <a:gd name="T12" fmla="*/ 10 w 24"/>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24" h="28">
                  <a:moveTo>
                    <a:pt x="10" y="17"/>
                  </a:moveTo>
                  <a:cubicBezTo>
                    <a:pt x="9" y="18"/>
                    <a:pt x="0" y="28"/>
                    <a:pt x="2" y="28"/>
                  </a:cubicBezTo>
                  <a:cubicBezTo>
                    <a:pt x="5" y="28"/>
                    <a:pt x="11" y="20"/>
                    <a:pt x="14" y="19"/>
                  </a:cubicBezTo>
                  <a:cubicBezTo>
                    <a:pt x="16" y="18"/>
                    <a:pt x="23" y="13"/>
                    <a:pt x="24" y="11"/>
                  </a:cubicBezTo>
                  <a:cubicBezTo>
                    <a:pt x="24" y="9"/>
                    <a:pt x="22" y="0"/>
                    <a:pt x="20" y="3"/>
                  </a:cubicBezTo>
                  <a:cubicBezTo>
                    <a:pt x="18" y="4"/>
                    <a:pt x="21" y="8"/>
                    <a:pt x="18" y="9"/>
                  </a:cubicBezTo>
                  <a:cubicBezTo>
                    <a:pt x="16" y="10"/>
                    <a:pt x="11" y="16"/>
                    <a:pt x="10" y="1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69" name="Freeform 45"/>
            <p:cNvSpPr>
              <a:spLocks/>
            </p:cNvSpPr>
            <p:nvPr/>
          </p:nvSpPr>
          <p:spPr bwMode="auto">
            <a:xfrm>
              <a:off x="7911462" y="3613757"/>
              <a:ext cx="405320" cy="185914"/>
            </a:xfrm>
            <a:custGeom>
              <a:avLst/>
              <a:gdLst>
                <a:gd name="T0" fmla="*/ 188 w 251"/>
                <a:gd name="T1" fmla="*/ 84 h 115"/>
                <a:gd name="T2" fmla="*/ 206 w 251"/>
                <a:gd name="T3" fmla="*/ 103 h 115"/>
                <a:gd name="T4" fmla="*/ 235 w 251"/>
                <a:gd name="T5" fmla="*/ 112 h 115"/>
                <a:gd name="T6" fmla="*/ 247 w 251"/>
                <a:gd name="T7" fmla="*/ 112 h 115"/>
                <a:gd name="T8" fmla="*/ 220 w 251"/>
                <a:gd name="T9" fmla="*/ 94 h 115"/>
                <a:gd name="T10" fmla="*/ 195 w 251"/>
                <a:gd name="T11" fmla="*/ 69 h 115"/>
                <a:gd name="T12" fmla="*/ 192 w 251"/>
                <a:gd name="T13" fmla="*/ 59 h 115"/>
                <a:gd name="T14" fmla="*/ 172 w 251"/>
                <a:gd name="T15" fmla="*/ 47 h 115"/>
                <a:gd name="T16" fmla="*/ 153 w 251"/>
                <a:gd name="T17" fmla="*/ 36 h 115"/>
                <a:gd name="T18" fmla="*/ 120 w 251"/>
                <a:gd name="T19" fmla="*/ 25 h 115"/>
                <a:gd name="T20" fmla="*/ 118 w 251"/>
                <a:gd name="T21" fmla="*/ 24 h 115"/>
                <a:gd name="T22" fmla="*/ 113 w 251"/>
                <a:gd name="T23" fmla="*/ 22 h 115"/>
                <a:gd name="T24" fmla="*/ 112 w 251"/>
                <a:gd name="T25" fmla="*/ 21 h 115"/>
                <a:gd name="T26" fmla="*/ 111 w 251"/>
                <a:gd name="T27" fmla="*/ 20 h 115"/>
                <a:gd name="T28" fmla="*/ 105 w 251"/>
                <a:gd name="T29" fmla="*/ 21 h 115"/>
                <a:gd name="T30" fmla="*/ 78 w 251"/>
                <a:gd name="T31" fmla="*/ 11 h 115"/>
                <a:gd name="T32" fmla="*/ 66 w 251"/>
                <a:gd name="T33" fmla="*/ 17 h 115"/>
                <a:gd name="T34" fmla="*/ 65 w 251"/>
                <a:gd name="T35" fmla="*/ 22 h 115"/>
                <a:gd name="T36" fmla="*/ 57 w 251"/>
                <a:gd name="T37" fmla="*/ 31 h 115"/>
                <a:gd name="T38" fmla="*/ 44 w 251"/>
                <a:gd name="T39" fmla="*/ 21 h 115"/>
                <a:gd name="T40" fmla="*/ 33 w 251"/>
                <a:gd name="T41" fmla="*/ 5 h 115"/>
                <a:gd name="T42" fmla="*/ 10 w 251"/>
                <a:gd name="T43" fmla="*/ 4 h 115"/>
                <a:gd name="T44" fmla="*/ 4 w 251"/>
                <a:gd name="T45" fmla="*/ 6 h 115"/>
                <a:gd name="T46" fmla="*/ 20 w 251"/>
                <a:gd name="T47" fmla="*/ 16 h 115"/>
                <a:gd name="T48" fmla="*/ 31 w 251"/>
                <a:gd name="T49" fmla="*/ 25 h 115"/>
                <a:gd name="T50" fmla="*/ 35 w 251"/>
                <a:gd name="T51" fmla="*/ 35 h 115"/>
                <a:gd name="T52" fmla="*/ 41 w 251"/>
                <a:gd name="T53" fmla="*/ 36 h 115"/>
                <a:gd name="T54" fmla="*/ 49 w 251"/>
                <a:gd name="T55" fmla="*/ 39 h 115"/>
                <a:gd name="T56" fmla="*/ 85 w 251"/>
                <a:gd name="T57" fmla="*/ 53 h 115"/>
                <a:gd name="T58" fmla="*/ 113 w 251"/>
                <a:gd name="T59" fmla="*/ 79 h 115"/>
                <a:gd name="T60" fmla="*/ 99 w 251"/>
                <a:gd name="T61" fmla="*/ 89 h 115"/>
                <a:gd name="T62" fmla="*/ 115 w 251"/>
                <a:gd name="T63" fmla="*/ 87 h 115"/>
                <a:gd name="T64" fmla="*/ 126 w 251"/>
                <a:gd name="T65" fmla="*/ 88 h 115"/>
                <a:gd name="T66" fmla="*/ 128 w 251"/>
                <a:gd name="T67" fmla="*/ 90 h 115"/>
                <a:gd name="T68" fmla="*/ 130 w 251"/>
                <a:gd name="T69" fmla="*/ 92 h 115"/>
                <a:gd name="T70" fmla="*/ 132 w 251"/>
                <a:gd name="T71" fmla="*/ 94 h 115"/>
                <a:gd name="T72" fmla="*/ 135 w 251"/>
                <a:gd name="T73" fmla="*/ 96 h 115"/>
                <a:gd name="T74" fmla="*/ 136 w 251"/>
                <a:gd name="T75" fmla="*/ 97 h 115"/>
                <a:gd name="T76" fmla="*/ 138 w 251"/>
                <a:gd name="T77" fmla="*/ 98 h 115"/>
                <a:gd name="T78" fmla="*/ 140 w 251"/>
                <a:gd name="T79" fmla="*/ 98 h 115"/>
                <a:gd name="T80" fmla="*/ 154 w 251"/>
                <a:gd name="T81" fmla="*/ 98 h 115"/>
                <a:gd name="T82" fmla="*/ 155 w 251"/>
                <a:gd name="T83" fmla="*/ 87 h 115"/>
                <a:gd name="T84" fmla="*/ 165 w 251"/>
                <a:gd name="T85" fmla="*/ 81 h 115"/>
                <a:gd name="T86" fmla="*/ 179 w 251"/>
                <a:gd name="T87"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1" h="115">
                  <a:moveTo>
                    <a:pt x="179" y="82"/>
                  </a:moveTo>
                  <a:cubicBezTo>
                    <a:pt x="184" y="84"/>
                    <a:pt x="186" y="84"/>
                    <a:pt x="188" y="84"/>
                  </a:cubicBezTo>
                  <a:cubicBezTo>
                    <a:pt x="189" y="84"/>
                    <a:pt x="195" y="92"/>
                    <a:pt x="195" y="92"/>
                  </a:cubicBezTo>
                  <a:cubicBezTo>
                    <a:pt x="195" y="92"/>
                    <a:pt x="203" y="101"/>
                    <a:pt x="206" y="103"/>
                  </a:cubicBezTo>
                  <a:cubicBezTo>
                    <a:pt x="208" y="105"/>
                    <a:pt x="213" y="106"/>
                    <a:pt x="217" y="106"/>
                  </a:cubicBezTo>
                  <a:cubicBezTo>
                    <a:pt x="222" y="106"/>
                    <a:pt x="232" y="110"/>
                    <a:pt x="235" y="112"/>
                  </a:cubicBezTo>
                  <a:cubicBezTo>
                    <a:pt x="238" y="113"/>
                    <a:pt x="238" y="115"/>
                    <a:pt x="242" y="115"/>
                  </a:cubicBezTo>
                  <a:cubicBezTo>
                    <a:pt x="247" y="115"/>
                    <a:pt x="251" y="115"/>
                    <a:pt x="247" y="112"/>
                  </a:cubicBezTo>
                  <a:cubicBezTo>
                    <a:pt x="243" y="110"/>
                    <a:pt x="242" y="109"/>
                    <a:pt x="236" y="105"/>
                  </a:cubicBezTo>
                  <a:cubicBezTo>
                    <a:pt x="230" y="100"/>
                    <a:pt x="224" y="96"/>
                    <a:pt x="220" y="94"/>
                  </a:cubicBezTo>
                  <a:cubicBezTo>
                    <a:pt x="217" y="93"/>
                    <a:pt x="215" y="90"/>
                    <a:pt x="210" y="85"/>
                  </a:cubicBezTo>
                  <a:cubicBezTo>
                    <a:pt x="205" y="79"/>
                    <a:pt x="191" y="69"/>
                    <a:pt x="195" y="69"/>
                  </a:cubicBezTo>
                  <a:cubicBezTo>
                    <a:pt x="199" y="69"/>
                    <a:pt x="207" y="70"/>
                    <a:pt x="205" y="68"/>
                  </a:cubicBezTo>
                  <a:cubicBezTo>
                    <a:pt x="203" y="66"/>
                    <a:pt x="197" y="60"/>
                    <a:pt x="192" y="59"/>
                  </a:cubicBezTo>
                  <a:cubicBezTo>
                    <a:pt x="187" y="57"/>
                    <a:pt x="178" y="57"/>
                    <a:pt x="177" y="54"/>
                  </a:cubicBezTo>
                  <a:cubicBezTo>
                    <a:pt x="176" y="51"/>
                    <a:pt x="178" y="51"/>
                    <a:pt x="172" y="47"/>
                  </a:cubicBezTo>
                  <a:cubicBezTo>
                    <a:pt x="166" y="44"/>
                    <a:pt x="163" y="41"/>
                    <a:pt x="161" y="39"/>
                  </a:cubicBezTo>
                  <a:cubicBezTo>
                    <a:pt x="158" y="36"/>
                    <a:pt x="160" y="37"/>
                    <a:pt x="153" y="36"/>
                  </a:cubicBezTo>
                  <a:cubicBezTo>
                    <a:pt x="147" y="34"/>
                    <a:pt x="145" y="31"/>
                    <a:pt x="139" y="30"/>
                  </a:cubicBezTo>
                  <a:cubicBezTo>
                    <a:pt x="134" y="29"/>
                    <a:pt x="124" y="28"/>
                    <a:pt x="120" y="25"/>
                  </a:cubicBezTo>
                  <a:cubicBezTo>
                    <a:pt x="119" y="25"/>
                    <a:pt x="119" y="24"/>
                    <a:pt x="118" y="24"/>
                  </a:cubicBezTo>
                  <a:cubicBezTo>
                    <a:pt x="118" y="24"/>
                    <a:pt x="118" y="24"/>
                    <a:pt x="118" y="24"/>
                  </a:cubicBezTo>
                  <a:cubicBezTo>
                    <a:pt x="116" y="23"/>
                    <a:pt x="115" y="22"/>
                    <a:pt x="113" y="22"/>
                  </a:cubicBezTo>
                  <a:cubicBezTo>
                    <a:pt x="113" y="22"/>
                    <a:pt x="113" y="22"/>
                    <a:pt x="113" y="22"/>
                  </a:cubicBezTo>
                  <a:cubicBezTo>
                    <a:pt x="113" y="22"/>
                    <a:pt x="112" y="22"/>
                    <a:pt x="112" y="22"/>
                  </a:cubicBezTo>
                  <a:cubicBezTo>
                    <a:pt x="112" y="21"/>
                    <a:pt x="112" y="21"/>
                    <a:pt x="112" y="21"/>
                  </a:cubicBezTo>
                  <a:cubicBezTo>
                    <a:pt x="112" y="21"/>
                    <a:pt x="111" y="21"/>
                    <a:pt x="111" y="21"/>
                  </a:cubicBezTo>
                  <a:cubicBezTo>
                    <a:pt x="111" y="21"/>
                    <a:pt x="111" y="21"/>
                    <a:pt x="111" y="20"/>
                  </a:cubicBezTo>
                  <a:cubicBezTo>
                    <a:pt x="112" y="19"/>
                    <a:pt x="109" y="15"/>
                    <a:pt x="108" y="16"/>
                  </a:cubicBezTo>
                  <a:cubicBezTo>
                    <a:pt x="107" y="18"/>
                    <a:pt x="107" y="21"/>
                    <a:pt x="105" y="21"/>
                  </a:cubicBezTo>
                  <a:cubicBezTo>
                    <a:pt x="102" y="21"/>
                    <a:pt x="98" y="18"/>
                    <a:pt x="94" y="18"/>
                  </a:cubicBezTo>
                  <a:cubicBezTo>
                    <a:pt x="90" y="17"/>
                    <a:pt x="79" y="11"/>
                    <a:pt x="78" y="11"/>
                  </a:cubicBezTo>
                  <a:cubicBezTo>
                    <a:pt x="77" y="11"/>
                    <a:pt x="74" y="18"/>
                    <a:pt x="73" y="18"/>
                  </a:cubicBezTo>
                  <a:cubicBezTo>
                    <a:pt x="72" y="18"/>
                    <a:pt x="69" y="17"/>
                    <a:pt x="66" y="17"/>
                  </a:cubicBezTo>
                  <a:cubicBezTo>
                    <a:pt x="62" y="17"/>
                    <a:pt x="58" y="17"/>
                    <a:pt x="59" y="18"/>
                  </a:cubicBezTo>
                  <a:cubicBezTo>
                    <a:pt x="61" y="19"/>
                    <a:pt x="66" y="20"/>
                    <a:pt x="65" y="22"/>
                  </a:cubicBezTo>
                  <a:cubicBezTo>
                    <a:pt x="64" y="23"/>
                    <a:pt x="66" y="27"/>
                    <a:pt x="64" y="28"/>
                  </a:cubicBezTo>
                  <a:cubicBezTo>
                    <a:pt x="63" y="28"/>
                    <a:pt x="61" y="33"/>
                    <a:pt x="57" y="31"/>
                  </a:cubicBezTo>
                  <a:cubicBezTo>
                    <a:pt x="53" y="30"/>
                    <a:pt x="56" y="27"/>
                    <a:pt x="55" y="26"/>
                  </a:cubicBezTo>
                  <a:cubicBezTo>
                    <a:pt x="54" y="26"/>
                    <a:pt x="46" y="21"/>
                    <a:pt x="44" y="21"/>
                  </a:cubicBezTo>
                  <a:cubicBezTo>
                    <a:pt x="39" y="20"/>
                    <a:pt x="45" y="18"/>
                    <a:pt x="42" y="13"/>
                  </a:cubicBezTo>
                  <a:cubicBezTo>
                    <a:pt x="39" y="9"/>
                    <a:pt x="34" y="5"/>
                    <a:pt x="33" y="5"/>
                  </a:cubicBezTo>
                  <a:cubicBezTo>
                    <a:pt x="32" y="5"/>
                    <a:pt x="19" y="3"/>
                    <a:pt x="17" y="3"/>
                  </a:cubicBezTo>
                  <a:cubicBezTo>
                    <a:pt x="15" y="2"/>
                    <a:pt x="11" y="5"/>
                    <a:pt x="10" y="4"/>
                  </a:cubicBezTo>
                  <a:cubicBezTo>
                    <a:pt x="8" y="3"/>
                    <a:pt x="0" y="0"/>
                    <a:pt x="1" y="2"/>
                  </a:cubicBezTo>
                  <a:cubicBezTo>
                    <a:pt x="1" y="3"/>
                    <a:pt x="1" y="6"/>
                    <a:pt x="4" y="6"/>
                  </a:cubicBezTo>
                  <a:cubicBezTo>
                    <a:pt x="7" y="7"/>
                    <a:pt x="6" y="4"/>
                    <a:pt x="9" y="7"/>
                  </a:cubicBezTo>
                  <a:cubicBezTo>
                    <a:pt x="12" y="10"/>
                    <a:pt x="11" y="13"/>
                    <a:pt x="20" y="16"/>
                  </a:cubicBezTo>
                  <a:cubicBezTo>
                    <a:pt x="28" y="20"/>
                    <a:pt x="36" y="19"/>
                    <a:pt x="35" y="20"/>
                  </a:cubicBezTo>
                  <a:cubicBezTo>
                    <a:pt x="35" y="20"/>
                    <a:pt x="33" y="25"/>
                    <a:pt x="31" y="25"/>
                  </a:cubicBezTo>
                  <a:cubicBezTo>
                    <a:pt x="28" y="25"/>
                    <a:pt x="21" y="26"/>
                    <a:pt x="25" y="28"/>
                  </a:cubicBezTo>
                  <a:cubicBezTo>
                    <a:pt x="29" y="30"/>
                    <a:pt x="37" y="34"/>
                    <a:pt x="35" y="35"/>
                  </a:cubicBezTo>
                  <a:cubicBezTo>
                    <a:pt x="33" y="35"/>
                    <a:pt x="30" y="38"/>
                    <a:pt x="34" y="40"/>
                  </a:cubicBezTo>
                  <a:cubicBezTo>
                    <a:pt x="38" y="43"/>
                    <a:pt x="41" y="39"/>
                    <a:pt x="41" y="36"/>
                  </a:cubicBezTo>
                  <a:cubicBezTo>
                    <a:pt x="40" y="34"/>
                    <a:pt x="38" y="29"/>
                    <a:pt x="41" y="32"/>
                  </a:cubicBezTo>
                  <a:cubicBezTo>
                    <a:pt x="45" y="35"/>
                    <a:pt x="43" y="36"/>
                    <a:pt x="49" y="39"/>
                  </a:cubicBezTo>
                  <a:cubicBezTo>
                    <a:pt x="55" y="41"/>
                    <a:pt x="67" y="44"/>
                    <a:pt x="71" y="47"/>
                  </a:cubicBezTo>
                  <a:cubicBezTo>
                    <a:pt x="76" y="49"/>
                    <a:pt x="83" y="53"/>
                    <a:pt x="85" y="53"/>
                  </a:cubicBezTo>
                  <a:cubicBezTo>
                    <a:pt x="88" y="53"/>
                    <a:pt x="94" y="56"/>
                    <a:pt x="99" y="62"/>
                  </a:cubicBezTo>
                  <a:cubicBezTo>
                    <a:pt x="103" y="67"/>
                    <a:pt x="115" y="79"/>
                    <a:pt x="113" y="79"/>
                  </a:cubicBezTo>
                  <a:cubicBezTo>
                    <a:pt x="110" y="79"/>
                    <a:pt x="104" y="77"/>
                    <a:pt x="103" y="79"/>
                  </a:cubicBezTo>
                  <a:cubicBezTo>
                    <a:pt x="102" y="81"/>
                    <a:pt x="97" y="89"/>
                    <a:pt x="99" y="89"/>
                  </a:cubicBezTo>
                  <a:cubicBezTo>
                    <a:pt x="102" y="89"/>
                    <a:pt x="110" y="83"/>
                    <a:pt x="110" y="84"/>
                  </a:cubicBezTo>
                  <a:cubicBezTo>
                    <a:pt x="111" y="86"/>
                    <a:pt x="113" y="89"/>
                    <a:pt x="115" y="87"/>
                  </a:cubicBezTo>
                  <a:cubicBezTo>
                    <a:pt x="117" y="86"/>
                    <a:pt x="119" y="83"/>
                    <a:pt x="121" y="84"/>
                  </a:cubicBezTo>
                  <a:cubicBezTo>
                    <a:pt x="122" y="84"/>
                    <a:pt x="124" y="84"/>
                    <a:pt x="126" y="88"/>
                  </a:cubicBezTo>
                  <a:cubicBezTo>
                    <a:pt x="126" y="88"/>
                    <a:pt x="127" y="89"/>
                    <a:pt x="127" y="89"/>
                  </a:cubicBezTo>
                  <a:cubicBezTo>
                    <a:pt x="127" y="90"/>
                    <a:pt x="128" y="90"/>
                    <a:pt x="128" y="90"/>
                  </a:cubicBezTo>
                  <a:cubicBezTo>
                    <a:pt x="128" y="90"/>
                    <a:pt x="129" y="91"/>
                    <a:pt x="129" y="91"/>
                  </a:cubicBezTo>
                  <a:cubicBezTo>
                    <a:pt x="129" y="92"/>
                    <a:pt x="130" y="92"/>
                    <a:pt x="130" y="92"/>
                  </a:cubicBezTo>
                  <a:cubicBezTo>
                    <a:pt x="130" y="93"/>
                    <a:pt x="131" y="93"/>
                    <a:pt x="131" y="94"/>
                  </a:cubicBezTo>
                  <a:cubicBezTo>
                    <a:pt x="132" y="94"/>
                    <a:pt x="132" y="94"/>
                    <a:pt x="132" y="94"/>
                  </a:cubicBezTo>
                  <a:cubicBezTo>
                    <a:pt x="133" y="95"/>
                    <a:pt x="133" y="95"/>
                    <a:pt x="134" y="96"/>
                  </a:cubicBezTo>
                  <a:cubicBezTo>
                    <a:pt x="134" y="96"/>
                    <a:pt x="134" y="96"/>
                    <a:pt x="135" y="96"/>
                  </a:cubicBezTo>
                  <a:cubicBezTo>
                    <a:pt x="135" y="96"/>
                    <a:pt x="135" y="96"/>
                    <a:pt x="135" y="96"/>
                  </a:cubicBezTo>
                  <a:cubicBezTo>
                    <a:pt x="135" y="96"/>
                    <a:pt x="135" y="97"/>
                    <a:pt x="136" y="97"/>
                  </a:cubicBezTo>
                  <a:cubicBezTo>
                    <a:pt x="136" y="97"/>
                    <a:pt x="136" y="97"/>
                    <a:pt x="137" y="97"/>
                  </a:cubicBezTo>
                  <a:cubicBezTo>
                    <a:pt x="137" y="98"/>
                    <a:pt x="137" y="98"/>
                    <a:pt x="138" y="98"/>
                  </a:cubicBezTo>
                  <a:cubicBezTo>
                    <a:pt x="138" y="98"/>
                    <a:pt x="138" y="98"/>
                    <a:pt x="139" y="98"/>
                  </a:cubicBezTo>
                  <a:cubicBezTo>
                    <a:pt x="139" y="98"/>
                    <a:pt x="139" y="98"/>
                    <a:pt x="140" y="98"/>
                  </a:cubicBezTo>
                  <a:cubicBezTo>
                    <a:pt x="140" y="99"/>
                    <a:pt x="141" y="99"/>
                    <a:pt x="141" y="99"/>
                  </a:cubicBezTo>
                  <a:cubicBezTo>
                    <a:pt x="144" y="98"/>
                    <a:pt x="151" y="98"/>
                    <a:pt x="154" y="98"/>
                  </a:cubicBezTo>
                  <a:cubicBezTo>
                    <a:pt x="158" y="98"/>
                    <a:pt x="164" y="96"/>
                    <a:pt x="160" y="94"/>
                  </a:cubicBezTo>
                  <a:cubicBezTo>
                    <a:pt x="157" y="91"/>
                    <a:pt x="152" y="87"/>
                    <a:pt x="155" y="87"/>
                  </a:cubicBezTo>
                  <a:cubicBezTo>
                    <a:pt x="158" y="86"/>
                    <a:pt x="163" y="86"/>
                    <a:pt x="162" y="85"/>
                  </a:cubicBezTo>
                  <a:cubicBezTo>
                    <a:pt x="161" y="84"/>
                    <a:pt x="163" y="82"/>
                    <a:pt x="165" y="81"/>
                  </a:cubicBezTo>
                  <a:cubicBezTo>
                    <a:pt x="167" y="81"/>
                    <a:pt x="174" y="84"/>
                    <a:pt x="175" y="83"/>
                  </a:cubicBezTo>
                  <a:cubicBezTo>
                    <a:pt x="176" y="82"/>
                    <a:pt x="173" y="80"/>
                    <a:pt x="179" y="8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0" name="Freeform 46"/>
            <p:cNvSpPr>
              <a:spLocks/>
            </p:cNvSpPr>
            <p:nvPr/>
          </p:nvSpPr>
          <p:spPr bwMode="auto">
            <a:xfrm>
              <a:off x="8252533" y="3695094"/>
              <a:ext cx="59465" cy="22556"/>
            </a:xfrm>
            <a:custGeom>
              <a:avLst/>
              <a:gdLst>
                <a:gd name="T0" fmla="*/ 26 w 37"/>
                <a:gd name="T1" fmla="*/ 1 h 14"/>
                <a:gd name="T2" fmla="*/ 18 w 37"/>
                <a:gd name="T3" fmla="*/ 7 h 14"/>
                <a:gd name="T4" fmla="*/ 14 w 37"/>
                <a:gd name="T5" fmla="*/ 5 h 14"/>
                <a:gd name="T6" fmla="*/ 1 w 37"/>
                <a:gd name="T7" fmla="*/ 10 h 14"/>
                <a:gd name="T8" fmla="*/ 25 w 37"/>
                <a:gd name="T9" fmla="*/ 12 h 14"/>
                <a:gd name="T10" fmla="*/ 35 w 37"/>
                <a:gd name="T11" fmla="*/ 3 h 14"/>
                <a:gd name="T12" fmla="*/ 26 w 37"/>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26" y="1"/>
                  </a:moveTo>
                  <a:cubicBezTo>
                    <a:pt x="26" y="2"/>
                    <a:pt x="20" y="7"/>
                    <a:pt x="18" y="7"/>
                  </a:cubicBezTo>
                  <a:cubicBezTo>
                    <a:pt x="16" y="7"/>
                    <a:pt x="15" y="4"/>
                    <a:pt x="14" y="5"/>
                  </a:cubicBezTo>
                  <a:cubicBezTo>
                    <a:pt x="12" y="6"/>
                    <a:pt x="0" y="8"/>
                    <a:pt x="1" y="10"/>
                  </a:cubicBezTo>
                  <a:cubicBezTo>
                    <a:pt x="3" y="11"/>
                    <a:pt x="22" y="14"/>
                    <a:pt x="25" y="12"/>
                  </a:cubicBezTo>
                  <a:cubicBezTo>
                    <a:pt x="27" y="11"/>
                    <a:pt x="37" y="6"/>
                    <a:pt x="35" y="3"/>
                  </a:cubicBezTo>
                  <a:cubicBezTo>
                    <a:pt x="33" y="0"/>
                    <a:pt x="27" y="0"/>
                    <a:pt x="26"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1" name="Freeform 47"/>
            <p:cNvSpPr>
              <a:spLocks/>
            </p:cNvSpPr>
            <p:nvPr/>
          </p:nvSpPr>
          <p:spPr bwMode="auto">
            <a:xfrm>
              <a:off x="8357109" y="3708081"/>
              <a:ext cx="41010" cy="23923"/>
            </a:xfrm>
            <a:custGeom>
              <a:avLst/>
              <a:gdLst>
                <a:gd name="T0" fmla="*/ 12 w 25"/>
                <a:gd name="T1" fmla="*/ 13 h 15"/>
                <a:gd name="T2" fmla="*/ 5 w 25"/>
                <a:gd name="T3" fmla="*/ 2 h 15"/>
                <a:gd name="T4" fmla="*/ 12 w 25"/>
                <a:gd name="T5" fmla="*/ 13 h 15"/>
              </a:gdLst>
              <a:ahLst/>
              <a:cxnLst>
                <a:cxn ang="0">
                  <a:pos x="T0" y="T1"/>
                </a:cxn>
                <a:cxn ang="0">
                  <a:pos x="T2" y="T3"/>
                </a:cxn>
                <a:cxn ang="0">
                  <a:pos x="T4" y="T5"/>
                </a:cxn>
              </a:cxnLst>
              <a:rect l="0" t="0" r="r" b="b"/>
              <a:pathLst>
                <a:path w="25" h="15">
                  <a:moveTo>
                    <a:pt x="12" y="13"/>
                  </a:moveTo>
                  <a:cubicBezTo>
                    <a:pt x="25" y="15"/>
                    <a:pt x="9" y="3"/>
                    <a:pt x="5" y="2"/>
                  </a:cubicBezTo>
                  <a:cubicBezTo>
                    <a:pt x="0" y="0"/>
                    <a:pt x="9" y="13"/>
                    <a:pt x="12"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2" name="Freeform 48"/>
            <p:cNvSpPr>
              <a:spLocks/>
            </p:cNvSpPr>
            <p:nvPr/>
          </p:nvSpPr>
          <p:spPr bwMode="auto">
            <a:xfrm>
              <a:off x="8601121" y="3980800"/>
              <a:ext cx="71085" cy="41010"/>
            </a:xfrm>
            <a:custGeom>
              <a:avLst/>
              <a:gdLst>
                <a:gd name="T0" fmla="*/ 27 w 44"/>
                <a:gd name="T1" fmla="*/ 16 h 25"/>
                <a:gd name="T2" fmla="*/ 3 w 44"/>
                <a:gd name="T3" fmla="*/ 1 h 25"/>
                <a:gd name="T4" fmla="*/ 20 w 44"/>
                <a:gd name="T5" fmla="*/ 17 h 25"/>
                <a:gd name="T6" fmla="*/ 40 w 44"/>
                <a:gd name="T7" fmla="*/ 25 h 25"/>
                <a:gd name="T8" fmla="*/ 27 w 44"/>
                <a:gd name="T9" fmla="*/ 16 h 25"/>
              </a:gdLst>
              <a:ahLst/>
              <a:cxnLst>
                <a:cxn ang="0">
                  <a:pos x="T0" y="T1"/>
                </a:cxn>
                <a:cxn ang="0">
                  <a:pos x="T2" y="T3"/>
                </a:cxn>
                <a:cxn ang="0">
                  <a:pos x="T4" y="T5"/>
                </a:cxn>
                <a:cxn ang="0">
                  <a:pos x="T6" y="T7"/>
                </a:cxn>
                <a:cxn ang="0">
                  <a:pos x="T8" y="T9"/>
                </a:cxn>
              </a:cxnLst>
              <a:rect l="0" t="0" r="r" b="b"/>
              <a:pathLst>
                <a:path w="44" h="25">
                  <a:moveTo>
                    <a:pt x="27" y="16"/>
                  </a:moveTo>
                  <a:cubicBezTo>
                    <a:pt x="23" y="13"/>
                    <a:pt x="6" y="3"/>
                    <a:pt x="3" y="1"/>
                  </a:cubicBezTo>
                  <a:cubicBezTo>
                    <a:pt x="0" y="0"/>
                    <a:pt x="14" y="13"/>
                    <a:pt x="20" y="17"/>
                  </a:cubicBezTo>
                  <a:cubicBezTo>
                    <a:pt x="26" y="21"/>
                    <a:pt x="37" y="25"/>
                    <a:pt x="40" y="25"/>
                  </a:cubicBezTo>
                  <a:cubicBezTo>
                    <a:pt x="44" y="25"/>
                    <a:pt x="31" y="18"/>
                    <a:pt x="27" y="1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3" name="Freeform 49"/>
            <p:cNvSpPr>
              <a:spLocks/>
            </p:cNvSpPr>
            <p:nvPr/>
          </p:nvSpPr>
          <p:spPr bwMode="auto">
            <a:xfrm>
              <a:off x="8809591" y="3921335"/>
              <a:ext cx="25973" cy="21189"/>
            </a:xfrm>
            <a:custGeom>
              <a:avLst/>
              <a:gdLst>
                <a:gd name="T0" fmla="*/ 11 w 16"/>
                <a:gd name="T1" fmla="*/ 5 h 13"/>
                <a:gd name="T2" fmla="*/ 5 w 16"/>
                <a:gd name="T3" fmla="*/ 2 h 13"/>
                <a:gd name="T4" fmla="*/ 0 w 16"/>
                <a:gd name="T5" fmla="*/ 8 h 13"/>
                <a:gd name="T6" fmla="*/ 12 w 16"/>
                <a:gd name="T7" fmla="*/ 13 h 13"/>
                <a:gd name="T8" fmla="*/ 11 w 16"/>
                <a:gd name="T9" fmla="*/ 5 h 13"/>
              </a:gdLst>
              <a:ahLst/>
              <a:cxnLst>
                <a:cxn ang="0">
                  <a:pos x="T0" y="T1"/>
                </a:cxn>
                <a:cxn ang="0">
                  <a:pos x="T2" y="T3"/>
                </a:cxn>
                <a:cxn ang="0">
                  <a:pos x="T4" y="T5"/>
                </a:cxn>
                <a:cxn ang="0">
                  <a:pos x="T6" y="T7"/>
                </a:cxn>
                <a:cxn ang="0">
                  <a:pos x="T8" y="T9"/>
                </a:cxn>
              </a:cxnLst>
              <a:rect l="0" t="0" r="r" b="b"/>
              <a:pathLst>
                <a:path w="16" h="13">
                  <a:moveTo>
                    <a:pt x="11" y="5"/>
                  </a:moveTo>
                  <a:cubicBezTo>
                    <a:pt x="8" y="2"/>
                    <a:pt x="4" y="0"/>
                    <a:pt x="5" y="2"/>
                  </a:cubicBezTo>
                  <a:cubicBezTo>
                    <a:pt x="5" y="4"/>
                    <a:pt x="1" y="4"/>
                    <a:pt x="0" y="8"/>
                  </a:cubicBezTo>
                  <a:cubicBezTo>
                    <a:pt x="0" y="12"/>
                    <a:pt x="8" y="13"/>
                    <a:pt x="12" y="13"/>
                  </a:cubicBezTo>
                  <a:cubicBezTo>
                    <a:pt x="16" y="13"/>
                    <a:pt x="15" y="8"/>
                    <a:pt x="11"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4" name="Freeform 50"/>
            <p:cNvSpPr>
              <a:spLocks/>
            </p:cNvSpPr>
            <p:nvPr/>
          </p:nvSpPr>
          <p:spPr bwMode="auto">
            <a:xfrm>
              <a:off x="8817793" y="3896729"/>
              <a:ext cx="21189" cy="21189"/>
            </a:xfrm>
            <a:custGeom>
              <a:avLst/>
              <a:gdLst>
                <a:gd name="T0" fmla="*/ 3 w 13"/>
                <a:gd name="T1" fmla="*/ 10 h 13"/>
                <a:gd name="T2" fmla="*/ 11 w 13"/>
                <a:gd name="T3" fmla="*/ 3 h 13"/>
                <a:gd name="T4" fmla="*/ 4 w 13"/>
                <a:gd name="T5" fmla="*/ 6 h 13"/>
                <a:gd name="T6" fmla="*/ 3 w 13"/>
                <a:gd name="T7" fmla="*/ 10 h 13"/>
              </a:gdLst>
              <a:ahLst/>
              <a:cxnLst>
                <a:cxn ang="0">
                  <a:pos x="T0" y="T1"/>
                </a:cxn>
                <a:cxn ang="0">
                  <a:pos x="T2" y="T3"/>
                </a:cxn>
                <a:cxn ang="0">
                  <a:pos x="T4" y="T5"/>
                </a:cxn>
                <a:cxn ang="0">
                  <a:pos x="T6" y="T7"/>
                </a:cxn>
              </a:cxnLst>
              <a:rect l="0" t="0" r="r" b="b"/>
              <a:pathLst>
                <a:path w="13" h="13">
                  <a:moveTo>
                    <a:pt x="3" y="10"/>
                  </a:moveTo>
                  <a:cubicBezTo>
                    <a:pt x="9" y="13"/>
                    <a:pt x="13" y="5"/>
                    <a:pt x="11" y="3"/>
                  </a:cubicBezTo>
                  <a:cubicBezTo>
                    <a:pt x="10" y="0"/>
                    <a:pt x="7" y="5"/>
                    <a:pt x="4" y="6"/>
                  </a:cubicBezTo>
                  <a:cubicBezTo>
                    <a:pt x="0" y="7"/>
                    <a:pt x="0" y="8"/>
                    <a:pt x="3"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5" name="Freeform 51"/>
            <p:cNvSpPr>
              <a:spLocks/>
            </p:cNvSpPr>
            <p:nvPr/>
          </p:nvSpPr>
          <p:spPr bwMode="auto">
            <a:xfrm>
              <a:off x="8611374" y="3872806"/>
              <a:ext cx="23923" cy="22556"/>
            </a:xfrm>
            <a:custGeom>
              <a:avLst/>
              <a:gdLst>
                <a:gd name="T0" fmla="*/ 14 w 15"/>
                <a:gd name="T1" fmla="*/ 8 h 14"/>
                <a:gd name="T2" fmla="*/ 5 w 15"/>
                <a:gd name="T3" fmla="*/ 1 h 14"/>
                <a:gd name="T4" fmla="*/ 11 w 15"/>
                <a:gd name="T5" fmla="*/ 12 h 14"/>
                <a:gd name="T6" fmla="*/ 14 w 15"/>
                <a:gd name="T7" fmla="*/ 8 h 14"/>
              </a:gdLst>
              <a:ahLst/>
              <a:cxnLst>
                <a:cxn ang="0">
                  <a:pos x="T0" y="T1"/>
                </a:cxn>
                <a:cxn ang="0">
                  <a:pos x="T2" y="T3"/>
                </a:cxn>
                <a:cxn ang="0">
                  <a:pos x="T4" y="T5"/>
                </a:cxn>
                <a:cxn ang="0">
                  <a:pos x="T6" y="T7"/>
                </a:cxn>
              </a:cxnLst>
              <a:rect l="0" t="0" r="r" b="b"/>
              <a:pathLst>
                <a:path w="15" h="14">
                  <a:moveTo>
                    <a:pt x="14" y="8"/>
                  </a:moveTo>
                  <a:cubicBezTo>
                    <a:pt x="13" y="6"/>
                    <a:pt x="10" y="2"/>
                    <a:pt x="5" y="1"/>
                  </a:cubicBezTo>
                  <a:cubicBezTo>
                    <a:pt x="0" y="0"/>
                    <a:pt x="9" y="11"/>
                    <a:pt x="11" y="12"/>
                  </a:cubicBezTo>
                  <a:cubicBezTo>
                    <a:pt x="13" y="14"/>
                    <a:pt x="15" y="9"/>
                    <a:pt x="1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6" name="Freeform 52"/>
            <p:cNvSpPr>
              <a:spLocks/>
            </p:cNvSpPr>
            <p:nvPr/>
          </p:nvSpPr>
          <p:spPr bwMode="auto">
            <a:xfrm>
              <a:off x="8297644" y="3682108"/>
              <a:ext cx="17771" cy="15721"/>
            </a:xfrm>
            <a:custGeom>
              <a:avLst/>
              <a:gdLst>
                <a:gd name="T0" fmla="*/ 9 w 11"/>
                <a:gd name="T1" fmla="*/ 2 h 10"/>
                <a:gd name="T2" fmla="*/ 2 w 11"/>
                <a:gd name="T3" fmla="*/ 1 h 10"/>
                <a:gd name="T4" fmla="*/ 7 w 11"/>
                <a:gd name="T5" fmla="*/ 7 h 10"/>
                <a:gd name="T6" fmla="*/ 9 w 11"/>
                <a:gd name="T7" fmla="*/ 2 h 10"/>
              </a:gdLst>
              <a:ahLst/>
              <a:cxnLst>
                <a:cxn ang="0">
                  <a:pos x="T0" y="T1"/>
                </a:cxn>
                <a:cxn ang="0">
                  <a:pos x="T2" y="T3"/>
                </a:cxn>
                <a:cxn ang="0">
                  <a:pos x="T4" y="T5"/>
                </a:cxn>
                <a:cxn ang="0">
                  <a:pos x="T6" y="T7"/>
                </a:cxn>
              </a:cxnLst>
              <a:rect l="0" t="0" r="r" b="b"/>
              <a:pathLst>
                <a:path w="11" h="10">
                  <a:moveTo>
                    <a:pt x="9" y="2"/>
                  </a:moveTo>
                  <a:cubicBezTo>
                    <a:pt x="8" y="0"/>
                    <a:pt x="3" y="0"/>
                    <a:pt x="2" y="1"/>
                  </a:cubicBezTo>
                  <a:cubicBezTo>
                    <a:pt x="0" y="1"/>
                    <a:pt x="4" y="5"/>
                    <a:pt x="7" y="7"/>
                  </a:cubicBezTo>
                  <a:cubicBezTo>
                    <a:pt x="11" y="10"/>
                    <a:pt x="10" y="3"/>
                    <a:pt x="9"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7" name="Freeform 53"/>
            <p:cNvSpPr>
              <a:spLocks/>
            </p:cNvSpPr>
            <p:nvPr/>
          </p:nvSpPr>
          <p:spPr bwMode="auto">
            <a:xfrm>
              <a:off x="7693424" y="3801721"/>
              <a:ext cx="777148" cy="607638"/>
            </a:xfrm>
            <a:custGeom>
              <a:avLst/>
              <a:gdLst>
                <a:gd name="T0" fmla="*/ 460 w 481"/>
                <a:gd name="T1" fmla="*/ 186 h 376"/>
                <a:gd name="T2" fmla="*/ 424 w 481"/>
                <a:gd name="T3" fmla="*/ 147 h 376"/>
                <a:gd name="T4" fmla="*/ 408 w 481"/>
                <a:gd name="T5" fmla="*/ 135 h 376"/>
                <a:gd name="T6" fmla="*/ 376 w 481"/>
                <a:gd name="T7" fmla="*/ 104 h 376"/>
                <a:gd name="T8" fmla="*/ 350 w 481"/>
                <a:gd name="T9" fmla="*/ 73 h 376"/>
                <a:gd name="T10" fmla="*/ 324 w 481"/>
                <a:gd name="T11" fmla="*/ 39 h 376"/>
                <a:gd name="T12" fmla="*/ 303 w 481"/>
                <a:gd name="T13" fmla="*/ 12 h 376"/>
                <a:gd name="T14" fmla="*/ 290 w 481"/>
                <a:gd name="T15" fmla="*/ 13 h 376"/>
                <a:gd name="T16" fmla="*/ 297 w 481"/>
                <a:gd name="T17" fmla="*/ 55 h 376"/>
                <a:gd name="T18" fmla="*/ 282 w 481"/>
                <a:gd name="T19" fmla="*/ 78 h 376"/>
                <a:gd name="T20" fmla="*/ 255 w 481"/>
                <a:gd name="T21" fmla="*/ 62 h 376"/>
                <a:gd name="T22" fmla="*/ 227 w 481"/>
                <a:gd name="T23" fmla="*/ 45 h 376"/>
                <a:gd name="T24" fmla="*/ 230 w 481"/>
                <a:gd name="T25" fmla="*/ 27 h 376"/>
                <a:gd name="T26" fmla="*/ 227 w 481"/>
                <a:gd name="T27" fmla="*/ 13 h 376"/>
                <a:gd name="T28" fmla="*/ 215 w 481"/>
                <a:gd name="T29" fmla="*/ 15 h 376"/>
                <a:gd name="T30" fmla="*/ 186 w 481"/>
                <a:gd name="T31" fmla="*/ 7 h 376"/>
                <a:gd name="T32" fmla="*/ 167 w 481"/>
                <a:gd name="T33" fmla="*/ 16 h 376"/>
                <a:gd name="T34" fmla="*/ 158 w 481"/>
                <a:gd name="T35" fmla="*/ 33 h 376"/>
                <a:gd name="T36" fmla="*/ 163 w 481"/>
                <a:gd name="T37" fmla="*/ 50 h 376"/>
                <a:gd name="T38" fmla="*/ 144 w 481"/>
                <a:gd name="T39" fmla="*/ 48 h 376"/>
                <a:gd name="T40" fmla="*/ 122 w 481"/>
                <a:gd name="T41" fmla="*/ 38 h 376"/>
                <a:gd name="T42" fmla="*/ 113 w 481"/>
                <a:gd name="T43" fmla="*/ 48 h 376"/>
                <a:gd name="T44" fmla="*/ 105 w 481"/>
                <a:gd name="T45" fmla="*/ 60 h 376"/>
                <a:gd name="T46" fmla="*/ 99 w 481"/>
                <a:gd name="T47" fmla="*/ 70 h 376"/>
                <a:gd name="T48" fmla="*/ 82 w 481"/>
                <a:gd name="T49" fmla="*/ 78 h 376"/>
                <a:gd name="T50" fmla="*/ 74 w 481"/>
                <a:gd name="T51" fmla="*/ 104 h 376"/>
                <a:gd name="T52" fmla="*/ 21 w 481"/>
                <a:gd name="T53" fmla="*/ 123 h 376"/>
                <a:gd name="T54" fmla="*/ 6 w 481"/>
                <a:gd name="T55" fmla="*/ 136 h 376"/>
                <a:gd name="T56" fmla="*/ 3 w 481"/>
                <a:gd name="T57" fmla="*/ 165 h 376"/>
                <a:gd name="T58" fmla="*/ 10 w 481"/>
                <a:gd name="T59" fmla="*/ 179 h 376"/>
                <a:gd name="T60" fmla="*/ 8 w 481"/>
                <a:gd name="T61" fmla="*/ 190 h 376"/>
                <a:gd name="T62" fmla="*/ 19 w 481"/>
                <a:gd name="T63" fmla="*/ 213 h 376"/>
                <a:gd name="T64" fmla="*/ 46 w 481"/>
                <a:gd name="T65" fmla="*/ 265 h 376"/>
                <a:gd name="T66" fmla="*/ 45 w 481"/>
                <a:gd name="T67" fmla="*/ 290 h 376"/>
                <a:gd name="T68" fmla="*/ 59 w 481"/>
                <a:gd name="T69" fmla="*/ 312 h 376"/>
                <a:gd name="T70" fmla="*/ 100 w 481"/>
                <a:gd name="T71" fmla="*/ 297 h 376"/>
                <a:gd name="T72" fmla="*/ 134 w 481"/>
                <a:gd name="T73" fmla="*/ 295 h 376"/>
                <a:gd name="T74" fmla="*/ 175 w 481"/>
                <a:gd name="T75" fmla="*/ 281 h 376"/>
                <a:gd name="T76" fmla="*/ 232 w 481"/>
                <a:gd name="T77" fmla="*/ 269 h 376"/>
                <a:gd name="T78" fmla="*/ 263 w 481"/>
                <a:gd name="T79" fmla="*/ 285 h 376"/>
                <a:gd name="T80" fmla="*/ 283 w 481"/>
                <a:gd name="T81" fmla="*/ 311 h 376"/>
                <a:gd name="T82" fmla="*/ 295 w 481"/>
                <a:gd name="T83" fmla="*/ 294 h 376"/>
                <a:gd name="T84" fmla="*/ 305 w 481"/>
                <a:gd name="T85" fmla="*/ 294 h 376"/>
                <a:gd name="T86" fmla="*/ 306 w 481"/>
                <a:gd name="T87" fmla="*/ 317 h 376"/>
                <a:gd name="T88" fmla="*/ 320 w 481"/>
                <a:gd name="T89" fmla="*/ 317 h 376"/>
                <a:gd name="T90" fmla="*/ 328 w 481"/>
                <a:gd name="T91" fmla="*/ 325 h 376"/>
                <a:gd name="T92" fmla="*/ 360 w 481"/>
                <a:gd name="T93" fmla="*/ 364 h 376"/>
                <a:gd name="T94" fmla="*/ 391 w 481"/>
                <a:gd name="T95" fmla="*/ 374 h 376"/>
                <a:gd name="T96" fmla="*/ 414 w 481"/>
                <a:gd name="T97" fmla="*/ 368 h 376"/>
                <a:gd name="T98" fmla="*/ 442 w 481"/>
                <a:gd name="T99" fmla="*/ 363 h 376"/>
                <a:gd name="T100" fmla="*/ 462 w 481"/>
                <a:gd name="T101" fmla="*/ 334 h 376"/>
                <a:gd name="T102" fmla="*/ 470 w 481"/>
                <a:gd name="T103" fmla="*/ 288 h 376"/>
                <a:gd name="T104" fmla="*/ 476 w 481"/>
                <a:gd name="T105" fmla="*/ 217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376">
                  <a:moveTo>
                    <a:pt x="476" y="217"/>
                  </a:moveTo>
                  <a:cubicBezTo>
                    <a:pt x="472" y="212"/>
                    <a:pt x="471" y="210"/>
                    <a:pt x="469" y="204"/>
                  </a:cubicBezTo>
                  <a:cubicBezTo>
                    <a:pt x="468" y="199"/>
                    <a:pt x="462" y="188"/>
                    <a:pt x="460" y="186"/>
                  </a:cubicBezTo>
                  <a:cubicBezTo>
                    <a:pt x="458" y="183"/>
                    <a:pt x="450" y="170"/>
                    <a:pt x="447" y="167"/>
                  </a:cubicBezTo>
                  <a:cubicBezTo>
                    <a:pt x="443" y="164"/>
                    <a:pt x="437" y="159"/>
                    <a:pt x="433" y="156"/>
                  </a:cubicBezTo>
                  <a:cubicBezTo>
                    <a:pt x="430" y="154"/>
                    <a:pt x="427" y="154"/>
                    <a:pt x="424" y="147"/>
                  </a:cubicBezTo>
                  <a:cubicBezTo>
                    <a:pt x="422" y="140"/>
                    <a:pt x="419" y="140"/>
                    <a:pt x="417" y="140"/>
                  </a:cubicBezTo>
                  <a:cubicBezTo>
                    <a:pt x="417" y="139"/>
                    <a:pt x="414" y="136"/>
                    <a:pt x="414" y="138"/>
                  </a:cubicBezTo>
                  <a:cubicBezTo>
                    <a:pt x="413" y="140"/>
                    <a:pt x="411" y="140"/>
                    <a:pt x="408" y="135"/>
                  </a:cubicBezTo>
                  <a:cubicBezTo>
                    <a:pt x="404" y="130"/>
                    <a:pt x="402" y="125"/>
                    <a:pt x="400" y="122"/>
                  </a:cubicBezTo>
                  <a:cubicBezTo>
                    <a:pt x="398" y="120"/>
                    <a:pt x="392" y="114"/>
                    <a:pt x="389" y="112"/>
                  </a:cubicBezTo>
                  <a:cubicBezTo>
                    <a:pt x="386" y="109"/>
                    <a:pt x="378" y="107"/>
                    <a:pt x="376" y="104"/>
                  </a:cubicBezTo>
                  <a:cubicBezTo>
                    <a:pt x="373" y="101"/>
                    <a:pt x="369" y="100"/>
                    <a:pt x="366" y="97"/>
                  </a:cubicBezTo>
                  <a:cubicBezTo>
                    <a:pt x="363" y="94"/>
                    <a:pt x="358" y="91"/>
                    <a:pt x="357" y="87"/>
                  </a:cubicBezTo>
                  <a:cubicBezTo>
                    <a:pt x="357" y="84"/>
                    <a:pt x="354" y="79"/>
                    <a:pt x="350" y="73"/>
                  </a:cubicBezTo>
                  <a:cubicBezTo>
                    <a:pt x="346" y="67"/>
                    <a:pt x="339" y="58"/>
                    <a:pt x="338" y="55"/>
                  </a:cubicBezTo>
                  <a:cubicBezTo>
                    <a:pt x="337" y="51"/>
                    <a:pt x="332" y="45"/>
                    <a:pt x="330" y="42"/>
                  </a:cubicBezTo>
                  <a:cubicBezTo>
                    <a:pt x="327" y="40"/>
                    <a:pt x="325" y="39"/>
                    <a:pt x="324" y="39"/>
                  </a:cubicBezTo>
                  <a:cubicBezTo>
                    <a:pt x="322" y="39"/>
                    <a:pt x="320" y="42"/>
                    <a:pt x="318" y="40"/>
                  </a:cubicBezTo>
                  <a:cubicBezTo>
                    <a:pt x="317" y="37"/>
                    <a:pt x="313" y="27"/>
                    <a:pt x="309" y="20"/>
                  </a:cubicBezTo>
                  <a:cubicBezTo>
                    <a:pt x="304" y="14"/>
                    <a:pt x="301" y="14"/>
                    <a:pt x="303" y="12"/>
                  </a:cubicBezTo>
                  <a:cubicBezTo>
                    <a:pt x="306" y="11"/>
                    <a:pt x="300" y="10"/>
                    <a:pt x="299" y="8"/>
                  </a:cubicBezTo>
                  <a:cubicBezTo>
                    <a:pt x="298" y="6"/>
                    <a:pt x="295" y="0"/>
                    <a:pt x="292" y="0"/>
                  </a:cubicBezTo>
                  <a:cubicBezTo>
                    <a:pt x="290" y="0"/>
                    <a:pt x="291" y="12"/>
                    <a:pt x="290" y="13"/>
                  </a:cubicBezTo>
                  <a:cubicBezTo>
                    <a:pt x="288" y="15"/>
                    <a:pt x="291" y="22"/>
                    <a:pt x="291" y="24"/>
                  </a:cubicBezTo>
                  <a:cubicBezTo>
                    <a:pt x="290" y="25"/>
                    <a:pt x="291" y="28"/>
                    <a:pt x="292" y="32"/>
                  </a:cubicBezTo>
                  <a:cubicBezTo>
                    <a:pt x="293" y="36"/>
                    <a:pt x="298" y="52"/>
                    <a:pt x="297" y="55"/>
                  </a:cubicBezTo>
                  <a:cubicBezTo>
                    <a:pt x="296" y="58"/>
                    <a:pt x="295" y="80"/>
                    <a:pt x="293" y="79"/>
                  </a:cubicBezTo>
                  <a:cubicBezTo>
                    <a:pt x="291" y="79"/>
                    <a:pt x="288" y="77"/>
                    <a:pt x="286" y="77"/>
                  </a:cubicBezTo>
                  <a:cubicBezTo>
                    <a:pt x="283" y="78"/>
                    <a:pt x="286" y="80"/>
                    <a:pt x="282" y="78"/>
                  </a:cubicBezTo>
                  <a:cubicBezTo>
                    <a:pt x="278" y="77"/>
                    <a:pt x="278" y="75"/>
                    <a:pt x="274" y="72"/>
                  </a:cubicBezTo>
                  <a:cubicBezTo>
                    <a:pt x="271" y="70"/>
                    <a:pt x="264" y="70"/>
                    <a:pt x="261" y="68"/>
                  </a:cubicBezTo>
                  <a:cubicBezTo>
                    <a:pt x="258" y="66"/>
                    <a:pt x="260" y="64"/>
                    <a:pt x="255" y="62"/>
                  </a:cubicBezTo>
                  <a:cubicBezTo>
                    <a:pt x="249" y="59"/>
                    <a:pt x="248" y="55"/>
                    <a:pt x="245" y="55"/>
                  </a:cubicBezTo>
                  <a:cubicBezTo>
                    <a:pt x="241" y="54"/>
                    <a:pt x="241" y="56"/>
                    <a:pt x="238" y="54"/>
                  </a:cubicBezTo>
                  <a:cubicBezTo>
                    <a:pt x="235" y="52"/>
                    <a:pt x="228" y="48"/>
                    <a:pt x="227" y="45"/>
                  </a:cubicBezTo>
                  <a:cubicBezTo>
                    <a:pt x="227" y="43"/>
                    <a:pt x="229" y="37"/>
                    <a:pt x="230" y="37"/>
                  </a:cubicBezTo>
                  <a:cubicBezTo>
                    <a:pt x="230" y="37"/>
                    <a:pt x="231" y="33"/>
                    <a:pt x="230" y="32"/>
                  </a:cubicBezTo>
                  <a:cubicBezTo>
                    <a:pt x="229" y="30"/>
                    <a:pt x="227" y="28"/>
                    <a:pt x="230" y="27"/>
                  </a:cubicBezTo>
                  <a:cubicBezTo>
                    <a:pt x="233" y="26"/>
                    <a:pt x="236" y="28"/>
                    <a:pt x="235" y="25"/>
                  </a:cubicBezTo>
                  <a:cubicBezTo>
                    <a:pt x="233" y="22"/>
                    <a:pt x="237" y="17"/>
                    <a:pt x="233" y="14"/>
                  </a:cubicBezTo>
                  <a:cubicBezTo>
                    <a:pt x="229" y="11"/>
                    <a:pt x="227" y="11"/>
                    <a:pt x="227" y="13"/>
                  </a:cubicBezTo>
                  <a:cubicBezTo>
                    <a:pt x="227" y="14"/>
                    <a:pt x="228" y="17"/>
                    <a:pt x="226" y="16"/>
                  </a:cubicBezTo>
                  <a:cubicBezTo>
                    <a:pt x="223" y="14"/>
                    <a:pt x="222" y="12"/>
                    <a:pt x="220" y="12"/>
                  </a:cubicBezTo>
                  <a:cubicBezTo>
                    <a:pt x="219" y="13"/>
                    <a:pt x="219" y="17"/>
                    <a:pt x="215" y="15"/>
                  </a:cubicBezTo>
                  <a:cubicBezTo>
                    <a:pt x="211" y="14"/>
                    <a:pt x="206" y="10"/>
                    <a:pt x="202" y="10"/>
                  </a:cubicBezTo>
                  <a:cubicBezTo>
                    <a:pt x="199" y="10"/>
                    <a:pt x="195" y="10"/>
                    <a:pt x="193" y="8"/>
                  </a:cubicBezTo>
                  <a:cubicBezTo>
                    <a:pt x="190" y="7"/>
                    <a:pt x="187" y="6"/>
                    <a:pt x="186" y="7"/>
                  </a:cubicBezTo>
                  <a:cubicBezTo>
                    <a:pt x="185" y="8"/>
                    <a:pt x="188" y="11"/>
                    <a:pt x="185" y="13"/>
                  </a:cubicBezTo>
                  <a:cubicBezTo>
                    <a:pt x="183" y="16"/>
                    <a:pt x="175" y="18"/>
                    <a:pt x="173" y="16"/>
                  </a:cubicBezTo>
                  <a:cubicBezTo>
                    <a:pt x="171" y="15"/>
                    <a:pt x="170" y="14"/>
                    <a:pt x="167" y="16"/>
                  </a:cubicBezTo>
                  <a:cubicBezTo>
                    <a:pt x="165" y="17"/>
                    <a:pt x="163" y="22"/>
                    <a:pt x="162" y="23"/>
                  </a:cubicBezTo>
                  <a:cubicBezTo>
                    <a:pt x="160" y="23"/>
                    <a:pt x="164" y="27"/>
                    <a:pt x="163" y="28"/>
                  </a:cubicBezTo>
                  <a:cubicBezTo>
                    <a:pt x="161" y="29"/>
                    <a:pt x="159" y="31"/>
                    <a:pt x="158" y="33"/>
                  </a:cubicBezTo>
                  <a:cubicBezTo>
                    <a:pt x="158" y="34"/>
                    <a:pt x="156" y="42"/>
                    <a:pt x="158" y="42"/>
                  </a:cubicBezTo>
                  <a:cubicBezTo>
                    <a:pt x="160" y="43"/>
                    <a:pt x="164" y="43"/>
                    <a:pt x="163" y="45"/>
                  </a:cubicBezTo>
                  <a:cubicBezTo>
                    <a:pt x="162" y="47"/>
                    <a:pt x="166" y="51"/>
                    <a:pt x="163" y="50"/>
                  </a:cubicBezTo>
                  <a:cubicBezTo>
                    <a:pt x="161" y="49"/>
                    <a:pt x="158" y="47"/>
                    <a:pt x="156" y="47"/>
                  </a:cubicBezTo>
                  <a:cubicBezTo>
                    <a:pt x="155" y="47"/>
                    <a:pt x="149" y="46"/>
                    <a:pt x="147" y="46"/>
                  </a:cubicBezTo>
                  <a:cubicBezTo>
                    <a:pt x="146" y="47"/>
                    <a:pt x="146" y="52"/>
                    <a:pt x="144" y="48"/>
                  </a:cubicBezTo>
                  <a:cubicBezTo>
                    <a:pt x="142" y="44"/>
                    <a:pt x="143" y="44"/>
                    <a:pt x="140" y="43"/>
                  </a:cubicBezTo>
                  <a:cubicBezTo>
                    <a:pt x="137" y="41"/>
                    <a:pt x="134" y="36"/>
                    <a:pt x="132" y="36"/>
                  </a:cubicBezTo>
                  <a:cubicBezTo>
                    <a:pt x="130" y="36"/>
                    <a:pt x="124" y="39"/>
                    <a:pt x="122" y="38"/>
                  </a:cubicBezTo>
                  <a:cubicBezTo>
                    <a:pt x="120" y="38"/>
                    <a:pt x="119" y="35"/>
                    <a:pt x="118" y="38"/>
                  </a:cubicBezTo>
                  <a:cubicBezTo>
                    <a:pt x="117" y="41"/>
                    <a:pt x="117" y="43"/>
                    <a:pt x="115" y="43"/>
                  </a:cubicBezTo>
                  <a:cubicBezTo>
                    <a:pt x="113" y="42"/>
                    <a:pt x="114" y="47"/>
                    <a:pt x="113" y="48"/>
                  </a:cubicBezTo>
                  <a:cubicBezTo>
                    <a:pt x="112" y="50"/>
                    <a:pt x="115" y="55"/>
                    <a:pt x="112" y="54"/>
                  </a:cubicBezTo>
                  <a:cubicBezTo>
                    <a:pt x="109" y="54"/>
                    <a:pt x="107" y="51"/>
                    <a:pt x="106" y="52"/>
                  </a:cubicBezTo>
                  <a:cubicBezTo>
                    <a:pt x="105" y="54"/>
                    <a:pt x="105" y="58"/>
                    <a:pt x="105" y="60"/>
                  </a:cubicBezTo>
                  <a:cubicBezTo>
                    <a:pt x="105" y="62"/>
                    <a:pt x="105" y="65"/>
                    <a:pt x="104" y="65"/>
                  </a:cubicBezTo>
                  <a:cubicBezTo>
                    <a:pt x="103" y="65"/>
                    <a:pt x="99" y="62"/>
                    <a:pt x="98" y="64"/>
                  </a:cubicBezTo>
                  <a:cubicBezTo>
                    <a:pt x="98" y="66"/>
                    <a:pt x="98" y="68"/>
                    <a:pt x="99" y="70"/>
                  </a:cubicBezTo>
                  <a:cubicBezTo>
                    <a:pt x="100" y="72"/>
                    <a:pt x="101" y="80"/>
                    <a:pt x="98" y="77"/>
                  </a:cubicBezTo>
                  <a:cubicBezTo>
                    <a:pt x="96" y="74"/>
                    <a:pt x="93" y="68"/>
                    <a:pt x="90" y="68"/>
                  </a:cubicBezTo>
                  <a:cubicBezTo>
                    <a:pt x="88" y="69"/>
                    <a:pt x="83" y="75"/>
                    <a:pt x="82" y="78"/>
                  </a:cubicBezTo>
                  <a:cubicBezTo>
                    <a:pt x="82" y="82"/>
                    <a:pt x="86" y="87"/>
                    <a:pt x="84" y="89"/>
                  </a:cubicBezTo>
                  <a:cubicBezTo>
                    <a:pt x="82" y="92"/>
                    <a:pt x="82" y="97"/>
                    <a:pt x="81" y="99"/>
                  </a:cubicBezTo>
                  <a:cubicBezTo>
                    <a:pt x="80" y="100"/>
                    <a:pt x="77" y="102"/>
                    <a:pt x="74" y="104"/>
                  </a:cubicBezTo>
                  <a:cubicBezTo>
                    <a:pt x="71" y="107"/>
                    <a:pt x="57" y="111"/>
                    <a:pt x="53" y="113"/>
                  </a:cubicBezTo>
                  <a:cubicBezTo>
                    <a:pt x="50" y="115"/>
                    <a:pt x="45" y="118"/>
                    <a:pt x="40" y="118"/>
                  </a:cubicBezTo>
                  <a:cubicBezTo>
                    <a:pt x="35" y="119"/>
                    <a:pt x="23" y="120"/>
                    <a:pt x="21" y="123"/>
                  </a:cubicBezTo>
                  <a:cubicBezTo>
                    <a:pt x="18" y="125"/>
                    <a:pt x="15" y="131"/>
                    <a:pt x="14" y="131"/>
                  </a:cubicBezTo>
                  <a:cubicBezTo>
                    <a:pt x="12" y="131"/>
                    <a:pt x="9" y="141"/>
                    <a:pt x="8" y="139"/>
                  </a:cubicBezTo>
                  <a:cubicBezTo>
                    <a:pt x="6" y="138"/>
                    <a:pt x="8" y="134"/>
                    <a:pt x="6" y="136"/>
                  </a:cubicBezTo>
                  <a:cubicBezTo>
                    <a:pt x="3" y="139"/>
                    <a:pt x="0" y="142"/>
                    <a:pt x="2" y="147"/>
                  </a:cubicBezTo>
                  <a:cubicBezTo>
                    <a:pt x="3" y="152"/>
                    <a:pt x="4" y="154"/>
                    <a:pt x="3" y="156"/>
                  </a:cubicBezTo>
                  <a:cubicBezTo>
                    <a:pt x="2" y="158"/>
                    <a:pt x="1" y="166"/>
                    <a:pt x="3" y="165"/>
                  </a:cubicBezTo>
                  <a:cubicBezTo>
                    <a:pt x="5" y="164"/>
                    <a:pt x="7" y="160"/>
                    <a:pt x="7" y="161"/>
                  </a:cubicBezTo>
                  <a:cubicBezTo>
                    <a:pt x="7" y="162"/>
                    <a:pt x="4" y="165"/>
                    <a:pt x="6" y="170"/>
                  </a:cubicBezTo>
                  <a:cubicBezTo>
                    <a:pt x="7" y="174"/>
                    <a:pt x="7" y="176"/>
                    <a:pt x="10" y="179"/>
                  </a:cubicBezTo>
                  <a:cubicBezTo>
                    <a:pt x="12" y="182"/>
                    <a:pt x="17" y="190"/>
                    <a:pt x="14" y="188"/>
                  </a:cubicBezTo>
                  <a:cubicBezTo>
                    <a:pt x="11" y="186"/>
                    <a:pt x="7" y="183"/>
                    <a:pt x="8" y="185"/>
                  </a:cubicBezTo>
                  <a:cubicBezTo>
                    <a:pt x="8" y="186"/>
                    <a:pt x="10" y="191"/>
                    <a:pt x="8" y="190"/>
                  </a:cubicBezTo>
                  <a:cubicBezTo>
                    <a:pt x="6" y="189"/>
                    <a:pt x="3" y="185"/>
                    <a:pt x="5" y="189"/>
                  </a:cubicBezTo>
                  <a:cubicBezTo>
                    <a:pt x="6" y="193"/>
                    <a:pt x="7" y="198"/>
                    <a:pt x="10" y="200"/>
                  </a:cubicBezTo>
                  <a:cubicBezTo>
                    <a:pt x="13" y="203"/>
                    <a:pt x="18" y="209"/>
                    <a:pt x="19" y="213"/>
                  </a:cubicBezTo>
                  <a:cubicBezTo>
                    <a:pt x="21" y="218"/>
                    <a:pt x="27" y="226"/>
                    <a:pt x="29" y="228"/>
                  </a:cubicBezTo>
                  <a:cubicBezTo>
                    <a:pt x="31" y="230"/>
                    <a:pt x="35" y="239"/>
                    <a:pt x="36" y="242"/>
                  </a:cubicBezTo>
                  <a:cubicBezTo>
                    <a:pt x="36" y="246"/>
                    <a:pt x="42" y="259"/>
                    <a:pt x="46" y="265"/>
                  </a:cubicBezTo>
                  <a:cubicBezTo>
                    <a:pt x="50" y="272"/>
                    <a:pt x="53" y="281"/>
                    <a:pt x="51" y="280"/>
                  </a:cubicBezTo>
                  <a:cubicBezTo>
                    <a:pt x="50" y="279"/>
                    <a:pt x="47" y="273"/>
                    <a:pt x="46" y="278"/>
                  </a:cubicBezTo>
                  <a:cubicBezTo>
                    <a:pt x="46" y="283"/>
                    <a:pt x="47" y="288"/>
                    <a:pt x="45" y="290"/>
                  </a:cubicBezTo>
                  <a:cubicBezTo>
                    <a:pt x="42" y="292"/>
                    <a:pt x="41" y="293"/>
                    <a:pt x="41" y="296"/>
                  </a:cubicBezTo>
                  <a:cubicBezTo>
                    <a:pt x="42" y="298"/>
                    <a:pt x="43" y="302"/>
                    <a:pt x="47" y="303"/>
                  </a:cubicBezTo>
                  <a:cubicBezTo>
                    <a:pt x="51" y="304"/>
                    <a:pt x="54" y="309"/>
                    <a:pt x="59" y="312"/>
                  </a:cubicBezTo>
                  <a:cubicBezTo>
                    <a:pt x="64" y="315"/>
                    <a:pt x="73" y="316"/>
                    <a:pt x="76" y="315"/>
                  </a:cubicBezTo>
                  <a:cubicBezTo>
                    <a:pt x="79" y="313"/>
                    <a:pt x="86" y="307"/>
                    <a:pt x="90" y="306"/>
                  </a:cubicBezTo>
                  <a:cubicBezTo>
                    <a:pt x="94" y="304"/>
                    <a:pt x="97" y="298"/>
                    <a:pt x="100" y="297"/>
                  </a:cubicBezTo>
                  <a:cubicBezTo>
                    <a:pt x="104" y="296"/>
                    <a:pt x="115" y="295"/>
                    <a:pt x="119" y="296"/>
                  </a:cubicBezTo>
                  <a:cubicBezTo>
                    <a:pt x="123" y="298"/>
                    <a:pt x="127" y="300"/>
                    <a:pt x="129" y="298"/>
                  </a:cubicBezTo>
                  <a:cubicBezTo>
                    <a:pt x="131" y="296"/>
                    <a:pt x="131" y="293"/>
                    <a:pt x="134" y="295"/>
                  </a:cubicBezTo>
                  <a:cubicBezTo>
                    <a:pt x="137" y="298"/>
                    <a:pt x="138" y="300"/>
                    <a:pt x="141" y="297"/>
                  </a:cubicBezTo>
                  <a:cubicBezTo>
                    <a:pt x="143" y="294"/>
                    <a:pt x="143" y="283"/>
                    <a:pt x="148" y="282"/>
                  </a:cubicBezTo>
                  <a:cubicBezTo>
                    <a:pt x="153" y="281"/>
                    <a:pt x="166" y="281"/>
                    <a:pt x="175" y="281"/>
                  </a:cubicBezTo>
                  <a:cubicBezTo>
                    <a:pt x="185" y="282"/>
                    <a:pt x="187" y="282"/>
                    <a:pt x="193" y="279"/>
                  </a:cubicBezTo>
                  <a:cubicBezTo>
                    <a:pt x="199" y="274"/>
                    <a:pt x="212" y="271"/>
                    <a:pt x="217" y="270"/>
                  </a:cubicBezTo>
                  <a:cubicBezTo>
                    <a:pt x="223" y="269"/>
                    <a:pt x="227" y="266"/>
                    <a:pt x="232" y="269"/>
                  </a:cubicBezTo>
                  <a:cubicBezTo>
                    <a:pt x="236" y="271"/>
                    <a:pt x="239" y="275"/>
                    <a:pt x="247" y="276"/>
                  </a:cubicBezTo>
                  <a:cubicBezTo>
                    <a:pt x="255" y="277"/>
                    <a:pt x="262" y="278"/>
                    <a:pt x="263" y="279"/>
                  </a:cubicBezTo>
                  <a:cubicBezTo>
                    <a:pt x="264" y="281"/>
                    <a:pt x="261" y="282"/>
                    <a:pt x="263" y="285"/>
                  </a:cubicBezTo>
                  <a:cubicBezTo>
                    <a:pt x="265" y="288"/>
                    <a:pt x="268" y="285"/>
                    <a:pt x="269" y="290"/>
                  </a:cubicBezTo>
                  <a:cubicBezTo>
                    <a:pt x="271" y="294"/>
                    <a:pt x="277" y="300"/>
                    <a:pt x="278" y="302"/>
                  </a:cubicBezTo>
                  <a:cubicBezTo>
                    <a:pt x="279" y="304"/>
                    <a:pt x="281" y="309"/>
                    <a:pt x="283" y="311"/>
                  </a:cubicBezTo>
                  <a:cubicBezTo>
                    <a:pt x="285" y="312"/>
                    <a:pt x="291" y="316"/>
                    <a:pt x="290" y="313"/>
                  </a:cubicBezTo>
                  <a:cubicBezTo>
                    <a:pt x="290" y="310"/>
                    <a:pt x="287" y="310"/>
                    <a:pt x="290" y="307"/>
                  </a:cubicBezTo>
                  <a:cubicBezTo>
                    <a:pt x="292" y="304"/>
                    <a:pt x="290" y="294"/>
                    <a:pt x="295" y="294"/>
                  </a:cubicBezTo>
                  <a:cubicBezTo>
                    <a:pt x="300" y="294"/>
                    <a:pt x="300" y="292"/>
                    <a:pt x="300" y="290"/>
                  </a:cubicBezTo>
                  <a:cubicBezTo>
                    <a:pt x="300" y="287"/>
                    <a:pt x="303" y="283"/>
                    <a:pt x="304" y="284"/>
                  </a:cubicBezTo>
                  <a:cubicBezTo>
                    <a:pt x="305" y="285"/>
                    <a:pt x="307" y="291"/>
                    <a:pt x="305" y="294"/>
                  </a:cubicBezTo>
                  <a:cubicBezTo>
                    <a:pt x="304" y="297"/>
                    <a:pt x="306" y="310"/>
                    <a:pt x="305" y="311"/>
                  </a:cubicBezTo>
                  <a:cubicBezTo>
                    <a:pt x="304" y="312"/>
                    <a:pt x="302" y="313"/>
                    <a:pt x="302" y="316"/>
                  </a:cubicBezTo>
                  <a:cubicBezTo>
                    <a:pt x="301" y="318"/>
                    <a:pt x="304" y="319"/>
                    <a:pt x="306" y="317"/>
                  </a:cubicBezTo>
                  <a:cubicBezTo>
                    <a:pt x="307" y="316"/>
                    <a:pt x="310" y="314"/>
                    <a:pt x="311" y="311"/>
                  </a:cubicBezTo>
                  <a:cubicBezTo>
                    <a:pt x="311" y="308"/>
                    <a:pt x="313" y="303"/>
                    <a:pt x="314" y="305"/>
                  </a:cubicBezTo>
                  <a:cubicBezTo>
                    <a:pt x="315" y="307"/>
                    <a:pt x="318" y="314"/>
                    <a:pt x="320" y="317"/>
                  </a:cubicBezTo>
                  <a:cubicBezTo>
                    <a:pt x="322" y="320"/>
                    <a:pt x="316" y="324"/>
                    <a:pt x="317" y="324"/>
                  </a:cubicBezTo>
                  <a:cubicBezTo>
                    <a:pt x="319" y="325"/>
                    <a:pt x="322" y="326"/>
                    <a:pt x="324" y="325"/>
                  </a:cubicBezTo>
                  <a:cubicBezTo>
                    <a:pt x="326" y="323"/>
                    <a:pt x="323" y="319"/>
                    <a:pt x="328" y="325"/>
                  </a:cubicBezTo>
                  <a:cubicBezTo>
                    <a:pt x="333" y="331"/>
                    <a:pt x="341" y="337"/>
                    <a:pt x="341" y="342"/>
                  </a:cubicBezTo>
                  <a:cubicBezTo>
                    <a:pt x="342" y="347"/>
                    <a:pt x="345" y="351"/>
                    <a:pt x="349" y="356"/>
                  </a:cubicBezTo>
                  <a:cubicBezTo>
                    <a:pt x="354" y="360"/>
                    <a:pt x="352" y="362"/>
                    <a:pt x="360" y="364"/>
                  </a:cubicBezTo>
                  <a:cubicBezTo>
                    <a:pt x="368" y="366"/>
                    <a:pt x="366" y="373"/>
                    <a:pt x="370" y="370"/>
                  </a:cubicBezTo>
                  <a:cubicBezTo>
                    <a:pt x="374" y="368"/>
                    <a:pt x="371" y="364"/>
                    <a:pt x="375" y="367"/>
                  </a:cubicBezTo>
                  <a:cubicBezTo>
                    <a:pt x="379" y="369"/>
                    <a:pt x="389" y="375"/>
                    <a:pt x="391" y="374"/>
                  </a:cubicBezTo>
                  <a:cubicBezTo>
                    <a:pt x="394" y="373"/>
                    <a:pt x="400" y="369"/>
                    <a:pt x="403" y="369"/>
                  </a:cubicBezTo>
                  <a:cubicBezTo>
                    <a:pt x="405" y="369"/>
                    <a:pt x="405" y="361"/>
                    <a:pt x="406" y="361"/>
                  </a:cubicBezTo>
                  <a:cubicBezTo>
                    <a:pt x="407" y="361"/>
                    <a:pt x="409" y="362"/>
                    <a:pt x="414" y="368"/>
                  </a:cubicBezTo>
                  <a:cubicBezTo>
                    <a:pt x="420" y="373"/>
                    <a:pt x="420" y="376"/>
                    <a:pt x="425" y="374"/>
                  </a:cubicBezTo>
                  <a:cubicBezTo>
                    <a:pt x="430" y="373"/>
                    <a:pt x="435" y="376"/>
                    <a:pt x="437" y="372"/>
                  </a:cubicBezTo>
                  <a:cubicBezTo>
                    <a:pt x="439" y="369"/>
                    <a:pt x="437" y="364"/>
                    <a:pt x="442" y="363"/>
                  </a:cubicBezTo>
                  <a:cubicBezTo>
                    <a:pt x="448" y="362"/>
                    <a:pt x="452" y="361"/>
                    <a:pt x="456" y="359"/>
                  </a:cubicBezTo>
                  <a:cubicBezTo>
                    <a:pt x="460" y="356"/>
                    <a:pt x="467" y="359"/>
                    <a:pt x="466" y="355"/>
                  </a:cubicBezTo>
                  <a:cubicBezTo>
                    <a:pt x="465" y="350"/>
                    <a:pt x="461" y="335"/>
                    <a:pt x="462" y="334"/>
                  </a:cubicBezTo>
                  <a:cubicBezTo>
                    <a:pt x="464" y="333"/>
                    <a:pt x="462" y="322"/>
                    <a:pt x="463" y="318"/>
                  </a:cubicBezTo>
                  <a:cubicBezTo>
                    <a:pt x="463" y="313"/>
                    <a:pt x="460" y="307"/>
                    <a:pt x="463" y="304"/>
                  </a:cubicBezTo>
                  <a:cubicBezTo>
                    <a:pt x="465" y="301"/>
                    <a:pt x="467" y="291"/>
                    <a:pt x="470" y="288"/>
                  </a:cubicBezTo>
                  <a:cubicBezTo>
                    <a:pt x="473" y="286"/>
                    <a:pt x="476" y="285"/>
                    <a:pt x="479" y="281"/>
                  </a:cubicBezTo>
                  <a:cubicBezTo>
                    <a:pt x="481" y="277"/>
                    <a:pt x="481" y="249"/>
                    <a:pt x="480" y="241"/>
                  </a:cubicBezTo>
                  <a:cubicBezTo>
                    <a:pt x="479" y="234"/>
                    <a:pt x="479" y="222"/>
                    <a:pt x="476" y="21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8" name="Freeform 54"/>
            <p:cNvSpPr>
              <a:spLocks/>
            </p:cNvSpPr>
            <p:nvPr/>
          </p:nvSpPr>
          <p:spPr bwMode="auto">
            <a:xfrm>
              <a:off x="8368729" y="4459939"/>
              <a:ext cx="84072" cy="87489"/>
            </a:xfrm>
            <a:custGeom>
              <a:avLst/>
              <a:gdLst>
                <a:gd name="T0" fmla="*/ 44 w 52"/>
                <a:gd name="T1" fmla="*/ 5 h 54"/>
                <a:gd name="T2" fmla="*/ 28 w 52"/>
                <a:gd name="T3" fmla="*/ 7 h 54"/>
                <a:gd name="T4" fmla="*/ 10 w 52"/>
                <a:gd name="T5" fmla="*/ 3 h 54"/>
                <a:gd name="T6" fmla="*/ 1 w 52"/>
                <a:gd name="T7" fmla="*/ 3 h 54"/>
                <a:gd name="T8" fmla="*/ 14 w 52"/>
                <a:gd name="T9" fmla="*/ 25 h 54"/>
                <a:gd name="T10" fmla="*/ 19 w 52"/>
                <a:gd name="T11" fmla="*/ 37 h 54"/>
                <a:gd name="T12" fmla="*/ 38 w 52"/>
                <a:gd name="T13" fmla="*/ 54 h 54"/>
                <a:gd name="T14" fmla="*/ 44 w 52"/>
                <a:gd name="T15" fmla="*/ 42 h 54"/>
                <a:gd name="T16" fmla="*/ 50 w 52"/>
                <a:gd name="T17" fmla="*/ 47 h 54"/>
                <a:gd name="T18" fmla="*/ 49 w 52"/>
                <a:gd name="T19" fmla="*/ 41 h 54"/>
                <a:gd name="T20" fmla="*/ 51 w 52"/>
                <a:gd name="T21" fmla="*/ 30 h 54"/>
                <a:gd name="T22" fmla="*/ 46 w 52"/>
                <a:gd name="T23" fmla="*/ 12 h 54"/>
                <a:gd name="T24" fmla="*/ 44 w 52"/>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54">
                  <a:moveTo>
                    <a:pt x="44" y="5"/>
                  </a:moveTo>
                  <a:cubicBezTo>
                    <a:pt x="41" y="2"/>
                    <a:pt x="31" y="6"/>
                    <a:pt x="28" y="7"/>
                  </a:cubicBezTo>
                  <a:cubicBezTo>
                    <a:pt x="24" y="8"/>
                    <a:pt x="16" y="5"/>
                    <a:pt x="10" y="3"/>
                  </a:cubicBezTo>
                  <a:cubicBezTo>
                    <a:pt x="3" y="0"/>
                    <a:pt x="0" y="1"/>
                    <a:pt x="1" y="3"/>
                  </a:cubicBezTo>
                  <a:cubicBezTo>
                    <a:pt x="2" y="5"/>
                    <a:pt x="11" y="22"/>
                    <a:pt x="14" y="25"/>
                  </a:cubicBezTo>
                  <a:cubicBezTo>
                    <a:pt x="17" y="29"/>
                    <a:pt x="18" y="30"/>
                    <a:pt x="19" y="37"/>
                  </a:cubicBezTo>
                  <a:cubicBezTo>
                    <a:pt x="21" y="45"/>
                    <a:pt x="33" y="54"/>
                    <a:pt x="38" y="54"/>
                  </a:cubicBezTo>
                  <a:cubicBezTo>
                    <a:pt x="43" y="54"/>
                    <a:pt x="43" y="45"/>
                    <a:pt x="44" y="42"/>
                  </a:cubicBezTo>
                  <a:cubicBezTo>
                    <a:pt x="44" y="40"/>
                    <a:pt x="47" y="45"/>
                    <a:pt x="50" y="47"/>
                  </a:cubicBezTo>
                  <a:cubicBezTo>
                    <a:pt x="52" y="49"/>
                    <a:pt x="49" y="42"/>
                    <a:pt x="49" y="41"/>
                  </a:cubicBezTo>
                  <a:cubicBezTo>
                    <a:pt x="48" y="39"/>
                    <a:pt x="50" y="32"/>
                    <a:pt x="51" y="30"/>
                  </a:cubicBezTo>
                  <a:cubicBezTo>
                    <a:pt x="52" y="27"/>
                    <a:pt x="49" y="16"/>
                    <a:pt x="46" y="12"/>
                  </a:cubicBezTo>
                  <a:cubicBezTo>
                    <a:pt x="44" y="8"/>
                    <a:pt x="47" y="8"/>
                    <a:pt x="44"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79" name="Freeform 55"/>
            <p:cNvSpPr>
              <a:spLocks/>
            </p:cNvSpPr>
            <p:nvPr/>
          </p:nvSpPr>
          <p:spPr bwMode="auto">
            <a:xfrm>
              <a:off x="8821211" y="4453104"/>
              <a:ext cx="104577" cy="191382"/>
            </a:xfrm>
            <a:custGeom>
              <a:avLst/>
              <a:gdLst>
                <a:gd name="T0" fmla="*/ 62 w 65"/>
                <a:gd name="T1" fmla="*/ 33 h 118"/>
                <a:gd name="T2" fmla="*/ 58 w 65"/>
                <a:gd name="T3" fmla="*/ 16 h 118"/>
                <a:gd name="T4" fmla="*/ 54 w 65"/>
                <a:gd name="T5" fmla="*/ 9 h 118"/>
                <a:gd name="T6" fmla="*/ 49 w 65"/>
                <a:gd name="T7" fmla="*/ 13 h 118"/>
                <a:gd name="T8" fmla="*/ 45 w 65"/>
                <a:gd name="T9" fmla="*/ 7 h 118"/>
                <a:gd name="T10" fmla="*/ 40 w 65"/>
                <a:gd name="T11" fmla="*/ 3 h 118"/>
                <a:gd name="T12" fmla="*/ 32 w 65"/>
                <a:gd name="T13" fmla="*/ 6 h 118"/>
                <a:gd name="T14" fmla="*/ 31 w 65"/>
                <a:gd name="T15" fmla="*/ 22 h 118"/>
                <a:gd name="T16" fmla="*/ 30 w 65"/>
                <a:gd name="T17" fmla="*/ 35 h 118"/>
                <a:gd name="T18" fmla="*/ 21 w 65"/>
                <a:gd name="T19" fmla="*/ 55 h 118"/>
                <a:gd name="T20" fmla="*/ 10 w 65"/>
                <a:gd name="T21" fmla="*/ 67 h 118"/>
                <a:gd name="T22" fmla="*/ 8 w 65"/>
                <a:gd name="T23" fmla="*/ 81 h 118"/>
                <a:gd name="T24" fmla="*/ 3 w 65"/>
                <a:gd name="T25" fmla="*/ 90 h 118"/>
                <a:gd name="T26" fmla="*/ 0 w 65"/>
                <a:gd name="T27" fmla="*/ 100 h 118"/>
                <a:gd name="T28" fmla="*/ 16 w 65"/>
                <a:gd name="T29" fmla="*/ 107 h 118"/>
                <a:gd name="T30" fmla="*/ 22 w 65"/>
                <a:gd name="T31" fmla="*/ 114 h 118"/>
                <a:gd name="T32" fmla="*/ 35 w 65"/>
                <a:gd name="T33" fmla="*/ 115 h 118"/>
                <a:gd name="T34" fmla="*/ 43 w 65"/>
                <a:gd name="T35" fmla="*/ 104 h 118"/>
                <a:gd name="T36" fmla="*/ 46 w 65"/>
                <a:gd name="T37" fmla="*/ 91 h 118"/>
                <a:gd name="T38" fmla="*/ 43 w 65"/>
                <a:gd name="T39" fmla="*/ 75 h 118"/>
                <a:gd name="T40" fmla="*/ 56 w 65"/>
                <a:gd name="T41" fmla="*/ 62 h 118"/>
                <a:gd name="T42" fmla="*/ 63 w 65"/>
                <a:gd name="T43" fmla="*/ 62 h 118"/>
                <a:gd name="T44" fmla="*/ 59 w 65"/>
                <a:gd name="T45" fmla="*/ 50 h 118"/>
                <a:gd name="T46" fmla="*/ 62 w 65"/>
                <a:gd name="T47" fmla="*/ 3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18">
                  <a:moveTo>
                    <a:pt x="62" y="33"/>
                  </a:moveTo>
                  <a:cubicBezTo>
                    <a:pt x="64" y="29"/>
                    <a:pt x="60" y="22"/>
                    <a:pt x="58" y="16"/>
                  </a:cubicBezTo>
                  <a:cubicBezTo>
                    <a:pt x="56" y="9"/>
                    <a:pt x="56" y="10"/>
                    <a:pt x="54" y="9"/>
                  </a:cubicBezTo>
                  <a:cubicBezTo>
                    <a:pt x="52" y="7"/>
                    <a:pt x="50" y="11"/>
                    <a:pt x="49" y="13"/>
                  </a:cubicBezTo>
                  <a:cubicBezTo>
                    <a:pt x="48" y="15"/>
                    <a:pt x="47" y="10"/>
                    <a:pt x="45" y="7"/>
                  </a:cubicBezTo>
                  <a:cubicBezTo>
                    <a:pt x="43" y="5"/>
                    <a:pt x="42" y="7"/>
                    <a:pt x="40" y="3"/>
                  </a:cubicBezTo>
                  <a:cubicBezTo>
                    <a:pt x="38" y="0"/>
                    <a:pt x="33" y="1"/>
                    <a:pt x="32" y="6"/>
                  </a:cubicBezTo>
                  <a:cubicBezTo>
                    <a:pt x="31" y="11"/>
                    <a:pt x="32" y="20"/>
                    <a:pt x="31" y="22"/>
                  </a:cubicBezTo>
                  <a:cubicBezTo>
                    <a:pt x="29" y="24"/>
                    <a:pt x="29" y="29"/>
                    <a:pt x="30" y="35"/>
                  </a:cubicBezTo>
                  <a:cubicBezTo>
                    <a:pt x="32" y="41"/>
                    <a:pt x="22" y="50"/>
                    <a:pt x="21" y="55"/>
                  </a:cubicBezTo>
                  <a:cubicBezTo>
                    <a:pt x="19" y="61"/>
                    <a:pt x="14" y="66"/>
                    <a:pt x="10" y="67"/>
                  </a:cubicBezTo>
                  <a:cubicBezTo>
                    <a:pt x="6" y="68"/>
                    <a:pt x="10" y="78"/>
                    <a:pt x="8" y="81"/>
                  </a:cubicBezTo>
                  <a:cubicBezTo>
                    <a:pt x="5" y="85"/>
                    <a:pt x="4" y="87"/>
                    <a:pt x="3" y="90"/>
                  </a:cubicBezTo>
                  <a:cubicBezTo>
                    <a:pt x="2" y="92"/>
                    <a:pt x="0" y="96"/>
                    <a:pt x="0" y="100"/>
                  </a:cubicBezTo>
                  <a:cubicBezTo>
                    <a:pt x="1" y="104"/>
                    <a:pt x="14" y="108"/>
                    <a:pt x="16" y="107"/>
                  </a:cubicBezTo>
                  <a:cubicBezTo>
                    <a:pt x="19" y="107"/>
                    <a:pt x="19" y="109"/>
                    <a:pt x="22" y="114"/>
                  </a:cubicBezTo>
                  <a:cubicBezTo>
                    <a:pt x="25" y="118"/>
                    <a:pt x="33" y="116"/>
                    <a:pt x="35" y="115"/>
                  </a:cubicBezTo>
                  <a:cubicBezTo>
                    <a:pt x="38" y="114"/>
                    <a:pt x="41" y="107"/>
                    <a:pt x="43" y="104"/>
                  </a:cubicBezTo>
                  <a:cubicBezTo>
                    <a:pt x="45" y="101"/>
                    <a:pt x="46" y="95"/>
                    <a:pt x="46" y="91"/>
                  </a:cubicBezTo>
                  <a:cubicBezTo>
                    <a:pt x="47" y="88"/>
                    <a:pt x="43" y="78"/>
                    <a:pt x="43" y="75"/>
                  </a:cubicBezTo>
                  <a:cubicBezTo>
                    <a:pt x="43" y="73"/>
                    <a:pt x="54" y="64"/>
                    <a:pt x="56" y="62"/>
                  </a:cubicBezTo>
                  <a:cubicBezTo>
                    <a:pt x="57" y="59"/>
                    <a:pt x="62" y="63"/>
                    <a:pt x="63" y="62"/>
                  </a:cubicBezTo>
                  <a:cubicBezTo>
                    <a:pt x="65" y="61"/>
                    <a:pt x="59" y="55"/>
                    <a:pt x="59" y="50"/>
                  </a:cubicBezTo>
                  <a:cubicBezTo>
                    <a:pt x="59" y="45"/>
                    <a:pt x="61" y="37"/>
                    <a:pt x="62" y="3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0" name="Freeform 56"/>
            <p:cNvSpPr>
              <a:spLocks/>
            </p:cNvSpPr>
            <p:nvPr/>
          </p:nvSpPr>
          <p:spPr bwMode="auto">
            <a:xfrm>
              <a:off x="8821211" y="4287012"/>
              <a:ext cx="146954" cy="195483"/>
            </a:xfrm>
            <a:custGeom>
              <a:avLst/>
              <a:gdLst>
                <a:gd name="T0" fmla="*/ 89 w 91"/>
                <a:gd name="T1" fmla="*/ 75 h 121"/>
                <a:gd name="T2" fmla="*/ 90 w 91"/>
                <a:gd name="T3" fmla="*/ 59 h 121"/>
                <a:gd name="T4" fmla="*/ 82 w 91"/>
                <a:gd name="T5" fmla="*/ 56 h 121"/>
                <a:gd name="T6" fmla="*/ 72 w 91"/>
                <a:gd name="T7" fmla="*/ 58 h 121"/>
                <a:gd name="T8" fmla="*/ 57 w 91"/>
                <a:gd name="T9" fmla="*/ 48 h 121"/>
                <a:gd name="T10" fmla="*/ 46 w 91"/>
                <a:gd name="T11" fmla="*/ 30 h 121"/>
                <a:gd name="T12" fmla="*/ 49 w 91"/>
                <a:gd name="T13" fmla="*/ 40 h 121"/>
                <a:gd name="T14" fmla="*/ 50 w 91"/>
                <a:gd name="T15" fmla="*/ 47 h 121"/>
                <a:gd name="T16" fmla="*/ 40 w 91"/>
                <a:gd name="T17" fmla="*/ 39 h 121"/>
                <a:gd name="T18" fmla="*/ 35 w 91"/>
                <a:gd name="T19" fmla="*/ 26 h 121"/>
                <a:gd name="T20" fmla="*/ 21 w 91"/>
                <a:gd name="T21" fmla="*/ 14 h 121"/>
                <a:gd name="T22" fmla="*/ 4 w 91"/>
                <a:gd name="T23" fmla="*/ 2 h 121"/>
                <a:gd name="T24" fmla="*/ 18 w 91"/>
                <a:gd name="T25" fmla="*/ 21 h 121"/>
                <a:gd name="T26" fmla="*/ 36 w 91"/>
                <a:gd name="T27" fmla="*/ 41 h 121"/>
                <a:gd name="T28" fmla="*/ 41 w 91"/>
                <a:gd name="T29" fmla="*/ 47 h 121"/>
                <a:gd name="T30" fmla="*/ 46 w 91"/>
                <a:gd name="T31" fmla="*/ 54 h 121"/>
                <a:gd name="T32" fmla="*/ 47 w 91"/>
                <a:gd name="T33" fmla="*/ 68 h 121"/>
                <a:gd name="T34" fmla="*/ 43 w 91"/>
                <a:gd name="T35" fmla="*/ 83 h 121"/>
                <a:gd name="T36" fmla="*/ 64 w 91"/>
                <a:gd name="T37" fmla="*/ 97 h 121"/>
                <a:gd name="T38" fmla="*/ 65 w 91"/>
                <a:gd name="T39" fmla="*/ 117 h 121"/>
                <a:gd name="T40" fmla="*/ 78 w 91"/>
                <a:gd name="T41" fmla="*/ 120 h 121"/>
                <a:gd name="T42" fmla="*/ 80 w 91"/>
                <a:gd name="T43" fmla="*/ 109 h 121"/>
                <a:gd name="T44" fmla="*/ 87 w 91"/>
                <a:gd name="T45" fmla="*/ 92 h 121"/>
                <a:gd name="T46" fmla="*/ 85 w 91"/>
                <a:gd name="T47" fmla="*/ 82 h 121"/>
                <a:gd name="T48" fmla="*/ 89 w 91"/>
                <a:gd name="T4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121">
                  <a:moveTo>
                    <a:pt x="89" y="75"/>
                  </a:moveTo>
                  <a:cubicBezTo>
                    <a:pt x="90" y="72"/>
                    <a:pt x="91" y="63"/>
                    <a:pt x="90" y="59"/>
                  </a:cubicBezTo>
                  <a:cubicBezTo>
                    <a:pt x="90" y="56"/>
                    <a:pt x="85" y="53"/>
                    <a:pt x="82" y="56"/>
                  </a:cubicBezTo>
                  <a:cubicBezTo>
                    <a:pt x="78" y="59"/>
                    <a:pt x="79" y="61"/>
                    <a:pt x="72" y="58"/>
                  </a:cubicBezTo>
                  <a:cubicBezTo>
                    <a:pt x="65" y="56"/>
                    <a:pt x="59" y="50"/>
                    <a:pt x="57" y="48"/>
                  </a:cubicBezTo>
                  <a:cubicBezTo>
                    <a:pt x="55" y="45"/>
                    <a:pt x="48" y="32"/>
                    <a:pt x="46" y="30"/>
                  </a:cubicBezTo>
                  <a:cubicBezTo>
                    <a:pt x="44" y="28"/>
                    <a:pt x="46" y="36"/>
                    <a:pt x="49" y="40"/>
                  </a:cubicBezTo>
                  <a:cubicBezTo>
                    <a:pt x="53" y="44"/>
                    <a:pt x="51" y="46"/>
                    <a:pt x="50" y="47"/>
                  </a:cubicBezTo>
                  <a:cubicBezTo>
                    <a:pt x="49" y="49"/>
                    <a:pt x="44" y="44"/>
                    <a:pt x="40" y="39"/>
                  </a:cubicBezTo>
                  <a:cubicBezTo>
                    <a:pt x="36" y="34"/>
                    <a:pt x="36" y="30"/>
                    <a:pt x="35" y="26"/>
                  </a:cubicBezTo>
                  <a:cubicBezTo>
                    <a:pt x="34" y="23"/>
                    <a:pt x="26" y="15"/>
                    <a:pt x="21" y="14"/>
                  </a:cubicBezTo>
                  <a:cubicBezTo>
                    <a:pt x="17" y="12"/>
                    <a:pt x="8" y="4"/>
                    <a:pt x="4" y="2"/>
                  </a:cubicBezTo>
                  <a:cubicBezTo>
                    <a:pt x="0" y="0"/>
                    <a:pt x="13" y="17"/>
                    <a:pt x="18" y="21"/>
                  </a:cubicBezTo>
                  <a:cubicBezTo>
                    <a:pt x="22" y="25"/>
                    <a:pt x="32" y="39"/>
                    <a:pt x="36" y="41"/>
                  </a:cubicBezTo>
                  <a:cubicBezTo>
                    <a:pt x="40" y="43"/>
                    <a:pt x="42" y="44"/>
                    <a:pt x="41" y="47"/>
                  </a:cubicBezTo>
                  <a:cubicBezTo>
                    <a:pt x="40" y="49"/>
                    <a:pt x="40" y="50"/>
                    <a:pt x="46" y="54"/>
                  </a:cubicBezTo>
                  <a:cubicBezTo>
                    <a:pt x="52" y="58"/>
                    <a:pt x="45" y="61"/>
                    <a:pt x="47" y="68"/>
                  </a:cubicBezTo>
                  <a:cubicBezTo>
                    <a:pt x="50" y="74"/>
                    <a:pt x="44" y="80"/>
                    <a:pt x="43" y="83"/>
                  </a:cubicBezTo>
                  <a:cubicBezTo>
                    <a:pt x="42" y="86"/>
                    <a:pt x="59" y="93"/>
                    <a:pt x="64" y="97"/>
                  </a:cubicBezTo>
                  <a:cubicBezTo>
                    <a:pt x="70" y="102"/>
                    <a:pt x="64" y="115"/>
                    <a:pt x="65" y="117"/>
                  </a:cubicBezTo>
                  <a:cubicBezTo>
                    <a:pt x="69" y="120"/>
                    <a:pt x="75" y="121"/>
                    <a:pt x="78" y="120"/>
                  </a:cubicBezTo>
                  <a:cubicBezTo>
                    <a:pt x="81" y="120"/>
                    <a:pt x="81" y="113"/>
                    <a:pt x="80" y="109"/>
                  </a:cubicBezTo>
                  <a:cubicBezTo>
                    <a:pt x="79" y="105"/>
                    <a:pt x="85" y="96"/>
                    <a:pt x="87" y="92"/>
                  </a:cubicBezTo>
                  <a:cubicBezTo>
                    <a:pt x="88" y="88"/>
                    <a:pt x="83" y="84"/>
                    <a:pt x="85" y="82"/>
                  </a:cubicBezTo>
                  <a:cubicBezTo>
                    <a:pt x="87" y="80"/>
                    <a:pt x="89" y="78"/>
                    <a:pt x="89" y="7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1" name="Freeform 57"/>
            <p:cNvSpPr>
              <a:spLocks/>
            </p:cNvSpPr>
            <p:nvPr/>
          </p:nvSpPr>
          <p:spPr bwMode="auto">
            <a:xfrm>
              <a:off x="3273866" y="2137381"/>
              <a:ext cx="1757297" cy="2738131"/>
            </a:xfrm>
            <a:custGeom>
              <a:avLst/>
              <a:gdLst>
                <a:gd name="T0" fmla="*/ 930 w 1088"/>
                <a:gd name="T1" fmla="*/ 867 h 1693"/>
                <a:gd name="T2" fmla="*/ 896 w 1088"/>
                <a:gd name="T3" fmla="*/ 845 h 1693"/>
                <a:gd name="T4" fmla="*/ 839 w 1088"/>
                <a:gd name="T5" fmla="*/ 802 h 1693"/>
                <a:gd name="T6" fmla="*/ 695 w 1088"/>
                <a:gd name="T7" fmla="*/ 795 h 1693"/>
                <a:gd name="T8" fmla="*/ 606 w 1088"/>
                <a:gd name="T9" fmla="*/ 800 h 1693"/>
                <a:gd name="T10" fmla="*/ 617 w 1088"/>
                <a:gd name="T11" fmla="*/ 749 h 1693"/>
                <a:gd name="T12" fmla="*/ 564 w 1088"/>
                <a:gd name="T13" fmla="*/ 741 h 1693"/>
                <a:gd name="T14" fmla="*/ 592 w 1088"/>
                <a:gd name="T15" fmla="*/ 685 h 1693"/>
                <a:gd name="T16" fmla="*/ 495 w 1088"/>
                <a:gd name="T17" fmla="*/ 658 h 1693"/>
                <a:gd name="T18" fmla="*/ 541 w 1088"/>
                <a:gd name="T19" fmla="*/ 603 h 1693"/>
                <a:gd name="T20" fmla="*/ 667 w 1088"/>
                <a:gd name="T21" fmla="*/ 639 h 1693"/>
                <a:gd name="T22" fmla="*/ 754 w 1088"/>
                <a:gd name="T23" fmla="*/ 514 h 1693"/>
                <a:gd name="T24" fmla="*/ 860 w 1088"/>
                <a:gd name="T25" fmla="*/ 424 h 1693"/>
                <a:gd name="T26" fmla="*/ 880 w 1088"/>
                <a:gd name="T27" fmla="*/ 434 h 1693"/>
                <a:gd name="T28" fmla="*/ 861 w 1088"/>
                <a:gd name="T29" fmla="*/ 377 h 1693"/>
                <a:gd name="T30" fmla="*/ 975 w 1088"/>
                <a:gd name="T31" fmla="*/ 312 h 1693"/>
                <a:gd name="T32" fmla="*/ 929 w 1088"/>
                <a:gd name="T33" fmla="*/ 244 h 1693"/>
                <a:gd name="T34" fmla="*/ 878 w 1088"/>
                <a:gd name="T35" fmla="*/ 223 h 1693"/>
                <a:gd name="T36" fmla="*/ 801 w 1088"/>
                <a:gd name="T37" fmla="*/ 208 h 1693"/>
                <a:gd name="T38" fmla="*/ 768 w 1088"/>
                <a:gd name="T39" fmla="*/ 336 h 1693"/>
                <a:gd name="T40" fmla="*/ 656 w 1088"/>
                <a:gd name="T41" fmla="*/ 267 h 1693"/>
                <a:gd name="T42" fmla="*/ 700 w 1088"/>
                <a:gd name="T43" fmla="*/ 170 h 1693"/>
                <a:gd name="T44" fmla="*/ 751 w 1088"/>
                <a:gd name="T45" fmla="*/ 109 h 1693"/>
                <a:gd name="T46" fmla="*/ 804 w 1088"/>
                <a:gd name="T47" fmla="*/ 70 h 1693"/>
                <a:gd name="T48" fmla="*/ 776 w 1088"/>
                <a:gd name="T49" fmla="*/ 66 h 1693"/>
                <a:gd name="T50" fmla="*/ 730 w 1088"/>
                <a:gd name="T51" fmla="*/ 55 h 1693"/>
                <a:gd name="T52" fmla="*/ 689 w 1088"/>
                <a:gd name="T53" fmla="*/ 41 h 1693"/>
                <a:gd name="T54" fmla="*/ 672 w 1088"/>
                <a:gd name="T55" fmla="*/ 78 h 1693"/>
                <a:gd name="T56" fmla="*/ 572 w 1088"/>
                <a:gd name="T57" fmla="*/ 74 h 1693"/>
                <a:gd name="T58" fmla="*/ 536 w 1088"/>
                <a:gd name="T59" fmla="*/ 85 h 1693"/>
                <a:gd name="T60" fmla="*/ 448 w 1088"/>
                <a:gd name="T61" fmla="*/ 46 h 1693"/>
                <a:gd name="T62" fmla="*/ 386 w 1088"/>
                <a:gd name="T63" fmla="*/ 43 h 1693"/>
                <a:gd name="T64" fmla="*/ 303 w 1088"/>
                <a:gd name="T65" fmla="*/ 48 h 1693"/>
                <a:gd name="T66" fmla="*/ 184 w 1088"/>
                <a:gd name="T67" fmla="*/ 18 h 1693"/>
                <a:gd name="T68" fmla="*/ 75 w 1088"/>
                <a:gd name="T69" fmla="*/ 98 h 1693"/>
                <a:gd name="T70" fmla="*/ 52 w 1088"/>
                <a:gd name="T71" fmla="*/ 113 h 1693"/>
                <a:gd name="T72" fmla="*/ 61 w 1088"/>
                <a:gd name="T73" fmla="*/ 165 h 1693"/>
                <a:gd name="T74" fmla="*/ 34 w 1088"/>
                <a:gd name="T75" fmla="*/ 223 h 1693"/>
                <a:gd name="T76" fmla="*/ 36 w 1088"/>
                <a:gd name="T77" fmla="*/ 272 h 1693"/>
                <a:gd name="T78" fmla="*/ 117 w 1088"/>
                <a:gd name="T79" fmla="*/ 223 h 1693"/>
                <a:gd name="T80" fmla="*/ 171 w 1088"/>
                <a:gd name="T81" fmla="*/ 215 h 1693"/>
                <a:gd name="T82" fmla="*/ 263 w 1088"/>
                <a:gd name="T83" fmla="*/ 241 h 1693"/>
                <a:gd name="T84" fmla="*/ 304 w 1088"/>
                <a:gd name="T85" fmla="*/ 293 h 1693"/>
                <a:gd name="T86" fmla="*/ 326 w 1088"/>
                <a:gd name="T87" fmla="*/ 352 h 1693"/>
                <a:gd name="T88" fmla="*/ 319 w 1088"/>
                <a:gd name="T89" fmla="*/ 385 h 1693"/>
                <a:gd name="T90" fmla="*/ 330 w 1088"/>
                <a:gd name="T91" fmla="*/ 561 h 1693"/>
                <a:gd name="T92" fmla="*/ 366 w 1088"/>
                <a:gd name="T93" fmla="*/ 663 h 1693"/>
                <a:gd name="T94" fmla="*/ 378 w 1088"/>
                <a:gd name="T95" fmla="*/ 619 h 1693"/>
                <a:gd name="T96" fmla="*/ 526 w 1088"/>
                <a:gd name="T97" fmla="*/ 758 h 1693"/>
                <a:gd name="T98" fmla="*/ 568 w 1088"/>
                <a:gd name="T99" fmla="*/ 769 h 1693"/>
                <a:gd name="T100" fmla="*/ 582 w 1088"/>
                <a:gd name="T101" fmla="*/ 804 h 1693"/>
                <a:gd name="T102" fmla="*/ 659 w 1088"/>
                <a:gd name="T103" fmla="*/ 836 h 1693"/>
                <a:gd name="T104" fmla="*/ 599 w 1088"/>
                <a:gd name="T105" fmla="*/ 935 h 1693"/>
                <a:gd name="T106" fmla="*/ 627 w 1088"/>
                <a:gd name="T107" fmla="*/ 1082 h 1693"/>
                <a:gd name="T108" fmla="*/ 613 w 1088"/>
                <a:gd name="T109" fmla="*/ 1291 h 1693"/>
                <a:gd name="T110" fmla="*/ 550 w 1088"/>
                <a:gd name="T111" fmla="*/ 1501 h 1693"/>
                <a:gd name="T112" fmla="*/ 503 w 1088"/>
                <a:gd name="T113" fmla="*/ 1623 h 1693"/>
                <a:gd name="T114" fmla="*/ 557 w 1088"/>
                <a:gd name="T115" fmla="*/ 1666 h 1693"/>
                <a:gd name="T116" fmla="*/ 592 w 1088"/>
                <a:gd name="T117" fmla="*/ 1602 h 1693"/>
                <a:gd name="T118" fmla="*/ 712 w 1088"/>
                <a:gd name="T119" fmla="*/ 1403 h 1693"/>
                <a:gd name="T120" fmla="*/ 826 w 1088"/>
                <a:gd name="T121" fmla="*/ 1315 h 1693"/>
                <a:gd name="T122" fmla="*/ 934 w 1088"/>
                <a:gd name="T123" fmla="*/ 1177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8" h="1693">
                  <a:moveTo>
                    <a:pt x="1084" y="961"/>
                  </a:moveTo>
                  <a:cubicBezTo>
                    <a:pt x="1081" y="960"/>
                    <a:pt x="1076" y="956"/>
                    <a:pt x="1070" y="956"/>
                  </a:cubicBezTo>
                  <a:cubicBezTo>
                    <a:pt x="1063" y="955"/>
                    <a:pt x="1056" y="955"/>
                    <a:pt x="1052" y="951"/>
                  </a:cubicBezTo>
                  <a:cubicBezTo>
                    <a:pt x="1049" y="948"/>
                    <a:pt x="1045" y="940"/>
                    <a:pt x="1036" y="939"/>
                  </a:cubicBezTo>
                  <a:cubicBezTo>
                    <a:pt x="1028" y="939"/>
                    <a:pt x="1017" y="939"/>
                    <a:pt x="1013" y="938"/>
                  </a:cubicBezTo>
                  <a:cubicBezTo>
                    <a:pt x="1009" y="937"/>
                    <a:pt x="1007" y="934"/>
                    <a:pt x="1001" y="933"/>
                  </a:cubicBezTo>
                  <a:cubicBezTo>
                    <a:pt x="995" y="933"/>
                    <a:pt x="991" y="935"/>
                    <a:pt x="990" y="933"/>
                  </a:cubicBezTo>
                  <a:cubicBezTo>
                    <a:pt x="989" y="931"/>
                    <a:pt x="987" y="927"/>
                    <a:pt x="984" y="926"/>
                  </a:cubicBezTo>
                  <a:cubicBezTo>
                    <a:pt x="980" y="925"/>
                    <a:pt x="970" y="919"/>
                    <a:pt x="967" y="917"/>
                  </a:cubicBezTo>
                  <a:cubicBezTo>
                    <a:pt x="965" y="916"/>
                    <a:pt x="961" y="912"/>
                    <a:pt x="957" y="914"/>
                  </a:cubicBezTo>
                  <a:cubicBezTo>
                    <a:pt x="954" y="917"/>
                    <a:pt x="947" y="928"/>
                    <a:pt x="944" y="928"/>
                  </a:cubicBezTo>
                  <a:cubicBezTo>
                    <a:pt x="942" y="928"/>
                    <a:pt x="952" y="917"/>
                    <a:pt x="952" y="916"/>
                  </a:cubicBezTo>
                  <a:cubicBezTo>
                    <a:pt x="952" y="916"/>
                    <a:pt x="953" y="910"/>
                    <a:pt x="948" y="910"/>
                  </a:cubicBezTo>
                  <a:cubicBezTo>
                    <a:pt x="944" y="910"/>
                    <a:pt x="939" y="912"/>
                    <a:pt x="938" y="911"/>
                  </a:cubicBezTo>
                  <a:cubicBezTo>
                    <a:pt x="936" y="909"/>
                    <a:pt x="936" y="904"/>
                    <a:pt x="933" y="906"/>
                  </a:cubicBezTo>
                  <a:cubicBezTo>
                    <a:pt x="930" y="909"/>
                    <a:pt x="926" y="914"/>
                    <a:pt x="925" y="911"/>
                  </a:cubicBezTo>
                  <a:cubicBezTo>
                    <a:pt x="925" y="909"/>
                    <a:pt x="932" y="906"/>
                    <a:pt x="934" y="904"/>
                  </a:cubicBezTo>
                  <a:cubicBezTo>
                    <a:pt x="936" y="902"/>
                    <a:pt x="939" y="896"/>
                    <a:pt x="939" y="894"/>
                  </a:cubicBezTo>
                  <a:cubicBezTo>
                    <a:pt x="938" y="891"/>
                    <a:pt x="937" y="890"/>
                    <a:pt x="935" y="886"/>
                  </a:cubicBezTo>
                  <a:cubicBezTo>
                    <a:pt x="933" y="883"/>
                    <a:pt x="931" y="871"/>
                    <a:pt x="930" y="867"/>
                  </a:cubicBezTo>
                  <a:cubicBezTo>
                    <a:pt x="929" y="866"/>
                    <a:pt x="929" y="866"/>
                    <a:pt x="928" y="865"/>
                  </a:cubicBezTo>
                  <a:cubicBezTo>
                    <a:pt x="928" y="865"/>
                    <a:pt x="928" y="864"/>
                    <a:pt x="928" y="864"/>
                  </a:cubicBezTo>
                  <a:cubicBezTo>
                    <a:pt x="928" y="864"/>
                    <a:pt x="928" y="864"/>
                    <a:pt x="928" y="864"/>
                  </a:cubicBezTo>
                  <a:cubicBezTo>
                    <a:pt x="927" y="863"/>
                    <a:pt x="926" y="863"/>
                    <a:pt x="926" y="862"/>
                  </a:cubicBezTo>
                  <a:cubicBezTo>
                    <a:pt x="925" y="862"/>
                    <a:pt x="925" y="861"/>
                    <a:pt x="924" y="861"/>
                  </a:cubicBezTo>
                  <a:cubicBezTo>
                    <a:pt x="924" y="861"/>
                    <a:pt x="924" y="860"/>
                    <a:pt x="923" y="860"/>
                  </a:cubicBezTo>
                  <a:cubicBezTo>
                    <a:pt x="922" y="859"/>
                    <a:pt x="921" y="859"/>
                    <a:pt x="921" y="858"/>
                  </a:cubicBezTo>
                  <a:cubicBezTo>
                    <a:pt x="920" y="858"/>
                    <a:pt x="920" y="857"/>
                    <a:pt x="919" y="857"/>
                  </a:cubicBezTo>
                  <a:cubicBezTo>
                    <a:pt x="919" y="857"/>
                    <a:pt x="919" y="857"/>
                    <a:pt x="919" y="857"/>
                  </a:cubicBezTo>
                  <a:cubicBezTo>
                    <a:pt x="918" y="856"/>
                    <a:pt x="918" y="856"/>
                    <a:pt x="917" y="856"/>
                  </a:cubicBezTo>
                  <a:cubicBezTo>
                    <a:pt x="917" y="855"/>
                    <a:pt x="916" y="855"/>
                    <a:pt x="916" y="855"/>
                  </a:cubicBezTo>
                  <a:cubicBezTo>
                    <a:pt x="915" y="855"/>
                    <a:pt x="915" y="854"/>
                    <a:pt x="914" y="853"/>
                  </a:cubicBezTo>
                  <a:cubicBezTo>
                    <a:pt x="914" y="853"/>
                    <a:pt x="913" y="853"/>
                    <a:pt x="913" y="853"/>
                  </a:cubicBezTo>
                  <a:cubicBezTo>
                    <a:pt x="912" y="853"/>
                    <a:pt x="911" y="852"/>
                    <a:pt x="910" y="851"/>
                  </a:cubicBezTo>
                  <a:cubicBezTo>
                    <a:pt x="910" y="851"/>
                    <a:pt x="909" y="851"/>
                    <a:pt x="909" y="851"/>
                  </a:cubicBezTo>
                  <a:cubicBezTo>
                    <a:pt x="908" y="850"/>
                    <a:pt x="907" y="850"/>
                    <a:pt x="906" y="849"/>
                  </a:cubicBezTo>
                  <a:cubicBezTo>
                    <a:pt x="906" y="849"/>
                    <a:pt x="906" y="849"/>
                    <a:pt x="905" y="849"/>
                  </a:cubicBezTo>
                  <a:cubicBezTo>
                    <a:pt x="904" y="848"/>
                    <a:pt x="903" y="848"/>
                    <a:pt x="903" y="847"/>
                  </a:cubicBezTo>
                  <a:cubicBezTo>
                    <a:pt x="901" y="847"/>
                    <a:pt x="900" y="846"/>
                    <a:pt x="898" y="846"/>
                  </a:cubicBezTo>
                  <a:cubicBezTo>
                    <a:pt x="897" y="845"/>
                    <a:pt x="897" y="845"/>
                    <a:pt x="896" y="845"/>
                  </a:cubicBezTo>
                  <a:cubicBezTo>
                    <a:pt x="890" y="845"/>
                    <a:pt x="883" y="847"/>
                    <a:pt x="877" y="846"/>
                  </a:cubicBezTo>
                  <a:cubicBezTo>
                    <a:pt x="877" y="846"/>
                    <a:pt x="876" y="845"/>
                    <a:pt x="875" y="845"/>
                  </a:cubicBezTo>
                  <a:cubicBezTo>
                    <a:pt x="875" y="845"/>
                    <a:pt x="874" y="845"/>
                    <a:pt x="874" y="844"/>
                  </a:cubicBezTo>
                  <a:cubicBezTo>
                    <a:pt x="874" y="844"/>
                    <a:pt x="873" y="844"/>
                    <a:pt x="873" y="844"/>
                  </a:cubicBezTo>
                  <a:cubicBezTo>
                    <a:pt x="872" y="843"/>
                    <a:pt x="871" y="842"/>
                    <a:pt x="870" y="841"/>
                  </a:cubicBezTo>
                  <a:cubicBezTo>
                    <a:pt x="870" y="841"/>
                    <a:pt x="870" y="841"/>
                    <a:pt x="869" y="841"/>
                  </a:cubicBezTo>
                  <a:cubicBezTo>
                    <a:pt x="868" y="840"/>
                    <a:pt x="867" y="839"/>
                    <a:pt x="867" y="839"/>
                  </a:cubicBezTo>
                  <a:cubicBezTo>
                    <a:pt x="866" y="838"/>
                    <a:pt x="865" y="837"/>
                    <a:pt x="864" y="837"/>
                  </a:cubicBezTo>
                  <a:cubicBezTo>
                    <a:pt x="864" y="837"/>
                    <a:pt x="864" y="836"/>
                    <a:pt x="864" y="836"/>
                  </a:cubicBezTo>
                  <a:cubicBezTo>
                    <a:pt x="863" y="836"/>
                    <a:pt x="862" y="836"/>
                    <a:pt x="861" y="835"/>
                  </a:cubicBezTo>
                  <a:cubicBezTo>
                    <a:pt x="858" y="835"/>
                    <a:pt x="860" y="834"/>
                    <a:pt x="857" y="830"/>
                  </a:cubicBezTo>
                  <a:cubicBezTo>
                    <a:pt x="853" y="826"/>
                    <a:pt x="853" y="822"/>
                    <a:pt x="848" y="821"/>
                  </a:cubicBezTo>
                  <a:cubicBezTo>
                    <a:pt x="847" y="821"/>
                    <a:pt x="847" y="821"/>
                    <a:pt x="846" y="820"/>
                  </a:cubicBezTo>
                  <a:cubicBezTo>
                    <a:pt x="845" y="820"/>
                    <a:pt x="845" y="820"/>
                    <a:pt x="844" y="820"/>
                  </a:cubicBezTo>
                  <a:cubicBezTo>
                    <a:pt x="844" y="820"/>
                    <a:pt x="844" y="820"/>
                    <a:pt x="844" y="820"/>
                  </a:cubicBezTo>
                  <a:cubicBezTo>
                    <a:pt x="843" y="819"/>
                    <a:pt x="842" y="819"/>
                    <a:pt x="842" y="819"/>
                  </a:cubicBezTo>
                  <a:cubicBezTo>
                    <a:pt x="842" y="819"/>
                    <a:pt x="841" y="819"/>
                    <a:pt x="841" y="819"/>
                  </a:cubicBezTo>
                  <a:cubicBezTo>
                    <a:pt x="841" y="818"/>
                    <a:pt x="840" y="818"/>
                    <a:pt x="839" y="818"/>
                  </a:cubicBezTo>
                  <a:cubicBezTo>
                    <a:pt x="836" y="818"/>
                    <a:pt x="839" y="817"/>
                    <a:pt x="838" y="813"/>
                  </a:cubicBezTo>
                  <a:cubicBezTo>
                    <a:pt x="837" y="810"/>
                    <a:pt x="836" y="804"/>
                    <a:pt x="839" y="802"/>
                  </a:cubicBezTo>
                  <a:cubicBezTo>
                    <a:pt x="842" y="800"/>
                    <a:pt x="842" y="796"/>
                    <a:pt x="839" y="798"/>
                  </a:cubicBezTo>
                  <a:cubicBezTo>
                    <a:pt x="835" y="801"/>
                    <a:pt x="832" y="805"/>
                    <a:pt x="827" y="803"/>
                  </a:cubicBezTo>
                  <a:cubicBezTo>
                    <a:pt x="822" y="801"/>
                    <a:pt x="824" y="799"/>
                    <a:pt x="817" y="798"/>
                  </a:cubicBezTo>
                  <a:cubicBezTo>
                    <a:pt x="811" y="798"/>
                    <a:pt x="805" y="803"/>
                    <a:pt x="797" y="802"/>
                  </a:cubicBezTo>
                  <a:cubicBezTo>
                    <a:pt x="790" y="802"/>
                    <a:pt x="784" y="796"/>
                    <a:pt x="780" y="796"/>
                  </a:cubicBezTo>
                  <a:cubicBezTo>
                    <a:pt x="777" y="796"/>
                    <a:pt x="769" y="802"/>
                    <a:pt x="767" y="799"/>
                  </a:cubicBezTo>
                  <a:cubicBezTo>
                    <a:pt x="765" y="797"/>
                    <a:pt x="769" y="795"/>
                    <a:pt x="766" y="793"/>
                  </a:cubicBezTo>
                  <a:cubicBezTo>
                    <a:pt x="764" y="790"/>
                    <a:pt x="756" y="788"/>
                    <a:pt x="751" y="790"/>
                  </a:cubicBezTo>
                  <a:cubicBezTo>
                    <a:pt x="748" y="791"/>
                    <a:pt x="740" y="794"/>
                    <a:pt x="736" y="794"/>
                  </a:cubicBezTo>
                  <a:cubicBezTo>
                    <a:pt x="733" y="794"/>
                    <a:pt x="727" y="798"/>
                    <a:pt x="728" y="795"/>
                  </a:cubicBezTo>
                  <a:cubicBezTo>
                    <a:pt x="728" y="794"/>
                    <a:pt x="728" y="793"/>
                    <a:pt x="728" y="793"/>
                  </a:cubicBezTo>
                  <a:cubicBezTo>
                    <a:pt x="728" y="792"/>
                    <a:pt x="729" y="792"/>
                    <a:pt x="729" y="792"/>
                  </a:cubicBezTo>
                  <a:cubicBezTo>
                    <a:pt x="729" y="791"/>
                    <a:pt x="730" y="791"/>
                    <a:pt x="730" y="790"/>
                  </a:cubicBezTo>
                  <a:cubicBezTo>
                    <a:pt x="730" y="790"/>
                    <a:pt x="731" y="790"/>
                    <a:pt x="731" y="790"/>
                  </a:cubicBezTo>
                  <a:cubicBezTo>
                    <a:pt x="732" y="789"/>
                    <a:pt x="733" y="789"/>
                    <a:pt x="734" y="788"/>
                  </a:cubicBezTo>
                  <a:cubicBezTo>
                    <a:pt x="738" y="786"/>
                    <a:pt x="741" y="783"/>
                    <a:pt x="738" y="781"/>
                  </a:cubicBezTo>
                  <a:cubicBezTo>
                    <a:pt x="734" y="778"/>
                    <a:pt x="732" y="778"/>
                    <a:pt x="728" y="781"/>
                  </a:cubicBezTo>
                  <a:cubicBezTo>
                    <a:pt x="723" y="784"/>
                    <a:pt x="714" y="791"/>
                    <a:pt x="712" y="790"/>
                  </a:cubicBezTo>
                  <a:cubicBezTo>
                    <a:pt x="710" y="790"/>
                    <a:pt x="708" y="787"/>
                    <a:pt x="705" y="789"/>
                  </a:cubicBezTo>
                  <a:cubicBezTo>
                    <a:pt x="702" y="791"/>
                    <a:pt x="698" y="795"/>
                    <a:pt x="695" y="795"/>
                  </a:cubicBezTo>
                  <a:cubicBezTo>
                    <a:pt x="692" y="796"/>
                    <a:pt x="689" y="797"/>
                    <a:pt x="690" y="798"/>
                  </a:cubicBezTo>
                  <a:cubicBezTo>
                    <a:pt x="690" y="800"/>
                    <a:pt x="686" y="802"/>
                    <a:pt x="686" y="804"/>
                  </a:cubicBezTo>
                  <a:cubicBezTo>
                    <a:pt x="685" y="807"/>
                    <a:pt x="686" y="809"/>
                    <a:pt x="684" y="809"/>
                  </a:cubicBezTo>
                  <a:cubicBezTo>
                    <a:pt x="682" y="809"/>
                    <a:pt x="676" y="816"/>
                    <a:pt x="674" y="817"/>
                  </a:cubicBezTo>
                  <a:cubicBezTo>
                    <a:pt x="673" y="817"/>
                    <a:pt x="669" y="819"/>
                    <a:pt x="668" y="817"/>
                  </a:cubicBezTo>
                  <a:cubicBezTo>
                    <a:pt x="667" y="817"/>
                    <a:pt x="667" y="817"/>
                    <a:pt x="667" y="817"/>
                  </a:cubicBezTo>
                  <a:cubicBezTo>
                    <a:pt x="667" y="816"/>
                    <a:pt x="666" y="816"/>
                    <a:pt x="666" y="815"/>
                  </a:cubicBezTo>
                  <a:cubicBezTo>
                    <a:pt x="665" y="815"/>
                    <a:pt x="665" y="815"/>
                    <a:pt x="665" y="815"/>
                  </a:cubicBezTo>
                  <a:cubicBezTo>
                    <a:pt x="665" y="814"/>
                    <a:pt x="664" y="814"/>
                    <a:pt x="664" y="813"/>
                  </a:cubicBezTo>
                  <a:cubicBezTo>
                    <a:pt x="664" y="813"/>
                    <a:pt x="663" y="813"/>
                    <a:pt x="663" y="813"/>
                  </a:cubicBezTo>
                  <a:cubicBezTo>
                    <a:pt x="662" y="812"/>
                    <a:pt x="661" y="812"/>
                    <a:pt x="660" y="811"/>
                  </a:cubicBezTo>
                  <a:cubicBezTo>
                    <a:pt x="655" y="810"/>
                    <a:pt x="648" y="808"/>
                    <a:pt x="645" y="809"/>
                  </a:cubicBezTo>
                  <a:cubicBezTo>
                    <a:pt x="642" y="810"/>
                    <a:pt x="639" y="812"/>
                    <a:pt x="635" y="813"/>
                  </a:cubicBezTo>
                  <a:cubicBezTo>
                    <a:pt x="632" y="814"/>
                    <a:pt x="625" y="815"/>
                    <a:pt x="622" y="813"/>
                  </a:cubicBezTo>
                  <a:cubicBezTo>
                    <a:pt x="620" y="811"/>
                    <a:pt x="618" y="816"/>
                    <a:pt x="615" y="812"/>
                  </a:cubicBezTo>
                  <a:cubicBezTo>
                    <a:pt x="613" y="808"/>
                    <a:pt x="616" y="810"/>
                    <a:pt x="612" y="805"/>
                  </a:cubicBezTo>
                  <a:cubicBezTo>
                    <a:pt x="611" y="804"/>
                    <a:pt x="611" y="804"/>
                    <a:pt x="611" y="804"/>
                  </a:cubicBezTo>
                  <a:cubicBezTo>
                    <a:pt x="611" y="804"/>
                    <a:pt x="611" y="804"/>
                    <a:pt x="611" y="804"/>
                  </a:cubicBezTo>
                  <a:cubicBezTo>
                    <a:pt x="609" y="802"/>
                    <a:pt x="607" y="801"/>
                    <a:pt x="606" y="800"/>
                  </a:cubicBezTo>
                  <a:cubicBezTo>
                    <a:pt x="606" y="800"/>
                    <a:pt x="606" y="800"/>
                    <a:pt x="606" y="800"/>
                  </a:cubicBezTo>
                  <a:cubicBezTo>
                    <a:pt x="606" y="799"/>
                    <a:pt x="605" y="799"/>
                    <a:pt x="605" y="799"/>
                  </a:cubicBezTo>
                  <a:cubicBezTo>
                    <a:pt x="605" y="799"/>
                    <a:pt x="605" y="799"/>
                    <a:pt x="605" y="799"/>
                  </a:cubicBezTo>
                  <a:cubicBezTo>
                    <a:pt x="605" y="798"/>
                    <a:pt x="605" y="798"/>
                    <a:pt x="605" y="798"/>
                  </a:cubicBezTo>
                  <a:cubicBezTo>
                    <a:pt x="605" y="798"/>
                    <a:pt x="605" y="798"/>
                    <a:pt x="604" y="797"/>
                  </a:cubicBezTo>
                  <a:cubicBezTo>
                    <a:pt x="604" y="797"/>
                    <a:pt x="604" y="796"/>
                    <a:pt x="604" y="796"/>
                  </a:cubicBezTo>
                  <a:cubicBezTo>
                    <a:pt x="604" y="795"/>
                    <a:pt x="604" y="794"/>
                    <a:pt x="604" y="793"/>
                  </a:cubicBezTo>
                  <a:cubicBezTo>
                    <a:pt x="604" y="793"/>
                    <a:pt x="604" y="792"/>
                    <a:pt x="604" y="792"/>
                  </a:cubicBezTo>
                  <a:cubicBezTo>
                    <a:pt x="603" y="791"/>
                    <a:pt x="603" y="791"/>
                    <a:pt x="603" y="790"/>
                  </a:cubicBezTo>
                  <a:cubicBezTo>
                    <a:pt x="603" y="790"/>
                    <a:pt x="603" y="789"/>
                    <a:pt x="603" y="789"/>
                  </a:cubicBezTo>
                  <a:cubicBezTo>
                    <a:pt x="603" y="788"/>
                    <a:pt x="603" y="788"/>
                    <a:pt x="604" y="788"/>
                  </a:cubicBezTo>
                  <a:cubicBezTo>
                    <a:pt x="604" y="787"/>
                    <a:pt x="604" y="787"/>
                    <a:pt x="604" y="787"/>
                  </a:cubicBezTo>
                  <a:cubicBezTo>
                    <a:pt x="604" y="786"/>
                    <a:pt x="604" y="786"/>
                    <a:pt x="605" y="786"/>
                  </a:cubicBezTo>
                  <a:cubicBezTo>
                    <a:pt x="607" y="784"/>
                    <a:pt x="606" y="782"/>
                    <a:pt x="608" y="780"/>
                  </a:cubicBezTo>
                  <a:cubicBezTo>
                    <a:pt x="610" y="778"/>
                    <a:pt x="611" y="769"/>
                    <a:pt x="614" y="766"/>
                  </a:cubicBezTo>
                  <a:cubicBezTo>
                    <a:pt x="618" y="762"/>
                    <a:pt x="618" y="759"/>
                    <a:pt x="617" y="756"/>
                  </a:cubicBezTo>
                  <a:cubicBezTo>
                    <a:pt x="617" y="756"/>
                    <a:pt x="617" y="755"/>
                    <a:pt x="617" y="754"/>
                  </a:cubicBezTo>
                  <a:cubicBezTo>
                    <a:pt x="617" y="754"/>
                    <a:pt x="617" y="754"/>
                    <a:pt x="617" y="754"/>
                  </a:cubicBezTo>
                  <a:cubicBezTo>
                    <a:pt x="617" y="753"/>
                    <a:pt x="617" y="752"/>
                    <a:pt x="617" y="752"/>
                  </a:cubicBezTo>
                  <a:cubicBezTo>
                    <a:pt x="617" y="751"/>
                    <a:pt x="617" y="750"/>
                    <a:pt x="617" y="749"/>
                  </a:cubicBezTo>
                  <a:cubicBezTo>
                    <a:pt x="617" y="749"/>
                    <a:pt x="617" y="749"/>
                    <a:pt x="617" y="749"/>
                  </a:cubicBezTo>
                  <a:cubicBezTo>
                    <a:pt x="617" y="748"/>
                    <a:pt x="617" y="747"/>
                    <a:pt x="617" y="747"/>
                  </a:cubicBezTo>
                  <a:cubicBezTo>
                    <a:pt x="617" y="747"/>
                    <a:pt x="617" y="747"/>
                    <a:pt x="617" y="746"/>
                  </a:cubicBezTo>
                  <a:cubicBezTo>
                    <a:pt x="617" y="746"/>
                    <a:pt x="617" y="746"/>
                    <a:pt x="617" y="745"/>
                  </a:cubicBezTo>
                  <a:cubicBezTo>
                    <a:pt x="616" y="745"/>
                    <a:pt x="616" y="745"/>
                    <a:pt x="616" y="745"/>
                  </a:cubicBezTo>
                  <a:cubicBezTo>
                    <a:pt x="616" y="745"/>
                    <a:pt x="616" y="745"/>
                    <a:pt x="615" y="745"/>
                  </a:cubicBezTo>
                  <a:cubicBezTo>
                    <a:pt x="611" y="745"/>
                    <a:pt x="608" y="744"/>
                    <a:pt x="606" y="744"/>
                  </a:cubicBezTo>
                  <a:cubicBezTo>
                    <a:pt x="604" y="744"/>
                    <a:pt x="600" y="742"/>
                    <a:pt x="598" y="743"/>
                  </a:cubicBezTo>
                  <a:cubicBezTo>
                    <a:pt x="596" y="743"/>
                    <a:pt x="593" y="743"/>
                    <a:pt x="589" y="743"/>
                  </a:cubicBezTo>
                  <a:cubicBezTo>
                    <a:pt x="585" y="743"/>
                    <a:pt x="576" y="744"/>
                    <a:pt x="575" y="744"/>
                  </a:cubicBezTo>
                  <a:cubicBezTo>
                    <a:pt x="574" y="744"/>
                    <a:pt x="573" y="744"/>
                    <a:pt x="572" y="744"/>
                  </a:cubicBezTo>
                  <a:cubicBezTo>
                    <a:pt x="572" y="744"/>
                    <a:pt x="571" y="744"/>
                    <a:pt x="571" y="744"/>
                  </a:cubicBezTo>
                  <a:cubicBezTo>
                    <a:pt x="571" y="744"/>
                    <a:pt x="570" y="744"/>
                    <a:pt x="570" y="744"/>
                  </a:cubicBezTo>
                  <a:cubicBezTo>
                    <a:pt x="569" y="744"/>
                    <a:pt x="569" y="744"/>
                    <a:pt x="569" y="744"/>
                  </a:cubicBezTo>
                  <a:cubicBezTo>
                    <a:pt x="568" y="744"/>
                    <a:pt x="568" y="744"/>
                    <a:pt x="568" y="744"/>
                  </a:cubicBezTo>
                  <a:cubicBezTo>
                    <a:pt x="567" y="744"/>
                    <a:pt x="567" y="744"/>
                    <a:pt x="566" y="744"/>
                  </a:cubicBezTo>
                  <a:cubicBezTo>
                    <a:pt x="566" y="743"/>
                    <a:pt x="566" y="743"/>
                    <a:pt x="566" y="743"/>
                  </a:cubicBezTo>
                  <a:cubicBezTo>
                    <a:pt x="566" y="743"/>
                    <a:pt x="566" y="743"/>
                    <a:pt x="566" y="743"/>
                  </a:cubicBezTo>
                  <a:cubicBezTo>
                    <a:pt x="565" y="743"/>
                    <a:pt x="564" y="742"/>
                    <a:pt x="564" y="742"/>
                  </a:cubicBezTo>
                  <a:cubicBezTo>
                    <a:pt x="564" y="742"/>
                    <a:pt x="564" y="742"/>
                    <a:pt x="564" y="742"/>
                  </a:cubicBezTo>
                  <a:cubicBezTo>
                    <a:pt x="564" y="742"/>
                    <a:pt x="564" y="741"/>
                    <a:pt x="564" y="741"/>
                  </a:cubicBezTo>
                  <a:cubicBezTo>
                    <a:pt x="564" y="741"/>
                    <a:pt x="564" y="741"/>
                    <a:pt x="564" y="741"/>
                  </a:cubicBezTo>
                  <a:cubicBezTo>
                    <a:pt x="564" y="741"/>
                    <a:pt x="564" y="741"/>
                    <a:pt x="564" y="741"/>
                  </a:cubicBezTo>
                  <a:cubicBezTo>
                    <a:pt x="564" y="741"/>
                    <a:pt x="564" y="741"/>
                    <a:pt x="564" y="741"/>
                  </a:cubicBezTo>
                  <a:cubicBezTo>
                    <a:pt x="564" y="741"/>
                    <a:pt x="564" y="740"/>
                    <a:pt x="565" y="740"/>
                  </a:cubicBezTo>
                  <a:cubicBezTo>
                    <a:pt x="565" y="740"/>
                    <a:pt x="565" y="740"/>
                    <a:pt x="566" y="739"/>
                  </a:cubicBezTo>
                  <a:cubicBezTo>
                    <a:pt x="570" y="737"/>
                    <a:pt x="571" y="736"/>
                    <a:pt x="573" y="731"/>
                  </a:cubicBezTo>
                  <a:cubicBezTo>
                    <a:pt x="575" y="726"/>
                    <a:pt x="577" y="720"/>
                    <a:pt x="577" y="717"/>
                  </a:cubicBezTo>
                  <a:cubicBezTo>
                    <a:pt x="577" y="717"/>
                    <a:pt x="577" y="717"/>
                    <a:pt x="577" y="716"/>
                  </a:cubicBezTo>
                  <a:cubicBezTo>
                    <a:pt x="577" y="716"/>
                    <a:pt x="577" y="715"/>
                    <a:pt x="577" y="715"/>
                  </a:cubicBezTo>
                  <a:cubicBezTo>
                    <a:pt x="577" y="715"/>
                    <a:pt x="577" y="715"/>
                    <a:pt x="577" y="715"/>
                  </a:cubicBezTo>
                  <a:cubicBezTo>
                    <a:pt x="577" y="714"/>
                    <a:pt x="577" y="714"/>
                    <a:pt x="577" y="713"/>
                  </a:cubicBezTo>
                  <a:cubicBezTo>
                    <a:pt x="577" y="713"/>
                    <a:pt x="577" y="713"/>
                    <a:pt x="577" y="713"/>
                  </a:cubicBezTo>
                  <a:cubicBezTo>
                    <a:pt x="577" y="713"/>
                    <a:pt x="577" y="713"/>
                    <a:pt x="578" y="713"/>
                  </a:cubicBezTo>
                  <a:cubicBezTo>
                    <a:pt x="578" y="713"/>
                    <a:pt x="578" y="713"/>
                    <a:pt x="578" y="713"/>
                  </a:cubicBezTo>
                  <a:cubicBezTo>
                    <a:pt x="578" y="713"/>
                    <a:pt x="578" y="713"/>
                    <a:pt x="579" y="714"/>
                  </a:cubicBezTo>
                  <a:cubicBezTo>
                    <a:pt x="581" y="716"/>
                    <a:pt x="581" y="715"/>
                    <a:pt x="584" y="714"/>
                  </a:cubicBezTo>
                  <a:cubicBezTo>
                    <a:pt x="586" y="712"/>
                    <a:pt x="588" y="699"/>
                    <a:pt x="591" y="697"/>
                  </a:cubicBezTo>
                  <a:cubicBezTo>
                    <a:pt x="594" y="695"/>
                    <a:pt x="597" y="691"/>
                    <a:pt x="598" y="690"/>
                  </a:cubicBezTo>
                  <a:cubicBezTo>
                    <a:pt x="599" y="688"/>
                    <a:pt x="599" y="684"/>
                    <a:pt x="598" y="684"/>
                  </a:cubicBezTo>
                  <a:cubicBezTo>
                    <a:pt x="596" y="684"/>
                    <a:pt x="593" y="686"/>
                    <a:pt x="592" y="685"/>
                  </a:cubicBezTo>
                  <a:cubicBezTo>
                    <a:pt x="590" y="685"/>
                    <a:pt x="590" y="682"/>
                    <a:pt x="588" y="683"/>
                  </a:cubicBezTo>
                  <a:cubicBezTo>
                    <a:pt x="586" y="683"/>
                    <a:pt x="583" y="685"/>
                    <a:pt x="581" y="684"/>
                  </a:cubicBezTo>
                  <a:cubicBezTo>
                    <a:pt x="580" y="683"/>
                    <a:pt x="577" y="683"/>
                    <a:pt x="574" y="684"/>
                  </a:cubicBezTo>
                  <a:cubicBezTo>
                    <a:pt x="571" y="685"/>
                    <a:pt x="565" y="690"/>
                    <a:pt x="564" y="690"/>
                  </a:cubicBezTo>
                  <a:cubicBezTo>
                    <a:pt x="562" y="691"/>
                    <a:pt x="558" y="697"/>
                    <a:pt x="557" y="698"/>
                  </a:cubicBezTo>
                  <a:cubicBezTo>
                    <a:pt x="557" y="700"/>
                    <a:pt x="556" y="702"/>
                    <a:pt x="555" y="703"/>
                  </a:cubicBezTo>
                  <a:cubicBezTo>
                    <a:pt x="553" y="703"/>
                    <a:pt x="557" y="705"/>
                    <a:pt x="555" y="706"/>
                  </a:cubicBezTo>
                  <a:cubicBezTo>
                    <a:pt x="552" y="706"/>
                    <a:pt x="549" y="715"/>
                    <a:pt x="543" y="713"/>
                  </a:cubicBezTo>
                  <a:cubicBezTo>
                    <a:pt x="537" y="712"/>
                    <a:pt x="535" y="711"/>
                    <a:pt x="533" y="713"/>
                  </a:cubicBezTo>
                  <a:cubicBezTo>
                    <a:pt x="530" y="715"/>
                    <a:pt x="531" y="716"/>
                    <a:pt x="527" y="715"/>
                  </a:cubicBezTo>
                  <a:cubicBezTo>
                    <a:pt x="524" y="715"/>
                    <a:pt x="522" y="714"/>
                    <a:pt x="521" y="714"/>
                  </a:cubicBezTo>
                  <a:cubicBezTo>
                    <a:pt x="520" y="715"/>
                    <a:pt x="516" y="719"/>
                    <a:pt x="515" y="717"/>
                  </a:cubicBezTo>
                  <a:cubicBezTo>
                    <a:pt x="513" y="715"/>
                    <a:pt x="513" y="715"/>
                    <a:pt x="511" y="714"/>
                  </a:cubicBezTo>
                  <a:cubicBezTo>
                    <a:pt x="510" y="713"/>
                    <a:pt x="499" y="712"/>
                    <a:pt x="499" y="710"/>
                  </a:cubicBezTo>
                  <a:cubicBezTo>
                    <a:pt x="500" y="708"/>
                    <a:pt x="501" y="708"/>
                    <a:pt x="499" y="706"/>
                  </a:cubicBezTo>
                  <a:cubicBezTo>
                    <a:pt x="498" y="704"/>
                    <a:pt x="499" y="703"/>
                    <a:pt x="499" y="700"/>
                  </a:cubicBezTo>
                  <a:cubicBezTo>
                    <a:pt x="499" y="697"/>
                    <a:pt x="492" y="695"/>
                    <a:pt x="492" y="690"/>
                  </a:cubicBezTo>
                  <a:cubicBezTo>
                    <a:pt x="493" y="686"/>
                    <a:pt x="495" y="685"/>
                    <a:pt x="493" y="681"/>
                  </a:cubicBezTo>
                  <a:cubicBezTo>
                    <a:pt x="492" y="677"/>
                    <a:pt x="490" y="674"/>
                    <a:pt x="492" y="671"/>
                  </a:cubicBezTo>
                  <a:cubicBezTo>
                    <a:pt x="494" y="668"/>
                    <a:pt x="492" y="662"/>
                    <a:pt x="495" y="658"/>
                  </a:cubicBezTo>
                  <a:cubicBezTo>
                    <a:pt x="498" y="655"/>
                    <a:pt x="501" y="649"/>
                    <a:pt x="504" y="646"/>
                  </a:cubicBezTo>
                  <a:cubicBezTo>
                    <a:pt x="505" y="646"/>
                    <a:pt x="505" y="645"/>
                    <a:pt x="505" y="645"/>
                  </a:cubicBezTo>
                  <a:cubicBezTo>
                    <a:pt x="505" y="645"/>
                    <a:pt x="506" y="644"/>
                    <a:pt x="506" y="644"/>
                  </a:cubicBezTo>
                  <a:cubicBezTo>
                    <a:pt x="506" y="644"/>
                    <a:pt x="506" y="643"/>
                    <a:pt x="506" y="643"/>
                  </a:cubicBezTo>
                  <a:cubicBezTo>
                    <a:pt x="507" y="642"/>
                    <a:pt x="507" y="642"/>
                    <a:pt x="507" y="642"/>
                  </a:cubicBezTo>
                  <a:cubicBezTo>
                    <a:pt x="507" y="641"/>
                    <a:pt x="507" y="641"/>
                    <a:pt x="508" y="640"/>
                  </a:cubicBezTo>
                  <a:cubicBezTo>
                    <a:pt x="508" y="640"/>
                    <a:pt x="508" y="640"/>
                    <a:pt x="508" y="640"/>
                  </a:cubicBezTo>
                  <a:cubicBezTo>
                    <a:pt x="508" y="639"/>
                    <a:pt x="508" y="638"/>
                    <a:pt x="509" y="638"/>
                  </a:cubicBezTo>
                  <a:cubicBezTo>
                    <a:pt x="509" y="638"/>
                    <a:pt x="509" y="637"/>
                    <a:pt x="509" y="637"/>
                  </a:cubicBezTo>
                  <a:cubicBezTo>
                    <a:pt x="509" y="637"/>
                    <a:pt x="509" y="637"/>
                    <a:pt x="509" y="637"/>
                  </a:cubicBezTo>
                  <a:cubicBezTo>
                    <a:pt x="509" y="636"/>
                    <a:pt x="509" y="636"/>
                    <a:pt x="509" y="635"/>
                  </a:cubicBezTo>
                  <a:cubicBezTo>
                    <a:pt x="509" y="635"/>
                    <a:pt x="510" y="635"/>
                    <a:pt x="510" y="634"/>
                  </a:cubicBezTo>
                  <a:cubicBezTo>
                    <a:pt x="510" y="634"/>
                    <a:pt x="510" y="633"/>
                    <a:pt x="510" y="633"/>
                  </a:cubicBezTo>
                  <a:cubicBezTo>
                    <a:pt x="510" y="633"/>
                    <a:pt x="510" y="632"/>
                    <a:pt x="510" y="632"/>
                  </a:cubicBezTo>
                  <a:cubicBezTo>
                    <a:pt x="510" y="631"/>
                    <a:pt x="510" y="631"/>
                    <a:pt x="510" y="631"/>
                  </a:cubicBezTo>
                  <a:cubicBezTo>
                    <a:pt x="510" y="630"/>
                    <a:pt x="510" y="630"/>
                    <a:pt x="510" y="629"/>
                  </a:cubicBezTo>
                  <a:cubicBezTo>
                    <a:pt x="510" y="625"/>
                    <a:pt x="514" y="621"/>
                    <a:pt x="514" y="620"/>
                  </a:cubicBezTo>
                  <a:cubicBezTo>
                    <a:pt x="514" y="618"/>
                    <a:pt x="512" y="618"/>
                    <a:pt x="517" y="616"/>
                  </a:cubicBezTo>
                  <a:cubicBezTo>
                    <a:pt x="522" y="615"/>
                    <a:pt x="522" y="611"/>
                    <a:pt x="526" y="610"/>
                  </a:cubicBezTo>
                  <a:cubicBezTo>
                    <a:pt x="530" y="608"/>
                    <a:pt x="538" y="605"/>
                    <a:pt x="541" y="603"/>
                  </a:cubicBezTo>
                  <a:cubicBezTo>
                    <a:pt x="543" y="600"/>
                    <a:pt x="540" y="597"/>
                    <a:pt x="545" y="599"/>
                  </a:cubicBezTo>
                  <a:cubicBezTo>
                    <a:pt x="549" y="601"/>
                    <a:pt x="550" y="601"/>
                    <a:pt x="553" y="600"/>
                  </a:cubicBezTo>
                  <a:cubicBezTo>
                    <a:pt x="557" y="599"/>
                    <a:pt x="564" y="600"/>
                    <a:pt x="566" y="599"/>
                  </a:cubicBezTo>
                  <a:cubicBezTo>
                    <a:pt x="569" y="599"/>
                    <a:pt x="573" y="598"/>
                    <a:pt x="573" y="598"/>
                  </a:cubicBezTo>
                  <a:cubicBezTo>
                    <a:pt x="574" y="599"/>
                    <a:pt x="578" y="600"/>
                    <a:pt x="579" y="602"/>
                  </a:cubicBezTo>
                  <a:cubicBezTo>
                    <a:pt x="579" y="603"/>
                    <a:pt x="581" y="606"/>
                    <a:pt x="584" y="604"/>
                  </a:cubicBezTo>
                  <a:cubicBezTo>
                    <a:pt x="587" y="601"/>
                    <a:pt x="588" y="601"/>
                    <a:pt x="594" y="598"/>
                  </a:cubicBezTo>
                  <a:cubicBezTo>
                    <a:pt x="601" y="596"/>
                    <a:pt x="603" y="593"/>
                    <a:pt x="607" y="593"/>
                  </a:cubicBezTo>
                  <a:cubicBezTo>
                    <a:pt x="611" y="593"/>
                    <a:pt x="613" y="592"/>
                    <a:pt x="615" y="591"/>
                  </a:cubicBezTo>
                  <a:cubicBezTo>
                    <a:pt x="617" y="591"/>
                    <a:pt x="613" y="594"/>
                    <a:pt x="618" y="593"/>
                  </a:cubicBezTo>
                  <a:cubicBezTo>
                    <a:pt x="623" y="591"/>
                    <a:pt x="622" y="590"/>
                    <a:pt x="626" y="592"/>
                  </a:cubicBezTo>
                  <a:cubicBezTo>
                    <a:pt x="630" y="594"/>
                    <a:pt x="631" y="592"/>
                    <a:pt x="633" y="592"/>
                  </a:cubicBezTo>
                  <a:cubicBezTo>
                    <a:pt x="635" y="593"/>
                    <a:pt x="638" y="597"/>
                    <a:pt x="641" y="597"/>
                  </a:cubicBezTo>
                  <a:cubicBezTo>
                    <a:pt x="645" y="597"/>
                    <a:pt x="647" y="597"/>
                    <a:pt x="649" y="595"/>
                  </a:cubicBezTo>
                  <a:cubicBezTo>
                    <a:pt x="651" y="594"/>
                    <a:pt x="652" y="591"/>
                    <a:pt x="654" y="594"/>
                  </a:cubicBezTo>
                  <a:cubicBezTo>
                    <a:pt x="657" y="598"/>
                    <a:pt x="658" y="602"/>
                    <a:pt x="660" y="604"/>
                  </a:cubicBezTo>
                  <a:cubicBezTo>
                    <a:pt x="662" y="606"/>
                    <a:pt x="661" y="617"/>
                    <a:pt x="660" y="619"/>
                  </a:cubicBezTo>
                  <a:cubicBezTo>
                    <a:pt x="659" y="621"/>
                    <a:pt x="661" y="631"/>
                    <a:pt x="662" y="630"/>
                  </a:cubicBezTo>
                  <a:cubicBezTo>
                    <a:pt x="663" y="629"/>
                    <a:pt x="663" y="626"/>
                    <a:pt x="664" y="629"/>
                  </a:cubicBezTo>
                  <a:cubicBezTo>
                    <a:pt x="665" y="631"/>
                    <a:pt x="664" y="636"/>
                    <a:pt x="667" y="639"/>
                  </a:cubicBezTo>
                  <a:cubicBezTo>
                    <a:pt x="669" y="642"/>
                    <a:pt x="670" y="643"/>
                    <a:pt x="671" y="645"/>
                  </a:cubicBezTo>
                  <a:cubicBezTo>
                    <a:pt x="671" y="647"/>
                    <a:pt x="673" y="652"/>
                    <a:pt x="676" y="650"/>
                  </a:cubicBezTo>
                  <a:cubicBezTo>
                    <a:pt x="678" y="647"/>
                    <a:pt x="680" y="636"/>
                    <a:pt x="681" y="631"/>
                  </a:cubicBezTo>
                  <a:cubicBezTo>
                    <a:pt x="683" y="627"/>
                    <a:pt x="683" y="612"/>
                    <a:pt x="680" y="607"/>
                  </a:cubicBezTo>
                  <a:cubicBezTo>
                    <a:pt x="678" y="602"/>
                    <a:pt x="674" y="595"/>
                    <a:pt x="679" y="588"/>
                  </a:cubicBezTo>
                  <a:cubicBezTo>
                    <a:pt x="683" y="580"/>
                    <a:pt x="685" y="576"/>
                    <a:pt x="687" y="573"/>
                  </a:cubicBezTo>
                  <a:cubicBezTo>
                    <a:pt x="690" y="570"/>
                    <a:pt x="696" y="569"/>
                    <a:pt x="698" y="568"/>
                  </a:cubicBezTo>
                  <a:cubicBezTo>
                    <a:pt x="700" y="567"/>
                    <a:pt x="702" y="566"/>
                    <a:pt x="705" y="564"/>
                  </a:cubicBezTo>
                  <a:cubicBezTo>
                    <a:pt x="709" y="563"/>
                    <a:pt x="713" y="555"/>
                    <a:pt x="714" y="554"/>
                  </a:cubicBezTo>
                  <a:cubicBezTo>
                    <a:pt x="715" y="554"/>
                    <a:pt x="720" y="555"/>
                    <a:pt x="723" y="554"/>
                  </a:cubicBezTo>
                  <a:cubicBezTo>
                    <a:pt x="726" y="553"/>
                    <a:pt x="731" y="546"/>
                    <a:pt x="734" y="544"/>
                  </a:cubicBezTo>
                  <a:cubicBezTo>
                    <a:pt x="736" y="542"/>
                    <a:pt x="741" y="544"/>
                    <a:pt x="741" y="542"/>
                  </a:cubicBezTo>
                  <a:cubicBezTo>
                    <a:pt x="741" y="540"/>
                    <a:pt x="742" y="536"/>
                    <a:pt x="744" y="536"/>
                  </a:cubicBezTo>
                  <a:cubicBezTo>
                    <a:pt x="746" y="536"/>
                    <a:pt x="749" y="534"/>
                    <a:pt x="749" y="533"/>
                  </a:cubicBezTo>
                  <a:cubicBezTo>
                    <a:pt x="749" y="532"/>
                    <a:pt x="752" y="524"/>
                    <a:pt x="751" y="522"/>
                  </a:cubicBezTo>
                  <a:cubicBezTo>
                    <a:pt x="749" y="520"/>
                    <a:pt x="747" y="516"/>
                    <a:pt x="747" y="515"/>
                  </a:cubicBezTo>
                  <a:cubicBezTo>
                    <a:pt x="748" y="514"/>
                    <a:pt x="750" y="511"/>
                    <a:pt x="750" y="509"/>
                  </a:cubicBezTo>
                  <a:cubicBezTo>
                    <a:pt x="750" y="507"/>
                    <a:pt x="753" y="504"/>
                    <a:pt x="753" y="505"/>
                  </a:cubicBezTo>
                  <a:cubicBezTo>
                    <a:pt x="753" y="505"/>
                    <a:pt x="756" y="508"/>
                    <a:pt x="755" y="510"/>
                  </a:cubicBezTo>
                  <a:cubicBezTo>
                    <a:pt x="753" y="511"/>
                    <a:pt x="752" y="516"/>
                    <a:pt x="754" y="514"/>
                  </a:cubicBezTo>
                  <a:cubicBezTo>
                    <a:pt x="756" y="511"/>
                    <a:pt x="759" y="511"/>
                    <a:pt x="760" y="509"/>
                  </a:cubicBezTo>
                  <a:cubicBezTo>
                    <a:pt x="760" y="507"/>
                    <a:pt x="763" y="501"/>
                    <a:pt x="766" y="499"/>
                  </a:cubicBezTo>
                  <a:cubicBezTo>
                    <a:pt x="769" y="497"/>
                    <a:pt x="763" y="494"/>
                    <a:pt x="765" y="493"/>
                  </a:cubicBezTo>
                  <a:cubicBezTo>
                    <a:pt x="767" y="492"/>
                    <a:pt x="768" y="493"/>
                    <a:pt x="771" y="491"/>
                  </a:cubicBezTo>
                  <a:cubicBezTo>
                    <a:pt x="774" y="489"/>
                    <a:pt x="780" y="482"/>
                    <a:pt x="780" y="480"/>
                  </a:cubicBezTo>
                  <a:cubicBezTo>
                    <a:pt x="780" y="478"/>
                    <a:pt x="779" y="477"/>
                    <a:pt x="783" y="475"/>
                  </a:cubicBezTo>
                  <a:cubicBezTo>
                    <a:pt x="787" y="474"/>
                    <a:pt x="790" y="474"/>
                    <a:pt x="790" y="473"/>
                  </a:cubicBezTo>
                  <a:cubicBezTo>
                    <a:pt x="791" y="473"/>
                    <a:pt x="793" y="470"/>
                    <a:pt x="794" y="470"/>
                  </a:cubicBezTo>
                  <a:cubicBezTo>
                    <a:pt x="795" y="470"/>
                    <a:pt x="797" y="473"/>
                    <a:pt x="801" y="472"/>
                  </a:cubicBezTo>
                  <a:cubicBezTo>
                    <a:pt x="804" y="471"/>
                    <a:pt x="811" y="465"/>
                    <a:pt x="815" y="465"/>
                  </a:cubicBezTo>
                  <a:cubicBezTo>
                    <a:pt x="819" y="465"/>
                    <a:pt x="822" y="465"/>
                    <a:pt x="822" y="463"/>
                  </a:cubicBezTo>
                  <a:cubicBezTo>
                    <a:pt x="821" y="461"/>
                    <a:pt x="818" y="461"/>
                    <a:pt x="817" y="460"/>
                  </a:cubicBezTo>
                  <a:cubicBezTo>
                    <a:pt x="815" y="458"/>
                    <a:pt x="819" y="453"/>
                    <a:pt x="818" y="451"/>
                  </a:cubicBezTo>
                  <a:cubicBezTo>
                    <a:pt x="818" y="449"/>
                    <a:pt x="822" y="443"/>
                    <a:pt x="826" y="441"/>
                  </a:cubicBezTo>
                  <a:cubicBezTo>
                    <a:pt x="829" y="439"/>
                    <a:pt x="836" y="436"/>
                    <a:pt x="839" y="434"/>
                  </a:cubicBezTo>
                  <a:cubicBezTo>
                    <a:pt x="842" y="432"/>
                    <a:pt x="843" y="432"/>
                    <a:pt x="846" y="432"/>
                  </a:cubicBezTo>
                  <a:cubicBezTo>
                    <a:pt x="848" y="432"/>
                    <a:pt x="860" y="426"/>
                    <a:pt x="860" y="425"/>
                  </a:cubicBezTo>
                  <a:cubicBezTo>
                    <a:pt x="860" y="425"/>
                    <a:pt x="860" y="424"/>
                    <a:pt x="860" y="424"/>
                  </a:cubicBezTo>
                  <a:cubicBezTo>
                    <a:pt x="860" y="424"/>
                    <a:pt x="860" y="424"/>
                    <a:pt x="860" y="424"/>
                  </a:cubicBezTo>
                  <a:cubicBezTo>
                    <a:pt x="860" y="424"/>
                    <a:pt x="860" y="424"/>
                    <a:pt x="860" y="424"/>
                  </a:cubicBezTo>
                  <a:cubicBezTo>
                    <a:pt x="860" y="424"/>
                    <a:pt x="860" y="424"/>
                    <a:pt x="860" y="424"/>
                  </a:cubicBezTo>
                  <a:cubicBezTo>
                    <a:pt x="859" y="423"/>
                    <a:pt x="859" y="423"/>
                    <a:pt x="859" y="423"/>
                  </a:cubicBezTo>
                  <a:cubicBezTo>
                    <a:pt x="859" y="423"/>
                    <a:pt x="859" y="423"/>
                    <a:pt x="859" y="423"/>
                  </a:cubicBezTo>
                  <a:cubicBezTo>
                    <a:pt x="859" y="423"/>
                    <a:pt x="859" y="423"/>
                    <a:pt x="859" y="423"/>
                  </a:cubicBezTo>
                  <a:cubicBezTo>
                    <a:pt x="859" y="423"/>
                    <a:pt x="859" y="423"/>
                    <a:pt x="859" y="423"/>
                  </a:cubicBezTo>
                  <a:cubicBezTo>
                    <a:pt x="859" y="422"/>
                    <a:pt x="859" y="422"/>
                    <a:pt x="859" y="422"/>
                  </a:cubicBezTo>
                  <a:cubicBezTo>
                    <a:pt x="859" y="422"/>
                    <a:pt x="859" y="422"/>
                    <a:pt x="859" y="422"/>
                  </a:cubicBezTo>
                  <a:cubicBezTo>
                    <a:pt x="859" y="422"/>
                    <a:pt x="859" y="422"/>
                    <a:pt x="859" y="422"/>
                  </a:cubicBezTo>
                  <a:cubicBezTo>
                    <a:pt x="859" y="422"/>
                    <a:pt x="859" y="422"/>
                    <a:pt x="859" y="422"/>
                  </a:cubicBezTo>
                  <a:cubicBezTo>
                    <a:pt x="860" y="422"/>
                    <a:pt x="860" y="422"/>
                    <a:pt x="860" y="422"/>
                  </a:cubicBezTo>
                  <a:cubicBezTo>
                    <a:pt x="860" y="422"/>
                    <a:pt x="861" y="422"/>
                    <a:pt x="862" y="422"/>
                  </a:cubicBezTo>
                  <a:cubicBezTo>
                    <a:pt x="868" y="422"/>
                    <a:pt x="870" y="420"/>
                    <a:pt x="874" y="418"/>
                  </a:cubicBezTo>
                  <a:cubicBezTo>
                    <a:pt x="878" y="417"/>
                    <a:pt x="881" y="416"/>
                    <a:pt x="880" y="417"/>
                  </a:cubicBezTo>
                  <a:cubicBezTo>
                    <a:pt x="879" y="418"/>
                    <a:pt x="878" y="419"/>
                    <a:pt x="881" y="419"/>
                  </a:cubicBezTo>
                  <a:cubicBezTo>
                    <a:pt x="885" y="418"/>
                    <a:pt x="892" y="417"/>
                    <a:pt x="891" y="418"/>
                  </a:cubicBezTo>
                  <a:cubicBezTo>
                    <a:pt x="890" y="419"/>
                    <a:pt x="888" y="422"/>
                    <a:pt x="886" y="422"/>
                  </a:cubicBezTo>
                  <a:cubicBezTo>
                    <a:pt x="884" y="422"/>
                    <a:pt x="883" y="421"/>
                    <a:pt x="879" y="423"/>
                  </a:cubicBezTo>
                  <a:cubicBezTo>
                    <a:pt x="876" y="425"/>
                    <a:pt x="867" y="429"/>
                    <a:pt x="866" y="430"/>
                  </a:cubicBezTo>
                  <a:cubicBezTo>
                    <a:pt x="865" y="432"/>
                    <a:pt x="866" y="441"/>
                    <a:pt x="869" y="440"/>
                  </a:cubicBezTo>
                  <a:cubicBezTo>
                    <a:pt x="872" y="440"/>
                    <a:pt x="879" y="436"/>
                    <a:pt x="880" y="434"/>
                  </a:cubicBezTo>
                  <a:cubicBezTo>
                    <a:pt x="881" y="432"/>
                    <a:pt x="883" y="426"/>
                    <a:pt x="888" y="427"/>
                  </a:cubicBezTo>
                  <a:cubicBezTo>
                    <a:pt x="892" y="428"/>
                    <a:pt x="893" y="429"/>
                    <a:pt x="897" y="428"/>
                  </a:cubicBezTo>
                  <a:cubicBezTo>
                    <a:pt x="901" y="427"/>
                    <a:pt x="909" y="421"/>
                    <a:pt x="913" y="421"/>
                  </a:cubicBezTo>
                  <a:cubicBezTo>
                    <a:pt x="916" y="420"/>
                    <a:pt x="918" y="419"/>
                    <a:pt x="917" y="418"/>
                  </a:cubicBezTo>
                  <a:cubicBezTo>
                    <a:pt x="916" y="417"/>
                    <a:pt x="916" y="416"/>
                    <a:pt x="913" y="415"/>
                  </a:cubicBezTo>
                  <a:cubicBezTo>
                    <a:pt x="909" y="414"/>
                    <a:pt x="910" y="412"/>
                    <a:pt x="908" y="412"/>
                  </a:cubicBezTo>
                  <a:cubicBezTo>
                    <a:pt x="906" y="413"/>
                    <a:pt x="904" y="414"/>
                    <a:pt x="901" y="413"/>
                  </a:cubicBezTo>
                  <a:cubicBezTo>
                    <a:pt x="898" y="413"/>
                    <a:pt x="894" y="411"/>
                    <a:pt x="894" y="409"/>
                  </a:cubicBezTo>
                  <a:cubicBezTo>
                    <a:pt x="894" y="408"/>
                    <a:pt x="887" y="409"/>
                    <a:pt x="886" y="408"/>
                  </a:cubicBezTo>
                  <a:cubicBezTo>
                    <a:pt x="884" y="407"/>
                    <a:pt x="886" y="406"/>
                    <a:pt x="884" y="403"/>
                  </a:cubicBezTo>
                  <a:cubicBezTo>
                    <a:pt x="883" y="400"/>
                    <a:pt x="880" y="399"/>
                    <a:pt x="882" y="398"/>
                  </a:cubicBezTo>
                  <a:cubicBezTo>
                    <a:pt x="884" y="396"/>
                    <a:pt x="888" y="390"/>
                    <a:pt x="885" y="390"/>
                  </a:cubicBezTo>
                  <a:cubicBezTo>
                    <a:pt x="883" y="390"/>
                    <a:pt x="880" y="391"/>
                    <a:pt x="879" y="389"/>
                  </a:cubicBezTo>
                  <a:cubicBezTo>
                    <a:pt x="878" y="387"/>
                    <a:pt x="872" y="386"/>
                    <a:pt x="874" y="385"/>
                  </a:cubicBezTo>
                  <a:cubicBezTo>
                    <a:pt x="875" y="384"/>
                    <a:pt x="876" y="385"/>
                    <a:pt x="881" y="386"/>
                  </a:cubicBezTo>
                  <a:cubicBezTo>
                    <a:pt x="886" y="386"/>
                    <a:pt x="891" y="384"/>
                    <a:pt x="893" y="381"/>
                  </a:cubicBezTo>
                  <a:cubicBezTo>
                    <a:pt x="895" y="378"/>
                    <a:pt x="894" y="378"/>
                    <a:pt x="894" y="376"/>
                  </a:cubicBezTo>
                  <a:cubicBezTo>
                    <a:pt x="895" y="374"/>
                    <a:pt x="896" y="373"/>
                    <a:pt x="892" y="371"/>
                  </a:cubicBezTo>
                  <a:cubicBezTo>
                    <a:pt x="888" y="369"/>
                    <a:pt x="884" y="369"/>
                    <a:pt x="880" y="370"/>
                  </a:cubicBezTo>
                  <a:cubicBezTo>
                    <a:pt x="877" y="370"/>
                    <a:pt x="866" y="375"/>
                    <a:pt x="861" y="377"/>
                  </a:cubicBezTo>
                  <a:cubicBezTo>
                    <a:pt x="856" y="379"/>
                    <a:pt x="854" y="379"/>
                    <a:pt x="849" y="382"/>
                  </a:cubicBezTo>
                  <a:cubicBezTo>
                    <a:pt x="845" y="385"/>
                    <a:pt x="833" y="398"/>
                    <a:pt x="830" y="398"/>
                  </a:cubicBezTo>
                  <a:cubicBezTo>
                    <a:pt x="827" y="398"/>
                    <a:pt x="831" y="395"/>
                    <a:pt x="835" y="392"/>
                  </a:cubicBezTo>
                  <a:cubicBezTo>
                    <a:pt x="838" y="390"/>
                    <a:pt x="846" y="380"/>
                    <a:pt x="848" y="378"/>
                  </a:cubicBezTo>
                  <a:cubicBezTo>
                    <a:pt x="851" y="375"/>
                    <a:pt x="857" y="371"/>
                    <a:pt x="860" y="370"/>
                  </a:cubicBezTo>
                  <a:cubicBezTo>
                    <a:pt x="864" y="369"/>
                    <a:pt x="867" y="367"/>
                    <a:pt x="868" y="366"/>
                  </a:cubicBezTo>
                  <a:cubicBezTo>
                    <a:pt x="869" y="365"/>
                    <a:pt x="878" y="356"/>
                    <a:pt x="882" y="355"/>
                  </a:cubicBezTo>
                  <a:cubicBezTo>
                    <a:pt x="885" y="354"/>
                    <a:pt x="901" y="356"/>
                    <a:pt x="907" y="356"/>
                  </a:cubicBezTo>
                  <a:cubicBezTo>
                    <a:pt x="913" y="355"/>
                    <a:pt x="940" y="355"/>
                    <a:pt x="944" y="354"/>
                  </a:cubicBezTo>
                  <a:cubicBezTo>
                    <a:pt x="947" y="352"/>
                    <a:pt x="950" y="348"/>
                    <a:pt x="952" y="346"/>
                  </a:cubicBezTo>
                  <a:cubicBezTo>
                    <a:pt x="954" y="344"/>
                    <a:pt x="958" y="341"/>
                    <a:pt x="959" y="341"/>
                  </a:cubicBezTo>
                  <a:cubicBezTo>
                    <a:pt x="961" y="341"/>
                    <a:pt x="967" y="340"/>
                    <a:pt x="969" y="340"/>
                  </a:cubicBezTo>
                  <a:cubicBezTo>
                    <a:pt x="972" y="339"/>
                    <a:pt x="980" y="336"/>
                    <a:pt x="981" y="334"/>
                  </a:cubicBezTo>
                  <a:cubicBezTo>
                    <a:pt x="982" y="332"/>
                    <a:pt x="984" y="330"/>
                    <a:pt x="982" y="329"/>
                  </a:cubicBezTo>
                  <a:cubicBezTo>
                    <a:pt x="981" y="329"/>
                    <a:pt x="979" y="329"/>
                    <a:pt x="980" y="327"/>
                  </a:cubicBezTo>
                  <a:cubicBezTo>
                    <a:pt x="982" y="325"/>
                    <a:pt x="985" y="322"/>
                    <a:pt x="984" y="321"/>
                  </a:cubicBezTo>
                  <a:cubicBezTo>
                    <a:pt x="983" y="320"/>
                    <a:pt x="982" y="319"/>
                    <a:pt x="984" y="318"/>
                  </a:cubicBezTo>
                  <a:cubicBezTo>
                    <a:pt x="986" y="317"/>
                    <a:pt x="988" y="315"/>
                    <a:pt x="987" y="314"/>
                  </a:cubicBezTo>
                  <a:cubicBezTo>
                    <a:pt x="986" y="313"/>
                    <a:pt x="982" y="311"/>
                    <a:pt x="980" y="311"/>
                  </a:cubicBezTo>
                  <a:cubicBezTo>
                    <a:pt x="978" y="311"/>
                    <a:pt x="975" y="313"/>
                    <a:pt x="975" y="312"/>
                  </a:cubicBezTo>
                  <a:cubicBezTo>
                    <a:pt x="974" y="310"/>
                    <a:pt x="973" y="305"/>
                    <a:pt x="971" y="305"/>
                  </a:cubicBezTo>
                  <a:cubicBezTo>
                    <a:pt x="969" y="305"/>
                    <a:pt x="961" y="307"/>
                    <a:pt x="960" y="309"/>
                  </a:cubicBezTo>
                  <a:cubicBezTo>
                    <a:pt x="960" y="311"/>
                    <a:pt x="958" y="312"/>
                    <a:pt x="956" y="312"/>
                  </a:cubicBezTo>
                  <a:cubicBezTo>
                    <a:pt x="955" y="312"/>
                    <a:pt x="942" y="318"/>
                    <a:pt x="943" y="316"/>
                  </a:cubicBezTo>
                  <a:cubicBezTo>
                    <a:pt x="944" y="314"/>
                    <a:pt x="950" y="310"/>
                    <a:pt x="954" y="308"/>
                  </a:cubicBezTo>
                  <a:cubicBezTo>
                    <a:pt x="957" y="306"/>
                    <a:pt x="973" y="301"/>
                    <a:pt x="973" y="300"/>
                  </a:cubicBezTo>
                  <a:cubicBezTo>
                    <a:pt x="973" y="299"/>
                    <a:pt x="972" y="298"/>
                    <a:pt x="971" y="297"/>
                  </a:cubicBezTo>
                  <a:cubicBezTo>
                    <a:pt x="970" y="296"/>
                    <a:pt x="963" y="297"/>
                    <a:pt x="963" y="296"/>
                  </a:cubicBezTo>
                  <a:cubicBezTo>
                    <a:pt x="963" y="294"/>
                    <a:pt x="961" y="292"/>
                    <a:pt x="960" y="291"/>
                  </a:cubicBezTo>
                  <a:cubicBezTo>
                    <a:pt x="959" y="291"/>
                    <a:pt x="956" y="292"/>
                    <a:pt x="954" y="290"/>
                  </a:cubicBezTo>
                  <a:cubicBezTo>
                    <a:pt x="953" y="289"/>
                    <a:pt x="953" y="287"/>
                    <a:pt x="952" y="285"/>
                  </a:cubicBezTo>
                  <a:cubicBezTo>
                    <a:pt x="951" y="283"/>
                    <a:pt x="946" y="280"/>
                    <a:pt x="944" y="280"/>
                  </a:cubicBezTo>
                  <a:cubicBezTo>
                    <a:pt x="943" y="280"/>
                    <a:pt x="942" y="278"/>
                    <a:pt x="940" y="277"/>
                  </a:cubicBezTo>
                  <a:cubicBezTo>
                    <a:pt x="938" y="276"/>
                    <a:pt x="937" y="273"/>
                    <a:pt x="939" y="272"/>
                  </a:cubicBezTo>
                  <a:cubicBezTo>
                    <a:pt x="940" y="271"/>
                    <a:pt x="945" y="270"/>
                    <a:pt x="945" y="268"/>
                  </a:cubicBezTo>
                  <a:cubicBezTo>
                    <a:pt x="944" y="267"/>
                    <a:pt x="941" y="264"/>
                    <a:pt x="942" y="262"/>
                  </a:cubicBezTo>
                  <a:cubicBezTo>
                    <a:pt x="943" y="261"/>
                    <a:pt x="942" y="257"/>
                    <a:pt x="940" y="255"/>
                  </a:cubicBezTo>
                  <a:cubicBezTo>
                    <a:pt x="938" y="253"/>
                    <a:pt x="938" y="248"/>
                    <a:pt x="937" y="248"/>
                  </a:cubicBezTo>
                  <a:cubicBezTo>
                    <a:pt x="936" y="247"/>
                    <a:pt x="936" y="245"/>
                    <a:pt x="935" y="245"/>
                  </a:cubicBezTo>
                  <a:cubicBezTo>
                    <a:pt x="934" y="245"/>
                    <a:pt x="927" y="245"/>
                    <a:pt x="929" y="244"/>
                  </a:cubicBezTo>
                  <a:cubicBezTo>
                    <a:pt x="931" y="243"/>
                    <a:pt x="936" y="243"/>
                    <a:pt x="936" y="241"/>
                  </a:cubicBezTo>
                  <a:cubicBezTo>
                    <a:pt x="936" y="239"/>
                    <a:pt x="935" y="237"/>
                    <a:pt x="933" y="237"/>
                  </a:cubicBezTo>
                  <a:cubicBezTo>
                    <a:pt x="932" y="237"/>
                    <a:pt x="926" y="236"/>
                    <a:pt x="929" y="235"/>
                  </a:cubicBezTo>
                  <a:cubicBezTo>
                    <a:pt x="931" y="234"/>
                    <a:pt x="934" y="232"/>
                    <a:pt x="933" y="231"/>
                  </a:cubicBezTo>
                  <a:cubicBezTo>
                    <a:pt x="933" y="230"/>
                    <a:pt x="930" y="223"/>
                    <a:pt x="929" y="223"/>
                  </a:cubicBezTo>
                  <a:cubicBezTo>
                    <a:pt x="927" y="223"/>
                    <a:pt x="927" y="221"/>
                    <a:pt x="927" y="219"/>
                  </a:cubicBezTo>
                  <a:cubicBezTo>
                    <a:pt x="927" y="218"/>
                    <a:pt x="930" y="213"/>
                    <a:pt x="929" y="212"/>
                  </a:cubicBezTo>
                  <a:cubicBezTo>
                    <a:pt x="928" y="211"/>
                    <a:pt x="924" y="213"/>
                    <a:pt x="923" y="215"/>
                  </a:cubicBezTo>
                  <a:cubicBezTo>
                    <a:pt x="923" y="218"/>
                    <a:pt x="920" y="223"/>
                    <a:pt x="918" y="223"/>
                  </a:cubicBezTo>
                  <a:cubicBezTo>
                    <a:pt x="916" y="223"/>
                    <a:pt x="913" y="225"/>
                    <a:pt x="912" y="230"/>
                  </a:cubicBezTo>
                  <a:cubicBezTo>
                    <a:pt x="911" y="234"/>
                    <a:pt x="908" y="238"/>
                    <a:pt x="908" y="238"/>
                  </a:cubicBezTo>
                  <a:cubicBezTo>
                    <a:pt x="908" y="238"/>
                    <a:pt x="904" y="238"/>
                    <a:pt x="903" y="239"/>
                  </a:cubicBezTo>
                  <a:cubicBezTo>
                    <a:pt x="902" y="240"/>
                    <a:pt x="898" y="243"/>
                    <a:pt x="897" y="243"/>
                  </a:cubicBezTo>
                  <a:cubicBezTo>
                    <a:pt x="896" y="243"/>
                    <a:pt x="894" y="247"/>
                    <a:pt x="893" y="246"/>
                  </a:cubicBezTo>
                  <a:cubicBezTo>
                    <a:pt x="892" y="245"/>
                    <a:pt x="888" y="242"/>
                    <a:pt x="888" y="241"/>
                  </a:cubicBezTo>
                  <a:cubicBezTo>
                    <a:pt x="888" y="240"/>
                    <a:pt x="885" y="238"/>
                    <a:pt x="883" y="239"/>
                  </a:cubicBezTo>
                  <a:cubicBezTo>
                    <a:pt x="882" y="239"/>
                    <a:pt x="878" y="242"/>
                    <a:pt x="877" y="240"/>
                  </a:cubicBezTo>
                  <a:cubicBezTo>
                    <a:pt x="876" y="238"/>
                    <a:pt x="877" y="237"/>
                    <a:pt x="876" y="235"/>
                  </a:cubicBezTo>
                  <a:cubicBezTo>
                    <a:pt x="875" y="234"/>
                    <a:pt x="872" y="231"/>
                    <a:pt x="875" y="230"/>
                  </a:cubicBezTo>
                  <a:cubicBezTo>
                    <a:pt x="877" y="228"/>
                    <a:pt x="879" y="224"/>
                    <a:pt x="878" y="223"/>
                  </a:cubicBezTo>
                  <a:cubicBezTo>
                    <a:pt x="876" y="222"/>
                    <a:pt x="873" y="221"/>
                    <a:pt x="875" y="220"/>
                  </a:cubicBezTo>
                  <a:cubicBezTo>
                    <a:pt x="877" y="218"/>
                    <a:pt x="878" y="218"/>
                    <a:pt x="880" y="216"/>
                  </a:cubicBezTo>
                  <a:cubicBezTo>
                    <a:pt x="881" y="214"/>
                    <a:pt x="886" y="207"/>
                    <a:pt x="883" y="206"/>
                  </a:cubicBezTo>
                  <a:cubicBezTo>
                    <a:pt x="879" y="205"/>
                    <a:pt x="876" y="206"/>
                    <a:pt x="873" y="205"/>
                  </a:cubicBezTo>
                  <a:cubicBezTo>
                    <a:pt x="871" y="205"/>
                    <a:pt x="868" y="201"/>
                    <a:pt x="867" y="200"/>
                  </a:cubicBezTo>
                  <a:cubicBezTo>
                    <a:pt x="867" y="199"/>
                    <a:pt x="864" y="198"/>
                    <a:pt x="866" y="196"/>
                  </a:cubicBezTo>
                  <a:cubicBezTo>
                    <a:pt x="867" y="195"/>
                    <a:pt x="868" y="193"/>
                    <a:pt x="865" y="193"/>
                  </a:cubicBezTo>
                  <a:cubicBezTo>
                    <a:pt x="862" y="193"/>
                    <a:pt x="860" y="193"/>
                    <a:pt x="859" y="191"/>
                  </a:cubicBezTo>
                  <a:cubicBezTo>
                    <a:pt x="858" y="190"/>
                    <a:pt x="856" y="187"/>
                    <a:pt x="855" y="188"/>
                  </a:cubicBezTo>
                  <a:cubicBezTo>
                    <a:pt x="854" y="188"/>
                    <a:pt x="853" y="186"/>
                    <a:pt x="853" y="185"/>
                  </a:cubicBezTo>
                  <a:cubicBezTo>
                    <a:pt x="853" y="185"/>
                    <a:pt x="852" y="182"/>
                    <a:pt x="849" y="181"/>
                  </a:cubicBezTo>
                  <a:cubicBezTo>
                    <a:pt x="846" y="181"/>
                    <a:pt x="839" y="181"/>
                    <a:pt x="836" y="181"/>
                  </a:cubicBezTo>
                  <a:cubicBezTo>
                    <a:pt x="834" y="181"/>
                    <a:pt x="834" y="180"/>
                    <a:pt x="831" y="180"/>
                  </a:cubicBezTo>
                  <a:cubicBezTo>
                    <a:pt x="828" y="180"/>
                    <a:pt x="821" y="178"/>
                    <a:pt x="817" y="178"/>
                  </a:cubicBezTo>
                  <a:cubicBezTo>
                    <a:pt x="814" y="179"/>
                    <a:pt x="812" y="180"/>
                    <a:pt x="810" y="182"/>
                  </a:cubicBezTo>
                  <a:cubicBezTo>
                    <a:pt x="808" y="184"/>
                    <a:pt x="806" y="184"/>
                    <a:pt x="807" y="187"/>
                  </a:cubicBezTo>
                  <a:cubicBezTo>
                    <a:pt x="809" y="190"/>
                    <a:pt x="806" y="193"/>
                    <a:pt x="808" y="193"/>
                  </a:cubicBezTo>
                  <a:cubicBezTo>
                    <a:pt x="810" y="193"/>
                    <a:pt x="810" y="194"/>
                    <a:pt x="808" y="196"/>
                  </a:cubicBezTo>
                  <a:cubicBezTo>
                    <a:pt x="807" y="197"/>
                    <a:pt x="803" y="201"/>
                    <a:pt x="802" y="203"/>
                  </a:cubicBezTo>
                  <a:cubicBezTo>
                    <a:pt x="801" y="204"/>
                    <a:pt x="798" y="208"/>
                    <a:pt x="801" y="208"/>
                  </a:cubicBezTo>
                  <a:cubicBezTo>
                    <a:pt x="804" y="208"/>
                    <a:pt x="805" y="208"/>
                    <a:pt x="803" y="211"/>
                  </a:cubicBezTo>
                  <a:cubicBezTo>
                    <a:pt x="802" y="213"/>
                    <a:pt x="801" y="219"/>
                    <a:pt x="803" y="219"/>
                  </a:cubicBezTo>
                  <a:cubicBezTo>
                    <a:pt x="805" y="219"/>
                    <a:pt x="805" y="221"/>
                    <a:pt x="803" y="223"/>
                  </a:cubicBezTo>
                  <a:cubicBezTo>
                    <a:pt x="801" y="225"/>
                    <a:pt x="799" y="229"/>
                    <a:pt x="801" y="229"/>
                  </a:cubicBezTo>
                  <a:cubicBezTo>
                    <a:pt x="802" y="229"/>
                    <a:pt x="803" y="229"/>
                    <a:pt x="799" y="231"/>
                  </a:cubicBezTo>
                  <a:cubicBezTo>
                    <a:pt x="795" y="234"/>
                    <a:pt x="791" y="235"/>
                    <a:pt x="790" y="237"/>
                  </a:cubicBezTo>
                  <a:cubicBezTo>
                    <a:pt x="788" y="238"/>
                    <a:pt x="787" y="241"/>
                    <a:pt x="790" y="243"/>
                  </a:cubicBezTo>
                  <a:cubicBezTo>
                    <a:pt x="792" y="245"/>
                    <a:pt x="791" y="249"/>
                    <a:pt x="792" y="251"/>
                  </a:cubicBezTo>
                  <a:cubicBezTo>
                    <a:pt x="792" y="253"/>
                    <a:pt x="796" y="253"/>
                    <a:pt x="795" y="256"/>
                  </a:cubicBezTo>
                  <a:cubicBezTo>
                    <a:pt x="795" y="259"/>
                    <a:pt x="795" y="263"/>
                    <a:pt x="796" y="267"/>
                  </a:cubicBezTo>
                  <a:cubicBezTo>
                    <a:pt x="796" y="270"/>
                    <a:pt x="792" y="282"/>
                    <a:pt x="790" y="283"/>
                  </a:cubicBezTo>
                  <a:cubicBezTo>
                    <a:pt x="788" y="284"/>
                    <a:pt x="786" y="289"/>
                    <a:pt x="785" y="289"/>
                  </a:cubicBezTo>
                  <a:cubicBezTo>
                    <a:pt x="784" y="288"/>
                    <a:pt x="785" y="286"/>
                    <a:pt x="783" y="288"/>
                  </a:cubicBezTo>
                  <a:cubicBezTo>
                    <a:pt x="781" y="290"/>
                    <a:pt x="779" y="295"/>
                    <a:pt x="777" y="296"/>
                  </a:cubicBezTo>
                  <a:cubicBezTo>
                    <a:pt x="775" y="296"/>
                    <a:pt x="771" y="298"/>
                    <a:pt x="771" y="299"/>
                  </a:cubicBezTo>
                  <a:cubicBezTo>
                    <a:pt x="772" y="300"/>
                    <a:pt x="776" y="302"/>
                    <a:pt x="774" y="305"/>
                  </a:cubicBezTo>
                  <a:cubicBezTo>
                    <a:pt x="773" y="307"/>
                    <a:pt x="770" y="311"/>
                    <a:pt x="771" y="312"/>
                  </a:cubicBezTo>
                  <a:cubicBezTo>
                    <a:pt x="771" y="314"/>
                    <a:pt x="769" y="320"/>
                    <a:pt x="771" y="322"/>
                  </a:cubicBezTo>
                  <a:cubicBezTo>
                    <a:pt x="773" y="323"/>
                    <a:pt x="774" y="325"/>
                    <a:pt x="773" y="328"/>
                  </a:cubicBezTo>
                  <a:cubicBezTo>
                    <a:pt x="772" y="332"/>
                    <a:pt x="772" y="335"/>
                    <a:pt x="768" y="336"/>
                  </a:cubicBezTo>
                  <a:cubicBezTo>
                    <a:pt x="765" y="337"/>
                    <a:pt x="764" y="340"/>
                    <a:pt x="764" y="342"/>
                  </a:cubicBezTo>
                  <a:cubicBezTo>
                    <a:pt x="764" y="344"/>
                    <a:pt x="763" y="346"/>
                    <a:pt x="762" y="345"/>
                  </a:cubicBezTo>
                  <a:cubicBezTo>
                    <a:pt x="761" y="343"/>
                    <a:pt x="759" y="342"/>
                    <a:pt x="758" y="342"/>
                  </a:cubicBezTo>
                  <a:cubicBezTo>
                    <a:pt x="757" y="343"/>
                    <a:pt x="758" y="348"/>
                    <a:pt x="755" y="348"/>
                  </a:cubicBezTo>
                  <a:cubicBezTo>
                    <a:pt x="752" y="347"/>
                    <a:pt x="748" y="340"/>
                    <a:pt x="748" y="339"/>
                  </a:cubicBezTo>
                  <a:cubicBezTo>
                    <a:pt x="749" y="337"/>
                    <a:pt x="753" y="337"/>
                    <a:pt x="750" y="335"/>
                  </a:cubicBezTo>
                  <a:cubicBezTo>
                    <a:pt x="747" y="334"/>
                    <a:pt x="740" y="333"/>
                    <a:pt x="738" y="331"/>
                  </a:cubicBezTo>
                  <a:cubicBezTo>
                    <a:pt x="737" y="329"/>
                    <a:pt x="741" y="327"/>
                    <a:pt x="738" y="324"/>
                  </a:cubicBezTo>
                  <a:cubicBezTo>
                    <a:pt x="734" y="321"/>
                    <a:pt x="728" y="320"/>
                    <a:pt x="730" y="317"/>
                  </a:cubicBezTo>
                  <a:cubicBezTo>
                    <a:pt x="732" y="313"/>
                    <a:pt x="734" y="309"/>
                    <a:pt x="734" y="305"/>
                  </a:cubicBezTo>
                  <a:cubicBezTo>
                    <a:pt x="734" y="302"/>
                    <a:pt x="735" y="300"/>
                    <a:pt x="738" y="298"/>
                  </a:cubicBezTo>
                  <a:cubicBezTo>
                    <a:pt x="741" y="296"/>
                    <a:pt x="745" y="294"/>
                    <a:pt x="742" y="293"/>
                  </a:cubicBezTo>
                  <a:cubicBezTo>
                    <a:pt x="740" y="293"/>
                    <a:pt x="720" y="293"/>
                    <a:pt x="716" y="292"/>
                  </a:cubicBezTo>
                  <a:cubicBezTo>
                    <a:pt x="713" y="291"/>
                    <a:pt x="715" y="290"/>
                    <a:pt x="712" y="289"/>
                  </a:cubicBezTo>
                  <a:cubicBezTo>
                    <a:pt x="710" y="288"/>
                    <a:pt x="704" y="284"/>
                    <a:pt x="702" y="282"/>
                  </a:cubicBezTo>
                  <a:cubicBezTo>
                    <a:pt x="700" y="280"/>
                    <a:pt x="698" y="278"/>
                    <a:pt x="696" y="276"/>
                  </a:cubicBezTo>
                  <a:cubicBezTo>
                    <a:pt x="694" y="274"/>
                    <a:pt x="689" y="267"/>
                    <a:pt x="687" y="267"/>
                  </a:cubicBezTo>
                  <a:cubicBezTo>
                    <a:pt x="685" y="267"/>
                    <a:pt x="680" y="268"/>
                    <a:pt x="678" y="267"/>
                  </a:cubicBezTo>
                  <a:cubicBezTo>
                    <a:pt x="676" y="265"/>
                    <a:pt x="671" y="261"/>
                    <a:pt x="669" y="262"/>
                  </a:cubicBezTo>
                  <a:cubicBezTo>
                    <a:pt x="667" y="263"/>
                    <a:pt x="657" y="267"/>
                    <a:pt x="656" y="267"/>
                  </a:cubicBezTo>
                  <a:cubicBezTo>
                    <a:pt x="655" y="266"/>
                    <a:pt x="658" y="262"/>
                    <a:pt x="659" y="261"/>
                  </a:cubicBezTo>
                  <a:cubicBezTo>
                    <a:pt x="660" y="259"/>
                    <a:pt x="660" y="242"/>
                    <a:pt x="659" y="241"/>
                  </a:cubicBezTo>
                  <a:cubicBezTo>
                    <a:pt x="658" y="240"/>
                    <a:pt x="655" y="238"/>
                    <a:pt x="653" y="238"/>
                  </a:cubicBezTo>
                  <a:cubicBezTo>
                    <a:pt x="651" y="239"/>
                    <a:pt x="648" y="242"/>
                    <a:pt x="647" y="240"/>
                  </a:cubicBezTo>
                  <a:cubicBezTo>
                    <a:pt x="645" y="238"/>
                    <a:pt x="642" y="234"/>
                    <a:pt x="643" y="233"/>
                  </a:cubicBezTo>
                  <a:cubicBezTo>
                    <a:pt x="644" y="231"/>
                    <a:pt x="646" y="229"/>
                    <a:pt x="645" y="227"/>
                  </a:cubicBezTo>
                  <a:cubicBezTo>
                    <a:pt x="645" y="225"/>
                    <a:pt x="653" y="211"/>
                    <a:pt x="656" y="208"/>
                  </a:cubicBezTo>
                  <a:cubicBezTo>
                    <a:pt x="659" y="204"/>
                    <a:pt x="663" y="204"/>
                    <a:pt x="662" y="200"/>
                  </a:cubicBezTo>
                  <a:cubicBezTo>
                    <a:pt x="661" y="197"/>
                    <a:pt x="660" y="194"/>
                    <a:pt x="660" y="192"/>
                  </a:cubicBezTo>
                  <a:cubicBezTo>
                    <a:pt x="660" y="190"/>
                    <a:pt x="659" y="185"/>
                    <a:pt x="661" y="185"/>
                  </a:cubicBezTo>
                  <a:cubicBezTo>
                    <a:pt x="664" y="185"/>
                    <a:pt x="664" y="188"/>
                    <a:pt x="665" y="186"/>
                  </a:cubicBezTo>
                  <a:cubicBezTo>
                    <a:pt x="666" y="184"/>
                    <a:pt x="667" y="180"/>
                    <a:pt x="669" y="180"/>
                  </a:cubicBezTo>
                  <a:cubicBezTo>
                    <a:pt x="671" y="181"/>
                    <a:pt x="671" y="185"/>
                    <a:pt x="672" y="186"/>
                  </a:cubicBezTo>
                  <a:cubicBezTo>
                    <a:pt x="673" y="187"/>
                    <a:pt x="681" y="187"/>
                    <a:pt x="680" y="186"/>
                  </a:cubicBezTo>
                  <a:cubicBezTo>
                    <a:pt x="678" y="185"/>
                    <a:pt x="675" y="182"/>
                    <a:pt x="677" y="181"/>
                  </a:cubicBezTo>
                  <a:cubicBezTo>
                    <a:pt x="679" y="180"/>
                    <a:pt x="684" y="176"/>
                    <a:pt x="683" y="175"/>
                  </a:cubicBezTo>
                  <a:cubicBezTo>
                    <a:pt x="682" y="174"/>
                    <a:pt x="678" y="171"/>
                    <a:pt x="681" y="171"/>
                  </a:cubicBezTo>
                  <a:cubicBezTo>
                    <a:pt x="683" y="170"/>
                    <a:pt x="686" y="173"/>
                    <a:pt x="688" y="174"/>
                  </a:cubicBezTo>
                  <a:cubicBezTo>
                    <a:pt x="689" y="175"/>
                    <a:pt x="692" y="177"/>
                    <a:pt x="695" y="176"/>
                  </a:cubicBezTo>
                  <a:cubicBezTo>
                    <a:pt x="698" y="175"/>
                    <a:pt x="699" y="173"/>
                    <a:pt x="700" y="170"/>
                  </a:cubicBezTo>
                  <a:cubicBezTo>
                    <a:pt x="700" y="168"/>
                    <a:pt x="692" y="160"/>
                    <a:pt x="689" y="158"/>
                  </a:cubicBezTo>
                  <a:cubicBezTo>
                    <a:pt x="685" y="157"/>
                    <a:pt x="700" y="162"/>
                    <a:pt x="701" y="164"/>
                  </a:cubicBezTo>
                  <a:cubicBezTo>
                    <a:pt x="703" y="166"/>
                    <a:pt x="706" y="162"/>
                    <a:pt x="705" y="158"/>
                  </a:cubicBezTo>
                  <a:cubicBezTo>
                    <a:pt x="705" y="155"/>
                    <a:pt x="704" y="155"/>
                    <a:pt x="707" y="155"/>
                  </a:cubicBezTo>
                  <a:cubicBezTo>
                    <a:pt x="710" y="155"/>
                    <a:pt x="712" y="153"/>
                    <a:pt x="713" y="152"/>
                  </a:cubicBezTo>
                  <a:cubicBezTo>
                    <a:pt x="714" y="151"/>
                    <a:pt x="719" y="157"/>
                    <a:pt x="722" y="156"/>
                  </a:cubicBezTo>
                  <a:cubicBezTo>
                    <a:pt x="723" y="156"/>
                    <a:pt x="729" y="152"/>
                    <a:pt x="730" y="149"/>
                  </a:cubicBezTo>
                  <a:cubicBezTo>
                    <a:pt x="730" y="147"/>
                    <a:pt x="732" y="143"/>
                    <a:pt x="733" y="141"/>
                  </a:cubicBezTo>
                  <a:cubicBezTo>
                    <a:pt x="735" y="139"/>
                    <a:pt x="739" y="134"/>
                    <a:pt x="737" y="134"/>
                  </a:cubicBezTo>
                  <a:cubicBezTo>
                    <a:pt x="735" y="133"/>
                    <a:pt x="728" y="133"/>
                    <a:pt x="724" y="131"/>
                  </a:cubicBezTo>
                  <a:cubicBezTo>
                    <a:pt x="720" y="129"/>
                    <a:pt x="713" y="127"/>
                    <a:pt x="711" y="127"/>
                  </a:cubicBezTo>
                  <a:cubicBezTo>
                    <a:pt x="710" y="127"/>
                    <a:pt x="690" y="129"/>
                    <a:pt x="691" y="128"/>
                  </a:cubicBezTo>
                  <a:cubicBezTo>
                    <a:pt x="691" y="127"/>
                    <a:pt x="695" y="126"/>
                    <a:pt x="697" y="126"/>
                  </a:cubicBezTo>
                  <a:cubicBezTo>
                    <a:pt x="699" y="126"/>
                    <a:pt x="707" y="125"/>
                    <a:pt x="707" y="124"/>
                  </a:cubicBezTo>
                  <a:cubicBezTo>
                    <a:pt x="707" y="123"/>
                    <a:pt x="705" y="121"/>
                    <a:pt x="707" y="120"/>
                  </a:cubicBezTo>
                  <a:cubicBezTo>
                    <a:pt x="710" y="119"/>
                    <a:pt x="711" y="121"/>
                    <a:pt x="715" y="122"/>
                  </a:cubicBezTo>
                  <a:cubicBezTo>
                    <a:pt x="720" y="123"/>
                    <a:pt x="726" y="126"/>
                    <a:pt x="728" y="127"/>
                  </a:cubicBezTo>
                  <a:cubicBezTo>
                    <a:pt x="729" y="128"/>
                    <a:pt x="738" y="132"/>
                    <a:pt x="740" y="131"/>
                  </a:cubicBezTo>
                  <a:cubicBezTo>
                    <a:pt x="743" y="130"/>
                    <a:pt x="754" y="120"/>
                    <a:pt x="755" y="119"/>
                  </a:cubicBezTo>
                  <a:cubicBezTo>
                    <a:pt x="756" y="118"/>
                    <a:pt x="749" y="110"/>
                    <a:pt x="751" y="109"/>
                  </a:cubicBezTo>
                  <a:cubicBezTo>
                    <a:pt x="753" y="108"/>
                    <a:pt x="753" y="111"/>
                    <a:pt x="756" y="110"/>
                  </a:cubicBezTo>
                  <a:cubicBezTo>
                    <a:pt x="759" y="109"/>
                    <a:pt x="762" y="108"/>
                    <a:pt x="762" y="109"/>
                  </a:cubicBezTo>
                  <a:cubicBezTo>
                    <a:pt x="762" y="111"/>
                    <a:pt x="761" y="116"/>
                    <a:pt x="764" y="117"/>
                  </a:cubicBezTo>
                  <a:cubicBezTo>
                    <a:pt x="767" y="118"/>
                    <a:pt x="771" y="120"/>
                    <a:pt x="770" y="117"/>
                  </a:cubicBezTo>
                  <a:cubicBezTo>
                    <a:pt x="769" y="115"/>
                    <a:pt x="767" y="113"/>
                    <a:pt x="769" y="112"/>
                  </a:cubicBezTo>
                  <a:cubicBezTo>
                    <a:pt x="770" y="112"/>
                    <a:pt x="771" y="111"/>
                    <a:pt x="771" y="109"/>
                  </a:cubicBezTo>
                  <a:cubicBezTo>
                    <a:pt x="772" y="107"/>
                    <a:pt x="774" y="108"/>
                    <a:pt x="772" y="106"/>
                  </a:cubicBezTo>
                  <a:cubicBezTo>
                    <a:pt x="769" y="103"/>
                    <a:pt x="765" y="101"/>
                    <a:pt x="766" y="100"/>
                  </a:cubicBezTo>
                  <a:cubicBezTo>
                    <a:pt x="767" y="100"/>
                    <a:pt x="771" y="99"/>
                    <a:pt x="772" y="101"/>
                  </a:cubicBezTo>
                  <a:cubicBezTo>
                    <a:pt x="774" y="102"/>
                    <a:pt x="775" y="103"/>
                    <a:pt x="775" y="105"/>
                  </a:cubicBezTo>
                  <a:cubicBezTo>
                    <a:pt x="776" y="107"/>
                    <a:pt x="778" y="111"/>
                    <a:pt x="778" y="112"/>
                  </a:cubicBezTo>
                  <a:cubicBezTo>
                    <a:pt x="777" y="113"/>
                    <a:pt x="778" y="116"/>
                    <a:pt x="779" y="115"/>
                  </a:cubicBezTo>
                  <a:cubicBezTo>
                    <a:pt x="781" y="114"/>
                    <a:pt x="781" y="112"/>
                    <a:pt x="784" y="110"/>
                  </a:cubicBezTo>
                  <a:cubicBezTo>
                    <a:pt x="787" y="109"/>
                    <a:pt x="790" y="108"/>
                    <a:pt x="793" y="106"/>
                  </a:cubicBezTo>
                  <a:cubicBezTo>
                    <a:pt x="796" y="104"/>
                    <a:pt x="795" y="104"/>
                    <a:pt x="799" y="103"/>
                  </a:cubicBezTo>
                  <a:cubicBezTo>
                    <a:pt x="802" y="102"/>
                    <a:pt x="804" y="100"/>
                    <a:pt x="804" y="99"/>
                  </a:cubicBezTo>
                  <a:cubicBezTo>
                    <a:pt x="804" y="98"/>
                    <a:pt x="806" y="90"/>
                    <a:pt x="805" y="88"/>
                  </a:cubicBezTo>
                  <a:cubicBezTo>
                    <a:pt x="804" y="87"/>
                    <a:pt x="802" y="84"/>
                    <a:pt x="802" y="81"/>
                  </a:cubicBezTo>
                  <a:cubicBezTo>
                    <a:pt x="803" y="78"/>
                    <a:pt x="803" y="75"/>
                    <a:pt x="802" y="74"/>
                  </a:cubicBezTo>
                  <a:cubicBezTo>
                    <a:pt x="802" y="73"/>
                    <a:pt x="801" y="70"/>
                    <a:pt x="804" y="70"/>
                  </a:cubicBezTo>
                  <a:cubicBezTo>
                    <a:pt x="807" y="70"/>
                    <a:pt x="812" y="71"/>
                    <a:pt x="813" y="69"/>
                  </a:cubicBezTo>
                  <a:cubicBezTo>
                    <a:pt x="814" y="66"/>
                    <a:pt x="815" y="65"/>
                    <a:pt x="813" y="64"/>
                  </a:cubicBezTo>
                  <a:cubicBezTo>
                    <a:pt x="812" y="63"/>
                    <a:pt x="811" y="63"/>
                    <a:pt x="813" y="61"/>
                  </a:cubicBezTo>
                  <a:cubicBezTo>
                    <a:pt x="815" y="60"/>
                    <a:pt x="816" y="58"/>
                    <a:pt x="814" y="58"/>
                  </a:cubicBezTo>
                  <a:cubicBezTo>
                    <a:pt x="812" y="59"/>
                    <a:pt x="808" y="60"/>
                    <a:pt x="808" y="59"/>
                  </a:cubicBezTo>
                  <a:cubicBezTo>
                    <a:pt x="807" y="58"/>
                    <a:pt x="806" y="56"/>
                    <a:pt x="808" y="55"/>
                  </a:cubicBezTo>
                  <a:cubicBezTo>
                    <a:pt x="809" y="54"/>
                    <a:pt x="804" y="54"/>
                    <a:pt x="806" y="52"/>
                  </a:cubicBezTo>
                  <a:cubicBezTo>
                    <a:pt x="808" y="50"/>
                    <a:pt x="810" y="48"/>
                    <a:pt x="808" y="48"/>
                  </a:cubicBezTo>
                  <a:cubicBezTo>
                    <a:pt x="807" y="48"/>
                    <a:pt x="802" y="46"/>
                    <a:pt x="801" y="47"/>
                  </a:cubicBezTo>
                  <a:cubicBezTo>
                    <a:pt x="801" y="48"/>
                    <a:pt x="797" y="49"/>
                    <a:pt x="796" y="48"/>
                  </a:cubicBezTo>
                  <a:cubicBezTo>
                    <a:pt x="795" y="47"/>
                    <a:pt x="794" y="45"/>
                    <a:pt x="792" y="45"/>
                  </a:cubicBezTo>
                  <a:cubicBezTo>
                    <a:pt x="789" y="45"/>
                    <a:pt x="784" y="46"/>
                    <a:pt x="783" y="46"/>
                  </a:cubicBezTo>
                  <a:cubicBezTo>
                    <a:pt x="782" y="45"/>
                    <a:pt x="780" y="44"/>
                    <a:pt x="781" y="46"/>
                  </a:cubicBezTo>
                  <a:cubicBezTo>
                    <a:pt x="781" y="47"/>
                    <a:pt x="782" y="48"/>
                    <a:pt x="780" y="49"/>
                  </a:cubicBezTo>
                  <a:cubicBezTo>
                    <a:pt x="779" y="50"/>
                    <a:pt x="780" y="52"/>
                    <a:pt x="780" y="55"/>
                  </a:cubicBezTo>
                  <a:cubicBezTo>
                    <a:pt x="780" y="57"/>
                    <a:pt x="778" y="58"/>
                    <a:pt x="780" y="58"/>
                  </a:cubicBezTo>
                  <a:cubicBezTo>
                    <a:pt x="781" y="59"/>
                    <a:pt x="785" y="61"/>
                    <a:pt x="784" y="62"/>
                  </a:cubicBezTo>
                  <a:cubicBezTo>
                    <a:pt x="782" y="62"/>
                    <a:pt x="787" y="64"/>
                    <a:pt x="786" y="64"/>
                  </a:cubicBezTo>
                  <a:cubicBezTo>
                    <a:pt x="784" y="65"/>
                    <a:pt x="783" y="67"/>
                    <a:pt x="780" y="66"/>
                  </a:cubicBezTo>
                  <a:cubicBezTo>
                    <a:pt x="777" y="65"/>
                    <a:pt x="777" y="65"/>
                    <a:pt x="776" y="66"/>
                  </a:cubicBezTo>
                  <a:cubicBezTo>
                    <a:pt x="775" y="67"/>
                    <a:pt x="771" y="77"/>
                    <a:pt x="769" y="79"/>
                  </a:cubicBezTo>
                  <a:cubicBezTo>
                    <a:pt x="767" y="80"/>
                    <a:pt x="765" y="86"/>
                    <a:pt x="763" y="85"/>
                  </a:cubicBezTo>
                  <a:cubicBezTo>
                    <a:pt x="761" y="84"/>
                    <a:pt x="762" y="82"/>
                    <a:pt x="761" y="84"/>
                  </a:cubicBezTo>
                  <a:cubicBezTo>
                    <a:pt x="760" y="87"/>
                    <a:pt x="763" y="91"/>
                    <a:pt x="760" y="92"/>
                  </a:cubicBezTo>
                  <a:cubicBezTo>
                    <a:pt x="758" y="93"/>
                    <a:pt x="755" y="96"/>
                    <a:pt x="753" y="95"/>
                  </a:cubicBezTo>
                  <a:cubicBezTo>
                    <a:pt x="752" y="95"/>
                    <a:pt x="749" y="95"/>
                    <a:pt x="749" y="92"/>
                  </a:cubicBezTo>
                  <a:cubicBezTo>
                    <a:pt x="749" y="90"/>
                    <a:pt x="747" y="87"/>
                    <a:pt x="746" y="86"/>
                  </a:cubicBezTo>
                  <a:cubicBezTo>
                    <a:pt x="745" y="84"/>
                    <a:pt x="748" y="77"/>
                    <a:pt x="748" y="76"/>
                  </a:cubicBezTo>
                  <a:cubicBezTo>
                    <a:pt x="748" y="75"/>
                    <a:pt x="750" y="73"/>
                    <a:pt x="750" y="75"/>
                  </a:cubicBezTo>
                  <a:cubicBezTo>
                    <a:pt x="751" y="76"/>
                    <a:pt x="752" y="74"/>
                    <a:pt x="753" y="70"/>
                  </a:cubicBezTo>
                  <a:cubicBezTo>
                    <a:pt x="754" y="67"/>
                    <a:pt x="757" y="65"/>
                    <a:pt x="755" y="63"/>
                  </a:cubicBezTo>
                  <a:cubicBezTo>
                    <a:pt x="753" y="62"/>
                    <a:pt x="751" y="60"/>
                    <a:pt x="750" y="58"/>
                  </a:cubicBezTo>
                  <a:cubicBezTo>
                    <a:pt x="750" y="56"/>
                    <a:pt x="745" y="57"/>
                    <a:pt x="744" y="57"/>
                  </a:cubicBezTo>
                  <a:cubicBezTo>
                    <a:pt x="743" y="58"/>
                    <a:pt x="739" y="59"/>
                    <a:pt x="740" y="61"/>
                  </a:cubicBezTo>
                  <a:cubicBezTo>
                    <a:pt x="741" y="64"/>
                    <a:pt x="738" y="68"/>
                    <a:pt x="737" y="69"/>
                  </a:cubicBezTo>
                  <a:cubicBezTo>
                    <a:pt x="735" y="69"/>
                    <a:pt x="731" y="75"/>
                    <a:pt x="730" y="75"/>
                  </a:cubicBezTo>
                  <a:cubicBezTo>
                    <a:pt x="728" y="75"/>
                    <a:pt x="727" y="71"/>
                    <a:pt x="727" y="69"/>
                  </a:cubicBezTo>
                  <a:cubicBezTo>
                    <a:pt x="728" y="67"/>
                    <a:pt x="731" y="61"/>
                    <a:pt x="729" y="59"/>
                  </a:cubicBezTo>
                  <a:cubicBezTo>
                    <a:pt x="728" y="58"/>
                    <a:pt x="724" y="57"/>
                    <a:pt x="726" y="56"/>
                  </a:cubicBezTo>
                  <a:cubicBezTo>
                    <a:pt x="728" y="56"/>
                    <a:pt x="731" y="57"/>
                    <a:pt x="730" y="55"/>
                  </a:cubicBezTo>
                  <a:cubicBezTo>
                    <a:pt x="729" y="54"/>
                    <a:pt x="726" y="53"/>
                    <a:pt x="724" y="52"/>
                  </a:cubicBezTo>
                  <a:cubicBezTo>
                    <a:pt x="722" y="51"/>
                    <a:pt x="724" y="49"/>
                    <a:pt x="721" y="48"/>
                  </a:cubicBezTo>
                  <a:cubicBezTo>
                    <a:pt x="719" y="47"/>
                    <a:pt x="716" y="46"/>
                    <a:pt x="717" y="45"/>
                  </a:cubicBezTo>
                  <a:cubicBezTo>
                    <a:pt x="719" y="44"/>
                    <a:pt x="723" y="44"/>
                    <a:pt x="725" y="42"/>
                  </a:cubicBezTo>
                  <a:cubicBezTo>
                    <a:pt x="728" y="41"/>
                    <a:pt x="728" y="38"/>
                    <a:pt x="727" y="39"/>
                  </a:cubicBezTo>
                  <a:cubicBezTo>
                    <a:pt x="726" y="40"/>
                    <a:pt x="724" y="39"/>
                    <a:pt x="723" y="39"/>
                  </a:cubicBezTo>
                  <a:cubicBezTo>
                    <a:pt x="721" y="39"/>
                    <a:pt x="718" y="38"/>
                    <a:pt x="721" y="38"/>
                  </a:cubicBezTo>
                  <a:cubicBezTo>
                    <a:pt x="724" y="37"/>
                    <a:pt x="728" y="38"/>
                    <a:pt x="728" y="36"/>
                  </a:cubicBezTo>
                  <a:cubicBezTo>
                    <a:pt x="728" y="33"/>
                    <a:pt x="727" y="29"/>
                    <a:pt x="724" y="26"/>
                  </a:cubicBezTo>
                  <a:cubicBezTo>
                    <a:pt x="721" y="23"/>
                    <a:pt x="719" y="20"/>
                    <a:pt x="719" y="18"/>
                  </a:cubicBezTo>
                  <a:cubicBezTo>
                    <a:pt x="719" y="16"/>
                    <a:pt x="718" y="12"/>
                    <a:pt x="719" y="10"/>
                  </a:cubicBezTo>
                  <a:cubicBezTo>
                    <a:pt x="720" y="8"/>
                    <a:pt x="719" y="1"/>
                    <a:pt x="714" y="1"/>
                  </a:cubicBezTo>
                  <a:cubicBezTo>
                    <a:pt x="711" y="0"/>
                    <a:pt x="706" y="0"/>
                    <a:pt x="705" y="3"/>
                  </a:cubicBezTo>
                  <a:cubicBezTo>
                    <a:pt x="704" y="6"/>
                    <a:pt x="706" y="9"/>
                    <a:pt x="706" y="10"/>
                  </a:cubicBezTo>
                  <a:cubicBezTo>
                    <a:pt x="705" y="11"/>
                    <a:pt x="703" y="13"/>
                    <a:pt x="702" y="12"/>
                  </a:cubicBezTo>
                  <a:cubicBezTo>
                    <a:pt x="701" y="11"/>
                    <a:pt x="700" y="10"/>
                    <a:pt x="699" y="11"/>
                  </a:cubicBezTo>
                  <a:cubicBezTo>
                    <a:pt x="698" y="12"/>
                    <a:pt x="696" y="12"/>
                    <a:pt x="695" y="13"/>
                  </a:cubicBezTo>
                  <a:cubicBezTo>
                    <a:pt x="694" y="14"/>
                    <a:pt x="690" y="19"/>
                    <a:pt x="689" y="23"/>
                  </a:cubicBezTo>
                  <a:cubicBezTo>
                    <a:pt x="687" y="26"/>
                    <a:pt x="685" y="30"/>
                    <a:pt x="685" y="35"/>
                  </a:cubicBezTo>
                  <a:cubicBezTo>
                    <a:pt x="684" y="40"/>
                    <a:pt x="686" y="41"/>
                    <a:pt x="689" y="41"/>
                  </a:cubicBezTo>
                  <a:cubicBezTo>
                    <a:pt x="691" y="41"/>
                    <a:pt x="689" y="44"/>
                    <a:pt x="692" y="44"/>
                  </a:cubicBezTo>
                  <a:cubicBezTo>
                    <a:pt x="695" y="44"/>
                    <a:pt x="694" y="49"/>
                    <a:pt x="696" y="49"/>
                  </a:cubicBezTo>
                  <a:cubicBezTo>
                    <a:pt x="699" y="49"/>
                    <a:pt x="701" y="48"/>
                    <a:pt x="702" y="49"/>
                  </a:cubicBezTo>
                  <a:cubicBezTo>
                    <a:pt x="704" y="50"/>
                    <a:pt x="712" y="49"/>
                    <a:pt x="709" y="51"/>
                  </a:cubicBezTo>
                  <a:cubicBezTo>
                    <a:pt x="707" y="52"/>
                    <a:pt x="704" y="51"/>
                    <a:pt x="702" y="54"/>
                  </a:cubicBezTo>
                  <a:cubicBezTo>
                    <a:pt x="699" y="57"/>
                    <a:pt x="697" y="60"/>
                    <a:pt x="695" y="62"/>
                  </a:cubicBezTo>
                  <a:cubicBezTo>
                    <a:pt x="693" y="64"/>
                    <a:pt x="693" y="67"/>
                    <a:pt x="694" y="66"/>
                  </a:cubicBezTo>
                  <a:cubicBezTo>
                    <a:pt x="695" y="65"/>
                    <a:pt x="702" y="62"/>
                    <a:pt x="702" y="63"/>
                  </a:cubicBezTo>
                  <a:cubicBezTo>
                    <a:pt x="702" y="64"/>
                    <a:pt x="700" y="67"/>
                    <a:pt x="701" y="68"/>
                  </a:cubicBezTo>
                  <a:cubicBezTo>
                    <a:pt x="703" y="69"/>
                    <a:pt x="702" y="71"/>
                    <a:pt x="700" y="71"/>
                  </a:cubicBezTo>
                  <a:cubicBezTo>
                    <a:pt x="698" y="71"/>
                    <a:pt x="694" y="72"/>
                    <a:pt x="692" y="74"/>
                  </a:cubicBezTo>
                  <a:cubicBezTo>
                    <a:pt x="690" y="76"/>
                    <a:pt x="687" y="80"/>
                    <a:pt x="685" y="81"/>
                  </a:cubicBezTo>
                  <a:cubicBezTo>
                    <a:pt x="683" y="81"/>
                    <a:pt x="681" y="84"/>
                    <a:pt x="680" y="84"/>
                  </a:cubicBezTo>
                  <a:cubicBezTo>
                    <a:pt x="678" y="85"/>
                    <a:pt x="677" y="87"/>
                    <a:pt x="678" y="89"/>
                  </a:cubicBezTo>
                  <a:cubicBezTo>
                    <a:pt x="679" y="91"/>
                    <a:pt x="681" y="96"/>
                    <a:pt x="679" y="97"/>
                  </a:cubicBezTo>
                  <a:cubicBezTo>
                    <a:pt x="678" y="98"/>
                    <a:pt x="676" y="104"/>
                    <a:pt x="676" y="100"/>
                  </a:cubicBezTo>
                  <a:cubicBezTo>
                    <a:pt x="676" y="97"/>
                    <a:pt x="677" y="94"/>
                    <a:pt x="673" y="92"/>
                  </a:cubicBezTo>
                  <a:cubicBezTo>
                    <a:pt x="669" y="91"/>
                    <a:pt x="670" y="86"/>
                    <a:pt x="671" y="85"/>
                  </a:cubicBezTo>
                  <a:cubicBezTo>
                    <a:pt x="672" y="85"/>
                    <a:pt x="674" y="82"/>
                    <a:pt x="673" y="81"/>
                  </a:cubicBezTo>
                  <a:cubicBezTo>
                    <a:pt x="671" y="80"/>
                    <a:pt x="671" y="79"/>
                    <a:pt x="672" y="78"/>
                  </a:cubicBezTo>
                  <a:cubicBezTo>
                    <a:pt x="673" y="77"/>
                    <a:pt x="675" y="76"/>
                    <a:pt x="672" y="75"/>
                  </a:cubicBezTo>
                  <a:cubicBezTo>
                    <a:pt x="670" y="74"/>
                    <a:pt x="668" y="71"/>
                    <a:pt x="666" y="72"/>
                  </a:cubicBezTo>
                  <a:cubicBezTo>
                    <a:pt x="664" y="73"/>
                    <a:pt x="660" y="76"/>
                    <a:pt x="660" y="77"/>
                  </a:cubicBezTo>
                  <a:cubicBezTo>
                    <a:pt x="660" y="78"/>
                    <a:pt x="662" y="87"/>
                    <a:pt x="661" y="86"/>
                  </a:cubicBezTo>
                  <a:cubicBezTo>
                    <a:pt x="659" y="85"/>
                    <a:pt x="657" y="82"/>
                    <a:pt x="656" y="82"/>
                  </a:cubicBezTo>
                  <a:cubicBezTo>
                    <a:pt x="655" y="83"/>
                    <a:pt x="650" y="85"/>
                    <a:pt x="648" y="85"/>
                  </a:cubicBezTo>
                  <a:cubicBezTo>
                    <a:pt x="646" y="84"/>
                    <a:pt x="641" y="83"/>
                    <a:pt x="639" y="84"/>
                  </a:cubicBezTo>
                  <a:cubicBezTo>
                    <a:pt x="637" y="85"/>
                    <a:pt x="629" y="87"/>
                    <a:pt x="628" y="87"/>
                  </a:cubicBezTo>
                  <a:cubicBezTo>
                    <a:pt x="626" y="87"/>
                    <a:pt x="622" y="86"/>
                    <a:pt x="621" y="86"/>
                  </a:cubicBezTo>
                  <a:cubicBezTo>
                    <a:pt x="620" y="86"/>
                    <a:pt x="619" y="84"/>
                    <a:pt x="617" y="83"/>
                  </a:cubicBezTo>
                  <a:cubicBezTo>
                    <a:pt x="614" y="82"/>
                    <a:pt x="615" y="77"/>
                    <a:pt x="612" y="78"/>
                  </a:cubicBezTo>
                  <a:cubicBezTo>
                    <a:pt x="608" y="80"/>
                    <a:pt x="605" y="80"/>
                    <a:pt x="604" y="78"/>
                  </a:cubicBezTo>
                  <a:cubicBezTo>
                    <a:pt x="603" y="76"/>
                    <a:pt x="598" y="76"/>
                    <a:pt x="597" y="73"/>
                  </a:cubicBezTo>
                  <a:cubicBezTo>
                    <a:pt x="596" y="70"/>
                    <a:pt x="600" y="65"/>
                    <a:pt x="598" y="65"/>
                  </a:cubicBezTo>
                  <a:cubicBezTo>
                    <a:pt x="596" y="64"/>
                    <a:pt x="589" y="65"/>
                    <a:pt x="586" y="65"/>
                  </a:cubicBezTo>
                  <a:cubicBezTo>
                    <a:pt x="583" y="65"/>
                    <a:pt x="576" y="66"/>
                    <a:pt x="575" y="66"/>
                  </a:cubicBezTo>
                  <a:cubicBezTo>
                    <a:pt x="574" y="66"/>
                    <a:pt x="571" y="69"/>
                    <a:pt x="569" y="71"/>
                  </a:cubicBezTo>
                  <a:cubicBezTo>
                    <a:pt x="567" y="73"/>
                    <a:pt x="564" y="74"/>
                    <a:pt x="566" y="75"/>
                  </a:cubicBezTo>
                  <a:cubicBezTo>
                    <a:pt x="567" y="76"/>
                    <a:pt x="569" y="79"/>
                    <a:pt x="570" y="77"/>
                  </a:cubicBezTo>
                  <a:cubicBezTo>
                    <a:pt x="570" y="76"/>
                    <a:pt x="570" y="74"/>
                    <a:pt x="572" y="74"/>
                  </a:cubicBezTo>
                  <a:cubicBezTo>
                    <a:pt x="574" y="74"/>
                    <a:pt x="576" y="75"/>
                    <a:pt x="579" y="74"/>
                  </a:cubicBezTo>
                  <a:cubicBezTo>
                    <a:pt x="581" y="73"/>
                    <a:pt x="585" y="71"/>
                    <a:pt x="587" y="70"/>
                  </a:cubicBezTo>
                  <a:cubicBezTo>
                    <a:pt x="588" y="70"/>
                    <a:pt x="594" y="69"/>
                    <a:pt x="593" y="70"/>
                  </a:cubicBezTo>
                  <a:cubicBezTo>
                    <a:pt x="592" y="71"/>
                    <a:pt x="588" y="74"/>
                    <a:pt x="587" y="74"/>
                  </a:cubicBezTo>
                  <a:cubicBezTo>
                    <a:pt x="585" y="75"/>
                    <a:pt x="580" y="76"/>
                    <a:pt x="579" y="77"/>
                  </a:cubicBezTo>
                  <a:cubicBezTo>
                    <a:pt x="578" y="78"/>
                    <a:pt x="575" y="80"/>
                    <a:pt x="574" y="80"/>
                  </a:cubicBezTo>
                  <a:cubicBezTo>
                    <a:pt x="572" y="80"/>
                    <a:pt x="568" y="81"/>
                    <a:pt x="567" y="83"/>
                  </a:cubicBezTo>
                  <a:cubicBezTo>
                    <a:pt x="566" y="84"/>
                    <a:pt x="564" y="87"/>
                    <a:pt x="563" y="88"/>
                  </a:cubicBezTo>
                  <a:cubicBezTo>
                    <a:pt x="561" y="89"/>
                    <a:pt x="565" y="90"/>
                    <a:pt x="565" y="91"/>
                  </a:cubicBezTo>
                  <a:cubicBezTo>
                    <a:pt x="564" y="93"/>
                    <a:pt x="564" y="95"/>
                    <a:pt x="565" y="96"/>
                  </a:cubicBezTo>
                  <a:cubicBezTo>
                    <a:pt x="567" y="97"/>
                    <a:pt x="564" y="98"/>
                    <a:pt x="563" y="101"/>
                  </a:cubicBezTo>
                  <a:cubicBezTo>
                    <a:pt x="561" y="103"/>
                    <a:pt x="566" y="108"/>
                    <a:pt x="562" y="107"/>
                  </a:cubicBezTo>
                  <a:cubicBezTo>
                    <a:pt x="559" y="105"/>
                    <a:pt x="554" y="101"/>
                    <a:pt x="557" y="100"/>
                  </a:cubicBezTo>
                  <a:cubicBezTo>
                    <a:pt x="559" y="98"/>
                    <a:pt x="561" y="97"/>
                    <a:pt x="560" y="96"/>
                  </a:cubicBezTo>
                  <a:cubicBezTo>
                    <a:pt x="560" y="94"/>
                    <a:pt x="559" y="89"/>
                    <a:pt x="557" y="90"/>
                  </a:cubicBezTo>
                  <a:cubicBezTo>
                    <a:pt x="554" y="91"/>
                    <a:pt x="552" y="93"/>
                    <a:pt x="552" y="91"/>
                  </a:cubicBezTo>
                  <a:cubicBezTo>
                    <a:pt x="553" y="90"/>
                    <a:pt x="556" y="85"/>
                    <a:pt x="554" y="86"/>
                  </a:cubicBezTo>
                  <a:cubicBezTo>
                    <a:pt x="553" y="86"/>
                    <a:pt x="550" y="87"/>
                    <a:pt x="550" y="86"/>
                  </a:cubicBezTo>
                  <a:cubicBezTo>
                    <a:pt x="549" y="85"/>
                    <a:pt x="547" y="80"/>
                    <a:pt x="546" y="80"/>
                  </a:cubicBezTo>
                  <a:cubicBezTo>
                    <a:pt x="545" y="81"/>
                    <a:pt x="538" y="85"/>
                    <a:pt x="536" y="85"/>
                  </a:cubicBezTo>
                  <a:cubicBezTo>
                    <a:pt x="533" y="86"/>
                    <a:pt x="521" y="87"/>
                    <a:pt x="518" y="87"/>
                  </a:cubicBezTo>
                  <a:cubicBezTo>
                    <a:pt x="516" y="86"/>
                    <a:pt x="516" y="87"/>
                    <a:pt x="512" y="86"/>
                  </a:cubicBezTo>
                  <a:cubicBezTo>
                    <a:pt x="508" y="85"/>
                    <a:pt x="499" y="83"/>
                    <a:pt x="502" y="82"/>
                  </a:cubicBezTo>
                  <a:cubicBezTo>
                    <a:pt x="506" y="82"/>
                    <a:pt x="509" y="82"/>
                    <a:pt x="509" y="80"/>
                  </a:cubicBezTo>
                  <a:cubicBezTo>
                    <a:pt x="509" y="79"/>
                    <a:pt x="505" y="77"/>
                    <a:pt x="507" y="77"/>
                  </a:cubicBezTo>
                  <a:cubicBezTo>
                    <a:pt x="510" y="77"/>
                    <a:pt x="513" y="77"/>
                    <a:pt x="513" y="77"/>
                  </a:cubicBezTo>
                  <a:cubicBezTo>
                    <a:pt x="513" y="76"/>
                    <a:pt x="510" y="74"/>
                    <a:pt x="514" y="73"/>
                  </a:cubicBezTo>
                  <a:cubicBezTo>
                    <a:pt x="519" y="73"/>
                    <a:pt x="519" y="75"/>
                    <a:pt x="521" y="74"/>
                  </a:cubicBezTo>
                  <a:cubicBezTo>
                    <a:pt x="522" y="73"/>
                    <a:pt x="522" y="70"/>
                    <a:pt x="520" y="68"/>
                  </a:cubicBezTo>
                  <a:cubicBezTo>
                    <a:pt x="518" y="67"/>
                    <a:pt x="518" y="64"/>
                    <a:pt x="513" y="63"/>
                  </a:cubicBezTo>
                  <a:cubicBezTo>
                    <a:pt x="509" y="63"/>
                    <a:pt x="505" y="62"/>
                    <a:pt x="506" y="64"/>
                  </a:cubicBezTo>
                  <a:cubicBezTo>
                    <a:pt x="506" y="66"/>
                    <a:pt x="509" y="68"/>
                    <a:pt x="505" y="67"/>
                  </a:cubicBezTo>
                  <a:cubicBezTo>
                    <a:pt x="502" y="66"/>
                    <a:pt x="501" y="65"/>
                    <a:pt x="497" y="64"/>
                  </a:cubicBezTo>
                  <a:cubicBezTo>
                    <a:pt x="493" y="63"/>
                    <a:pt x="493" y="60"/>
                    <a:pt x="490" y="59"/>
                  </a:cubicBezTo>
                  <a:cubicBezTo>
                    <a:pt x="488" y="58"/>
                    <a:pt x="490" y="57"/>
                    <a:pt x="488" y="56"/>
                  </a:cubicBezTo>
                  <a:cubicBezTo>
                    <a:pt x="485" y="56"/>
                    <a:pt x="472" y="48"/>
                    <a:pt x="470" y="48"/>
                  </a:cubicBezTo>
                  <a:cubicBezTo>
                    <a:pt x="467" y="48"/>
                    <a:pt x="465" y="45"/>
                    <a:pt x="462" y="45"/>
                  </a:cubicBezTo>
                  <a:cubicBezTo>
                    <a:pt x="459" y="45"/>
                    <a:pt x="454" y="44"/>
                    <a:pt x="454" y="45"/>
                  </a:cubicBezTo>
                  <a:cubicBezTo>
                    <a:pt x="453" y="47"/>
                    <a:pt x="448" y="51"/>
                    <a:pt x="446" y="50"/>
                  </a:cubicBezTo>
                  <a:cubicBezTo>
                    <a:pt x="444" y="49"/>
                    <a:pt x="447" y="47"/>
                    <a:pt x="448" y="46"/>
                  </a:cubicBezTo>
                  <a:cubicBezTo>
                    <a:pt x="448" y="45"/>
                    <a:pt x="446" y="42"/>
                    <a:pt x="447" y="41"/>
                  </a:cubicBezTo>
                  <a:cubicBezTo>
                    <a:pt x="448" y="39"/>
                    <a:pt x="447" y="39"/>
                    <a:pt x="445" y="40"/>
                  </a:cubicBezTo>
                  <a:cubicBezTo>
                    <a:pt x="443" y="41"/>
                    <a:pt x="443" y="42"/>
                    <a:pt x="443" y="44"/>
                  </a:cubicBezTo>
                  <a:cubicBezTo>
                    <a:pt x="443" y="45"/>
                    <a:pt x="440" y="46"/>
                    <a:pt x="440" y="47"/>
                  </a:cubicBezTo>
                  <a:cubicBezTo>
                    <a:pt x="439" y="48"/>
                    <a:pt x="439" y="51"/>
                    <a:pt x="436" y="52"/>
                  </a:cubicBezTo>
                  <a:cubicBezTo>
                    <a:pt x="434" y="52"/>
                    <a:pt x="431" y="51"/>
                    <a:pt x="430" y="48"/>
                  </a:cubicBezTo>
                  <a:cubicBezTo>
                    <a:pt x="428" y="44"/>
                    <a:pt x="426" y="42"/>
                    <a:pt x="426" y="39"/>
                  </a:cubicBezTo>
                  <a:cubicBezTo>
                    <a:pt x="427" y="35"/>
                    <a:pt x="425" y="30"/>
                    <a:pt x="424" y="28"/>
                  </a:cubicBezTo>
                  <a:cubicBezTo>
                    <a:pt x="423" y="27"/>
                    <a:pt x="420" y="25"/>
                    <a:pt x="419" y="26"/>
                  </a:cubicBezTo>
                  <a:cubicBezTo>
                    <a:pt x="419" y="27"/>
                    <a:pt x="417" y="28"/>
                    <a:pt x="418" y="29"/>
                  </a:cubicBezTo>
                  <a:cubicBezTo>
                    <a:pt x="419" y="30"/>
                    <a:pt x="418" y="33"/>
                    <a:pt x="419" y="34"/>
                  </a:cubicBezTo>
                  <a:cubicBezTo>
                    <a:pt x="421" y="35"/>
                    <a:pt x="422" y="36"/>
                    <a:pt x="421" y="37"/>
                  </a:cubicBezTo>
                  <a:cubicBezTo>
                    <a:pt x="420" y="37"/>
                    <a:pt x="417" y="37"/>
                    <a:pt x="417" y="38"/>
                  </a:cubicBezTo>
                  <a:cubicBezTo>
                    <a:pt x="416" y="39"/>
                    <a:pt x="415" y="41"/>
                    <a:pt x="413" y="42"/>
                  </a:cubicBezTo>
                  <a:cubicBezTo>
                    <a:pt x="412" y="42"/>
                    <a:pt x="410" y="46"/>
                    <a:pt x="409" y="47"/>
                  </a:cubicBezTo>
                  <a:cubicBezTo>
                    <a:pt x="407" y="47"/>
                    <a:pt x="407" y="43"/>
                    <a:pt x="405" y="44"/>
                  </a:cubicBezTo>
                  <a:cubicBezTo>
                    <a:pt x="403" y="44"/>
                    <a:pt x="398" y="48"/>
                    <a:pt x="399" y="45"/>
                  </a:cubicBezTo>
                  <a:cubicBezTo>
                    <a:pt x="400" y="42"/>
                    <a:pt x="402" y="41"/>
                    <a:pt x="401" y="38"/>
                  </a:cubicBezTo>
                  <a:cubicBezTo>
                    <a:pt x="399" y="36"/>
                    <a:pt x="399" y="35"/>
                    <a:pt x="396" y="37"/>
                  </a:cubicBezTo>
                  <a:cubicBezTo>
                    <a:pt x="394" y="39"/>
                    <a:pt x="388" y="42"/>
                    <a:pt x="386" y="43"/>
                  </a:cubicBezTo>
                  <a:cubicBezTo>
                    <a:pt x="385" y="44"/>
                    <a:pt x="378" y="53"/>
                    <a:pt x="376" y="54"/>
                  </a:cubicBezTo>
                  <a:cubicBezTo>
                    <a:pt x="375" y="54"/>
                    <a:pt x="370" y="57"/>
                    <a:pt x="372" y="55"/>
                  </a:cubicBezTo>
                  <a:cubicBezTo>
                    <a:pt x="373" y="54"/>
                    <a:pt x="380" y="47"/>
                    <a:pt x="379" y="46"/>
                  </a:cubicBezTo>
                  <a:cubicBezTo>
                    <a:pt x="379" y="45"/>
                    <a:pt x="379" y="44"/>
                    <a:pt x="377" y="45"/>
                  </a:cubicBezTo>
                  <a:cubicBezTo>
                    <a:pt x="376" y="45"/>
                    <a:pt x="369" y="51"/>
                    <a:pt x="365" y="53"/>
                  </a:cubicBezTo>
                  <a:cubicBezTo>
                    <a:pt x="362" y="55"/>
                    <a:pt x="355" y="58"/>
                    <a:pt x="353" y="59"/>
                  </a:cubicBezTo>
                  <a:cubicBezTo>
                    <a:pt x="352" y="60"/>
                    <a:pt x="350" y="65"/>
                    <a:pt x="349" y="64"/>
                  </a:cubicBezTo>
                  <a:cubicBezTo>
                    <a:pt x="349" y="63"/>
                    <a:pt x="349" y="60"/>
                    <a:pt x="347" y="61"/>
                  </a:cubicBezTo>
                  <a:cubicBezTo>
                    <a:pt x="345" y="62"/>
                    <a:pt x="346" y="64"/>
                    <a:pt x="344" y="64"/>
                  </a:cubicBezTo>
                  <a:cubicBezTo>
                    <a:pt x="342" y="64"/>
                    <a:pt x="340" y="62"/>
                    <a:pt x="339" y="64"/>
                  </a:cubicBezTo>
                  <a:cubicBezTo>
                    <a:pt x="338" y="65"/>
                    <a:pt x="337" y="66"/>
                    <a:pt x="335" y="65"/>
                  </a:cubicBezTo>
                  <a:cubicBezTo>
                    <a:pt x="333" y="63"/>
                    <a:pt x="331" y="62"/>
                    <a:pt x="331" y="63"/>
                  </a:cubicBezTo>
                  <a:cubicBezTo>
                    <a:pt x="330" y="64"/>
                    <a:pt x="329" y="66"/>
                    <a:pt x="327" y="65"/>
                  </a:cubicBezTo>
                  <a:cubicBezTo>
                    <a:pt x="325" y="64"/>
                    <a:pt x="321" y="60"/>
                    <a:pt x="320" y="59"/>
                  </a:cubicBezTo>
                  <a:cubicBezTo>
                    <a:pt x="319" y="57"/>
                    <a:pt x="320" y="56"/>
                    <a:pt x="318" y="55"/>
                  </a:cubicBezTo>
                  <a:cubicBezTo>
                    <a:pt x="316" y="54"/>
                    <a:pt x="317" y="49"/>
                    <a:pt x="315" y="48"/>
                  </a:cubicBezTo>
                  <a:cubicBezTo>
                    <a:pt x="313" y="48"/>
                    <a:pt x="310" y="49"/>
                    <a:pt x="307" y="48"/>
                  </a:cubicBezTo>
                  <a:cubicBezTo>
                    <a:pt x="306" y="48"/>
                    <a:pt x="306" y="48"/>
                    <a:pt x="305" y="48"/>
                  </a:cubicBezTo>
                  <a:cubicBezTo>
                    <a:pt x="305" y="48"/>
                    <a:pt x="305" y="48"/>
                    <a:pt x="304" y="48"/>
                  </a:cubicBezTo>
                  <a:cubicBezTo>
                    <a:pt x="304" y="48"/>
                    <a:pt x="303" y="48"/>
                    <a:pt x="303" y="48"/>
                  </a:cubicBezTo>
                  <a:cubicBezTo>
                    <a:pt x="301" y="48"/>
                    <a:pt x="299" y="48"/>
                    <a:pt x="297" y="47"/>
                  </a:cubicBezTo>
                  <a:cubicBezTo>
                    <a:pt x="297" y="47"/>
                    <a:pt x="297" y="47"/>
                    <a:pt x="297" y="47"/>
                  </a:cubicBezTo>
                  <a:cubicBezTo>
                    <a:pt x="296" y="47"/>
                    <a:pt x="296" y="47"/>
                    <a:pt x="296" y="47"/>
                  </a:cubicBezTo>
                  <a:cubicBezTo>
                    <a:pt x="294" y="46"/>
                    <a:pt x="285" y="41"/>
                    <a:pt x="283" y="40"/>
                  </a:cubicBezTo>
                  <a:cubicBezTo>
                    <a:pt x="281" y="39"/>
                    <a:pt x="280" y="38"/>
                    <a:pt x="275" y="40"/>
                  </a:cubicBezTo>
                  <a:cubicBezTo>
                    <a:pt x="270" y="41"/>
                    <a:pt x="263" y="41"/>
                    <a:pt x="258" y="40"/>
                  </a:cubicBezTo>
                  <a:cubicBezTo>
                    <a:pt x="252" y="38"/>
                    <a:pt x="245" y="39"/>
                    <a:pt x="244" y="38"/>
                  </a:cubicBezTo>
                  <a:cubicBezTo>
                    <a:pt x="244" y="37"/>
                    <a:pt x="243" y="35"/>
                    <a:pt x="241" y="35"/>
                  </a:cubicBezTo>
                  <a:cubicBezTo>
                    <a:pt x="238" y="35"/>
                    <a:pt x="228" y="33"/>
                    <a:pt x="227" y="32"/>
                  </a:cubicBezTo>
                  <a:cubicBezTo>
                    <a:pt x="225" y="31"/>
                    <a:pt x="218" y="30"/>
                    <a:pt x="216" y="31"/>
                  </a:cubicBezTo>
                  <a:cubicBezTo>
                    <a:pt x="214" y="32"/>
                    <a:pt x="214" y="34"/>
                    <a:pt x="211" y="33"/>
                  </a:cubicBezTo>
                  <a:cubicBezTo>
                    <a:pt x="208" y="32"/>
                    <a:pt x="211" y="31"/>
                    <a:pt x="209" y="30"/>
                  </a:cubicBezTo>
                  <a:cubicBezTo>
                    <a:pt x="207" y="29"/>
                    <a:pt x="204" y="28"/>
                    <a:pt x="205" y="27"/>
                  </a:cubicBezTo>
                  <a:cubicBezTo>
                    <a:pt x="206" y="26"/>
                    <a:pt x="210" y="23"/>
                    <a:pt x="209" y="23"/>
                  </a:cubicBezTo>
                  <a:cubicBezTo>
                    <a:pt x="207" y="22"/>
                    <a:pt x="197" y="24"/>
                    <a:pt x="195" y="25"/>
                  </a:cubicBezTo>
                  <a:cubicBezTo>
                    <a:pt x="193" y="25"/>
                    <a:pt x="188" y="24"/>
                    <a:pt x="190" y="23"/>
                  </a:cubicBezTo>
                  <a:cubicBezTo>
                    <a:pt x="192" y="21"/>
                    <a:pt x="195" y="20"/>
                    <a:pt x="193" y="19"/>
                  </a:cubicBezTo>
                  <a:cubicBezTo>
                    <a:pt x="192" y="18"/>
                    <a:pt x="189" y="18"/>
                    <a:pt x="187" y="20"/>
                  </a:cubicBezTo>
                  <a:cubicBezTo>
                    <a:pt x="185" y="22"/>
                    <a:pt x="183" y="27"/>
                    <a:pt x="182" y="25"/>
                  </a:cubicBezTo>
                  <a:cubicBezTo>
                    <a:pt x="181" y="24"/>
                    <a:pt x="184" y="19"/>
                    <a:pt x="184" y="18"/>
                  </a:cubicBezTo>
                  <a:cubicBezTo>
                    <a:pt x="183" y="18"/>
                    <a:pt x="181" y="16"/>
                    <a:pt x="180" y="16"/>
                  </a:cubicBezTo>
                  <a:cubicBezTo>
                    <a:pt x="179" y="15"/>
                    <a:pt x="176" y="13"/>
                    <a:pt x="175" y="14"/>
                  </a:cubicBezTo>
                  <a:cubicBezTo>
                    <a:pt x="173" y="14"/>
                    <a:pt x="169" y="21"/>
                    <a:pt x="165" y="23"/>
                  </a:cubicBezTo>
                  <a:cubicBezTo>
                    <a:pt x="161" y="24"/>
                    <a:pt x="150" y="27"/>
                    <a:pt x="148" y="26"/>
                  </a:cubicBezTo>
                  <a:cubicBezTo>
                    <a:pt x="147" y="26"/>
                    <a:pt x="144" y="25"/>
                    <a:pt x="142" y="26"/>
                  </a:cubicBezTo>
                  <a:cubicBezTo>
                    <a:pt x="141" y="27"/>
                    <a:pt x="137" y="31"/>
                    <a:pt x="135" y="32"/>
                  </a:cubicBezTo>
                  <a:cubicBezTo>
                    <a:pt x="133" y="32"/>
                    <a:pt x="127" y="34"/>
                    <a:pt x="122" y="34"/>
                  </a:cubicBezTo>
                  <a:cubicBezTo>
                    <a:pt x="117" y="34"/>
                    <a:pt x="118" y="37"/>
                    <a:pt x="116" y="38"/>
                  </a:cubicBezTo>
                  <a:cubicBezTo>
                    <a:pt x="114" y="39"/>
                    <a:pt x="112" y="43"/>
                    <a:pt x="110" y="44"/>
                  </a:cubicBezTo>
                  <a:cubicBezTo>
                    <a:pt x="108" y="45"/>
                    <a:pt x="101" y="54"/>
                    <a:pt x="99" y="56"/>
                  </a:cubicBezTo>
                  <a:cubicBezTo>
                    <a:pt x="97" y="57"/>
                    <a:pt x="91" y="64"/>
                    <a:pt x="88" y="64"/>
                  </a:cubicBezTo>
                  <a:cubicBezTo>
                    <a:pt x="86" y="65"/>
                    <a:pt x="86" y="64"/>
                    <a:pt x="83" y="64"/>
                  </a:cubicBezTo>
                  <a:cubicBezTo>
                    <a:pt x="81" y="65"/>
                    <a:pt x="74" y="66"/>
                    <a:pt x="71" y="66"/>
                  </a:cubicBezTo>
                  <a:cubicBezTo>
                    <a:pt x="67" y="66"/>
                    <a:pt x="66" y="72"/>
                    <a:pt x="65" y="72"/>
                  </a:cubicBezTo>
                  <a:cubicBezTo>
                    <a:pt x="63" y="72"/>
                    <a:pt x="60" y="72"/>
                    <a:pt x="61" y="74"/>
                  </a:cubicBezTo>
                  <a:cubicBezTo>
                    <a:pt x="61" y="75"/>
                    <a:pt x="64" y="76"/>
                    <a:pt x="65" y="78"/>
                  </a:cubicBezTo>
                  <a:cubicBezTo>
                    <a:pt x="65" y="81"/>
                    <a:pt x="67" y="79"/>
                    <a:pt x="68" y="81"/>
                  </a:cubicBezTo>
                  <a:cubicBezTo>
                    <a:pt x="69" y="83"/>
                    <a:pt x="71" y="86"/>
                    <a:pt x="73" y="87"/>
                  </a:cubicBezTo>
                  <a:cubicBezTo>
                    <a:pt x="74" y="89"/>
                    <a:pt x="75" y="88"/>
                    <a:pt x="75" y="91"/>
                  </a:cubicBezTo>
                  <a:cubicBezTo>
                    <a:pt x="74" y="93"/>
                    <a:pt x="75" y="95"/>
                    <a:pt x="75" y="98"/>
                  </a:cubicBezTo>
                  <a:cubicBezTo>
                    <a:pt x="75" y="100"/>
                    <a:pt x="78" y="101"/>
                    <a:pt x="80" y="101"/>
                  </a:cubicBezTo>
                  <a:cubicBezTo>
                    <a:pt x="83" y="101"/>
                    <a:pt x="90" y="102"/>
                    <a:pt x="89" y="103"/>
                  </a:cubicBezTo>
                  <a:cubicBezTo>
                    <a:pt x="89" y="105"/>
                    <a:pt x="90" y="106"/>
                    <a:pt x="92" y="107"/>
                  </a:cubicBezTo>
                  <a:cubicBezTo>
                    <a:pt x="94" y="109"/>
                    <a:pt x="101" y="109"/>
                    <a:pt x="99" y="109"/>
                  </a:cubicBezTo>
                  <a:cubicBezTo>
                    <a:pt x="98" y="110"/>
                    <a:pt x="97" y="112"/>
                    <a:pt x="95" y="111"/>
                  </a:cubicBezTo>
                  <a:cubicBezTo>
                    <a:pt x="93" y="110"/>
                    <a:pt x="88" y="109"/>
                    <a:pt x="86" y="108"/>
                  </a:cubicBezTo>
                  <a:cubicBezTo>
                    <a:pt x="85" y="106"/>
                    <a:pt x="85" y="108"/>
                    <a:pt x="84" y="110"/>
                  </a:cubicBezTo>
                  <a:cubicBezTo>
                    <a:pt x="84" y="112"/>
                    <a:pt x="82" y="115"/>
                    <a:pt x="84" y="114"/>
                  </a:cubicBezTo>
                  <a:cubicBezTo>
                    <a:pt x="86" y="113"/>
                    <a:pt x="88" y="110"/>
                    <a:pt x="89" y="112"/>
                  </a:cubicBezTo>
                  <a:cubicBezTo>
                    <a:pt x="91" y="115"/>
                    <a:pt x="93" y="116"/>
                    <a:pt x="91" y="117"/>
                  </a:cubicBezTo>
                  <a:cubicBezTo>
                    <a:pt x="90" y="117"/>
                    <a:pt x="88" y="116"/>
                    <a:pt x="87" y="118"/>
                  </a:cubicBezTo>
                  <a:cubicBezTo>
                    <a:pt x="86" y="119"/>
                    <a:pt x="85" y="122"/>
                    <a:pt x="83" y="121"/>
                  </a:cubicBezTo>
                  <a:cubicBezTo>
                    <a:pt x="81" y="121"/>
                    <a:pt x="79" y="119"/>
                    <a:pt x="78" y="120"/>
                  </a:cubicBezTo>
                  <a:cubicBezTo>
                    <a:pt x="77" y="120"/>
                    <a:pt x="74" y="122"/>
                    <a:pt x="74" y="122"/>
                  </a:cubicBezTo>
                  <a:cubicBezTo>
                    <a:pt x="73" y="121"/>
                    <a:pt x="73" y="120"/>
                    <a:pt x="72" y="120"/>
                  </a:cubicBezTo>
                  <a:cubicBezTo>
                    <a:pt x="71" y="120"/>
                    <a:pt x="68" y="120"/>
                    <a:pt x="67" y="119"/>
                  </a:cubicBezTo>
                  <a:cubicBezTo>
                    <a:pt x="66" y="117"/>
                    <a:pt x="66" y="115"/>
                    <a:pt x="67" y="113"/>
                  </a:cubicBezTo>
                  <a:cubicBezTo>
                    <a:pt x="69" y="112"/>
                    <a:pt x="72" y="107"/>
                    <a:pt x="71" y="107"/>
                  </a:cubicBezTo>
                  <a:cubicBezTo>
                    <a:pt x="69" y="107"/>
                    <a:pt x="61" y="109"/>
                    <a:pt x="59" y="110"/>
                  </a:cubicBezTo>
                  <a:cubicBezTo>
                    <a:pt x="58" y="111"/>
                    <a:pt x="54" y="112"/>
                    <a:pt x="52" y="113"/>
                  </a:cubicBezTo>
                  <a:cubicBezTo>
                    <a:pt x="49" y="115"/>
                    <a:pt x="47" y="116"/>
                    <a:pt x="47" y="117"/>
                  </a:cubicBezTo>
                  <a:cubicBezTo>
                    <a:pt x="47" y="118"/>
                    <a:pt x="45" y="119"/>
                    <a:pt x="44" y="118"/>
                  </a:cubicBezTo>
                  <a:cubicBezTo>
                    <a:pt x="43" y="118"/>
                    <a:pt x="37" y="122"/>
                    <a:pt x="35" y="122"/>
                  </a:cubicBezTo>
                  <a:cubicBezTo>
                    <a:pt x="34" y="123"/>
                    <a:pt x="31" y="123"/>
                    <a:pt x="30" y="124"/>
                  </a:cubicBezTo>
                  <a:cubicBezTo>
                    <a:pt x="28" y="125"/>
                    <a:pt x="27" y="127"/>
                    <a:pt x="26" y="127"/>
                  </a:cubicBezTo>
                  <a:cubicBezTo>
                    <a:pt x="25" y="127"/>
                    <a:pt x="26" y="128"/>
                    <a:pt x="28" y="129"/>
                  </a:cubicBezTo>
                  <a:cubicBezTo>
                    <a:pt x="30" y="130"/>
                    <a:pt x="32" y="130"/>
                    <a:pt x="31" y="133"/>
                  </a:cubicBezTo>
                  <a:cubicBezTo>
                    <a:pt x="29" y="135"/>
                    <a:pt x="30" y="139"/>
                    <a:pt x="31" y="140"/>
                  </a:cubicBezTo>
                  <a:cubicBezTo>
                    <a:pt x="32" y="141"/>
                    <a:pt x="29" y="147"/>
                    <a:pt x="32" y="148"/>
                  </a:cubicBezTo>
                  <a:cubicBezTo>
                    <a:pt x="35" y="149"/>
                    <a:pt x="36" y="150"/>
                    <a:pt x="42" y="149"/>
                  </a:cubicBezTo>
                  <a:cubicBezTo>
                    <a:pt x="48" y="148"/>
                    <a:pt x="49" y="148"/>
                    <a:pt x="52" y="148"/>
                  </a:cubicBezTo>
                  <a:cubicBezTo>
                    <a:pt x="56" y="148"/>
                    <a:pt x="56" y="148"/>
                    <a:pt x="58" y="147"/>
                  </a:cubicBezTo>
                  <a:cubicBezTo>
                    <a:pt x="59" y="146"/>
                    <a:pt x="58" y="149"/>
                    <a:pt x="62" y="148"/>
                  </a:cubicBezTo>
                  <a:cubicBezTo>
                    <a:pt x="65" y="147"/>
                    <a:pt x="71" y="141"/>
                    <a:pt x="74" y="141"/>
                  </a:cubicBezTo>
                  <a:cubicBezTo>
                    <a:pt x="77" y="141"/>
                    <a:pt x="75" y="143"/>
                    <a:pt x="77" y="143"/>
                  </a:cubicBezTo>
                  <a:cubicBezTo>
                    <a:pt x="79" y="142"/>
                    <a:pt x="80" y="141"/>
                    <a:pt x="79" y="143"/>
                  </a:cubicBezTo>
                  <a:cubicBezTo>
                    <a:pt x="78" y="146"/>
                    <a:pt x="76" y="148"/>
                    <a:pt x="74" y="148"/>
                  </a:cubicBezTo>
                  <a:cubicBezTo>
                    <a:pt x="73" y="149"/>
                    <a:pt x="77" y="150"/>
                    <a:pt x="76" y="152"/>
                  </a:cubicBezTo>
                  <a:cubicBezTo>
                    <a:pt x="75" y="155"/>
                    <a:pt x="74" y="161"/>
                    <a:pt x="71" y="163"/>
                  </a:cubicBezTo>
                  <a:cubicBezTo>
                    <a:pt x="67" y="164"/>
                    <a:pt x="64" y="165"/>
                    <a:pt x="61" y="165"/>
                  </a:cubicBezTo>
                  <a:cubicBezTo>
                    <a:pt x="59" y="165"/>
                    <a:pt x="56" y="168"/>
                    <a:pt x="53" y="169"/>
                  </a:cubicBezTo>
                  <a:cubicBezTo>
                    <a:pt x="51" y="170"/>
                    <a:pt x="46" y="172"/>
                    <a:pt x="45" y="171"/>
                  </a:cubicBezTo>
                  <a:cubicBezTo>
                    <a:pt x="45" y="170"/>
                    <a:pt x="44" y="169"/>
                    <a:pt x="43" y="169"/>
                  </a:cubicBezTo>
                  <a:cubicBezTo>
                    <a:pt x="41" y="169"/>
                    <a:pt x="37" y="168"/>
                    <a:pt x="35" y="170"/>
                  </a:cubicBezTo>
                  <a:cubicBezTo>
                    <a:pt x="32" y="172"/>
                    <a:pt x="30" y="176"/>
                    <a:pt x="28" y="178"/>
                  </a:cubicBezTo>
                  <a:cubicBezTo>
                    <a:pt x="26" y="180"/>
                    <a:pt x="17" y="186"/>
                    <a:pt x="15" y="188"/>
                  </a:cubicBezTo>
                  <a:cubicBezTo>
                    <a:pt x="14" y="191"/>
                    <a:pt x="14" y="193"/>
                    <a:pt x="12" y="194"/>
                  </a:cubicBezTo>
                  <a:cubicBezTo>
                    <a:pt x="9" y="195"/>
                    <a:pt x="6" y="198"/>
                    <a:pt x="8" y="198"/>
                  </a:cubicBezTo>
                  <a:cubicBezTo>
                    <a:pt x="10" y="198"/>
                    <a:pt x="14" y="195"/>
                    <a:pt x="13" y="197"/>
                  </a:cubicBezTo>
                  <a:cubicBezTo>
                    <a:pt x="12" y="199"/>
                    <a:pt x="9" y="201"/>
                    <a:pt x="8" y="202"/>
                  </a:cubicBezTo>
                  <a:cubicBezTo>
                    <a:pt x="8" y="204"/>
                    <a:pt x="11" y="205"/>
                    <a:pt x="13" y="206"/>
                  </a:cubicBezTo>
                  <a:cubicBezTo>
                    <a:pt x="15" y="207"/>
                    <a:pt x="17" y="208"/>
                    <a:pt x="20" y="209"/>
                  </a:cubicBezTo>
                  <a:cubicBezTo>
                    <a:pt x="23" y="210"/>
                    <a:pt x="26" y="208"/>
                    <a:pt x="25" y="210"/>
                  </a:cubicBezTo>
                  <a:cubicBezTo>
                    <a:pt x="23" y="213"/>
                    <a:pt x="20" y="213"/>
                    <a:pt x="18" y="215"/>
                  </a:cubicBezTo>
                  <a:cubicBezTo>
                    <a:pt x="16" y="218"/>
                    <a:pt x="14" y="221"/>
                    <a:pt x="16" y="221"/>
                  </a:cubicBezTo>
                  <a:cubicBezTo>
                    <a:pt x="18" y="222"/>
                    <a:pt x="17" y="222"/>
                    <a:pt x="18" y="224"/>
                  </a:cubicBezTo>
                  <a:cubicBezTo>
                    <a:pt x="18" y="226"/>
                    <a:pt x="23" y="225"/>
                    <a:pt x="25" y="225"/>
                  </a:cubicBezTo>
                  <a:cubicBezTo>
                    <a:pt x="28" y="225"/>
                    <a:pt x="32" y="223"/>
                    <a:pt x="31" y="221"/>
                  </a:cubicBezTo>
                  <a:cubicBezTo>
                    <a:pt x="31" y="220"/>
                    <a:pt x="34" y="215"/>
                    <a:pt x="35" y="215"/>
                  </a:cubicBezTo>
                  <a:cubicBezTo>
                    <a:pt x="36" y="215"/>
                    <a:pt x="34" y="222"/>
                    <a:pt x="34" y="223"/>
                  </a:cubicBezTo>
                  <a:cubicBezTo>
                    <a:pt x="34" y="224"/>
                    <a:pt x="33" y="227"/>
                    <a:pt x="31" y="229"/>
                  </a:cubicBezTo>
                  <a:cubicBezTo>
                    <a:pt x="29" y="231"/>
                    <a:pt x="29" y="232"/>
                    <a:pt x="30" y="234"/>
                  </a:cubicBezTo>
                  <a:cubicBezTo>
                    <a:pt x="30" y="235"/>
                    <a:pt x="31" y="236"/>
                    <a:pt x="30" y="237"/>
                  </a:cubicBezTo>
                  <a:cubicBezTo>
                    <a:pt x="29" y="239"/>
                    <a:pt x="29" y="239"/>
                    <a:pt x="26" y="240"/>
                  </a:cubicBezTo>
                  <a:cubicBezTo>
                    <a:pt x="23" y="241"/>
                    <a:pt x="19" y="243"/>
                    <a:pt x="22" y="243"/>
                  </a:cubicBezTo>
                  <a:cubicBezTo>
                    <a:pt x="25" y="243"/>
                    <a:pt x="28" y="244"/>
                    <a:pt x="30" y="243"/>
                  </a:cubicBezTo>
                  <a:cubicBezTo>
                    <a:pt x="33" y="242"/>
                    <a:pt x="40" y="237"/>
                    <a:pt x="43" y="238"/>
                  </a:cubicBezTo>
                  <a:cubicBezTo>
                    <a:pt x="46" y="239"/>
                    <a:pt x="47" y="241"/>
                    <a:pt x="49" y="240"/>
                  </a:cubicBezTo>
                  <a:cubicBezTo>
                    <a:pt x="51" y="239"/>
                    <a:pt x="51" y="237"/>
                    <a:pt x="52" y="239"/>
                  </a:cubicBezTo>
                  <a:cubicBezTo>
                    <a:pt x="54" y="241"/>
                    <a:pt x="55" y="246"/>
                    <a:pt x="58" y="244"/>
                  </a:cubicBezTo>
                  <a:cubicBezTo>
                    <a:pt x="60" y="242"/>
                    <a:pt x="56" y="241"/>
                    <a:pt x="57" y="239"/>
                  </a:cubicBezTo>
                  <a:cubicBezTo>
                    <a:pt x="58" y="237"/>
                    <a:pt x="62" y="234"/>
                    <a:pt x="63" y="235"/>
                  </a:cubicBezTo>
                  <a:cubicBezTo>
                    <a:pt x="64" y="236"/>
                    <a:pt x="61" y="240"/>
                    <a:pt x="64" y="240"/>
                  </a:cubicBezTo>
                  <a:cubicBezTo>
                    <a:pt x="67" y="240"/>
                    <a:pt x="73" y="238"/>
                    <a:pt x="74" y="236"/>
                  </a:cubicBezTo>
                  <a:cubicBezTo>
                    <a:pt x="76" y="235"/>
                    <a:pt x="78" y="233"/>
                    <a:pt x="77" y="236"/>
                  </a:cubicBezTo>
                  <a:cubicBezTo>
                    <a:pt x="76" y="238"/>
                    <a:pt x="74" y="240"/>
                    <a:pt x="71" y="242"/>
                  </a:cubicBezTo>
                  <a:cubicBezTo>
                    <a:pt x="68" y="245"/>
                    <a:pt x="64" y="246"/>
                    <a:pt x="63" y="249"/>
                  </a:cubicBezTo>
                  <a:cubicBezTo>
                    <a:pt x="61" y="252"/>
                    <a:pt x="60" y="255"/>
                    <a:pt x="56" y="259"/>
                  </a:cubicBezTo>
                  <a:cubicBezTo>
                    <a:pt x="53" y="263"/>
                    <a:pt x="48" y="268"/>
                    <a:pt x="47" y="269"/>
                  </a:cubicBezTo>
                  <a:cubicBezTo>
                    <a:pt x="45" y="269"/>
                    <a:pt x="39" y="269"/>
                    <a:pt x="36" y="272"/>
                  </a:cubicBezTo>
                  <a:cubicBezTo>
                    <a:pt x="33" y="274"/>
                    <a:pt x="28" y="279"/>
                    <a:pt x="26" y="280"/>
                  </a:cubicBezTo>
                  <a:cubicBezTo>
                    <a:pt x="23" y="282"/>
                    <a:pt x="25" y="278"/>
                    <a:pt x="22" y="280"/>
                  </a:cubicBezTo>
                  <a:cubicBezTo>
                    <a:pt x="19" y="281"/>
                    <a:pt x="13" y="281"/>
                    <a:pt x="9" y="283"/>
                  </a:cubicBezTo>
                  <a:cubicBezTo>
                    <a:pt x="5" y="286"/>
                    <a:pt x="4" y="288"/>
                    <a:pt x="3" y="289"/>
                  </a:cubicBezTo>
                  <a:cubicBezTo>
                    <a:pt x="1" y="290"/>
                    <a:pt x="0" y="291"/>
                    <a:pt x="3" y="291"/>
                  </a:cubicBezTo>
                  <a:cubicBezTo>
                    <a:pt x="6" y="292"/>
                    <a:pt x="6" y="293"/>
                    <a:pt x="8" y="290"/>
                  </a:cubicBezTo>
                  <a:cubicBezTo>
                    <a:pt x="10" y="287"/>
                    <a:pt x="13" y="285"/>
                    <a:pt x="14" y="286"/>
                  </a:cubicBezTo>
                  <a:cubicBezTo>
                    <a:pt x="14" y="288"/>
                    <a:pt x="11" y="290"/>
                    <a:pt x="15" y="288"/>
                  </a:cubicBezTo>
                  <a:cubicBezTo>
                    <a:pt x="19" y="287"/>
                    <a:pt x="24" y="286"/>
                    <a:pt x="28" y="284"/>
                  </a:cubicBezTo>
                  <a:cubicBezTo>
                    <a:pt x="31" y="282"/>
                    <a:pt x="30" y="280"/>
                    <a:pt x="35" y="280"/>
                  </a:cubicBezTo>
                  <a:cubicBezTo>
                    <a:pt x="40" y="280"/>
                    <a:pt x="42" y="277"/>
                    <a:pt x="45" y="275"/>
                  </a:cubicBezTo>
                  <a:cubicBezTo>
                    <a:pt x="49" y="274"/>
                    <a:pt x="69" y="267"/>
                    <a:pt x="71" y="266"/>
                  </a:cubicBezTo>
                  <a:cubicBezTo>
                    <a:pt x="72" y="264"/>
                    <a:pt x="71" y="263"/>
                    <a:pt x="75" y="261"/>
                  </a:cubicBezTo>
                  <a:cubicBezTo>
                    <a:pt x="80" y="260"/>
                    <a:pt x="83" y="255"/>
                    <a:pt x="87" y="253"/>
                  </a:cubicBezTo>
                  <a:cubicBezTo>
                    <a:pt x="91" y="250"/>
                    <a:pt x="93" y="252"/>
                    <a:pt x="96" y="250"/>
                  </a:cubicBezTo>
                  <a:cubicBezTo>
                    <a:pt x="99" y="249"/>
                    <a:pt x="97" y="248"/>
                    <a:pt x="99" y="246"/>
                  </a:cubicBezTo>
                  <a:cubicBezTo>
                    <a:pt x="101" y="245"/>
                    <a:pt x="109" y="239"/>
                    <a:pt x="110" y="237"/>
                  </a:cubicBezTo>
                  <a:cubicBezTo>
                    <a:pt x="110" y="236"/>
                    <a:pt x="110" y="236"/>
                    <a:pt x="108" y="235"/>
                  </a:cubicBezTo>
                  <a:cubicBezTo>
                    <a:pt x="105" y="234"/>
                    <a:pt x="102" y="234"/>
                    <a:pt x="106" y="231"/>
                  </a:cubicBezTo>
                  <a:cubicBezTo>
                    <a:pt x="110" y="228"/>
                    <a:pt x="113" y="224"/>
                    <a:pt x="117" y="223"/>
                  </a:cubicBezTo>
                  <a:cubicBezTo>
                    <a:pt x="120" y="223"/>
                    <a:pt x="121" y="220"/>
                    <a:pt x="122" y="217"/>
                  </a:cubicBezTo>
                  <a:cubicBezTo>
                    <a:pt x="124" y="215"/>
                    <a:pt x="128" y="209"/>
                    <a:pt x="131" y="208"/>
                  </a:cubicBezTo>
                  <a:cubicBezTo>
                    <a:pt x="135" y="207"/>
                    <a:pt x="139" y="205"/>
                    <a:pt x="141" y="204"/>
                  </a:cubicBezTo>
                  <a:cubicBezTo>
                    <a:pt x="142" y="203"/>
                    <a:pt x="147" y="199"/>
                    <a:pt x="148" y="199"/>
                  </a:cubicBezTo>
                  <a:cubicBezTo>
                    <a:pt x="149" y="200"/>
                    <a:pt x="150" y="201"/>
                    <a:pt x="151" y="200"/>
                  </a:cubicBezTo>
                  <a:cubicBezTo>
                    <a:pt x="153" y="199"/>
                    <a:pt x="159" y="195"/>
                    <a:pt x="158" y="197"/>
                  </a:cubicBezTo>
                  <a:cubicBezTo>
                    <a:pt x="156" y="199"/>
                    <a:pt x="154" y="203"/>
                    <a:pt x="154" y="204"/>
                  </a:cubicBezTo>
                  <a:cubicBezTo>
                    <a:pt x="154" y="204"/>
                    <a:pt x="157" y="206"/>
                    <a:pt x="155" y="207"/>
                  </a:cubicBezTo>
                  <a:cubicBezTo>
                    <a:pt x="153" y="207"/>
                    <a:pt x="149" y="206"/>
                    <a:pt x="148" y="207"/>
                  </a:cubicBezTo>
                  <a:cubicBezTo>
                    <a:pt x="147" y="207"/>
                    <a:pt x="148" y="204"/>
                    <a:pt x="145" y="206"/>
                  </a:cubicBezTo>
                  <a:cubicBezTo>
                    <a:pt x="142" y="207"/>
                    <a:pt x="139" y="208"/>
                    <a:pt x="138" y="209"/>
                  </a:cubicBezTo>
                  <a:cubicBezTo>
                    <a:pt x="138" y="210"/>
                    <a:pt x="133" y="219"/>
                    <a:pt x="131" y="221"/>
                  </a:cubicBezTo>
                  <a:cubicBezTo>
                    <a:pt x="129" y="223"/>
                    <a:pt x="128" y="225"/>
                    <a:pt x="130" y="224"/>
                  </a:cubicBezTo>
                  <a:cubicBezTo>
                    <a:pt x="132" y="224"/>
                    <a:pt x="134" y="223"/>
                    <a:pt x="134" y="223"/>
                  </a:cubicBezTo>
                  <a:cubicBezTo>
                    <a:pt x="133" y="224"/>
                    <a:pt x="127" y="228"/>
                    <a:pt x="126" y="229"/>
                  </a:cubicBezTo>
                  <a:cubicBezTo>
                    <a:pt x="126" y="231"/>
                    <a:pt x="131" y="230"/>
                    <a:pt x="134" y="229"/>
                  </a:cubicBezTo>
                  <a:cubicBezTo>
                    <a:pt x="136" y="227"/>
                    <a:pt x="138" y="227"/>
                    <a:pt x="141" y="226"/>
                  </a:cubicBezTo>
                  <a:cubicBezTo>
                    <a:pt x="144" y="225"/>
                    <a:pt x="148" y="221"/>
                    <a:pt x="152" y="221"/>
                  </a:cubicBezTo>
                  <a:cubicBezTo>
                    <a:pt x="155" y="221"/>
                    <a:pt x="160" y="221"/>
                    <a:pt x="163" y="219"/>
                  </a:cubicBezTo>
                  <a:cubicBezTo>
                    <a:pt x="167" y="217"/>
                    <a:pt x="171" y="217"/>
                    <a:pt x="171" y="215"/>
                  </a:cubicBezTo>
                  <a:cubicBezTo>
                    <a:pt x="171" y="214"/>
                    <a:pt x="167" y="211"/>
                    <a:pt x="166" y="210"/>
                  </a:cubicBezTo>
                  <a:cubicBezTo>
                    <a:pt x="164" y="209"/>
                    <a:pt x="167" y="205"/>
                    <a:pt x="168" y="205"/>
                  </a:cubicBezTo>
                  <a:cubicBezTo>
                    <a:pt x="169" y="205"/>
                    <a:pt x="171" y="206"/>
                    <a:pt x="172" y="206"/>
                  </a:cubicBezTo>
                  <a:cubicBezTo>
                    <a:pt x="174" y="206"/>
                    <a:pt x="176" y="208"/>
                    <a:pt x="178" y="207"/>
                  </a:cubicBezTo>
                  <a:cubicBezTo>
                    <a:pt x="181" y="205"/>
                    <a:pt x="183" y="205"/>
                    <a:pt x="182" y="206"/>
                  </a:cubicBezTo>
                  <a:cubicBezTo>
                    <a:pt x="182" y="208"/>
                    <a:pt x="179" y="209"/>
                    <a:pt x="182" y="209"/>
                  </a:cubicBezTo>
                  <a:cubicBezTo>
                    <a:pt x="185" y="209"/>
                    <a:pt x="185" y="208"/>
                    <a:pt x="186" y="210"/>
                  </a:cubicBezTo>
                  <a:cubicBezTo>
                    <a:pt x="187" y="213"/>
                    <a:pt x="190" y="214"/>
                    <a:pt x="192" y="214"/>
                  </a:cubicBezTo>
                  <a:cubicBezTo>
                    <a:pt x="195" y="213"/>
                    <a:pt x="197" y="213"/>
                    <a:pt x="198" y="215"/>
                  </a:cubicBezTo>
                  <a:cubicBezTo>
                    <a:pt x="199" y="216"/>
                    <a:pt x="199" y="218"/>
                    <a:pt x="201" y="218"/>
                  </a:cubicBezTo>
                  <a:cubicBezTo>
                    <a:pt x="204" y="218"/>
                    <a:pt x="208" y="220"/>
                    <a:pt x="214" y="220"/>
                  </a:cubicBezTo>
                  <a:cubicBezTo>
                    <a:pt x="220" y="220"/>
                    <a:pt x="226" y="223"/>
                    <a:pt x="229" y="223"/>
                  </a:cubicBezTo>
                  <a:cubicBezTo>
                    <a:pt x="231" y="224"/>
                    <a:pt x="242" y="218"/>
                    <a:pt x="241" y="220"/>
                  </a:cubicBezTo>
                  <a:cubicBezTo>
                    <a:pt x="241" y="222"/>
                    <a:pt x="236" y="224"/>
                    <a:pt x="238" y="226"/>
                  </a:cubicBezTo>
                  <a:cubicBezTo>
                    <a:pt x="240" y="229"/>
                    <a:pt x="242" y="232"/>
                    <a:pt x="245" y="232"/>
                  </a:cubicBezTo>
                  <a:cubicBezTo>
                    <a:pt x="248" y="232"/>
                    <a:pt x="251" y="232"/>
                    <a:pt x="250" y="235"/>
                  </a:cubicBezTo>
                  <a:cubicBezTo>
                    <a:pt x="250" y="238"/>
                    <a:pt x="249" y="242"/>
                    <a:pt x="251" y="242"/>
                  </a:cubicBezTo>
                  <a:cubicBezTo>
                    <a:pt x="253" y="242"/>
                    <a:pt x="254" y="242"/>
                    <a:pt x="256" y="244"/>
                  </a:cubicBezTo>
                  <a:cubicBezTo>
                    <a:pt x="258" y="245"/>
                    <a:pt x="258" y="247"/>
                    <a:pt x="260" y="246"/>
                  </a:cubicBezTo>
                  <a:cubicBezTo>
                    <a:pt x="261" y="245"/>
                    <a:pt x="264" y="243"/>
                    <a:pt x="263" y="241"/>
                  </a:cubicBezTo>
                  <a:cubicBezTo>
                    <a:pt x="262" y="239"/>
                    <a:pt x="262" y="236"/>
                    <a:pt x="263" y="236"/>
                  </a:cubicBezTo>
                  <a:cubicBezTo>
                    <a:pt x="265" y="236"/>
                    <a:pt x="268" y="239"/>
                    <a:pt x="268" y="241"/>
                  </a:cubicBezTo>
                  <a:cubicBezTo>
                    <a:pt x="268" y="244"/>
                    <a:pt x="268" y="247"/>
                    <a:pt x="269" y="247"/>
                  </a:cubicBezTo>
                  <a:cubicBezTo>
                    <a:pt x="270" y="247"/>
                    <a:pt x="273" y="239"/>
                    <a:pt x="273" y="237"/>
                  </a:cubicBezTo>
                  <a:cubicBezTo>
                    <a:pt x="273" y="235"/>
                    <a:pt x="273" y="228"/>
                    <a:pt x="274" y="229"/>
                  </a:cubicBezTo>
                  <a:cubicBezTo>
                    <a:pt x="276" y="230"/>
                    <a:pt x="277" y="232"/>
                    <a:pt x="276" y="235"/>
                  </a:cubicBezTo>
                  <a:cubicBezTo>
                    <a:pt x="276" y="238"/>
                    <a:pt x="273" y="244"/>
                    <a:pt x="275" y="246"/>
                  </a:cubicBezTo>
                  <a:cubicBezTo>
                    <a:pt x="277" y="247"/>
                    <a:pt x="279" y="246"/>
                    <a:pt x="281" y="246"/>
                  </a:cubicBezTo>
                  <a:cubicBezTo>
                    <a:pt x="283" y="247"/>
                    <a:pt x="283" y="250"/>
                    <a:pt x="286" y="252"/>
                  </a:cubicBezTo>
                  <a:cubicBezTo>
                    <a:pt x="289" y="254"/>
                    <a:pt x="287" y="257"/>
                    <a:pt x="287" y="259"/>
                  </a:cubicBezTo>
                  <a:cubicBezTo>
                    <a:pt x="287" y="260"/>
                    <a:pt x="290" y="260"/>
                    <a:pt x="291" y="263"/>
                  </a:cubicBezTo>
                  <a:cubicBezTo>
                    <a:pt x="292" y="265"/>
                    <a:pt x="289" y="269"/>
                    <a:pt x="290" y="271"/>
                  </a:cubicBezTo>
                  <a:cubicBezTo>
                    <a:pt x="292" y="274"/>
                    <a:pt x="295" y="274"/>
                    <a:pt x="294" y="276"/>
                  </a:cubicBezTo>
                  <a:cubicBezTo>
                    <a:pt x="294" y="278"/>
                    <a:pt x="291" y="280"/>
                    <a:pt x="294" y="280"/>
                  </a:cubicBezTo>
                  <a:cubicBezTo>
                    <a:pt x="298" y="279"/>
                    <a:pt x="300" y="278"/>
                    <a:pt x="301" y="279"/>
                  </a:cubicBezTo>
                  <a:cubicBezTo>
                    <a:pt x="302" y="279"/>
                    <a:pt x="302" y="283"/>
                    <a:pt x="301" y="286"/>
                  </a:cubicBezTo>
                  <a:cubicBezTo>
                    <a:pt x="300" y="288"/>
                    <a:pt x="301" y="289"/>
                    <a:pt x="299" y="291"/>
                  </a:cubicBezTo>
                  <a:cubicBezTo>
                    <a:pt x="297" y="293"/>
                    <a:pt x="297" y="294"/>
                    <a:pt x="299" y="294"/>
                  </a:cubicBezTo>
                  <a:cubicBezTo>
                    <a:pt x="301" y="294"/>
                    <a:pt x="305" y="291"/>
                    <a:pt x="304" y="292"/>
                  </a:cubicBezTo>
                  <a:cubicBezTo>
                    <a:pt x="304" y="293"/>
                    <a:pt x="304" y="293"/>
                    <a:pt x="304" y="293"/>
                  </a:cubicBezTo>
                  <a:cubicBezTo>
                    <a:pt x="303" y="294"/>
                    <a:pt x="302" y="296"/>
                    <a:pt x="300" y="297"/>
                  </a:cubicBezTo>
                  <a:cubicBezTo>
                    <a:pt x="300" y="297"/>
                    <a:pt x="300" y="297"/>
                    <a:pt x="300" y="297"/>
                  </a:cubicBezTo>
                  <a:cubicBezTo>
                    <a:pt x="300" y="298"/>
                    <a:pt x="299" y="299"/>
                    <a:pt x="299" y="299"/>
                  </a:cubicBezTo>
                  <a:cubicBezTo>
                    <a:pt x="298" y="302"/>
                    <a:pt x="301" y="304"/>
                    <a:pt x="301" y="305"/>
                  </a:cubicBezTo>
                  <a:cubicBezTo>
                    <a:pt x="301" y="307"/>
                    <a:pt x="302" y="308"/>
                    <a:pt x="298" y="309"/>
                  </a:cubicBezTo>
                  <a:cubicBezTo>
                    <a:pt x="294" y="310"/>
                    <a:pt x="297" y="312"/>
                    <a:pt x="299" y="313"/>
                  </a:cubicBezTo>
                  <a:cubicBezTo>
                    <a:pt x="301" y="314"/>
                    <a:pt x="304" y="314"/>
                    <a:pt x="304" y="312"/>
                  </a:cubicBezTo>
                  <a:cubicBezTo>
                    <a:pt x="305" y="311"/>
                    <a:pt x="308" y="306"/>
                    <a:pt x="310" y="308"/>
                  </a:cubicBezTo>
                  <a:cubicBezTo>
                    <a:pt x="311" y="310"/>
                    <a:pt x="312" y="313"/>
                    <a:pt x="311" y="314"/>
                  </a:cubicBezTo>
                  <a:cubicBezTo>
                    <a:pt x="309" y="314"/>
                    <a:pt x="307" y="314"/>
                    <a:pt x="306" y="315"/>
                  </a:cubicBezTo>
                  <a:cubicBezTo>
                    <a:pt x="306" y="317"/>
                    <a:pt x="308" y="318"/>
                    <a:pt x="309" y="320"/>
                  </a:cubicBezTo>
                  <a:cubicBezTo>
                    <a:pt x="310" y="321"/>
                    <a:pt x="310" y="328"/>
                    <a:pt x="313" y="327"/>
                  </a:cubicBezTo>
                  <a:cubicBezTo>
                    <a:pt x="316" y="326"/>
                    <a:pt x="322" y="324"/>
                    <a:pt x="321" y="324"/>
                  </a:cubicBezTo>
                  <a:cubicBezTo>
                    <a:pt x="321" y="325"/>
                    <a:pt x="316" y="331"/>
                    <a:pt x="314" y="332"/>
                  </a:cubicBezTo>
                  <a:cubicBezTo>
                    <a:pt x="312" y="334"/>
                    <a:pt x="308" y="339"/>
                    <a:pt x="307" y="340"/>
                  </a:cubicBezTo>
                  <a:cubicBezTo>
                    <a:pt x="307" y="342"/>
                    <a:pt x="305" y="342"/>
                    <a:pt x="306" y="344"/>
                  </a:cubicBezTo>
                  <a:cubicBezTo>
                    <a:pt x="308" y="346"/>
                    <a:pt x="309" y="347"/>
                    <a:pt x="311" y="347"/>
                  </a:cubicBezTo>
                  <a:cubicBezTo>
                    <a:pt x="313" y="347"/>
                    <a:pt x="314" y="347"/>
                    <a:pt x="313" y="349"/>
                  </a:cubicBezTo>
                  <a:cubicBezTo>
                    <a:pt x="313" y="350"/>
                    <a:pt x="312" y="351"/>
                    <a:pt x="317" y="352"/>
                  </a:cubicBezTo>
                  <a:cubicBezTo>
                    <a:pt x="322" y="352"/>
                    <a:pt x="325" y="351"/>
                    <a:pt x="326" y="352"/>
                  </a:cubicBezTo>
                  <a:cubicBezTo>
                    <a:pt x="326" y="352"/>
                    <a:pt x="326" y="353"/>
                    <a:pt x="326" y="353"/>
                  </a:cubicBezTo>
                  <a:cubicBezTo>
                    <a:pt x="326" y="353"/>
                    <a:pt x="326" y="353"/>
                    <a:pt x="326" y="353"/>
                  </a:cubicBezTo>
                  <a:cubicBezTo>
                    <a:pt x="326" y="353"/>
                    <a:pt x="326" y="353"/>
                    <a:pt x="326" y="353"/>
                  </a:cubicBezTo>
                  <a:cubicBezTo>
                    <a:pt x="327" y="353"/>
                    <a:pt x="327" y="353"/>
                    <a:pt x="328" y="353"/>
                  </a:cubicBezTo>
                  <a:cubicBezTo>
                    <a:pt x="331" y="353"/>
                    <a:pt x="333" y="350"/>
                    <a:pt x="332" y="352"/>
                  </a:cubicBezTo>
                  <a:cubicBezTo>
                    <a:pt x="331" y="355"/>
                    <a:pt x="327" y="357"/>
                    <a:pt x="329" y="359"/>
                  </a:cubicBezTo>
                  <a:cubicBezTo>
                    <a:pt x="330" y="361"/>
                    <a:pt x="331" y="359"/>
                    <a:pt x="332" y="361"/>
                  </a:cubicBezTo>
                  <a:cubicBezTo>
                    <a:pt x="332" y="363"/>
                    <a:pt x="332" y="367"/>
                    <a:pt x="334" y="366"/>
                  </a:cubicBezTo>
                  <a:cubicBezTo>
                    <a:pt x="337" y="364"/>
                    <a:pt x="337" y="365"/>
                    <a:pt x="339" y="368"/>
                  </a:cubicBezTo>
                  <a:cubicBezTo>
                    <a:pt x="339" y="368"/>
                    <a:pt x="339" y="369"/>
                    <a:pt x="340" y="369"/>
                  </a:cubicBezTo>
                  <a:cubicBezTo>
                    <a:pt x="340" y="369"/>
                    <a:pt x="340" y="370"/>
                    <a:pt x="340" y="370"/>
                  </a:cubicBezTo>
                  <a:cubicBezTo>
                    <a:pt x="340" y="370"/>
                    <a:pt x="340" y="370"/>
                    <a:pt x="340" y="371"/>
                  </a:cubicBezTo>
                  <a:cubicBezTo>
                    <a:pt x="340" y="371"/>
                    <a:pt x="341" y="371"/>
                    <a:pt x="341" y="371"/>
                  </a:cubicBezTo>
                  <a:cubicBezTo>
                    <a:pt x="341" y="371"/>
                    <a:pt x="341" y="372"/>
                    <a:pt x="341" y="372"/>
                  </a:cubicBezTo>
                  <a:cubicBezTo>
                    <a:pt x="341" y="372"/>
                    <a:pt x="341" y="373"/>
                    <a:pt x="340" y="374"/>
                  </a:cubicBezTo>
                  <a:cubicBezTo>
                    <a:pt x="340" y="376"/>
                    <a:pt x="340" y="380"/>
                    <a:pt x="340" y="381"/>
                  </a:cubicBezTo>
                  <a:cubicBezTo>
                    <a:pt x="340" y="383"/>
                    <a:pt x="339" y="387"/>
                    <a:pt x="338" y="386"/>
                  </a:cubicBezTo>
                  <a:cubicBezTo>
                    <a:pt x="337" y="386"/>
                    <a:pt x="335" y="381"/>
                    <a:pt x="333" y="382"/>
                  </a:cubicBezTo>
                  <a:cubicBezTo>
                    <a:pt x="331" y="383"/>
                    <a:pt x="324" y="383"/>
                    <a:pt x="322" y="381"/>
                  </a:cubicBezTo>
                  <a:cubicBezTo>
                    <a:pt x="320" y="380"/>
                    <a:pt x="319" y="382"/>
                    <a:pt x="319" y="385"/>
                  </a:cubicBezTo>
                  <a:cubicBezTo>
                    <a:pt x="320" y="388"/>
                    <a:pt x="320" y="398"/>
                    <a:pt x="317" y="404"/>
                  </a:cubicBezTo>
                  <a:cubicBezTo>
                    <a:pt x="314" y="410"/>
                    <a:pt x="311" y="422"/>
                    <a:pt x="309" y="424"/>
                  </a:cubicBezTo>
                  <a:cubicBezTo>
                    <a:pt x="308" y="427"/>
                    <a:pt x="302" y="441"/>
                    <a:pt x="300" y="444"/>
                  </a:cubicBezTo>
                  <a:cubicBezTo>
                    <a:pt x="297" y="446"/>
                    <a:pt x="298" y="450"/>
                    <a:pt x="298" y="453"/>
                  </a:cubicBezTo>
                  <a:cubicBezTo>
                    <a:pt x="298" y="456"/>
                    <a:pt x="298" y="457"/>
                    <a:pt x="296" y="461"/>
                  </a:cubicBezTo>
                  <a:cubicBezTo>
                    <a:pt x="293" y="466"/>
                    <a:pt x="290" y="476"/>
                    <a:pt x="291" y="478"/>
                  </a:cubicBezTo>
                  <a:cubicBezTo>
                    <a:pt x="291" y="481"/>
                    <a:pt x="294" y="485"/>
                    <a:pt x="293" y="489"/>
                  </a:cubicBezTo>
                  <a:cubicBezTo>
                    <a:pt x="292" y="493"/>
                    <a:pt x="291" y="496"/>
                    <a:pt x="292" y="498"/>
                  </a:cubicBezTo>
                  <a:cubicBezTo>
                    <a:pt x="293" y="501"/>
                    <a:pt x="296" y="505"/>
                    <a:pt x="297" y="509"/>
                  </a:cubicBezTo>
                  <a:cubicBezTo>
                    <a:pt x="297" y="513"/>
                    <a:pt x="296" y="516"/>
                    <a:pt x="298" y="519"/>
                  </a:cubicBezTo>
                  <a:cubicBezTo>
                    <a:pt x="301" y="521"/>
                    <a:pt x="299" y="528"/>
                    <a:pt x="301" y="533"/>
                  </a:cubicBezTo>
                  <a:cubicBezTo>
                    <a:pt x="303" y="537"/>
                    <a:pt x="306" y="539"/>
                    <a:pt x="306" y="542"/>
                  </a:cubicBezTo>
                  <a:cubicBezTo>
                    <a:pt x="306" y="545"/>
                    <a:pt x="312" y="544"/>
                    <a:pt x="315" y="546"/>
                  </a:cubicBezTo>
                  <a:cubicBezTo>
                    <a:pt x="318" y="548"/>
                    <a:pt x="322" y="548"/>
                    <a:pt x="325" y="549"/>
                  </a:cubicBezTo>
                  <a:cubicBezTo>
                    <a:pt x="328" y="550"/>
                    <a:pt x="327" y="552"/>
                    <a:pt x="328" y="554"/>
                  </a:cubicBezTo>
                  <a:cubicBezTo>
                    <a:pt x="328" y="555"/>
                    <a:pt x="328" y="555"/>
                    <a:pt x="328" y="556"/>
                  </a:cubicBezTo>
                  <a:cubicBezTo>
                    <a:pt x="329" y="556"/>
                    <a:pt x="329" y="556"/>
                    <a:pt x="329" y="556"/>
                  </a:cubicBezTo>
                  <a:cubicBezTo>
                    <a:pt x="329" y="557"/>
                    <a:pt x="329" y="557"/>
                    <a:pt x="329" y="558"/>
                  </a:cubicBezTo>
                  <a:cubicBezTo>
                    <a:pt x="329" y="558"/>
                    <a:pt x="329" y="558"/>
                    <a:pt x="329" y="558"/>
                  </a:cubicBezTo>
                  <a:cubicBezTo>
                    <a:pt x="329" y="559"/>
                    <a:pt x="330" y="560"/>
                    <a:pt x="330" y="561"/>
                  </a:cubicBezTo>
                  <a:cubicBezTo>
                    <a:pt x="330" y="561"/>
                    <a:pt x="330" y="561"/>
                    <a:pt x="330" y="562"/>
                  </a:cubicBezTo>
                  <a:cubicBezTo>
                    <a:pt x="330" y="562"/>
                    <a:pt x="330" y="563"/>
                    <a:pt x="330" y="564"/>
                  </a:cubicBezTo>
                  <a:cubicBezTo>
                    <a:pt x="330" y="564"/>
                    <a:pt x="330" y="565"/>
                    <a:pt x="331" y="565"/>
                  </a:cubicBezTo>
                  <a:cubicBezTo>
                    <a:pt x="331" y="566"/>
                    <a:pt x="331" y="567"/>
                    <a:pt x="331" y="568"/>
                  </a:cubicBezTo>
                  <a:cubicBezTo>
                    <a:pt x="331" y="568"/>
                    <a:pt x="331" y="568"/>
                    <a:pt x="331" y="569"/>
                  </a:cubicBezTo>
                  <a:cubicBezTo>
                    <a:pt x="331" y="569"/>
                    <a:pt x="331" y="570"/>
                    <a:pt x="332" y="571"/>
                  </a:cubicBezTo>
                  <a:cubicBezTo>
                    <a:pt x="332" y="571"/>
                    <a:pt x="332" y="571"/>
                    <a:pt x="332" y="572"/>
                  </a:cubicBezTo>
                  <a:cubicBezTo>
                    <a:pt x="332" y="573"/>
                    <a:pt x="332" y="573"/>
                    <a:pt x="332" y="574"/>
                  </a:cubicBezTo>
                  <a:cubicBezTo>
                    <a:pt x="332" y="574"/>
                    <a:pt x="332" y="574"/>
                    <a:pt x="332" y="575"/>
                  </a:cubicBezTo>
                  <a:cubicBezTo>
                    <a:pt x="332" y="575"/>
                    <a:pt x="332" y="576"/>
                    <a:pt x="332" y="577"/>
                  </a:cubicBezTo>
                  <a:cubicBezTo>
                    <a:pt x="333" y="582"/>
                    <a:pt x="337" y="589"/>
                    <a:pt x="336" y="593"/>
                  </a:cubicBezTo>
                  <a:cubicBezTo>
                    <a:pt x="335" y="597"/>
                    <a:pt x="338" y="600"/>
                    <a:pt x="340" y="602"/>
                  </a:cubicBezTo>
                  <a:cubicBezTo>
                    <a:pt x="342" y="604"/>
                    <a:pt x="348" y="608"/>
                    <a:pt x="345" y="613"/>
                  </a:cubicBezTo>
                  <a:cubicBezTo>
                    <a:pt x="342" y="617"/>
                    <a:pt x="341" y="619"/>
                    <a:pt x="339" y="619"/>
                  </a:cubicBezTo>
                  <a:cubicBezTo>
                    <a:pt x="337" y="619"/>
                    <a:pt x="339" y="621"/>
                    <a:pt x="340" y="623"/>
                  </a:cubicBezTo>
                  <a:cubicBezTo>
                    <a:pt x="342" y="625"/>
                    <a:pt x="346" y="629"/>
                    <a:pt x="348" y="629"/>
                  </a:cubicBezTo>
                  <a:cubicBezTo>
                    <a:pt x="351" y="628"/>
                    <a:pt x="353" y="629"/>
                    <a:pt x="355" y="631"/>
                  </a:cubicBezTo>
                  <a:cubicBezTo>
                    <a:pt x="356" y="633"/>
                    <a:pt x="357" y="639"/>
                    <a:pt x="356" y="641"/>
                  </a:cubicBezTo>
                  <a:cubicBezTo>
                    <a:pt x="355" y="644"/>
                    <a:pt x="354" y="648"/>
                    <a:pt x="356" y="650"/>
                  </a:cubicBezTo>
                  <a:cubicBezTo>
                    <a:pt x="358" y="652"/>
                    <a:pt x="366" y="660"/>
                    <a:pt x="366" y="663"/>
                  </a:cubicBezTo>
                  <a:cubicBezTo>
                    <a:pt x="366" y="666"/>
                    <a:pt x="369" y="671"/>
                    <a:pt x="370" y="670"/>
                  </a:cubicBezTo>
                  <a:cubicBezTo>
                    <a:pt x="372" y="668"/>
                    <a:pt x="376" y="668"/>
                    <a:pt x="376" y="664"/>
                  </a:cubicBezTo>
                  <a:cubicBezTo>
                    <a:pt x="376" y="661"/>
                    <a:pt x="368" y="653"/>
                    <a:pt x="367" y="652"/>
                  </a:cubicBezTo>
                  <a:cubicBezTo>
                    <a:pt x="366" y="650"/>
                    <a:pt x="371" y="651"/>
                    <a:pt x="370" y="647"/>
                  </a:cubicBezTo>
                  <a:cubicBezTo>
                    <a:pt x="368" y="644"/>
                    <a:pt x="365" y="640"/>
                    <a:pt x="366" y="638"/>
                  </a:cubicBezTo>
                  <a:cubicBezTo>
                    <a:pt x="366" y="637"/>
                    <a:pt x="371" y="639"/>
                    <a:pt x="368" y="635"/>
                  </a:cubicBezTo>
                  <a:cubicBezTo>
                    <a:pt x="365" y="630"/>
                    <a:pt x="364" y="626"/>
                    <a:pt x="363" y="623"/>
                  </a:cubicBezTo>
                  <a:cubicBezTo>
                    <a:pt x="362" y="620"/>
                    <a:pt x="360" y="618"/>
                    <a:pt x="359" y="613"/>
                  </a:cubicBezTo>
                  <a:cubicBezTo>
                    <a:pt x="359" y="609"/>
                    <a:pt x="354" y="603"/>
                    <a:pt x="352" y="601"/>
                  </a:cubicBezTo>
                  <a:cubicBezTo>
                    <a:pt x="351" y="599"/>
                    <a:pt x="346" y="595"/>
                    <a:pt x="347" y="593"/>
                  </a:cubicBezTo>
                  <a:cubicBezTo>
                    <a:pt x="347" y="591"/>
                    <a:pt x="348" y="586"/>
                    <a:pt x="348" y="583"/>
                  </a:cubicBezTo>
                  <a:cubicBezTo>
                    <a:pt x="348" y="581"/>
                    <a:pt x="350" y="579"/>
                    <a:pt x="350" y="577"/>
                  </a:cubicBezTo>
                  <a:cubicBezTo>
                    <a:pt x="350" y="575"/>
                    <a:pt x="353" y="573"/>
                    <a:pt x="353" y="574"/>
                  </a:cubicBezTo>
                  <a:cubicBezTo>
                    <a:pt x="353" y="575"/>
                    <a:pt x="357" y="578"/>
                    <a:pt x="357" y="578"/>
                  </a:cubicBezTo>
                  <a:cubicBezTo>
                    <a:pt x="357" y="578"/>
                    <a:pt x="360" y="580"/>
                    <a:pt x="362" y="582"/>
                  </a:cubicBezTo>
                  <a:cubicBezTo>
                    <a:pt x="364" y="583"/>
                    <a:pt x="366" y="581"/>
                    <a:pt x="365" y="584"/>
                  </a:cubicBezTo>
                  <a:cubicBezTo>
                    <a:pt x="364" y="588"/>
                    <a:pt x="363" y="592"/>
                    <a:pt x="365" y="592"/>
                  </a:cubicBezTo>
                  <a:cubicBezTo>
                    <a:pt x="366" y="592"/>
                    <a:pt x="364" y="599"/>
                    <a:pt x="366" y="601"/>
                  </a:cubicBezTo>
                  <a:cubicBezTo>
                    <a:pt x="368" y="602"/>
                    <a:pt x="367" y="607"/>
                    <a:pt x="369" y="610"/>
                  </a:cubicBezTo>
                  <a:cubicBezTo>
                    <a:pt x="372" y="614"/>
                    <a:pt x="373" y="615"/>
                    <a:pt x="378" y="619"/>
                  </a:cubicBezTo>
                  <a:cubicBezTo>
                    <a:pt x="382" y="622"/>
                    <a:pt x="390" y="630"/>
                    <a:pt x="389" y="631"/>
                  </a:cubicBezTo>
                  <a:cubicBezTo>
                    <a:pt x="388" y="633"/>
                    <a:pt x="385" y="635"/>
                    <a:pt x="387" y="637"/>
                  </a:cubicBezTo>
                  <a:cubicBezTo>
                    <a:pt x="388" y="640"/>
                    <a:pt x="392" y="642"/>
                    <a:pt x="395" y="645"/>
                  </a:cubicBezTo>
                  <a:cubicBezTo>
                    <a:pt x="397" y="648"/>
                    <a:pt x="401" y="653"/>
                    <a:pt x="401" y="655"/>
                  </a:cubicBezTo>
                  <a:cubicBezTo>
                    <a:pt x="401" y="657"/>
                    <a:pt x="403" y="660"/>
                    <a:pt x="406" y="663"/>
                  </a:cubicBezTo>
                  <a:cubicBezTo>
                    <a:pt x="408" y="666"/>
                    <a:pt x="409" y="672"/>
                    <a:pt x="410" y="675"/>
                  </a:cubicBezTo>
                  <a:cubicBezTo>
                    <a:pt x="411" y="678"/>
                    <a:pt x="410" y="687"/>
                    <a:pt x="409" y="689"/>
                  </a:cubicBezTo>
                  <a:cubicBezTo>
                    <a:pt x="408" y="691"/>
                    <a:pt x="403" y="694"/>
                    <a:pt x="403" y="696"/>
                  </a:cubicBezTo>
                  <a:cubicBezTo>
                    <a:pt x="403" y="698"/>
                    <a:pt x="401" y="699"/>
                    <a:pt x="405" y="704"/>
                  </a:cubicBezTo>
                  <a:cubicBezTo>
                    <a:pt x="409" y="708"/>
                    <a:pt x="419" y="715"/>
                    <a:pt x="423" y="718"/>
                  </a:cubicBezTo>
                  <a:cubicBezTo>
                    <a:pt x="428" y="721"/>
                    <a:pt x="433" y="719"/>
                    <a:pt x="435" y="722"/>
                  </a:cubicBezTo>
                  <a:cubicBezTo>
                    <a:pt x="437" y="724"/>
                    <a:pt x="440" y="726"/>
                    <a:pt x="444" y="727"/>
                  </a:cubicBezTo>
                  <a:cubicBezTo>
                    <a:pt x="448" y="728"/>
                    <a:pt x="462" y="733"/>
                    <a:pt x="465" y="735"/>
                  </a:cubicBezTo>
                  <a:cubicBezTo>
                    <a:pt x="467" y="737"/>
                    <a:pt x="469" y="740"/>
                    <a:pt x="473" y="741"/>
                  </a:cubicBezTo>
                  <a:cubicBezTo>
                    <a:pt x="477" y="741"/>
                    <a:pt x="483" y="744"/>
                    <a:pt x="487" y="743"/>
                  </a:cubicBezTo>
                  <a:cubicBezTo>
                    <a:pt x="490" y="742"/>
                    <a:pt x="502" y="735"/>
                    <a:pt x="506" y="737"/>
                  </a:cubicBezTo>
                  <a:cubicBezTo>
                    <a:pt x="511" y="738"/>
                    <a:pt x="512" y="738"/>
                    <a:pt x="514" y="740"/>
                  </a:cubicBezTo>
                  <a:cubicBezTo>
                    <a:pt x="517" y="742"/>
                    <a:pt x="518" y="749"/>
                    <a:pt x="522" y="753"/>
                  </a:cubicBezTo>
                  <a:cubicBezTo>
                    <a:pt x="522" y="754"/>
                    <a:pt x="523" y="754"/>
                    <a:pt x="523" y="755"/>
                  </a:cubicBezTo>
                  <a:cubicBezTo>
                    <a:pt x="524" y="756"/>
                    <a:pt x="525" y="757"/>
                    <a:pt x="526" y="758"/>
                  </a:cubicBezTo>
                  <a:cubicBezTo>
                    <a:pt x="526" y="758"/>
                    <a:pt x="526" y="758"/>
                    <a:pt x="526" y="758"/>
                  </a:cubicBezTo>
                  <a:cubicBezTo>
                    <a:pt x="526" y="758"/>
                    <a:pt x="526" y="758"/>
                    <a:pt x="527" y="758"/>
                  </a:cubicBezTo>
                  <a:cubicBezTo>
                    <a:pt x="527" y="758"/>
                    <a:pt x="527" y="759"/>
                    <a:pt x="527" y="759"/>
                  </a:cubicBezTo>
                  <a:cubicBezTo>
                    <a:pt x="527" y="759"/>
                    <a:pt x="527" y="759"/>
                    <a:pt x="528" y="759"/>
                  </a:cubicBezTo>
                  <a:cubicBezTo>
                    <a:pt x="528" y="759"/>
                    <a:pt x="528" y="759"/>
                    <a:pt x="528" y="759"/>
                  </a:cubicBezTo>
                  <a:cubicBezTo>
                    <a:pt x="529" y="759"/>
                    <a:pt x="529" y="760"/>
                    <a:pt x="530" y="760"/>
                  </a:cubicBezTo>
                  <a:cubicBezTo>
                    <a:pt x="530" y="760"/>
                    <a:pt x="530" y="760"/>
                    <a:pt x="530" y="760"/>
                  </a:cubicBezTo>
                  <a:cubicBezTo>
                    <a:pt x="531" y="760"/>
                    <a:pt x="532" y="760"/>
                    <a:pt x="533" y="760"/>
                  </a:cubicBezTo>
                  <a:cubicBezTo>
                    <a:pt x="535" y="761"/>
                    <a:pt x="536" y="761"/>
                    <a:pt x="538" y="761"/>
                  </a:cubicBezTo>
                  <a:cubicBezTo>
                    <a:pt x="539" y="761"/>
                    <a:pt x="540" y="761"/>
                    <a:pt x="540" y="761"/>
                  </a:cubicBezTo>
                  <a:cubicBezTo>
                    <a:pt x="541" y="761"/>
                    <a:pt x="542" y="761"/>
                    <a:pt x="542" y="761"/>
                  </a:cubicBezTo>
                  <a:cubicBezTo>
                    <a:pt x="543" y="762"/>
                    <a:pt x="543" y="762"/>
                    <a:pt x="544" y="762"/>
                  </a:cubicBezTo>
                  <a:cubicBezTo>
                    <a:pt x="544" y="762"/>
                    <a:pt x="545" y="762"/>
                    <a:pt x="545" y="762"/>
                  </a:cubicBezTo>
                  <a:cubicBezTo>
                    <a:pt x="546" y="762"/>
                    <a:pt x="546" y="762"/>
                    <a:pt x="547" y="763"/>
                  </a:cubicBezTo>
                  <a:cubicBezTo>
                    <a:pt x="548" y="764"/>
                    <a:pt x="558" y="770"/>
                    <a:pt x="561" y="770"/>
                  </a:cubicBezTo>
                  <a:cubicBezTo>
                    <a:pt x="562" y="770"/>
                    <a:pt x="563" y="770"/>
                    <a:pt x="564" y="770"/>
                  </a:cubicBezTo>
                  <a:cubicBezTo>
                    <a:pt x="564" y="770"/>
                    <a:pt x="564" y="770"/>
                    <a:pt x="564" y="770"/>
                  </a:cubicBezTo>
                  <a:cubicBezTo>
                    <a:pt x="564" y="770"/>
                    <a:pt x="565" y="770"/>
                    <a:pt x="565" y="770"/>
                  </a:cubicBezTo>
                  <a:cubicBezTo>
                    <a:pt x="566" y="770"/>
                    <a:pt x="566" y="770"/>
                    <a:pt x="567" y="770"/>
                  </a:cubicBezTo>
                  <a:cubicBezTo>
                    <a:pt x="567" y="770"/>
                    <a:pt x="567" y="770"/>
                    <a:pt x="568" y="769"/>
                  </a:cubicBezTo>
                  <a:cubicBezTo>
                    <a:pt x="568" y="769"/>
                    <a:pt x="568" y="769"/>
                    <a:pt x="568" y="769"/>
                  </a:cubicBezTo>
                  <a:cubicBezTo>
                    <a:pt x="569" y="769"/>
                    <a:pt x="569" y="769"/>
                    <a:pt x="569" y="769"/>
                  </a:cubicBezTo>
                  <a:cubicBezTo>
                    <a:pt x="569" y="769"/>
                    <a:pt x="569" y="769"/>
                    <a:pt x="569" y="769"/>
                  </a:cubicBezTo>
                  <a:cubicBezTo>
                    <a:pt x="570" y="769"/>
                    <a:pt x="570" y="769"/>
                    <a:pt x="570" y="769"/>
                  </a:cubicBezTo>
                  <a:cubicBezTo>
                    <a:pt x="570" y="769"/>
                    <a:pt x="570" y="770"/>
                    <a:pt x="570" y="770"/>
                  </a:cubicBezTo>
                  <a:cubicBezTo>
                    <a:pt x="570" y="770"/>
                    <a:pt x="570" y="770"/>
                    <a:pt x="570" y="770"/>
                  </a:cubicBezTo>
                  <a:cubicBezTo>
                    <a:pt x="570" y="770"/>
                    <a:pt x="569" y="771"/>
                    <a:pt x="569" y="772"/>
                  </a:cubicBezTo>
                  <a:cubicBezTo>
                    <a:pt x="568" y="772"/>
                    <a:pt x="568" y="773"/>
                    <a:pt x="568" y="773"/>
                  </a:cubicBezTo>
                  <a:cubicBezTo>
                    <a:pt x="568" y="773"/>
                    <a:pt x="567" y="774"/>
                    <a:pt x="567" y="774"/>
                  </a:cubicBezTo>
                  <a:cubicBezTo>
                    <a:pt x="567" y="774"/>
                    <a:pt x="567" y="774"/>
                    <a:pt x="567" y="774"/>
                  </a:cubicBezTo>
                  <a:cubicBezTo>
                    <a:pt x="567" y="774"/>
                    <a:pt x="567" y="774"/>
                    <a:pt x="567" y="774"/>
                  </a:cubicBezTo>
                  <a:cubicBezTo>
                    <a:pt x="567" y="774"/>
                    <a:pt x="567" y="775"/>
                    <a:pt x="568" y="775"/>
                  </a:cubicBezTo>
                  <a:cubicBezTo>
                    <a:pt x="569" y="776"/>
                    <a:pt x="574" y="779"/>
                    <a:pt x="576" y="782"/>
                  </a:cubicBezTo>
                  <a:cubicBezTo>
                    <a:pt x="578" y="784"/>
                    <a:pt x="577" y="786"/>
                    <a:pt x="579" y="788"/>
                  </a:cubicBezTo>
                  <a:cubicBezTo>
                    <a:pt x="580" y="789"/>
                    <a:pt x="580" y="789"/>
                    <a:pt x="581" y="790"/>
                  </a:cubicBezTo>
                  <a:cubicBezTo>
                    <a:pt x="581" y="790"/>
                    <a:pt x="581" y="790"/>
                    <a:pt x="581" y="790"/>
                  </a:cubicBezTo>
                  <a:cubicBezTo>
                    <a:pt x="582" y="791"/>
                    <a:pt x="582" y="791"/>
                    <a:pt x="582" y="792"/>
                  </a:cubicBezTo>
                  <a:cubicBezTo>
                    <a:pt x="582" y="792"/>
                    <a:pt x="582" y="792"/>
                    <a:pt x="582" y="792"/>
                  </a:cubicBezTo>
                  <a:cubicBezTo>
                    <a:pt x="583" y="793"/>
                    <a:pt x="583" y="794"/>
                    <a:pt x="583" y="795"/>
                  </a:cubicBezTo>
                  <a:cubicBezTo>
                    <a:pt x="582" y="798"/>
                    <a:pt x="580" y="802"/>
                    <a:pt x="582" y="804"/>
                  </a:cubicBezTo>
                  <a:cubicBezTo>
                    <a:pt x="584" y="806"/>
                    <a:pt x="587" y="809"/>
                    <a:pt x="588" y="807"/>
                  </a:cubicBezTo>
                  <a:cubicBezTo>
                    <a:pt x="589" y="804"/>
                    <a:pt x="588" y="803"/>
                    <a:pt x="590" y="806"/>
                  </a:cubicBezTo>
                  <a:cubicBezTo>
                    <a:pt x="591" y="809"/>
                    <a:pt x="590" y="811"/>
                    <a:pt x="594" y="812"/>
                  </a:cubicBezTo>
                  <a:cubicBezTo>
                    <a:pt x="599" y="813"/>
                    <a:pt x="597" y="815"/>
                    <a:pt x="598" y="817"/>
                  </a:cubicBezTo>
                  <a:cubicBezTo>
                    <a:pt x="598" y="818"/>
                    <a:pt x="599" y="818"/>
                    <a:pt x="599" y="819"/>
                  </a:cubicBezTo>
                  <a:cubicBezTo>
                    <a:pt x="599" y="819"/>
                    <a:pt x="599" y="819"/>
                    <a:pt x="600" y="819"/>
                  </a:cubicBezTo>
                  <a:cubicBezTo>
                    <a:pt x="600" y="819"/>
                    <a:pt x="601" y="819"/>
                    <a:pt x="602" y="819"/>
                  </a:cubicBezTo>
                  <a:cubicBezTo>
                    <a:pt x="602" y="819"/>
                    <a:pt x="603" y="819"/>
                    <a:pt x="603" y="819"/>
                  </a:cubicBezTo>
                  <a:cubicBezTo>
                    <a:pt x="603" y="819"/>
                    <a:pt x="603" y="819"/>
                    <a:pt x="604" y="819"/>
                  </a:cubicBezTo>
                  <a:cubicBezTo>
                    <a:pt x="604" y="819"/>
                    <a:pt x="605" y="819"/>
                    <a:pt x="605" y="820"/>
                  </a:cubicBezTo>
                  <a:cubicBezTo>
                    <a:pt x="608" y="821"/>
                    <a:pt x="612" y="820"/>
                    <a:pt x="616" y="822"/>
                  </a:cubicBezTo>
                  <a:cubicBezTo>
                    <a:pt x="619" y="824"/>
                    <a:pt x="618" y="829"/>
                    <a:pt x="622" y="829"/>
                  </a:cubicBezTo>
                  <a:cubicBezTo>
                    <a:pt x="626" y="830"/>
                    <a:pt x="635" y="830"/>
                    <a:pt x="634" y="829"/>
                  </a:cubicBezTo>
                  <a:cubicBezTo>
                    <a:pt x="634" y="827"/>
                    <a:pt x="631" y="822"/>
                    <a:pt x="633" y="821"/>
                  </a:cubicBezTo>
                  <a:cubicBezTo>
                    <a:pt x="635" y="820"/>
                    <a:pt x="639" y="817"/>
                    <a:pt x="640" y="816"/>
                  </a:cubicBezTo>
                  <a:cubicBezTo>
                    <a:pt x="642" y="815"/>
                    <a:pt x="647" y="812"/>
                    <a:pt x="649" y="814"/>
                  </a:cubicBezTo>
                  <a:cubicBezTo>
                    <a:pt x="651" y="816"/>
                    <a:pt x="656" y="818"/>
                    <a:pt x="655" y="822"/>
                  </a:cubicBezTo>
                  <a:cubicBezTo>
                    <a:pt x="654" y="825"/>
                    <a:pt x="654" y="831"/>
                    <a:pt x="657" y="834"/>
                  </a:cubicBezTo>
                  <a:cubicBezTo>
                    <a:pt x="658" y="834"/>
                    <a:pt x="658" y="835"/>
                    <a:pt x="659" y="835"/>
                  </a:cubicBezTo>
                  <a:cubicBezTo>
                    <a:pt x="659" y="835"/>
                    <a:pt x="659" y="836"/>
                    <a:pt x="659" y="836"/>
                  </a:cubicBezTo>
                  <a:cubicBezTo>
                    <a:pt x="659" y="836"/>
                    <a:pt x="659" y="837"/>
                    <a:pt x="659" y="837"/>
                  </a:cubicBezTo>
                  <a:cubicBezTo>
                    <a:pt x="659" y="837"/>
                    <a:pt x="659" y="838"/>
                    <a:pt x="659" y="838"/>
                  </a:cubicBezTo>
                  <a:cubicBezTo>
                    <a:pt x="659" y="838"/>
                    <a:pt x="659" y="839"/>
                    <a:pt x="659" y="839"/>
                  </a:cubicBezTo>
                  <a:cubicBezTo>
                    <a:pt x="659" y="840"/>
                    <a:pt x="659" y="840"/>
                    <a:pt x="659" y="840"/>
                  </a:cubicBezTo>
                  <a:cubicBezTo>
                    <a:pt x="659" y="841"/>
                    <a:pt x="659" y="842"/>
                    <a:pt x="659" y="843"/>
                  </a:cubicBezTo>
                  <a:cubicBezTo>
                    <a:pt x="657" y="849"/>
                    <a:pt x="659" y="850"/>
                    <a:pt x="657" y="851"/>
                  </a:cubicBezTo>
                  <a:cubicBezTo>
                    <a:pt x="655" y="853"/>
                    <a:pt x="654" y="855"/>
                    <a:pt x="655" y="857"/>
                  </a:cubicBezTo>
                  <a:cubicBezTo>
                    <a:pt x="656" y="859"/>
                    <a:pt x="654" y="861"/>
                    <a:pt x="653" y="864"/>
                  </a:cubicBezTo>
                  <a:cubicBezTo>
                    <a:pt x="653" y="868"/>
                    <a:pt x="656" y="869"/>
                    <a:pt x="653" y="872"/>
                  </a:cubicBezTo>
                  <a:cubicBezTo>
                    <a:pt x="649" y="875"/>
                    <a:pt x="647" y="879"/>
                    <a:pt x="644" y="879"/>
                  </a:cubicBezTo>
                  <a:cubicBezTo>
                    <a:pt x="642" y="879"/>
                    <a:pt x="638" y="881"/>
                    <a:pt x="637" y="881"/>
                  </a:cubicBezTo>
                  <a:cubicBezTo>
                    <a:pt x="636" y="882"/>
                    <a:pt x="636" y="888"/>
                    <a:pt x="633" y="891"/>
                  </a:cubicBezTo>
                  <a:cubicBezTo>
                    <a:pt x="631" y="892"/>
                    <a:pt x="630" y="893"/>
                    <a:pt x="629" y="895"/>
                  </a:cubicBezTo>
                  <a:cubicBezTo>
                    <a:pt x="628" y="895"/>
                    <a:pt x="628" y="896"/>
                    <a:pt x="627" y="897"/>
                  </a:cubicBezTo>
                  <a:cubicBezTo>
                    <a:pt x="627" y="897"/>
                    <a:pt x="626" y="897"/>
                    <a:pt x="626" y="898"/>
                  </a:cubicBezTo>
                  <a:cubicBezTo>
                    <a:pt x="625" y="898"/>
                    <a:pt x="624" y="899"/>
                    <a:pt x="623" y="900"/>
                  </a:cubicBezTo>
                  <a:cubicBezTo>
                    <a:pt x="619" y="901"/>
                    <a:pt x="615" y="903"/>
                    <a:pt x="613" y="907"/>
                  </a:cubicBezTo>
                  <a:cubicBezTo>
                    <a:pt x="611" y="911"/>
                    <a:pt x="612" y="912"/>
                    <a:pt x="609" y="914"/>
                  </a:cubicBezTo>
                  <a:cubicBezTo>
                    <a:pt x="605" y="915"/>
                    <a:pt x="602" y="918"/>
                    <a:pt x="601" y="921"/>
                  </a:cubicBezTo>
                  <a:cubicBezTo>
                    <a:pt x="600" y="925"/>
                    <a:pt x="597" y="933"/>
                    <a:pt x="599" y="935"/>
                  </a:cubicBezTo>
                  <a:cubicBezTo>
                    <a:pt x="601" y="938"/>
                    <a:pt x="599" y="941"/>
                    <a:pt x="598" y="942"/>
                  </a:cubicBezTo>
                  <a:cubicBezTo>
                    <a:pt x="598" y="942"/>
                    <a:pt x="598" y="942"/>
                    <a:pt x="598" y="942"/>
                  </a:cubicBezTo>
                  <a:cubicBezTo>
                    <a:pt x="597" y="942"/>
                    <a:pt x="597" y="942"/>
                    <a:pt x="597" y="942"/>
                  </a:cubicBezTo>
                  <a:cubicBezTo>
                    <a:pt x="597" y="942"/>
                    <a:pt x="596" y="942"/>
                    <a:pt x="596" y="943"/>
                  </a:cubicBezTo>
                  <a:cubicBezTo>
                    <a:pt x="596" y="943"/>
                    <a:pt x="595" y="943"/>
                    <a:pt x="595" y="943"/>
                  </a:cubicBezTo>
                  <a:cubicBezTo>
                    <a:pt x="595" y="944"/>
                    <a:pt x="594" y="944"/>
                    <a:pt x="594" y="944"/>
                  </a:cubicBezTo>
                  <a:cubicBezTo>
                    <a:pt x="593" y="944"/>
                    <a:pt x="593" y="945"/>
                    <a:pt x="593" y="945"/>
                  </a:cubicBezTo>
                  <a:cubicBezTo>
                    <a:pt x="592" y="945"/>
                    <a:pt x="592" y="946"/>
                    <a:pt x="591" y="946"/>
                  </a:cubicBezTo>
                  <a:cubicBezTo>
                    <a:pt x="591" y="947"/>
                    <a:pt x="590" y="947"/>
                    <a:pt x="589" y="948"/>
                  </a:cubicBezTo>
                  <a:cubicBezTo>
                    <a:pt x="586" y="951"/>
                    <a:pt x="583" y="953"/>
                    <a:pt x="585" y="956"/>
                  </a:cubicBezTo>
                  <a:cubicBezTo>
                    <a:pt x="588" y="958"/>
                    <a:pt x="588" y="959"/>
                    <a:pt x="586" y="961"/>
                  </a:cubicBezTo>
                  <a:cubicBezTo>
                    <a:pt x="584" y="963"/>
                    <a:pt x="581" y="965"/>
                    <a:pt x="585" y="965"/>
                  </a:cubicBezTo>
                  <a:cubicBezTo>
                    <a:pt x="589" y="966"/>
                    <a:pt x="597" y="972"/>
                    <a:pt x="598" y="975"/>
                  </a:cubicBezTo>
                  <a:cubicBezTo>
                    <a:pt x="598" y="978"/>
                    <a:pt x="596" y="980"/>
                    <a:pt x="598" y="983"/>
                  </a:cubicBezTo>
                  <a:cubicBezTo>
                    <a:pt x="600" y="987"/>
                    <a:pt x="604" y="992"/>
                    <a:pt x="604" y="995"/>
                  </a:cubicBezTo>
                  <a:cubicBezTo>
                    <a:pt x="603" y="998"/>
                    <a:pt x="610" y="1018"/>
                    <a:pt x="611" y="1023"/>
                  </a:cubicBezTo>
                  <a:cubicBezTo>
                    <a:pt x="612" y="1027"/>
                    <a:pt x="618" y="1031"/>
                    <a:pt x="617" y="1037"/>
                  </a:cubicBezTo>
                  <a:cubicBezTo>
                    <a:pt x="615" y="1043"/>
                    <a:pt x="614" y="1047"/>
                    <a:pt x="615" y="1054"/>
                  </a:cubicBezTo>
                  <a:cubicBezTo>
                    <a:pt x="616" y="1061"/>
                    <a:pt x="616" y="1069"/>
                    <a:pt x="619" y="1071"/>
                  </a:cubicBezTo>
                  <a:cubicBezTo>
                    <a:pt x="621" y="1072"/>
                    <a:pt x="625" y="1079"/>
                    <a:pt x="627" y="1082"/>
                  </a:cubicBezTo>
                  <a:cubicBezTo>
                    <a:pt x="629" y="1085"/>
                    <a:pt x="639" y="1092"/>
                    <a:pt x="642" y="1093"/>
                  </a:cubicBezTo>
                  <a:cubicBezTo>
                    <a:pt x="645" y="1094"/>
                    <a:pt x="655" y="1101"/>
                    <a:pt x="657" y="1103"/>
                  </a:cubicBezTo>
                  <a:cubicBezTo>
                    <a:pt x="659" y="1106"/>
                    <a:pt x="665" y="1110"/>
                    <a:pt x="665" y="1113"/>
                  </a:cubicBezTo>
                  <a:cubicBezTo>
                    <a:pt x="665" y="1114"/>
                    <a:pt x="666" y="1116"/>
                    <a:pt x="666" y="1117"/>
                  </a:cubicBezTo>
                  <a:cubicBezTo>
                    <a:pt x="666" y="1118"/>
                    <a:pt x="666" y="1119"/>
                    <a:pt x="667" y="1120"/>
                  </a:cubicBezTo>
                  <a:cubicBezTo>
                    <a:pt x="667" y="1120"/>
                    <a:pt x="667" y="1120"/>
                    <a:pt x="667" y="1120"/>
                  </a:cubicBezTo>
                  <a:cubicBezTo>
                    <a:pt x="667" y="1121"/>
                    <a:pt x="667" y="1122"/>
                    <a:pt x="667" y="1123"/>
                  </a:cubicBezTo>
                  <a:cubicBezTo>
                    <a:pt x="667" y="1123"/>
                    <a:pt x="667" y="1124"/>
                    <a:pt x="667" y="1124"/>
                  </a:cubicBezTo>
                  <a:cubicBezTo>
                    <a:pt x="666" y="1125"/>
                    <a:pt x="666" y="1126"/>
                    <a:pt x="666" y="1127"/>
                  </a:cubicBezTo>
                  <a:cubicBezTo>
                    <a:pt x="663" y="1131"/>
                    <a:pt x="660" y="1136"/>
                    <a:pt x="661" y="1139"/>
                  </a:cubicBezTo>
                  <a:cubicBezTo>
                    <a:pt x="661" y="1143"/>
                    <a:pt x="662" y="1145"/>
                    <a:pt x="660" y="1151"/>
                  </a:cubicBezTo>
                  <a:cubicBezTo>
                    <a:pt x="657" y="1157"/>
                    <a:pt x="655" y="1171"/>
                    <a:pt x="652" y="1172"/>
                  </a:cubicBezTo>
                  <a:cubicBezTo>
                    <a:pt x="650" y="1173"/>
                    <a:pt x="646" y="1175"/>
                    <a:pt x="646" y="1178"/>
                  </a:cubicBezTo>
                  <a:cubicBezTo>
                    <a:pt x="647" y="1181"/>
                    <a:pt x="647" y="1187"/>
                    <a:pt x="645" y="1193"/>
                  </a:cubicBezTo>
                  <a:cubicBezTo>
                    <a:pt x="642" y="1200"/>
                    <a:pt x="641" y="1205"/>
                    <a:pt x="640" y="1209"/>
                  </a:cubicBezTo>
                  <a:cubicBezTo>
                    <a:pt x="638" y="1214"/>
                    <a:pt x="634" y="1226"/>
                    <a:pt x="632" y="1229"/>
                  </a:cubicBezTo>
                  <a:cubicBezTo>
                    <a:pt x="631" y="1232"/>
                    <a:pt x="629" y="1244"/>
                    <a:pt x="626" y="1245"/>
                  </a:cubicBezTo>
                  <a:cubicBezTo>
                    <a:pt x="624" y="1247"/>
                    <a:pt x="617" y="1256"/>
                    <a:pt x="619" y="1259"/>
                  </a:cubicBezTo>
                  <a:cubicBezTo>
                    <a:pt x="621" y="1263"/>
                    <a:pt x="620" y="1262"/>
                    <a:pt x="617" y="1267"/>
                  </a:cubicBezTo>
                  <a:cubicBezTo>
                    <a:pt x="615" y="1271"/>
                    <a:pt x="613" y="1285"/>
                    <a:pt x="613" y="1291"/>
                  </a:cubicBezTo>
                  <a:cubicBezTo>
                    <a:pt x="613" y="1297"/>
                    <a:pt x="609" y="1308"/>
                    <a:pt x="607" y="1312"/>
                  </a:cubicBezTo>
                  <a:cubicBezTo>
                    <a:pt x="605" y="1317"/>
                    <a:pt x="602" y="1322"/>
                    <a:pt x="600" y="1325"/>
                  </a:cubicBezTo>
                  <a:cubicBezTo>
                    <a:pt x="598" y="1329"/>
                    <a:pt x="588" y="1346"/>
                    <a:pt x="584" y="1352"/>
                  </a:cubicBezTo>
                  <a:cubicBezTo>
                    <a:pt x="581" y="1357"/>
                    <a:pt x="577" y="1367"/>
                    <a:pt x="573" y="1372"/>
                  </a:cubicBezTo>
                  <a:cubicBezTo>
                    <a:pt x="570" y="1376"/>
                    <a:pt x="565" y="1379"/>
                    <a:pt x="567" y="1384"/>
                  </a:cubicBezTo>
                  <a:cubicBezTo>
                    <a:pt x="569" y="1389"/>
                    <a:pt x="570" y="1389"/>
                    <a:pt x="567" y="1395"/>
                  </a:cubicBezTo>
                  <a:cubicBezTo>
                    <a:pt x="565" y="1400"/>
                    <a:pt x="568" y="1400"/>
                    <a:pt x="566" y="1406"/>
                  </a:cubicBezTo>
                  <a:cubicBezTo>
                    <a:pt x="563" y="1413"/>
                    <a:pt x="562" y="1415"/>
                    <a:pt x="559" y="1421"/>
                  </a:cubicBezTo>
                  <a:cubicBezTo>
                    <a:pt x="555" y="1429"/>
                    <a:pt x="554" y="1435"/>
                    <a:pt x="552" y="1441"/>
                  </a:cubicBezTo>
                  <a:cubicBezTo>
                    <a:pt x="551" y="1447"/>
                    <a:pt x="550" y="1453"/>
                    <a:pt x="549" y="1454"/>
                  </a:cubicBezTo>
                  <a:cubicBezTo>
                    <a:pt x="548" y="1454"/>
                    <a:pt x="543" y="1463"/>
                    <a:pt x="542" y="1466"/>
                  </a:cubicBezTo>
                  <a:cubicBezTo>
                    <a:pt x="541" y="1470"/>
                    <a:pt x="541" y="1478"/>
                    <a:pt x="543" y="1478"/>
                  </a:cubicBezTo>
                  <a:cubicBezTo>
                    <a:pt x="545" y="1478"/>
                    <a:pt x="550" y="1469"/>
                    <a:pt x="550" y="1466"/>
                  </a:cubicBezTo>
                  <a:cubicBezTo>
                    <a:pt x="551" y="1464"/>
                    <a:pt x="557" y="1461"/>
                    <a:pt x="556" y="1457"/>
                  </a:cubicBezTo>
                  <a:cubicBezTo>
                    <a:pt x="556" y="1454"/>
                    <a:pt x="557" y="1450"/>
                    <a:pt x="558" y="1452"/>
                  </a:cubicBezTo>
                  <a:cubicBezTo>
                    <a:pt x="559" y="1454"/>
                    <a:pt x="562" y="1448"/>
                    <a:pt x="561" y="1455"/>
                  </a:cubicBezTo>
                  <a:cubicBezTo>
                    <a:pt x="559" y="1461"/>
                    <a:pt x="560" y="1461"/>
                    <a:pt x="557" y="1468"/>
                  </a:cubicBezTo>
                  <a:cubicBezTo>
                    <a:pt x="554" y="1475"/>
                    <a:pt x="554" y="1485"/>
                    <a:pt x="552" y="1486"/>
                  </a:cubicBezTo>
                  <a:cubicBezTo>
                    <a:pt x="551" y="1487"/>
                    <a:pt x="548" y="1490"/>
                    <a:pt x="548" y="1492"/>
                  </a:cubicBezTo>
                  <a:cubicBezTo>
                    <a:pt x="548" y="1494"/>
                    <a:pt x="550" y="1500"/>
                    <a:pt x="550" y="1501"/>
                  </a:cubicBezTo>
                  <a:cubicBezTo>
                    <a:pt x="549" y="1502"/>
                    <a:pt x="546" y="1508"/>
                    <a:pt x="544" y="1508"/>
                  </a:cubicBezTo>
                  <a:cubicBezTo>
                    <a:pt x="542" y="1508"/>
                    <a:pt x="539" y="1512"/>
                    <a:pt x="541" y="1515"/>
                  </a:cubicBezTo>
                  <a:cubicBezTo>
                    <a:pt x="544" y="1518"/>
                    <a:pt x="543" y="1518"/>
                    <a:pt x="541" y="1520"/>
                  </a:cubicBezTo>
                  <a:cubicBezTo>
                    <a:pt x="538" y="1522"/>
                    <a:pt x="534" y="1529"/>
                    <a:pt x="534" y="1529"/>
                  </a:cubicBezTo>
                  <a:cubicBezTo>
                    <a:pt x="534" y="1529"/>
                    <a:pt x="532" y="1535"/>
                    <a:pt x="530" y="1533"/>
                  </a:cubicBezTo>
                  <a:cubicBezTo>
                    <a:pt x="527" y="1530"/>
                    <a:pt x="526" y="1533"/>
                    <a:pt x="525" y="1530"/>
                  </a:cubicBezTo>
                  <a:cubicBezTo>
                    <a:pt x="524" y="1527"/>
                    <a:pt x="521" y="1524"/>
                    <a:pt x="518" y="1527"/>
                  </a:cubicBezTo>
                  <a:cubicBezTo>
                    <a:pt x="516" y="1530"/>
                    <a:pt x="518" y="1534"/>
                    <a:pt x="515" y="1535"/>
                  </a:cubicBezTo>
                  <a:cubicBezTo>
                    <a:pt x="512" y="1537"/>
                    <a:pt x="505" y="1554"/>
                    <a:pt x="509" y="1551"/>
                  </a:cubicBezTo>
                  <a:cubicBezTo>
                    <a:pt x="512" y="1547"/>
                    <a:pt x="515" y="1545"/>
                    <a:pt x="515" y="1549"/>
                  </a:cubicBezTo>
                  <a:cubicBezTo>
                    <a:pt x="515" y="1552"/>
                    <a:pt x="515" y="1557"/>
                    <a:pt x="515" y="1560"/>
                  </a:cubicBezTo>
                  <a:cubicBezTo>
                    <a:pt x="515" y="1563"/>
                    <a:pt x="515" y="1568"/>
                    <a:pt x="517" y="1569"/>
                  </a:cubicBezTo>
                  <a:cubicBezTo>
                    <a:pt x="520" y="1569"/>
                    <a:pt x="527" y="1570"/>
                    <a:pt x="525" y="1572"/>
                  </a:cubicBezTo>
                  <a:cubicBezTo>
                    <a:pt x="523" y="1574"/>
                    <a:pt x="520" y="1571"/>
                    <a:pt x="515" y="1573"/>
                  </a:cubicBezTo>
                  <a:cubicBezTo>
                    <a:pt x="510" y="1575"/>
                    <a:pt x="513" y="1580"/>
                    <a:pt x="514" y="1582"/>
                  </a:cubicBezTo>
                  <a:cubicBezTo>
                    <a:pt x="514" y="1585"/>
                    <a:pt x="511" y="1589"/>
                    <a:pt x="509" y="1591"/>
                  </a:cubicBezTo>
                  <a:cubicBezTo>
                    <a:pt x="508" y="1592"/>
                    <a:pt x="506" y="1599"/>
                    <a:pt x="508" y="1600"/>
                  </a:cubicBezTo>
                  <a:cubicBezTo>
                    <a:pt x="511" y="1601"/>
                    <a:pt x="512" y="1604"/>
                    <a:pt x="507" y="1606"/>
                  </a:cubicBezTo>
                  <a:cubicBezTo>
                    <a:pt x="503" y="1607"/>
                    <a:pt x="505" y="1611"/>
                    <a:pt x="505" y="1615"/>
                  </a:cubicBezTo>
                  <a:cubicBezTo>
                    <a:pt x="506" y="1619"/>
                    <a:pt x="506" y="1623"/>
                    <a:pt x="503" y="1623"/>
                  </a:cubicBezTo>
                  <a:cubicBezTo>
                    <a:pt x="499" y="1624"/>
                    <a:pt x="503" y="1634"/>
                    <a:pt x="501" y="1635"/>
                  </a:cubicBezTo>
                  <a:cubicBezTo>
                    <a:pt x="499" y="1636"/>
                    <a:pt x="498" y="1638"/>
                    <a:pt x="499" y="1642"/>
                  </a:cubicBezTo>
                  <a:cubicBezTo>
                    <a:pt x="500" y="1645"/>
                    <a:pt x="503" y="1647"/>
                    <a:pt x="499" y="1650"/>
                  </a:cubicBezTo>
                  <a:cubicBezTo>
                    <a:pt x="495" y="1653"/>
                    <a:pt x="497" y="1659"/>
                    <a:pt x="495" y="1661"/>
                  </a:cubicBezTo>
                  <a:cubicBezTo>
                    <a:pt x="492" y="1662"/>
                    <a:pt x="496" y="1662"/>
                    <a:pt x="493" y="1666"/>
                  </a:cubicBezTo>
                  <a:cubicBezTo>
                    <a:pt x="491" y="1670"/>
                    <a:pt x="492" y="1680"/>
                    <a:pt x="495" y="1677"/>
                  </a:cubicBezTo>
                  <a:cubicBezTo>
                    <a:pt x="497" y="1674"/>
                    <a:pt x="501" y="1667"/>
                    <a:pt x="503" y="1666"/>
                  </a:cubicBezTo>
                  <a:cubicBezTo>
                    <a:pt x="505" y="1664"/>
                    <a:pt x="500" y="1673"/>
                    <a:pt x="499" y="1676"/>
                  </a:cubicBezTo>
                  <a:cubicBezTo>
                    <a:pt x="497" y="1679"/>
                    <a:pt x="494" y="1685"/>
                    <a:pt x="497" y="1687"/>
                  </a:cubicBezTo>
                  <a:cubicBezTo>
                    <a:pt x="500" y="1689"/>
                    <a:pt x="506" y="1685"/>
                    <a:pt x="503" y="1689"/>
                  </a:cubicBezTo>
                  <a:cubicBezTo>
                    <a:pt x="500" y="1693"/>
                    <a:pt x="507" y="1688"/>
                    <a:pt x="511" y="1685"/>
                  </a:cubicBezTo>
                  <a:cubicBezTo>
                    <a:pt x="515" y="1682"/>
                    <a:pt x="523" y="1675"/>
                    <a:pt x="524" y="1678"/>
                  </a:cubicBezTo>
                  <a:cubicBezTo>
                    <a:pt x="525" y="1681"/>
                    <a:pt x="518" y="1687"/>
                    <a:pt x="523" y="1686"/>
                  </a:cubicBezTo>
                  <a:cubicBezTo>
                    <a:pt x="528" y="1685"/>
                    <a:pt x="530" y="1686"/>
                    <a:pt x="533" y="1682"/>
                  </a:cubicBezTo>
                  <a:cubicBezTo>
                    <a:pt x="535" y="1677"/>
                    <a:pt x="538" y="1675"/>
                    <a:pt x="543" y="1674"/>
                  </a:cubicBezTo>
                  <a:cubicBezTo>
                    <a:pt x="548" y="1672"/>
                    <a:pt x="552" y="1670"/>
                    <a:pt x="553" y="1668"/>
                  </a:cubicBezTo>
                  <a:cubicBezTo>
                    <a:pt x="554" y="1667"/>
                    <a:pt x="555" y="1667"/>
                    <a:pt x="555" y="1666"/>
                  </a:cubicBezTo>
                  <a:cubicBezTo>
                    <a:pt x="555" y="1666"/>
                    <a:pt x="556" y="1666"/>
                    <a:pt x="556" y="1666"/>
                  </a:cubicBezTo>
                  <a:cubicBezTo>
                    <a:pt x="556" y="1666"/>
                    <a:pt x="556" y="1666"/>
                    <a:pt x="557" y="1666"/>
                  </a:cubicBezTo>
                  <a:cubicBezTo>
                    <a:pt x="557" y="1666"/>
                    <a:pt x="557" y="1666"/>
                    <a:pt x="557" y="1666"/>
                  </a:cubicBezTo>
                  <a:cubicBezTo>
                    <a:pt x="558" y="1666"/>
                    <a:pt x="559" y="1666"/>
                    <a:pt x="559" y="1667"/>
                  </a:cubicBezTo>
                  <a:cubicBezTo>
                    <a:pt x="560" y="1667"/>
                    <a:pt x="560" y="1667"/>
                    <a:pt x="561" y="1668"/>
                  </a:cubicBezTo>
                  <a:cubicBezTo>
                    <a:pt x="561" y="1668"/>
                    <a:pt x="561" y="1668"/>
                    <a:pt x="561" y="1668"/>
                  </a:cubicBezTo>
                  <a:cubicBezTo>
                    <a:pt x="561" y="1668"/>
                    <a:pt x="562" y="1669"/>
                    <a:pt x="562" y="1669"/>
                  </a:cubicBezTo>
                  <a:cubicBezTo>
                    <a:pt x="562" y="1669"/>
                    <a:pt x="562" y="1669"/>
                    <a:pt x="562" y="1669"/>
                  </a:cubicBezTo>
                  <a:cubicBezTo>
                    <a:pt x="562" y="1669"/>
                    <a:pt x="562" y="1669"/>
                    <a:pt x="562" y="1669"/>
                  </a:cubicBezTo>
                  <a:cubicBezTo>
                    <a:pt x="563" y="1669"/>
                    <a:pt x="563" y="1669"/>
                    <a:pt x="563" y="1669"/>
                  </a:cubicBezTo>
                  <a:cubicBezTo>
                    <a:pt x="563" y="1670"/>
                    <a:pt x="563" y="1670"/>
                    <a:pt x="564" y="1670"/>
                  </a:cubicBezTo>
                  <a:cubicBezTo>
                    <a:pt x="564" y="1670"/>
                    <a:pt x="564" y="1670"/>
                    <a:pt x="564" y="1669"/>
                  </a:cubicBezTo>
                  <a:cubicBezTo>
                    <a:pt x="564" y="1669"/>
                    <a:pt x="564" y="1669"/>
                    <a:pt x="564" y="1669"/>
                  </a:cubicBezTo>
                  <a:cubicBezTo>
                    <a:pt x="564" y="1669"/>
                    <a:pt x="564" y="1669"/>
                    <a:pt x="564" y="1669"/>
                  </a:cubicBezTo>
                  <a:cubicBezTo>
                    <a:pt x="564" y="1668"/>
                    <a:pt x="564" y="1668"/>
                    <a:pt x="564" y="1668"/>
                  </a:cubicBezTo>
                  <a:cubicBezTo>
                    <a:pt x="564" y="1668"/>
                    <a:pt x="564" y="1667"/>
                    <a:pt x="564" y="1666"/>
                  </a:cubicBezTo>
                  <a:cubicBezTo>
                    <a:pt x="563" y="1660"/>
                    <a:pt x="563" y="1656"/>
                    <a:pt x="564" y="1652"/>
                  </a:cubicBezTo>
                  <a:cubicBezTo>
                    <a:pt x="564" y="1648"/>
                    <a:pt x="561" y="1640"/>
                    <a:pt x="563" y="1638"/>
                  </a:cubicBezTo>
                  <a:cubicBezTo>
                    <a:pt x="565" y="1635"/>
                    <a:pt x="570" y="1638"/>
                    <a:pt x="570" y="1634"/>
                  </a:cubicBezTo>
                  <a:cubicBezTo>
                    <a:pt x="570" y="1629"/>
                    <a:pt x="567" y="1628"/>
                    <a:pt x="569" y="1626"/>
                  </a:cubicBezTo>
                  <a:cubicBezTo>
                    <a:pt x="572" y="1624"/>
                    <a:pt x="571" y="1630"/>
                    <a:pt x="576" y="1628"/>
                  </a:cubicBezTo>
                  <a:cubicBezTo>
                    <a:pt x="580" y="1626"/>
                    <a:pt x="580" y="1623"/>
                    <a:pt x="583" y="1620"/>
                  </a:cubicBezTo>
                  <a:cubicBezTo>
                    <a:pt x="586" y="1618"/>
                    <a:pt x="592" y="1608"/>
                    <a:pt x="592" y="1602"/>
                  </a:cubicBezTo>
                  <a:cubicBezTo>
                    <a:pt x="592" y="1596"/>
                    <a:pt x="601" y="1584"/>
                    <a:pt x="606" y="1583"/>
                  </a:cubicBezTo>
                  <a:cubicBezTo>
                    <a:pt x="611" y="1581"/>
                    <a:pt x="615" y="1578"/>
                    <a:pt x="617" y="1576"/>
                  </a:cubicBezTo>
                  <a:cubicBezTo>
                    <a:pt x="619" y="1574"/>
                    <a:pt x="626" y="1558"/>
                    <a:pt x="623" y="1555"/>
                  </a:cubicBezTo>
                  <a:cubicBezTo>
                    <a:pt x="620" y="1553"/>
                    <a:pt x="617" y="1552"/>
                    <a:pt x="613" y="1549"/>
                  </a:cubicBezTo>
                  <a:cubicBezTo>
                    <a:pt x="609" y="1546"/>
                    <a:pt x="604" y="1536"/>
                    <a:pt x="606" y="1532"/>
                  </a:cubicBezTo>
                  <a:cubicBezTo>
                    <a:pt x="609" y="1529"/>
                    <a:pt x="611" y="1526"/>
                    <a:pt x="616" y="1521"/>
                  </a:cubicBezTo>
                  <a:cubicBezTo>
                    <a:pt x="620" y="1515"/>
                    <a:pt x="631" y="1511"/>
                    <a:pt x="633" y="1511"/>
                  </a:cubicBezTo>
                  <a:cubicBezTo>
                    <a:pt x="635" y="1511"/>
                    <a:pt x="637" y="1508"/>
                    <a:pt x="638" y="1506"/>
                  </a:cubicBezTo>
                  <a:cubicBezTo>
                    <a:pt x="640" y="1503"/>
                    <a:pt x="643" y="1501"/>
                    <a:pt x="644" y="1500"/>
                  </a:cubicBezTo>
                  <a:cubicBezTo>
                    <a:pt x="644" y="1498"/>
                    <a:pt x="647" y="1485"/>
                    <a:pt x="649" y="1482"/>
                  </a:cubicBezTo>
                  <a:cubicBezTo>
                    <a:pt x="651" y="1480"/>
                    <a:pt x="662" y="1472"/>
                    <a:pt x="659" y="1471"/>
                  </a:cubicBezTo>
                  <a:cubicBezTo>
                    <a:pt x="657" y="1470"/>
                    <a:pt x="653" y="1470"/>
                    <a:pt x="656" y="1468"/>
                  </a:cubicBezTo>
                  <a:cubicBezTo>
                    <a:pt x="658" y="1465"/>
                    <a:pt x="664" y="1461"/>
                    <a:pt x="662" y="1459"/>
                  </a:cubicBezTo>
                  <a:cubicBezTo>
                    <a:pt x="661" y="1458"/>
                    <a:pt x="656" y="1449"/>
                    <a:pt x="657" y="1444"/>
                  </a:cubicBezTo>
                  <a:cubicBezTo>
                    <a:pt x="657" y="1438"/>
                    <a:pt x="660" y="1434"/>
                    <a:pt x="664" y="1436"/>
                  </a:cubicBezTo>
                  <a:cubicBezTo>
                    <a:pt x="668" y="1439"/>
                    <a:pt x="673" y="1442"/>
                    <a:pt x="679" y="1441"/>
                  </a:cubicBezTo>
                  <a:cubicBezTo>
                    <a:pt x="685" y="1441"/>
                    <a:pt x="689" y="1441"/>
                    <a:pt x="692" y="1437"/>
                  </a:cubicBezTo>
                  <a:cubicBezTo>
                    <a:pt x="696" y="1433"/>
                    <a:pt x="695" y="1426"/>
                    <a:pt x="696" y="1422"/>
                  </a:cubicBezTo>
                  <a:cubicBezTo>
                    <a:pt x="698" y="1418"/>
                    <a:pt x="697" y="1408"/>
                    <a:pt x="701" y="1406"/>
                  </a:cubicBezTo>
                  <a:cubicBezTo>
                    <a:pt x="704" y="1404"/>
                    <a:pt x="706" y="1403"/>
                    <a:pt x="712" y="1403"/>
                  </a:cubicBezTo>
                  <a:cubicBezTo>
                    <a:pt x="718" y="1403"/>
                    <a:pt x="726" y="1402"/>
                    <a:pt x="732" y="1401"/>
                  </a:cubicBezTo>
                  <a:cubicBezTo>
                    <a:pt x="739" y="1400"/>
                    <a:pt x="757" y="1393"/>
                    <a:pt x="763" y="1386"/>
                  </a:cubicBezTo>
                  <a:cubicBezTo>
                    <a:pt x="768" y="1378"/>
                    <a:pt x="773" y="1372"/>
                    <a:pt x="774" y="1367"/>
                  </a:cubicBezTo>
                  <a:cubicBezTo>
                    <a:pt x="774" y="1362"/>
                    <a:pt x="773" y="1361"/>
                    <a:pt x="771" y="1360"/>
                  </a:cubicBezTo>
                  <a:cubicBezTo>
                    <a:pt x="769" y="1359"/>
                    <a:pt x="766" y="1357"/>
                    <a:pt x="768" y="1354"/>
                  </a:cubicBezTo>
                  <a:cubicBezTo>
                    <a:pt x="770" y="1351"/>
                    <a:pt x="775" y="1347"/>
                    <a:pt x="772" y="1344"/>
                  </a:cubicBezTo>
                  <a:cubicBezTo>
                    <a:pt x="770" y="1341"/>
                    <a:pt x="762" y="1333"/>
                    <a:pt x="760" y="1331"/>
                  </a:cubicBezTo>
                  <a:cubicBezTo>
                    <a:pt x="758" y="1329"/>
                    <a:pt x="757" y="1325"/>
                    <a:pt x="759" y="1324"/>
                  </a:cubicBezTo>
                  <a:cubicBezTo>
                    <a:pt x="759" y="1324"/>
                    <a:pt x="760" y="1324"/>
                    <a:pt x="761" y="1325"/>
                  </a:cubicBezTo>
                  <a:cubicBezTo>
                    <a:pt x="761" y="1325"/>
                    <a:pt x="761" y="1325"/>
                    <a:pt x="762" y="1325"/>
                  </a:cubicBezTo>
                  <a:cubicBezTo>
                    <a:pt x="762" y="1325"/>
                    <a:pt x="763" y="1325"/>
                    <a:pt x="764" y="1326"/>
                  </a:cubicBezTo>
                  <a:cubicBezTo>
                    <a:pt x="764" y="1326"/>
                    <a:pt x="764" y="1326"/>
                    <a:pt x="765" y="1327"/>
                  </a:cubicBezTo>
                  <a:cubicBezTo>
                    <a:pt x="766" y="1327"/>
                    <a:pt x="766" y="1327"/>
                    <a:pt x="767" y="1327"/>
                  </a:cubicBezTo>
                  <a:cubicBezTo>
                    <a:pt x="767" y="1328"/>
                    <a:pt x="767" y="1328"/>
                    <a:pt x="767" y="1328"/>
                  </a:cubicBezTo>
                  <a:cubicBezTo>
                    <a:pt x="768" y="1328"/>
                    <a:pt x="769" y="1329"/>
                    <a:pt x="769" y="1329"/>
                  </a:cubicBezTo>
                  <a:cubicBezTo>
                    <a:pt x="770" y="1330"/>
                    <a:pt x="776" y="1329"/>
                    <a:pt x="778" y="1331"/>
                  </a:cubicBezTo>
                  <a:cubicBezTo>
                    <a:pt x="779" y="1333"/>
                    <a:pt x="781" y="1337"/>
                    <a:pt x="787" y="1337"/>
                  </a:cubicBezTo>
                  <a:cubicBezTo>
                    <a:pt x="792" y="1336"/>
                    <a:pt x="806" y="1335"/>
                    <a:pt x="810" y="1333"/>
                  </a:cubicBezTo>
                  <a:cubicBezTo>
                    <a:pt x="813" y="1330"/>
                    <a:pt x="818" y="1325"/>
                    <a:pt x="823" y="1319"/>
                  </a:cubicBezTo>
                  <a:cubicBezTo>
                    <a:pt x="824" y="1318"/>
                    <a:pt x="825" y="1317"/>
                    <a:pt x="826" y="1315"/>
                  </a:cubicBezTo>
                  <a:cubicBezTo>
                    <a:pt x="826" y="1315"/>
                    <a:pt x="826" y="1315"/>
                    <a:pt x="827" y="1314"/>
                  </a:cubicBezTo>
                  <a:cubicBezTo>
                    <a:pt x="827" y="1313"/>
                    <a:pt x="828" y="1312"/>
                    <a:pt x="829" y="1311"/>
                  </a:cubicBezTo>
                  <a:cubicBezTo>
                    <a:pt x="829" y="1311"/>
                    <a:pt x="829" y="1310"/>
                    <a:pt x="829" y="1310"/>
                  </a:cubicBezTo>
                  <a:cubicBezTo>
                    <a:pt x="830" y="1309"/>
                    <a:pt x="830" y="1308"/>
                    <a:pt x="831" y="1307"/>
                  </a:cubicBezTo>
                  <a:cubicBezTo>
                    <a:pt x="831" y="1307"/>
                    <a:pt x="831" y="1307"/>
                    <a:pt x="831" y="1307"/>
                  </a:cubicBezTo>
                  <a:cubicBezTo>
                    <a:pt x="831" y="1306"/>
                    <a:pt x="831" y="1306"/>
                    <a:pt x="831" y="1306"/>
                  </a:cubicBezTo>
                  <a:cubicBezTo>
                    <a:pt x="832" y="1305"/>
                    <a:pt x="832" y="1304"/>
                    <a:pt x="832" y="1303"/>
                  </a:cubicBezTo>
                  <a:cubicBezTo>
                    <a:pt x="833" y="1301"/>
                    <a:pt x="836" y="1299"/>
                    <a:pt x="838" y="1296"/>
                  </a:cubicBezTo>
                  <a:cubicBezTo>
                    <a:pt x="840" y="1294"/>
                    <a:pt x="845" y="1292"/>
                    <a:pt x="846" y="1286"/>
                  </a:cubicBezTo>
                  <a:cubicBezTo>
                    <a:pt x="847" y="1280"/>
                    <a:pt x="849" y="1274"/>
                    <a:pt x="851" y="1271"/>
                  </a:cubicBezTo>
                  <a:cubicBezTo>
                    <a:pt x="854" y="1268"/>
                    <a:pt x="859" y="1267"/>
                    <a:pt x="858" y="1270"/>
                  </a:cubicBezTo>
                  <a:cubicBezTo>
                    <a:pt x="857" y="1272"/>
                    <a:pt x="849" y="1282"/>
                    <a:pt x="852" y="1281"/>
                  </a:cubicBezTo>
                  <a:cubicBezTo>
                    <a:pt x="855" y="1280"/>
                    <a:pt x="863" y="1273"/>
                    <a:pt x="867" y="1268"/>
                  </a:cubicBezTo>
                  <a:cubicBezTo>
                    <a:pt x="871" y="1264"/>
                    <a:pt x="877" y="1248"/>
                    <a:pt x="881" y="1246"/>
                  </a:cubicBezTo>
                  <a:cubicBezTo>
                    <a:pt x="885" y="1244"/>
                    <a:pt x="888" y="1244"/>
                    <a:pt x="890" y="1241"/>
                  </a:cubicBezTo>
                  <a:cubicBezTo>
                    <a:pt x="893" y="1237"/>
                    <a:pt x="891" y="1233"/>
                    <a:pt x="893" y="1229"/>
                  </a:cubicBezTo>
                  <a:cubicBezTo>
                    <a:pt x="896" y="1226"/>
                    <a:pt x="891" y="1222"/>
                    <a:pt x="894" y="1218"/>
                  </a:cubicBezTo>
                  <a:cubicBezTo>
                    <a:pt x="896" y="1214"/>
                    <a:pt x="894" y="1208"/>
                    <a:pt x="898" y="1203"/>
                  </a:cubicBezTo>
                  <a:cubicBezTo>
                    <a:pt x="903" y="1198"/>
                    <a:pt x="915" y="1186"/>
                    <a:pt x="922" y="1184"/>
                  </a:cubicBezTo>
                  <a:cubicBezTo>
                    <a:pt x="929" y="1181"/>
                    <a:pt x="929" y="1179"/>
                    <a:pt x="934" y="1177"/>
                  </a:cubicBezTo>
                  <a:cubicBezTo>
                    <a:pt x="939" y="1176"/>
                    <a:pt x="941" y="1171"/>
                    <a:pt x="948" y="1169"/>
                  </a:cubicBezTo>
                  <a:cubicBezTo>
                    <a:pt x="954" y="1166"/>
                    <a:pt x="968" y="1167"/>
                    <a:pt x="975" y="1166"/>
                  </a:cubicBezTo>
                  <a:cubicBezTo>
                    <a:pt x="983" y="1164"/>
                    <a:pt x="988" y="1156"/>
                    <a:pt x="990" y="1154"/>
                  </a:cubicBezTo>
                  <a:cubicBezTo>
                    <a:pt x="992" y="1152"/>
                    <a:pt x="1000" y="1136"/>
                    <a:pt x="1005" y="1132"/>
                  </a:cubicBezTo>
                  <a:cubicBezTo>
                    <a:pt x="1009" y="1128"/>
                    <a:pt x="1013" y="1117"/>
                    <a:pt x="1015" y="1110"/>
                  </a:cubicBezTo>
                  <a:cubicBezTo>
                    <a:pt x="1017" y="1103"/>
                    <a:pt x="1023" y="1092"/>
                    <a:pt x="1023" y="1088"/>
                  </a:cubicBezTo>
                  <a:cubicBezTo>
                    <a:pt x="1024" y="1085"/>
                    <a:pt x="1026" y="1086"/>
                    <a:pt x="1028" y="1077"/>
                  </a:cubicBezTo>
                  <a:cubicBezTo>
                    <a:pt x="1029" y="1067"/>
                    <a:pt x="1029" y="1052"/>
                    <a:pt x="1033" y="1049"/>
                  </a:cubicBezTo>
                  <a:cubicBezTo>
                    <a:pt x="1038" y="1047"/>
                    <a:pt x="1040" y="1045"/>
                    <a:pt x="1044" y="1040"/>
                  </a:cubicBezTo>
                  <a:cubicBezTo>
                    <a:pt x="1048" y="1034"/>
                    <a:pt x="1058" y="1019"/>
                    <a:pt x="1066" y="1014"/>
                  </a:cubicBezTo>
                  <a:cubicBezTo>
                    <a:pt x="1073" y="1009"/>
                    <a:pt x="1085" y="996"/>
                    <a:pt x="1086" y="988"/>
                  </a:cubicBezTo>
                  <a:cubicBezTo>
                    <a:pt x="1088" y="981"/>
                    <a:pt x="1088" y="974"/>
                    <a:pt x="1086" y="970"/>
                  </a:cubicBezTo>
                  <a:cubicBezTo>
                    <a:pt x="1085" y="965"/>
                    <a:pt x="1087" y="963"/>
                    <a:pt x="1084" y="96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2" name="Freeform 58"/>
            <p:cNvSpPr>
              <a:spLocks/>
            </p:cNvSpPr>
            <p:nvPr/>
          </p:nvSpPr>
          <p:spPr bwMode="auto">
            <a:xfrm>
              <a:off x="4110479" y="4843387"/>
              <a:ext cx="120981" cy="104577"/>
            </a:xfrm>
            <a:custGeom>
              <a:avLst/>
              <a:gdLst>
                <a:gd name="T0" fmla="*/ 72 w 75"/>
                <a:gd name="T1" fmla="*/ 58 h 65"/>
                <a:gd name="T2" fmla="*/ 55 w 75"/>
                <a:gd name="T3" fmla="*/ 44 h 65"/>
                <a:gd name="T4" fmla="*/ 46 w 75"/>
                <a:gd name="T5" fmla="*/ 26 h 65"/>
                <a:gd name="T6" fmla="*/ 43 w 75"/>
                <a:gd name="T7" fmla="*/ 18 h 65"/>
                <a:gd name="T8" fmla="*/ 46 w 75"/>
                <a:gd name="T9" fmla="*/ 8 h 65"/>
                <a:gd name="T10" fmla="*/ 44 w 75"/>
                <a:gd name="T11" fmla="*/ 4 h 65"/>
                <a:gd name="T12" fmla="*/ 44 w 75"/>
                <a:gd name="T13" fmla="*/ 3 h 65"/>
                <a:gd name="T14" fmla="*/ 43 w 75"/>
                <a:gd name="T15" fmla="*/ 2 h 65"/>
                <a:gd name="T16" fmla="*/ 43 w 75"/>
                <a:gd name="T17" fmla="*/ 2 h 65"/>
                <a:gd name="T18" fmla="*/ 42 w 75"/>
                <a:gd name="T19" fmla="*/ 1 h 65"/>
                <a:gd name="T20" fmla="*/ 41 w 75"/>
                <a:gd name="T21" fmla="*/ 1 h 65"/>
                <a:gd name="T22" fmla="*/ 40 w 75"/>
                <a:gd name="T23" fmla="*/ 2 h 65"/>
                <a:gd name="T24" fmla="*/ 35 w 75"/>
                <a:gd name="T25" fmla="*/ 7 h 65"/>
                <a:gd name="T26" fmla="*/ 33 w 75"/>
                <a:gd name="T27" fmla="*/ 3 h 65"/>
                <a:gd name="T28" fmla="*/ 26 w 75"/>
                <a:gd name="T29" fmla="*/ 9 h 65"/>
                <a:gd name="T30" fmla="*/ 24 w 75"/>
                <a:gd name="T31" fmla="*/ 14 h 65"/>
                <a:gd name="T32" fmla="*/ 29 w 75"/>
                <a:gd name="T33" fmla="*/ 18 h 65"/>
                <a:gd name="T34" fmla="*/ 30 w 75"/>
                <a:gd name="T35" fmla="*/ 25 h 65"/>
                <a:gd name="T36" fmla="*/ 20 w 75"/>
                <a:gd name="T37" fmla="*/ 32 h 65"/>
                <a:gd name="T38" fmla="*/ 19 w 75"/>
                <a:gd name="T39" fmla="*/ 40 h 65"/>
                <a:gd name="T40" fmla="*/ 25 w 75"/>
                <a:gd name="T41" fmla="*/ 49 h 65"/>
                <a:gd name="T42" fmla="*/ 15 w 75"/>
                <a:gd name="T43" fmla="*/ 47 h 65"/>
                <a:gd name="T44" fmla="*/ 12 w 75"/>
                <a:gd name="T45" fmla="*/ 50 h 65"/>
                <a:gd name="T46" fmla="*/ 5 w 75"/>
                <a:gd name="T47" fmla="*/ 49 h 65"/>
                <a:gd name="T48" fmla="*/ 3 w 75"/>
                <a:gd name="T49" fmla="*/ 58 h 65"/>
                <a:gd name="T50" fmla="*/ 14 w 75"/>
                <a:gd name="T51" fmla="*/ 59 h 65"/>
                <a:gd name="T52" fmla="*/ 27 w 75"/>
                <a:gd name="T53" fmla="*/ 62 h 65"/>
                <a:gd name="T54" fmla="*/ 37 w 75"/>
                <a:gd name="T55" fmla="*/ 61 h 65"/>
                <a:gd name="T56" fmla="*/ 38 w 75"/>
                <a:gd name="T57" fmla="*/ 61 h 65"/>
                <a:gd name="T58" fmla="*/ 40 w 75"/>
                <a:gd name="T59" fmla="*/ 61 h 65"/>
                <a:gd name="T60" fmla="*/ 41 w 75"/>
                <a:gd name="T61" fmla="*/ 60 h 65"/>
                <a:gd name="T62" fmla="*/ 43 w 75"/>
                <a:gd name="T63" fmla="*/ 60 h 65"/>
                <a:gd name="T64" fmla="*/ 44 w 75"/>
                <a:gd name="T65" fmla="*/ 60 h 65"/>
                <a:gd name="T66" fmla="*/ 45 w 75"/>
                <a:gd name="T67" fmla="*/ 60 h 65"/>
                <a:gd name="T68" fmla="*/ 46 w 75"/>
                <a:gd name="T69" fmla="*/ 61 h 65"/>
                <a:gd name="T70" fmla="*/ 48 w 75"/>
                <a:gd name="T71" fmla="*/ 61 h 65"/>
                <a:gd name="T72" fmla="*/ 58 w 75"/>
                <a:gd name="T73" fmla="*/ 65 h 65"/>
                <a:gd name="T74" fmla="*/ 67 w 75"/>
                <a:gd name="T75" fmla="*/ 61 h 65"/>
                <a:gd name="T76" fmla="*/ 72 w 75"/>
                <a:gd name="T77"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5">
                  <a:moveTo>
                    <a:pt x="72" y="58"/>
                  </a:moveTo>
                  <a:cubicBezTo>
                    <a:pt x="67" y="55"/>
                    <a:pt x="56" y="49"/>
                    <a:pt x="55" y="44"/>
                  </a:cubicBezTo>
                  <a:cubicBezTo>
                    <a:pt x="54" y="40"/>
                    <a:pt x="46" y="30"/>
                    <a:pt x="46" y="26"/>
                  </a:cubicBezTo>
                  <a:cubicBezTo>
                    <a:pt x="45" y="23"/>
                    <a:pt x="40" y="22"/>
                    <a:pt x="43" y="18"/>
                  </a:cubicBezTo>
                  <a:cubicBezTo>
                    <a:pt x="45" y="14"/>
                    <a:pt x="48" y="16"/>
                    <a:pt x="46" y="8"/>
                  </a:cubicBezTo>
                  <a:cubicBezTo>
                    <a:pt x="45" y="6"/>
                    <a:pt x="45" y="5"/>
                    <a:pt x="44" y="4"/>
                  </a:cubicBezTo>
                  <a:cubicBezTo>
                    <a:pt x="44" y="3"/>
                    <a:pt x="44" y="3"/>
                    <a:pt x="44" y="3"/>
                  </a:cubicBezTo>
                  <a:cubicBezTo>
                    <a:pt x="44" y="2"/>
                    <a:pt x="43" y="2"/>
                    <a:pt x="43" y="2"/>
                  </a:cubicBezTo>
                  <a:cubicBezTo>
                    <a:pt x="43" y="2"/>
                    <a:pt x="43" y="2"/>
                    <a:pt x="43" y="2"/>
                  </a:cubicBezTo>
                  <a:cubicBezTo>
                    <a:pt x="43" y="1"/>
                    <a:pt x="42" y="1"/>
                    <a:pt x="42" y="1"/>
                  </a:cubicBezTo>
                  <a:cubicBezTo>
                    <a:pt x="42" y="1"/>
                    <a:pt x="42" y="1"/>
                    <a:pt x="41" y="1"/>
                  </a:cubicBezTo>
                  <a:cubicBezTo>
                    <a:pt x="41" y="1"/>
                    <a:pt x="41" y="1"/>
                    <a:pt x="40" y="2"/>
                  </a:cubicBezTo>
                  <a:cubicBezTo>
                    <a:pt x="39" y="5"/>
                    <a:pt x="36" y="9"/>
                    <a:pt x="35" y="7"/>
                  </a:cubicBezTo>
                  <a:cubicBezTo>
                    <a:pt x="33" y="5"/>
                    <a:pt x="35" y="0"/>
                    <a:pt x="33" y="3"/>
                  </a:cubicBezTo>
                  <a:cubicBezTo>
                    <a:pt x="30" y="6"/>
                    <a:pt x="28" y="9"/>
                    <a:pt x="26" y="9"/>
                  </a:cubicBezTo>
                  <a:cubicBezTo>
                    <a:pt x="24" y="9"/>
                    <a:pt x="23" y="11"/>
                    <a:pt x="24" y="14"/>
                  </a:cubicBezTo>
                  <a:cubicBezTo>
                    <a:pt x="25" y="16"/>
                    <a:pt x="27" y="16"/>
                    <a:pt x="29" y="18"/>
                  </a:cubicBezTo>
                  <a:cubicBezTo>
                    <a:pt x="31" y="20"/>
                    <a:pt x="34" y="22"/>
                    <a:pt x="30" y="25"/>
                  </a:cubicBezTo>
                  <a:cubicBezTo>
                    <a:pt x="27" y="29"/>
                    <a:pt x="21" y="32"/>
                    <a:pt x="20" y="32"/>
                  </a:cubicBezTo>
                  <a:cubicBezTo>
                    <a:pt x="18" y="33"/>
                    <a:pt x="15" y="36"/>
                    <a:pt x="19" y="40"/>
                  </a:cubicBezTo>
                  <a:cubicBezTo>
                    <a:pt x="23" y="43"/>
                    <a:pt x="27" y="49"/>
                    <a:pt x="25" y="49"/>
                  </a:cubicBezTo>
                  <a:cubicBezTo>
                    <a:pt x="23" y="48"/>
                    <a:pt x="16" y="46"/>
                    <a:pt x="15" y="47"/>
                  </a:cubicBezTo>
                  <a:cubicBezTo>
                    <a:pt x="15" y="49"/>
                    <a:pt x="15" y="51"/>
                    <a:pt x="12" y="50"/>
                  </a:cubicBezTo>
                  <a:cubicBezTo>
                    <a:pt x="10" y="49"/>
                    <a:pt x="7" y="47"/>
                    <a:pt x="5" y="49"/>
                  </a:cubicBezTo>
                  <a:cubicBezTo>
                    <a:pt x="3" y="50"/>
                    <a:pt x="0" y="57"/>
                    <a:pt x="3" y="58"/>
                  </a:cubicBezTo>
                  <a:cubicBezTo>
                    <a:pt x="6" y="60"/>
                    <a:pt x="11" y="57"/>
                    <a:pt x="14" y="59"/>
                  </a:cubicBezTo>
                  <a:cubicBezTo>
                    <a:pt x="17" y="62"/>
                    <a:pt x="24" y="61"/>
                    <a:pt x="27" y="62"/>
                  </a:cubicBezTo>
                  <a:cubicBezTo>
                    <a:pt x="29" y="62"/>
                    <a:pt x="33" y="61"/>
                    <a:pt x="37" y="61"/>
                  </a:cubicBezTo>
                  <a:cubicBezTo>
                    <a:pt x="37" y="61"/>
                    <a:pt x="38" y="61"/>
                    <a:pt x="38" y="61"/>
                  </a:cubicBezTo>
                  <a:cubicBezTo>
                    <a:pt x="39" y="61"/>
                    <a:pt x="39" y="61"/>
                    <a:pt x="40" y="61"/>
                  </a:cubicBezTo>
                  <a:cubicBezTo>
                    <a:pt x="40" y="60"/>
                    <a:pt x="41" y="60"/>
                    <a:pt x="41" y="60"/>
                  </a:cubicBezTo>
                  <a:cubicBezTo>
                    <a:pt x="42" y="60"/>
                    <a:pt x="42" y="60"/>
                    <a:pt x="43" y="60"/>
                  </a:cubicBezTo>
                  <a:cubicBezTo>
                    <a:pt x="43" y="60"/>
                    <a:pt x="43" y="60"/>
                    <a:pt x="44" y="60"/>
                  </a:cubicBezTo>
                  <a:cubicBezTo>
                    <a:pt x="44" y="60"/>
                    <a:pt x="45" y="60"/>
                    <a:pt x="45" y="60"/>
                  </a:cubicBezTo>
                  <a:cubicBezTo>
                    <a:pt x="46" y="60"/>
                    <a:pt x="46" y="60"/>
                    <a:pt x="46" y="61"/>
                  </a:cubicBezTo>
                  <a:cubicBezTo>
                    <a:pt x="47" y="61"/>
                    <a:pt x="47" y="61"/>
                    <a:pt x="48" y="61"/>
                  </a:cubicBezTo>
                  <a:cubicBezTo>
                    <a:pt x="51" y="63"/>
                    <a:pt x="56" y="65"/>
                    <a:pt x="58" y="65"/>
                  </a:cubicBezTo>
                  <a:cubicBezTo>
                    <a:pt x="61" y="64"/>
                    <a:pt x="64" y="61"/>
                    <a:pt x="67" y="61"/>
                  </a:cubicBezTo>
                  <a:cubicBezTo>
                    <a:pt x="70" y="62"/>
                    <a:pt x="75" y="60"/>
                    <a:pt x="72" y="5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3" name="Freeform 59"/>
            <p:cNvSpPr>
              <a:spLocks/>
            </p:cNvSpPr>
            <p:nvPr/>
          </p:nvSpPr>
          <p:spPr bwMode="auto">
            <a:xfrm>
              <a:off x="4167210" y="4947963"/>
              <a:ext cx="27340" cy="12987"/>
            </a:xfrm>
            <a:custGeom>
              <a:avLst/>
              <a:gdLst>
                <a:gd name="T0" fmla="*/ 3 w 17"/>
                <a:gd name="T1" fmla="*/ 2 h 8"/>
                <a:gd name="T2" fmla="*/ 11 w 17"/>
                <a:gd name="T3" fmla="*/ 6 h 8"/>
                <a:gd name="T4" fmla="*/ 3 w 17"/>
                <a:gd name="T5" fmla="*/ 2 h 8"/>
              </a:gdLst>
              <a:ahLst/>
              <a:cxnLst>
                <a:cxn ang="0">
                  <a:pos x="T0" y="T1"/>
                </a:cxn>
                <a:cxn ang="0">
                  <a:pos x="T2" y="T3"/>
                </a:cxn>
                <a:cxn ang="0">
                  <a:pos x="T4" y="T5"/>
                </a:cxn>
              </a:cxnLst>
              <a:rect l="0" t="0" r="r" b="b"/>
              <a:pathLst>
                <a:path w="17" h="8">
                  <a:moveTo>
                    <a:pt x="3" y="2"/>
                  </a:moveTo>
                  <a:cubicBezTo>
                    <a:pt x="0" y="4"/>
                    <a:pt x="10" y="8"/>
                    <a:pt x="11" y="6"/>
                  </a:cubicBezTo>
                  <a:cubicBezTo>
                    <a:pt x="17" y="2"/>
                    <a:pt x="6"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4" name="Freeform 60"/>
            <p:cNvSpPr>
              <a:spLocks/>
            </p:cNvSpPr>
            <p:nvPr/>
          </p:nvSpPr>
          <p:spPr bwMode="auto">
            <a:xfrm>
              <a:off x="4126883" y="4951381"/>
              <a:ext cx="30758" cy="16404"/>
            </a:xfrm>
            <a:custGeom>
              <a:avLst/>
              <a:gdLst>
                <a:gd name="T0" fmla="*/ 3 w 19"/>
                <a:gd name="T1" fmla="*/ 2 h 10"/>
                <a:gd name="T2" fmla="*/ 7 w 19"/>
                <a:gd name="T3" fmla="*/ 8 h 10"/>
                <a:gd name="T4" fmla="*/ 16 w 19"/>
                <a:gd name="T5" fmla="*/ 2 h 10"/>
                <a:gd name="T6" fmla="*/ 3 w 19"/>
                <a:gd name="T7" fmla="*/ 2 h 10"/>
              </a:gdLst>
              <a:ahLst/>
              <a:cxnLst>
                <a:cxn ang="0">
                  <a:pos x="T0" y="T1"/>
                </a:cxn>
                <a:cxn ang="0">
                  <a:pos x="T2" y="T3"/>
                </a:cxn>
                <a:cxn ang="0">
                  <a:pos x="T4" y="T5"/>
                </a:cxn>
                <a:cxn ang="0">
                  <a:pos x="T6" y="T7"/>
                </a:cxn>
              </a:cxnLst>
              <a:rect l="0" t="0" r="r" b="b"/>
              <a:pathLst>
                <a:path w="19" h="10">
                  <a:moveTo>
                    <a:pt x="3" y="2"/>
                  </a:moveTo>
                  <a:cubicBezTo>
                    <a:pt x="0" y="3"/>
                    <a:pt x="5" y="5"/>
                    <a:pt x="7" y="8"/>
                  </a:cubicBezTo>
                  <a:cubicBezTo>
                    <a:pt x="9" y="10"/>
                    <a:pt x="14" y="3"/>
                    <a:pt x="16" y="2"/>
                  </a:cubicBezTo>
                  <a:cubicBezTo>
                    <a:pt x="19" y="0"/>
                    <a:pt x="6"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5" name="Freeform 61"/>
            <p:cNvSpPr>
              <a:spLocks/>
            </p:cNvSpPr>
            <p:nvPr/>
          </p:nvSpPr>
          <p:spPr bwMode="auto">
            <a:xfrm>
              <a:off x="4048963" y="4857740"/>
              <a:ext cx="45111" cy="54681"/>
            </a:xfrm>
            <a:custGeom>
              <a:avLst/>
              <a:gdLst>
                <a:gd name="T0" fmla="*/ 3 w 28"/>
                <a:gd name="T1" fmla="*/ 1 h 34"/>
                <a:gd name="T2" fmla="*/ 5 w 28"/>
                <a:gd name="T3" fmla="*/ 8 h 34"/>
                <a:gd name="T4" fmla="*/ 9 w 28"/>
                <a:gd name="T5" fmla="*/ 13 h 34"/>
                <a:gd name="T6" fmla="*/ 11 w 28"/>
                <a:gd name="T7" fmla="*/ 17 h 34"/>
                <a:gd name="T8" fmla="*/ 12 w 28"/>
                <a:gd name="T9" fmla="*/ 25 h 34"/>
                <a:gd name="T10" fmla="*/ 21 w 28"/>
                <a:gd name="T11" fmla="*/ 33 h 34"/>
                <a:gd name="T12" fmla="*/ 28 w 28"/>
                <a:gd name="T13" fmla="*/ 25 h 34"/>
                <a:gd name="T14" fmla="*/ 16 w 28"/>
                <a:gd name="T15" fmla="*/ 12 h 34"/>
                <a:gd name="T16" fmla="*/ 3 w 28"/>
                <a:gd name="T1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4">
                  <a:moveTo>
                    <a:pt x="3" y="1"/>
                  </a:moveTo>
                  <a:cubicBezTo>
                    <a:pt x="0" y="0"/>
                    <a:pt x="4" y="6"/>
                    <a:pt x="5" y="8"/>
                  </a:cubicBezTo>
                  <a:cubicBezTo>
                    <a:pt x="5" y="11"/>
                    <a:pt x="8" y="13"/>
                    <a:pt x="9" y="13"/>
                  </a:cubicBezTo>
                  <a:cubicBezTo>
                    <a:pt x="10" y="12"/>
                    <a:pt x="12" y="16"/>
                    <a:pt x="11" y="17"/>
                  </a:cubicBezTo>
                  <a:cubicBezTo>
                    <a:pt x="11" y="18"/>
                    <a:pt x="11" y="22"/>
                    <a:pt x="12" y="25"/>
                  </a:cubicBezTo>
                  <a:cubicBezTo>
                    <a:pt x="14" y="28"/>
                    <a:pt x="18" y="32"/>
                    <a:pt x="21" y="33"/>
                  </a:cubicBezTo>
                  <a:cubicBezTo>
                    <a:pt x="23" y="34"/>
                    <a:pt x="27" y="27"/>
                    <a:pt x="28" y="25"/>
                  </a:cubicBezTo>
                  <a:cubicBezTo>
                    <a:pt x="28" y="24"/>
                    <a:pt x="19" y="15"/>
                    <a:pt x="16" y="12"/>
                  </a:cubicBezTo>
                  <a:cubicBezTo>
                    <a:pt x="13" y="8"/>
                    <a:pt x="6" y="2"/>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6" name="Freeform 62"/>
            <p:cNvSpPr>
              <a:spLocks/>
            </p:cNvSpPr>
            <p:nvPr/>
          </p:nvSpPr>
          <p:spPr bwMode="auto">
            <a:xfrm>
              <a:off x="4097492" y="4870727"/>
              <a:ext cx="29391" cy="33492"/>
            </a:xfrm>
            <a:custGeom>
              <a:avLst/>
              <a:gdLst>
                <a:gd name="T0" fmla="*/ 17 w 18"/>
                <a:gd name="T1" fmla="*/ 2 h 21"/>
                <a:gd name="T2" fmla="*/ 8 w 18"/>
                <a:gd name="T3" fmla="*/ 4 h 21"/>
                <a:gd name="T4" fmla="*/ 1 w 18"/>
                <a:gd name="T5" fmla="*/ 9 h 21"/>
                <a:gd name="T6" fmla="*/ 10 w 18"/>
                <a:gd name="T7" fmla="*/ 19 h 21"/>
                <a:gd name="T8" fmla="*/ 17 w 18"/>
                <a:gd name="T9" fmla="*/ 2 h 21"/>
              </a:gdLst>
              <a:ahLst/>
              <a:cxnLst>
                <a:cxn ang="0">
                  <a:pos x="T0" y="T1"/>
                </a:cxn>
                <a:cxn ang="0">
                  <a:pos x="T2" y="T3"/>
                </a:cxn>
                <a:cxn ang="0">
                  <a:pos x="T4" y="T5"/>
                </a:cxn>
                <a:cxn ang="0">
                  <a:pos x="T6" y="T7"/>
                </a:cxn>
                <a:cxn ang="0">
                  <a:pos x="T8" y="T9"/>
                </a:cxn>
              </a:cxnLst>
              <a:rect l="0" t="0" r="r" b="b"/>
              <a:pathLst>
                <a:path w="18" h="21">
                  <a:moveTo>
                    <a:pt x="17" y="2"/>
                  </a:moveTo>
                  <a:cubicBezTo>
                    <a:pt x="16" y="0"/>
                    <a:pt x="10" y="2"/>
                    <a:pt x="8" y="4"/>
                  </a:cubicBezTo>
                  <a:cubicBezTo>
                    <a:pt x="5" y="6"/>
                    <a:pt x="2" y="5"/>
                    <a:pt x="1" y="9"/>
                  </a:cubicBezTo>
                  <a:cubicBezTo>
                    <a:pt x="0" y="13"/>
                    <a:pt x="6" y="18"/>
                    <a:pt x="10" y="19"/>
                  </a:cubicBezTo>
                  <a:cubicBezTo>
                    <a:pt x="13" y="21"/>
                    <a:pt x="18" y="3"/>
                    <a:pt x="17"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7" name="Freeform 63"/>
            <p:cNvSpPr>
              <a:spLocks/>
            </p:cNvSpPr>
            <p:nvPr/>
          </p:nvSpPr>
          <p:spPr bwMode="auto">
            <a:xfrm>
              <a:off x="4278622" y="3213222"/>
              <a:ext cx="183864" cy="60832"/>
            </a:xfrm>
            <a:custGeom>
              <a:avLst/>
              <a:gdLst>
                <a:gd name="T0" fmla="*/ 101 w 114"/>
                <a:gd name="T1" fmla="*/ 36 h 38"/>
                <a:gd name="T2" fmla="*/ 95 w 114"/>
                <a:gd name="T3" fmla="*/ 29 h 38"/>
                <a:gd name="T4" fmla="*/ 94 w 114"/>
                <a:gd name="T5" fmla="*/ 27 h 38"/>
                <a:gd name="T6" fmla="*/ 90 w 114"/>
                <a:gd name="T7" fmla="*/ 24 h 38"/>
                <a:gd name="T8" fmla="*/ 79 w 114"/>
                <a:gd name="T9" fmla="*/ 20 h 38"/>
                <a:gd name="T10" fmla="*/ 69 w 114"/>
                <a:gd name="T11" fmla="*/ 15 h 38"/>
                <a:gd name="T12" fmla="*/ 50 w 114"/>
                <a:gd name="T13" fmla="*/ 5 h 38"/>
                <a:gd name="T14" fmla="*/ 25 w 114"/>
                <a:gd name="T15" fmla="*/ 3 h 38"/>
                <a:gd name="T16" fmla="*/ 4 w 114"/>
                <a:gd name="T17" fmla="*/ 12 h 38"/>
                <a:gd name="T18" fmla="*/ 13 w 114"/>
                <a:gd name="T19" fmla="*/ 14 h 38"/>
                <a:gd name="T20" fmla="*/ 20 w 114"/>
                <a:gd name="T21" fmla="*/ 18 h 38"/>
                <a:gd name="T22" fmla="*/ 20 w 114"/>
                <a:gd name="T23" fmla="*/ 11 h 38"/>
                <a:gd name="T24" fmla="*/ 26 w 114"/>
                <a:gd name="T25" fmla="*/ 8 h 38"/>
                <a:gd name="T26" fmla="*/ 30 w 114"/>
                <a:gd name="T27" fmla="*/ 11 h 38"/>
                <a:gd name="T28" fmla="*/ 36 w 114"/>
                <a:gd name="T29" fmla="*/ 14 h 38"/>
                <a:gd name="T30" fmla="*/ 46 w 114"/>
                <a:gd name="T31" fmla="*/ 19 h 38"/>
                <a:gd name="T32" fmla="*/ 58 w 114"/>
                <a:gd name="T33" fmla="*/ 19 h 38"/>
                <a:gd name="T34" fmla="*/ 64 w 114"/>
                <a:gd name="T35" fmla="*/ 27 h 38"/>
                <a:gd name="T36" fmla="*/ 73 w 114"/>
                <a:gd name="T37" fmla="*/ 30 h 38"/>
                <a:gd name="T38" fmla="*/ 69 w 114"/>
                <a:gd name="T39" fmla="*/ 36 h 38"/>
                <a:gd name="T40" fmla="*/ 76 w 114"/>
                <a:gd name="T41" fmla="*/ 38 h 38"/>
                <a:gd name="T42" fmla="*/ 101 w 114"/>
                <a:gd name="T4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38">
                  <a:moveTo>
                    <a:pt x="101" y="36"/>
                  </a:moveTo>
                  <a:cubicBezTo>
                    <a:pt x="114" y="35"/>
                    <a:pt x="98" y="30"/>
                    <a:pt x="95" y="29"/>
                  </a:cubicBezTo>
                  <a:cubicBezTo>
                    <a:pt x="93" y="29"/>
                    <a:pt x="92" y="28"/>
                    <a:pt x="94" y="27"/>
                  </a:cubicBezTo>
                  <a:cubicBezTo>
                    <a:pt x="95" y="26"/>
                    <a:pt x="92" y="25"/>
                    <a:pt x="90" y="24"/>
                  </a:cubicBezTo>
                  <a:cubicBezTo>
                    <a:pt x="87" y="24"/>
                    <a:pt x="82" y="23"/>
                    <a:pt x="79" y="20"/>
                  </a:cubicBezTo>
                  <a:cubicBezTo>
                    <a:pt x="76" y="18"/>
                    <a:pt x="75" y="16"/>
                    <a:pt x="69" y="15"/>
                  </a:cubicBezTo>
                  <a:cubicBezTo>
                    <a:pt x="63" y="15"/>
                    <a:pt x="55" y="11"/>
                    <a:pt x="50" y="5"/>
                  </a:cubicBezTo>
                  <a:cubicBezTo>
                    <a:pt x="45" y="0"/>
                    <a:pt x="32" y="2"/>
                    <a:pt x="25" y="3"/>
                  </a:cubicBezTo>
                  <a:cubicBezTo>
                    <a:pt x="18" y="3"/>
                    <a:pt x="7" y="9"/>
                    <a:pt x="4" y="12"/>
                  </a:cubicBezTo>
                  <a:cubicBezTo>
                    <a:pt x="0" y="15"/>
                    <a:pt x="10" y="13"/>
                    <a:pt x="13" y="14"/>
                  </a:cubicBezTo>
                  <a:cubicBezTo>
                    <a:pt x="17" y="15"/>
                    <a:pt x="18" y="18"/>
                    <a:pt x="20" y="18"/>
                  </a:cubicBezTo>
                  <a:cubicBezTo>
                    <a:pt x="23" y="19"/>
                    <a:pt x="20" y="13"/>
                    <a:pt x="20" y="11"/>
                  </a:cubicBezTo>
                  <a:cubicBezTo>
                    <a:pt x="19" y="9"/>
                    <a:pt x="22" y="8"/>
                    <a:pt x="26" y="8"/>
                  </a:cubicBezTo>
                  <a:cubicBezTo>
                    <a:pt x="29" y="8"/>
                    <a:pt x="31" y="9"/>
                    <a:pt x="30" y="11"/>
                  </a:cubicBezTo>
                  <a:cubicBezTo>
                    <a:pt x="30" y="13"/>
                    <a:pt x="32" y="13"/>
                    <a:pt x="36" y="14"/>
                  </a:cubicBezTo>
                  <a:cubicBezTo>
                    <a:pt x="41" y="15"/>
                    <a:pt x="43" y="16"/>
                    <a:pt x="46" y="19"/>
                  </a:cubicBezTo>
                  <a:cubicBezTo>
                    <a:pt x="48" y="21"/>
                    <a:pt x="54" y="18"/>
                    <a:pt x="58" y="19"/>
                  </a:cubicBezTo>
                  <a:cubicBezTo>
                    <a:pt x="62" y="19"/>
                    <a:pt x="63" y="24"/>
                    <a:pt x="64" y="27"/>
                  </a:cubicBezTo>
                  <a:cubicBezTo>
                    <a:pt x="64" y="30"/>
                    <a:pt x="67" y="28"/>
                    <a:pt x="73" y="30"/>
                  </a:cubicBezTo>
                  <a:cubicBezTo>
                    <a:pt x="78" y="32"/>
                    <a:pt x="71" y="35"/>
                    <a:pt x="69" y="36"/>
                  </a:cubicBezTo>
                  <a:cubicBezTo>
                    <a:pt x="67" y="37"/>
                    <a:pt x="70" y="37"/>
                    <a:pt x="76" y="38"/>
                  </a:cubicBezTo>
                  <a:cubicBezTo>
                    <a:pt x="82" y="38"/>
                    <a:pt x="99" y="36"/>
                    <a:pt x="101" y="3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8" name="Freeform 64"/>
            <p:cNvSpPr>
              <a:spLocks/>
            </p:cNvSpPr>
            <p:nvPr/>
          </p:nvSpPr>
          <p:spPr bwMode="auto">
            <a:xfrm>
              <a:off x="4372262" y="3297293"/>
              <a:ext cx="28707" cy="10936"/>
            </a:xfrm>
            <a:custGeom>
              <a:avLst/>
              <a:gdLst>
                <a:gd name="T0" fmla="*/ 2 w 18"/>
                <a:gd name="T1" fmla="*/ 2 h 7"/>
                <a:gd name="T2" fmla="*/ 4 w 18"/>
                <a:gd name="T3" fmla="*/ 6 h 7"/>
                <a:gd name="T4" fmla="*/ 15 w 18"/>
                <a:gd name="T5" fmla="*/ 4 h 7"/>
                <a:gd name="T6" fmla="*/ 8 w 18"/>
                <a:gd name="T7" fmla="*/ 1 h 7"/>
                <a:gd name="T8" fmla="*/ 2 w 18"/>
                <a:gd name="T9" fmla="*/ 2 h 7"/>
              </a:gdLst>
              <a:ahLst/>
              <a:cxnLst>
                <a:cxn ang="0">
                  <a:pos x="T0" y="T1"/>
                </a:cxn>
                <a:cxn ang="0">
                  <a:pos x="T2" y="T3"/>
                </a:cxn>
                <a:cxn ang="0">
                  <a:pos x="T4" y="T5"/>
                </a:cxn>
                <a:cxn ang="0">
                  <a:pos x="T6" y="T7"/>
                </a:cxn>
                <a:cxn ang="0">
                  <a:pos x="T8" y="T9"/>
                </a:cxn>
              </a:cxnLst>
              <a:rect l="0" t="0" r="r" b="b"/>
              <a:pathLst>
                <a:path w="18" h="7">
                  <a:moveTo>
                    <a:pt x="2" y="2"/>
                  </a:moveTo>
                  <a:cubicBezTo>
                    <a:pt x="4" y="3"/>
                    <a:pt x="4" y="5"/>
                    <a:pt x="4" y="6"/>
                  </a:cubicBezTo>
                  <a:cubicBezTo>
                    <a:pt x="3" y="7"/>
                    <a:pt x="11" y="5"/>
                    <a:pt x="15" y="4"/>
                  </a:cubicBezTo>
                  <a:cubicBezTo>
                    <a:pt x="18" y="4"/>
                    <a:pt x="12" y="2"/>
                    <a:pt x="8" y="1"/>
                  </a:cubicBezTo>
                  <a:cubicBezTo>
                    <a:pt x="4" y="0"/>
                    <a:pt x="0" y="1"/>
                    <a:pt x="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89" name="Freeform 65"/>
            <p:cNvSpPr>
              <a:spLocks/>
            </p:cNvSpPr>
            <p:nvPr/>
          </p:nvSpPr>
          <p:spPr bwMode="auto">
            <a:xfrm>
              <a:off x="4438562" y="3295242"/>
              <a:ext cx="33492" cy="8202"/>
            </a:xfrm>
            <a:custGeom>
              <a:avLst/>
              <a:gdLst>
                <a:gd name="T0" fmla="*/ 4 w 21"/>
                <a:gd name="T1" fmla="*/ 2 h 5"/>
                <a:gd name="T2" fmla="*/ 17 w 21"/>
                <a:gd name="T3" fmla="*/ 4 h 5"/>
                <a:gd name="T4" fmla="*/ 9 w 21"/>
                <a:gd name="T5" fmla="*/ 0 h 5"/>
                <a:gd name="T6" fmla="*/ 4 w 21"/>
                <a:gd name="T7" fmla="*/ 2 h 5"/>
              </a:gdLst>
              <a:ahLst/>
              <a:cxnLst>
                <a:cxn ang="0">
                  <a:pos x="T0" y="T1"/>
                </a:cxn>
                <a:cxn ang="0">
                  <a:pos x="T2" y="T3"/>
                </a:cxn>
                <a:cxn ang="0">
                  <a:pos x="T4" y="T5"/>
                </a:cxn>
                <a:cxn ang="0">
                  <a:pos x="T6" y="T7"/>
                </a:cxn>
              </a:cxnLst>
              <a:rect l="0" t="0" r="r" b="b"/>
              <a:pathLst>
                <a:path w="21" h="5">
                  <a:moveTo>
                    <a:pt x="4" y="2"/>
                  </a:moveTo>
                  <a:cubicBezTo>
                    <a:pt x="7" y="4"/>
                    <a:pt x="14" y="5"/>
                    <a:pt x="17" y="4"/>
                  </a:cubicBezTo>
                  <a:cubicBezTo>
                    <a:pt x="21" y="2"/>
                    <a:pt x="14" y="0"/>
                    <a:pt x="9" y="0"/>
                  </a:cubicBezTo>
                  <a:cubicBezTo>
                    <a:pt x="5" y="0"/>
                    <a:pt x="0" y="1"/>
                    <a:pt x="4"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0" name="Freeform 66"/>
            <p:cNvSpPr>
              <a:spLocks/>
            </p:cNvSpPr>
            <p:nvPr/>
          </p:nvSpPr>
          <p:spPr bwMode="auto">
            <a:xfrm>
              <a:off x="4457701" y="3272686"/>
              <a:ext cx="79287" cy="30758"/>
            </a:xfrm>
            <a:custGeom>
              <a:avLst/>
              <a:gdLst>
                <a:gd name="T0" fmla="*/ 7 w 49"/>
                <a:gd name="T1" fmla="*/ 11 h 19"/>
                <a:gd name="T2" fmla="*/ 8 w 49"/>
                <a:gd name="T3" fmla="*/ 12 h 19"/>
                <a:gd name="T4" fmla="*/ 9 w 49"/>
                <a:gd name="T5" fmla="*/ 13 h 19"/>
                <a:gd name="T6" fmla="*/ 9 w 49"/>
                <a:gd name="T7" fmla="*/ 13 h 19"/>
                <a:gd name="T8" fmla="*/ 11 w 49"/>
                <a:gd name="T9" fmla="*/ 14 h 19"/>
                <a:gd name="T10" fmla="*/ 11 w 49"/>
                <a:gd name="T11" fmla="*/ 15 h 19"/>
                <a:gd name="T12" fmla="*/ 13 w 49"/>
                <a:gd name="T13" fmla="*/ 16 h 19"/>
                <a:gd name="T14" fmla="*/ 13 w 49"/>
                <a:gd name="T15" fmla="*/ 16 h 19"/>
                <a:gd name="T16" fmla="*/ 13 w 49"/>
                <a:gd name="T17" fmla="*/ 16 h 19"/>
                <a:gd name="T18" fmla="*/ 15 w 49"/>
                <a:gd name="T19" fmla="*/ 18 h 19"/>
                <a:gd name="T20" fmla="*/ 16 w 49"/>
                <a:gd name="T21" fmla="*/ 18 h 19"/>
                <a:gd name="T22" fmla="*/ 18 w 49"/>
                <a:gd name="T23" fmla="*/ 19 h 19"/>
                <a:gd name="T24" fmla="*/ 24 w 49"/>
                <a:gd name="T25" fmla="*/ 15 h 19"/>
                <a:gd name="T26" fmla="*/ 28 w 49"/>
                <a:gd name="T27" fmla="*/ 18 h 19"/>
                <a:gd name="T28" fmla="*/ 37 w 49"/>
                <a:gd name="T29" fmla="*/ 16 h 19"/>
                <a:gd name="T30" fmla="*/ 47 w 49"/>
                <a:gd name="T31" fmla="*/ 17 h 19"/>
                <a:gd name="T32" fmla="*/ 45 w 49"/>
                <a:gd name="T33" fmla="*/ 13 h 19"/>
                <a:gd name="T34" fmla="*/ 40 w 49"/>
                <a:gd name="T35" fmla="*/ 5 h 19"/>
                <a:gd name="T36" fmla="*/ 27 w 49"/>
                <a:gd name="T37" fmla="*/ 3 h 19"/>
                <a:gd name="T38" fmla="*/ 25 w 49"/>
                <a:gd name="T39" fmla="*/ 3 h 19"/>
                <a:gd name="T40" fmla="*/ 24 w 49"/>
                <a:gd name="T41" fmla="*/ 3 h 19"/>
                <a:gd name="T42" fmla="*/ 23 w 49"/>
                <a:gd name="T43" fmla="*/ 3 h 19"/>
                <a:gd name="T44" fmla="*/ 22 w 49"/>
                <a:gd name="T45" fmla="*/ 3 h 19"/>
                <a:gd name="T46" fmla="*/ 20 w 49"/>
                <a:gd name="T47" fmla="*/ 2 h 19"/>
                <a:gd name="T48" fmla="*/ 18 w 49"/>
                <a:gd name="T49" fmla="*/ 2 h 19"/>
                <a:gd name="T50" fmla="*/ 17 w 49"/>
                <a:gd name="T51" fmla="*/ 2 h 19"/>
                <a:gd name="T52" fmla="*/ 15 w 49"/>
                <a:gd name="T53" fmla="*/ 2 h 19"/>
                <a:gd name="T54" fmla="*/ 14 w 49"/>
                <a:gd name="T55" fmla="*/ 2 h 19"/>
                <a:gd name="T56" fmla="*/ 13 w 49"/>
                <a:gd name="T57" fmla="*/ 2 h 19"/>
                <a:gd name="T58" fmla="*/ 11 w 49"/>
                <a:gd name="T59" fmla="*/ 1 h 19"/>
                <a:gd name="T60" fmla="*/ 10 w 49"/>
                <a:gd name="T61" fmla="*/ 1 h 19"/>
                <a:gd name="T62" fmla="*/ 9 w 49"/>
                <a:gd name="T63" fmla="*/ 1 h 19"/>
                <a:gd name="T64" fmla="*/ 7 w 49"/>
                <a:gd name="T65" fmla="*/ 1 h 19"/>
                <a:gd name="T66" fmla="*/ 2 w 49"/>
                <a:gd name="T67" fmla="*/ 4 h 19"/>
                <a:gd name="T68" fmla="*/ 6 w 49"/>
                <a:gd name="T69" fmla="*/ 10 h 19"/>
                <a:gd name="T70" fmla="*/ 7 w 49"/>
                <a:gd name="T7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 h="19">
                  <a:moveTo>
                    <a:pt x="7" y="11"/>
                  </a:moveTo>
                  <a:cubicBezTo>
                    <a:pt x="7" y="11"/>
                    <a:pt x="7" y="11"/>
                    <a:pt x="8" y="12"/>
                  </a:cubicBezTo>
                  <a:cubicBezTo>
                    <a:pt x="8" y="12"/>
                    <a:pt x="8" y="12"/>
                    <a:pt x="9" y="13"/>
                  </a:cubicBezTo>
                  <a:cubicBezTo>
                    <a:pt x="9" y="13"/>
                    <a:pt x="9" y="13"/>
                    <a:pt x="9" y="13"/>
                  </a:cubicBezTo>
                  <a:cubicBezTo>
                    <a:pt x="10" y="14"/>
                    <a:pt x="10" y="14"/>
                    <a:pt x="11" y="14"/>
                  </a:cubicBezTo>
                  <a:cubicBezTo>
                    <a:pt x="11" y="15"/>
                    <a:pt x="11" y="15"/>
                    <a:pt x="11" y="15"/>
                  </a:cubicBezTo>
                  <a:cubicBezTo>
                    <a:pt x="12" y="16"/>
                    <a:pt x="12" y="16"/>
                    <a:pt x="13" y="16"/>
                  </a:cubicBezTo>
                  <a:cubicBezTo>
                    <a:pt x="13" y="16"/>
                    <a:pt x="13" y="16"/>
                    <a:pt x="13" y="16"/>
                  </a:cubicBezTo>
                  <a:cubicBezTo>
                    <a:pt x="13" y="16"/>
                    <a:pt x="13" y="16"/>
                    <a:pt x="13" y="16"/>
                  </a:cubicBezTo>
                  <a:cubicBezTo>
                    <a:pt x="14" y="17"/>
                    <a:pt x="15" y="17"/>
                    <a:pt x="15" y="18"/>
                  </a:cubicBezTo>
                  <a:cubicBezTo>
                    <a:pt x="15" y="18"/>
                    <a:pt x="16" y="18"/>
                    <a:pt x="16" y="18"/>
                  </a:cubicBezTo>
                  <a:cubicBezTo>
                    <a:pt x="16" y="18"/>
                    <a:pt x="17" y="19"/>
                    <a:pt x="18" y="19"/>
                  </a:cubicBezTo>
                  <a:cubicBezTo>
                    <a:pt x="20" y="19"/>
                    <a:pt x="22" y="16"/>
                    <a:pt x="24" y="15"/>
                  </a:cubicBezTo>
                  <a:cubicBezTo>
                    <a:pt x="26" y="14"/>
                    <a:pt x="26" y="16"/>
                    <a:pt x="28" y="18"/>
                  </a:cubicBezTo>
                  <a:cubicBezTo>
                    <a:pt x="29" y="19"/>
                    <a:pt x="33" y="17"/>
                    <a:pt x="37" y="16"/>
                  </a:cubicBezTo>
                  <a:cubicBezTo>
                    <a:pt x="41" y="14"/>
                    <a:pt x="46" y="17"/>
                    <a:pt x="47" y="17"/>
                  </a:cubicBezTo>
                  <a:cubicBezTo>
                    <a:pt x="49" y="17"/>
                    <a:pt x="47" y="13"/>
                    <a:pt x="45" y="13"/>
                  </a:cubicBezTo>
                  <a:cubicBezTo>
                    <a:pt x="42" y="12"/>
                    <a:pt x="42" y="8"/>
                    <a:pt x="40" y="5"/>
                  </a:cubicBezTo>
                  <a:cubicBezTo>
                    <a:pt x="38" y="3"/>
                    <a:pt x="30" y="2"/>
                    <a:pt x="27" y="3"/>
                  </a:cubicBezTo>
                  <a:cubicBezTo>
                    <a:pt x="26" y="3"/>
                    <a:pt x="26" y="3"/>
                    <a:pt x="25" y="3"/>
                  </a:cubicBezTo>
                  <a:cubicBezTo>
                    <a:pt x="25" y="3"/>
                    <a:pt x="24" y="3"/>
                    <a:pt x="24" y="3"/>
                  </a:cubicBezTo>
                  <a:cubicBezTo>
                    <a:pt x="24" y="3"/>
                    <a:pt x="23" y="3"/>
                    <a:pt x="23" y="3"/>
                  </a:cubicBezTo>
                  <a:cubicBezTo>
                    <a:pt x="22" y="3"/>
                    <a:pt x="22" y="3"/>
                    <a:pt x="22" y="3"/>
                  </a:cubicBezTo>
                  <a:cubicBezTo>
                    <a:pt x="21" y="3"/>
                    <a:pt x="20" y="2"/>
                    <a:pt x="20" y="2"/>
                  </a:cubicBezTo>
                  <a:cubicBezTo>
                    <a:pt x="19" y="2"/>
                    <a:pt x="19" y="2"/>
                    <a:pt x="18" y="2"/>
                  </a:cubicBezTo>
                  <a:cubicBezTo>
                    <a:pt x="18" y="2"/>
                    <a:pt x="17" y="2"/>
                    <a:pt x="17" y="2"/>
                  </a:cubicBezTo>
                  <a:cubicBezTo>
                    <a:pt x="16" y="2"/>
                    <a:pt x="16" y="2"/>
                    <a:pt x="15" y="2"/>
                  </a:cubicBezTo>
                  <a:cubicBezTo>
                    <a:pt x="15" y="2"/>
                    <a:pt x="14" y="2"/>
                    <a:pt x="14" y="2"/>
                  </a:cubicBezTo>
                  <a:cubicBezTo>
                    <a:pt x="13" y="2"/>
                    <a:pt x="13" y="2"/>
                    <a:pt x="13" y="2"/>
                  </a:cubicBezTo>
                  <a:cubicBezTo>
                    <a:pt x="12" y="2"/>
                    <a:pt x="12" y="1"/>
                    <a:pt x="11" y="1"/>
                  </a:cubicBezTo>
                  <a:cubicBezTo>
                    <a:pt x="11" y="1"/>
                    <a:pt x="11" y="1"/>
                    <a:pt x="10" y="1"/>
                  </a:cubicBezTo>
                  <a:cubicBezTo>
                    <a:pt x="10" y="1"/>
                    <a:pt x="9" y="1"/>
                    <a:pt x="9" y="1"/>
                  </a:cubicBezTo>
                  <a:cubicBezTo>
                    <a:pt x="8" y="1"/>
                    <a:pt x="7" y="1"/>
                    <a:pt x="7" y="1"/>
                  </a:cubicBezTo>
                  <a:cubicBezTo>
                    <a:pt x="3" y="0"/>
                    <a:pt x="0" y="2"/>
                    <a:pt x="2" y="4"/>
                  </a:cubicBezTo>
                  <a:cubicBezTo>
                    <a:pt x="3" y="5"/>
                    <a:pt x="5" y="7"/>
                    <a:pt x="6" y="10"/>
                  </a:cubicBezTo>
                  <a:cubicBezTo>
                    <a:pt x="6" y="10"/>
                    <a:pt x="7" y="11"/>
                    <a:pt x="7"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1" name="Freeform 67"/>
            <p:cNvSpPr>
              <a:spLocks/>
            </p:cNvSpPr>
            <p:nvPr/>
          </p:nvSpPr>
          <p:spPr bwMode="auto">
            <a:xfrm>
              <a:off x="4556126" y="3297293"/>
              <a:ext cx="35542" cy="10936"/>
            </a:xfrm>
            <a:custGeom>
              <a:avLst/>
              <a:gdLst>
                <a:gd name="T0" fmla="*/ 7 w 22"/>
                <a:gd name="T1" fmla="*/ 0 h 7"/>
                <a:gd name="T2" fmla="*/ 0 w 22"/>
                <a:gd name="T3" fmla="*/ 4 h 7"/>
                <a:gd name="T4" fmla="*/ 9 w 22"/>
                <a:gd name="T5" fmla="*/ 5 h 7"/>
                <a:gd name="T6" fmla="*/ 7 w 22"/>
                <a:gd name="T7" fmla="*/ 0 h 7"/>
              </a:gdLst>
              <a:ahLst/>
              <a:cxnLst>
                <a:cxn ang="0">
                  <a:pos x="T0" y="T1"/>
                </a:cxn>
                <a:cxn ang="0">
                  <a:pos x="T2" y="T3"/>
                </a:cxn>
                <a:cxn ang="0">
                  <a:pos x="T4" y="T5"/>
                </a:cxn>
                <a:cxn ang="0">
                  <a:pos x="T6" y="T7"/>
                </a:cxn>
              </a:cxnLst>
              <a:rect l="0" t="0" r="r" b="b"/>
              <a:pathLst>
                <a:path w="22" h="7">
                  <a:moveTo>
                    <a:pt x="7" y="0"/>
                  </a:moveTo>
                  <a:cubicBezTo>
                    <a:pt x="2" y="1"/>
                    <a:pt x="1" y="2"/>
                    <a:pt x="0" y="4"/>
                  </a:cubicBezTo>
                  <a:cubicBezTo>
                    <a:pt x="0" y="6"/>
                    <a:pt x="3" y="7"/>
                    <a:pt x="9" y="5"/>
                  </a:cubicBezTo>
                  <a:cubicBezTo>
                    <a:pt x="22" y="0"/>
                    <a:pt x="13" y="0"/>
                    <a:pt x="7"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2" name="Freeform 68"/>
            <p:cNvSpPr>
              <a:spLocks/>
            </p:cNvSpPr>
            <p:nvPr/>
          </p:nvSpPr>
          <p:spPr bwMode="auto">
            <a:xfrm>
              <a:off x="4621059" y="3308229"/>
              <a:ext cx="6152" cy="8202"/>
            </a:xfrm>
            <a:custGeom>
              <a:avLst/>
              <a:gdLst>
                <a:gd name="T0" fmla="*/ 3 w 4"/>
                <a:gd name="T1" fmla="*/ 3 h 5"/>
                <a:gd name="T2" fmla="*/ 2 w 4"/>
                <a:gd name="T3" fmla="*/ 0 h 5"/>
                <a:gd name="T4" fmla="*/ 3 w 4"/>
                <a:gd name="T5" fmla="*/ 3 h 5"/>
              </a:gdLst>
              <a:ahLst/>
              <a:cxnLst>
                <a:cxn ang="0">
                  <a:pos x="T0" y="T1"/>
                </a:cxn>
                <a:cxn ang="0">
                  <a:pos x="T2" y="T3"/>
                </a:cxn>
                <a:cxn ang="0">
                  <a:pos x="T4" y="T5"/>
                </a:cxn>
              </a:cxnLst>
              <a:rect l="0" t="0" r="r" b="b"/>
              <a:pathLst>
                <a:path w="4" h="5">
                  <a:moveTo>
                    <a:pt x="3" y="3"/>
                  </a:moveTo>
                  <a:cubicBezTo>
                    <a:pt x="4" y="3"/>
                    <a:pt x="4" y="0"/>
                    <a:pt x="2" y="0"/>
                  </a:cubicBezTo>
                  <a:cubicBezTo>
                    <a:pt x="0" y="1"/>
                    <a:pt x="1" y="5"/>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3" name="Freeform 69"/>
            <p:cNvSpPr>
              <a:spLocks/>
            </p:cNvSpPr>
            <p:nvPr/>
          </p:nvSpPr>
          <p:spPr bwMode="auto">
            <a:xfrm>
              <a:off x="4634045" y="3316431"/>
              <a:ext cx="12987" cy="4785"/>
            </a:xfrm>
            <a:custGeom>
              <a:avLst/>
              <a:gdLst>
                <a:gd name="T0" fmla="*/ 3 w 8"/>
                <a:gd name="T1" fmla="*/ 3 h 3"/>
                <a:gd name="T2" fmla="*/ 6 w 8"/>
                <a:gd name="T3" fmla="*/ 1 h 3"/>
                <a:gd name="T4" fmla="*/ 3 w 8"/>
                <a:gd name="T5" fmla="*/ 3 h 3"/>
              </a:gdLst>
              <a:ahLst/>
              <a:cxnLst>
                <a:cxn ang="0">
                  <a:pos x="T0" y="T1"/>
                </a:cxn>
                <a:cxn ang="0">
                  <a:pos x="T2" y="T3"/>
                </a:cxn>
                <a:cxn ang="0">
                  <a:pos x="T4" y="T5"/>
                </a:cxn>
              </a:cxnLst>
              <a:rect l="0" t="0" r="r" b="b"/>
              <a:pathLst>
                <a:path w="8" h="3">
                  <a:moveTo>
                    <a:pt x="3" y="3"/>
                  </a:moveTo>
                  <a:cubicBezTo>
                    <a:pt x="4" y="3"/>
                    <a:pt x="8" y="2"/>
                    <a:pt x="6" y="1"/>
                  </a:cubicBezTo>
                  <a:cubicBezTo>
                    <a:pt x="5" y="0"/>
                    <a:pt x="0" y="2"/>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4" name="Freeform 70"/>
            <p:cNvSpPr>
              <a:spLocks/>
            </p:cNvSpPr>
            <p:nvPr/>
          </p:nvSpPr>
          <p:spPr bwMode="auto">
            <a:xfrm>
              <a:off x="4640197" y="3345822"/>
              <a:ext cx="4785" cy="7519"/>
            </a:xfrm>
            <a:custGeom>
              <a:avLst/>
              <a:gdLst>
                <a:gd name="T0" fmla="*/ 2 w 3"/>
                <a:gd name="T1" fmla="*/ 3 h 5"/>
                <a:gd name="T2" fmla="*/ 2 w 3"/>
                <a:gd name="T3" fmla="*/ 1 h 5"/>
                <a:gd name="T4" fmla="*/ 2 w 3"/>
                <a:gd name="T5" fmla="*/ 3 h 5"/>
              </a:gdLst>
              <a:ahLst/>
              <a:cxnLst>
                <a:cxn ang="0">
                  <a:pos x="T0" y="T1"/>
                </a:cxn>
                <a:cxn ang="0">
                  <a:pos x="T2" y="T3"/>
                </a:cxn>
                <a:cxn ang="0">
                  <a:pos x="T4" y="T5"/>
                </a:cxn>
              </a:cxnLst>
              <a:rect l="0" t="0" r="r" b="b"/>
              <a:pathLst>
                <a:path w="3" h="5">
                  <a:moveTo>
                    <a:pt x="2" y="3"/>
                  </a:moveTo>
                  <a:cubicBezTo>
                    <a:pt x="3" y="1"/>
                    <a:pt x="3" y="0"/>
                    <a:pt x="2" y="1"/>
                  </a:cubicBezTo>
                  <a:cubicBezTo>
                    <a:pt x="0" y="1"/>
                    <a:pt x="0" y="5"/>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5" name="Freeform 71"/>
            <p:cNvSpPr>
              <a:spLocks/>
            </p:cNvSpPr>
            <p:nvPr/>
          </p:nvSpPr>
          <p:spPr bwMode="auto">
            <a:xfrm>
              <a:off x="4634045" y="3381364"/>
              <a:ext cx="8202" cy="6152"/>
            </a:xfrm>
            <a:custGeom>
              <a:avLst/>
              <a:gdLst>
                <a:gd name="T0" fmla="*/ 3 w 5"/>
                <a:gd name="T1" fmla="*/ 3 h 4"/>
                <a:gd name="T2" fmla="*/ 2 w 5"/>
                <a:gd name="T3" fmla="*/ 1 h 4"/>
                <a:gd name="T4" fmla="*/ 3 w 5"/>
                <a:gd name="T5" fmla="*/ 3 h 4"/>
              </a:gdLst>
              <a:ahLst/>
              <a:cxnLst>
                <a:cxn ang="0">
                  <a:pos x="T0" y="T1"/>
                </a:cxn>
                <a:cxn ang="0">
                  <a:pos x="T2" y="T3"/>
                </a:cxn>
                <a:cxn ang="0">
                  <a:pos x="T4" y="T5"/>
                </a:cxn>
              </a:cxnLst>
              <a:rect l="0" t="0" r="r" b="b"/>
              <a:pathLst>
                <a:path w="5" h="4">
                  <a:moveTo>
                    <a:pt x="3" y="3"/>
                  </a:moveTo>
                  <a:cubicBezTo>
                    <a:pt x="5" y="2"/>
                    <a:pt x="5" y="0"/>
                    <a:pt x="2" y="1"/>
                  </a:cubicBezTo>
                  <a:cubicBezTo>
                    <a:pt x="0" y="1"/>
                    <a:pt x="0" y="4"/>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6" name="Freeform 72"/>
            <p:cNvSpPr>
              <a:spLocks/>
            </p:cNvSpPr>
            <p:nvPr/>
          </p:nvSpPr>
          <p:spPr bwMode="auto">
            <a:xfrm>
              <a:off x="4635412" y="3369744"/>
              <a:ext cx="6835" cy="4785"/>
            </a:xfrm>
            <a:custGeom>
              <a:avLst/>
              <a:gdLst>
                <a:gd name="T0" fmla="*/ 2 w 4"/>
                <a:gd name="T1" fmla="*/ 3 h 3"/>
                <a:gd name="T2" fmla="*/ 3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3" y="0"/>
                  </a:cubicBezTo>
                  <a:cubicBezTo>
                    <a:pt x="1" y="0"/>
                    <a:pt x="0" y="3"/>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7" name="Freeform 73"/>
            <p:cNvSpPr>
              <a:spLocks/>
            </p:cNvSpPr>
            <p:nvPr/>
          </p:nvSpPr>
          <p:spPr bwMode="auto">
            <a:xfrm>
              <a:off x="4619692" y="3400503"/>
              <a:ext cx="10936" cy="8202"/>
            </a:xfrm>
            <a:custGeom>
              <a:avLst/>
              <a:gdLst>
                <a:gd name="T0" fmla="*/ 4 w 7"/>
                <a:gd name="T1" fmla="*/ 3 h 5"/>
                <a:gd name="T2" fmla="*/ 2 w 7"/>
                <a:gd name="T3" fmla="*/ 1 h 5"/>
                <a:gd name="T4" fmla="*/ 4 w 7"/>
                <a:gd name="T5" fmla="*/ 3 h 5"/>
              </a:gdLst>
              <a:ahLst/>
              <a:cxnLst>
                <a:cxn ang="0">
                  <a:pos x="T0" y="T1"/>
                </a:cxn>
                <a:cxn ang="0">
                  <a:pos x="T2" y="T3"/>
                </a:cxn>
                <a:cxn ang="0">
                  <a:pos x="T4" y="T5"/>
                </a:cxn>
              </a:cxnLst>
              <a:rect l="0" t="0" r="r" b="b"/>
              <a:pathLst>
                <a:path w="7" h="5">
                  <a:moveTo>
                    <a:pt x="4" y="3"/>
                  </a:moveTo>
                  <a:cubicBezTo>
                    <a:pt x="7" y="1"/>
                    <a:pt x="4" y="0"/>
                    <a:pt x="2" y="1"/>
                  </a:cubicBezTo>
                  <a:cubicBezTo>
                    <a:pt x="0" y="2"/>
                    <a:pt x="2" y="5"/>
                    <a:pt x="4"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8" name="Freeform 74"/>
            <p:cNvSpPr>
              <a:spLocks/>
            </p:cNvSpPr>
            <p:nvPr/>
          </p:nvSpPr>
          <p:spPr bwMode="auto">
            <a:xfrm>
              <a:off x="4660019" y="3379314"/>
              <a:ext cx="14354" cy="9569"/>
            </a:xfrm>
            <a:custGeom>
              <a:avLst/>
              <a:gdLst>
                <a:gd name="T0" fmla="*/ 2 w 9"/>
                <a:gd name="T1" fmla="*/ 2 h 6"/>
                <a:gd name="T2" fmla="*/ 5 w 9"/>
                <a:gd name="T3" fmla="*/ 4 h 6"/>
                <a:gd name="T4" fmla="*/ 2 w 9"/>
                <a:gd name="T5" fmla="*/ 2 h 6"/>
              </a:gdLst>
              <a:ahLst/>
              <a:cxnLst>
                <a:cxn ang="0">
                  <a:pos x="T0" y="T1"/>
                </a:cxn>
                <a:cxn ang="0">
                  <a:pos x="T2" y="T3"/>
                </a:cxn>
                <a:cxn ang="0">
                  <a:pos x="T4" y="T5"/>
                </a:cxn>
              </a:cxnLst>
              <a:rect l="0" t="0" r="r" b="b"/>
              <a:pathLst>
                <a:path w="9" h="6">
                  <a:moveTo>
                    <a:pt x="2" y="2"/>
                  </a:moveTo>
                  <a:cubicBezTo>
                    <a:pt x="0" y="3"/>
                    <a:pt x="4" y="6"/>
                    <a:pt x="5" y="4"/>
                  </a:cubicBezTo>
                  <a:cubicBezTo>
                    <a:pt x="9" y="0"/>
                    <a:pt x="5" y="0"/>
                    <a:pt x="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99" name="Freeform 75"/>
            <p:cNvSpPr>
              <a:spLocks/>
            </p:cNvSpPr>
            <p:nvPr/>
          </p:nvSpPr>
          <p:spPr bwMode="auto">
            <a:xfrm>
              <a:off x="4398235" y="3187248"/>
              <a:ext cx="9569" cy="9569"/>
            </a:xfrm>
            <a:custGeom>
              <a:avLst/>
              <a:gdLst>
                <a:gd name="T0" fmla="*/ 3 w 6"/>
                <a:gd name="T1" fmla="*/ 0 h 6"/>
                <a:gd name="T2" fmla="*/ 0 w 6"/>
                <a:gd name="T3" fmla="*/ 3 h 6"/>
                <a:gd name="T4" fmla="*/ 4 w 6"/>
                <a:gd name="T5" fmla="*/ 5 h 6"/>
                <a:gd name="T6" fmla="*/ 3 w 6"/>
                <a:gd name="T7" fmla="*/ 0 h 6"/>
              </a:gdLst>
              <a:ahLst/>
              <a:cxnLst>
                <a:cxn ang="0">
                  <a:pos x="T0" y="T1"/>
                </a:cxn>
                <a:cxn ang="0">
                  <a:pos x="T2" y="T3"/>
                </a:cxn>
                <a:cxn ang="0">
                  <a:pos x="T4" y="T5"/>
                </a:cxn>
                <a:cxn ang="0">
                  <a:pos x="T6" y="T7"/>
                </a:cxn>
              </a:cxnLst>
              <a:rect l="0" t="0" r="r" b="b"/>
              <a:pathLst>
                <a:path w="6" h="6">
                  <a:moveTo>
                    <a:pt x="3" y="0"/>
                  </a:moveTo>
                  <a:cubicBezTo>
                    <a:pt x="0" y="0"/>
                    <a:pt x="1" y="1"/>
                    <a:pt x="0" y="3"/>
                  </a:cubicBezTo>
                  <a:cubicBezTo>
                    <a:pt x="0" y="5"/>
                    <a:pt x="3" y="6"/>
                    <a:pt x="4" y="5"/>
                  </a:cubicBezTo>
                  <a:cubicBezTo>
                    <a:pt x="6" y="4"/>
                    <a:pt x="6" y="0"/>
                    <a:pt x="3"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0" name="Freeform 76"/>
            <p:cNvSpPr>
              <a:spLocks/>
            </p:cNvSpPr>
            <p:nvPr/>
          </p:nvSpPr>
          <p:spPr bwMode="auto">
            <a:xfrm>
              <a:off x="4398235" y="3200235"/>
              <a:ext cx="9569" cy="6152"/>
            </a:xfrm>
            <a:custGeom>
              <a:avLst/>
              <a:gdLst>
                <a:gd name="T0" fmla="*/ 3 w 6"/>
                <a:gd name="T1" fmla="*/ 3 h 4"/>
                <a:gd name="T2" fmla="*/ 4 w 6"/>
                <a:gd name="T3" fmla="*/ 0 h 4"/>
                <a:gd name="T4" fmla="*/ 3 w 6"/>
                <a:gd name="T5" fmla="*/ 3 h 4"/>
              </a:gdLst>
              <a:ahLst/>
              <a:cxnLst>
                <a:cxn ang="0">
                  <a:pos x="T0" y="T1"/>
                </a:cxn>
                <a:cxn ang="0">
                  <a:pos x="T2" y="T3"/>
                </a:cxn>
                <a:cxn ang="0">
                  <a:pos x="T4" y="T5"/>
                </a:cxn>
              </a:cxnLst>
              <a:rect l="0" t="0" r="r" b="b"/>
              <a:pathLst>
                <a:path w="6" h="4">
                  <a:moveTo>
                    <a:pt x="3" y="3"/>
                  </a:moveTo>
                  <a:cubicBezTo>
                    <a:pt x="5" y="3"/>
                    <a:pt x="6" y="0"/>
                    <a:pt x="4" y="0"/>
                  </a:cubicBezTo>
                  <a:cubicBezTo>
                    <a:pt x="3" y="0"/>
                    <a:pt x="0" y="4"/>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1" name="Freeform 77"/>
            <p:cNvSpPr>
              <a:spLocks/>
            </p:cNvSpPr>
            <p:nvPr/>
          </p:nvSpPr>
          <p:spPr bwMode="auto">
            <a:xfrm>
              <a:off x="4637463" y="3059432"/>
              <a:ext cx="10936" cy="9569"/>
            </a:xfrm>
            <a:custGeom>
              <a:avLst/>
              <a:gdLst>
                <a:gd name="T0" fmla="*/ 4 w 7"/>
                <a:gd name="T1" fmla="*/ 1 h 6"/>
                <a:gd name="T2" fmla="*/ 2 w 7"/>
                <a:gd name="T3" fmla="*/ 5 h 6"/>
                <a:gd name="T4" fmla="*/ 4 w 7"/>
                <a:gd name="T5" fmla="*/ 1 h 6"/>
              </a:gdLst>
              <a:ahLst/>
              <a:cxnLst>
                <a:cxn ang="0">
                  <a:pos x="T0" y="T1"/>
                </a:cxn>
                <a:cxn ang="0">
                  <a:pos x="T2" y="T3"/>
                </a:cxn>
                <a:cxn ang="0">
                  <a:pos x="T4" y="T5"/>
                </a:cxn>
              </a:cxnLst>
              <a:rect l="0" t="0" r="r" b="b"/>
              <a:pathLst>
                <a:path w="7" h="6">
                  <a:moveTo>
                    <a:pt x="4" y="1"/>
                  </a:moveTo>
                  <a:cubicBezTo>
                    <a:pt x="2" y="2"/>
                    <a:pt x="0" y="6"/>
                    <a:pt x="2" y="5"/>
                  </a:cubicBezTo>
                  <a:cubicBezTo>
                    <a:pt x="5" y="3"/>
                    <a:pt x="7"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2" name="Freeform 78"/>
            <p:cNvSpPr>
              <a:spLocks/>
            </p:cNvSpPr>
            <p:nvPr/>
          </p:nvSpPr>
          <p:spPr bwMode="auto">
            <a:xfrm>
              <a:off x="4719484" y="2723147"/>
              <a:ext cx="45111" cy="19138"/>
            </a:xfrm>
            <a:custGeom>
              <a:avLst/>
              <a:gdLst>
                <a:gd name="T0" fmla="*/ 17 w 28"/>
                <a:gd name="T1" fmla="*/ 3 h 12"/>
                <a:gd name="T2" fmla="*/ 5 w 28"/>
                <a:gd name="T3" fmla="*/ 2 h 12"/>
                <a:gd name="T4" fmla="*/ 25 w 28"/>
                <a:gd name="T5" fmla="*/ 10 h 12"/>
                <a:gd name="T6" fmla="*/ 17 w 28"/>
                <a:gd name="T7" fmla="*/ 3 h 12"/>
              </a:gdLst>
              <a:ahLst/>
              <a:cxnLst>
                <a:cxn ang="0">
                  <a:pos x="T0" y="T1"/>
                </a:cxn>
                <a:cxn ang="0">
                  <a:pos x="T2" y="T3"/>
                </a:cxn>
                <a:cxn ang="0">
                  <a:pos x="T4" y="T5"/>
                </a:cxn>
                <a:cxn ang="0">
                  <a:pos x="T6" y="T7"/>
                </a:cxn>
              </a:cxnLst>
              <a:rect l="0" t="0" r="r" b="b"/>
              <a:pathLst>
                <a:path w="28" h="12">
                  <a:moveTo>
                    <a:pt x="17" y="3"/>
                  </a:moveTo>
                  <a:cubicBezTo>
                    <a:pt x="11" y="0"/>
                    <a:pt x="0" y="1"/>
                    <a:pt x="5" y="2"/>
                  </a:cubicBezTo>
                  <a:cubicBezTo>
                    <a:pt x="9" y="4"/>
                    <a:pt x="18" y="12"/>
                    <a:pt x="25" y="10"/>
                  </a:cubicBezTo>
                  <a:cubicBezTo>
                    <a:pt x="28" y="9"/>
                    <a:pt x="24" y="6"/>
                    <a:pt x="1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3" name="Freeform 79"/>
            <p:cNvSpPr>
              <a:spLocks/>
            </p:cNvSpPr>
            <p:nvPr/>
          </p:nvSpPr>
          <p:spPr bwMode="auto">
            <a:xfrm>
              <a:off x="4751609" y="2781244"/>
              <a:ext cx="19822" cy="23923"/>
            </a:xfrm>
            <a:custGeom>
              <a:avLst/>
              <a:gdLst>
                <a:gd name="T0" fmla="*/ 3 w 12"/>
                <a:gd name="T1" fmla="*/ 15 h 15"/>
                <a:gd name="T2" fmla="*/ 11 w 12"/>
                <a:gd name="T3" fmla="*/ 9 h 15"/>
                <a:gd name="T4" fmla="*/ 10 w 12"/>
                <a:gd name="T5" fmla="*/ 3 h 15"/>
                <a:gd name="T6" fmla="*/ 4 w 12"/>
                <a:gd name="T7" fmla="*/ 9 h 15"/>
                <a:gd name="T8" fmla="*/ 3 w 12"/>
                <a:gd name="T9" fmla="*/ 15 h 15"/>
              </a:gdLst>
              <a:ahLst/>
              <a:cxnLst>
                <a:cxn ang="0">
                  <a:pos x="T0" y="T1"/>
                </a:cxn>
                <a:cxn ang="0">
                  <a:pos x="T2" y="T3"/>
                </a:cxn>
                <a:cxn ang="0">
                  <a:pos x="T4" y="T5"/>
                </a:cxn>
                <a:cxn ang="0">
                  <a:pos x="T6" y="T7"/>
                </a:cxn>
                <a:cxn ang="0">
                  <a:pos x="T8" y="T9"/>
                </a:cxn>
              </a:cxnLst>
              <a:rect l="0" t="0" r="r" b="b"/>
              <a:pathLst>
                <a:path w="12" h="15">
                  <a:moveTo>
                    <a:pt x="3" y="15"/>
                  </a:moveTo>
                  <a:cubicBezTo>
                    <a:pt x="4" y="15"/>
                    <a:pt x="12" y="10"/>
                    <a:pt x="11" y="9"/>
                  </a:cubicBezTo>
                  <a:cubicBezTo>
                    <a:pt x="9" y="8"/>
                    <a:pt x="10" y="5"/>
                    <a:pt x="10" y="3"/>
                  </a:cubicBezTo>
                  <a:cubicBezTo>
                    <a:pt x="10" y="0"/>
                    <a:pt x="7" y="5"/>
                    <a:pt x="4" y="9"/>
                  </a:cubicBezTo>
                  <a:cubicBezTo>
                    <a:pt x="1" y="12"/>
                    <a:pt x="0" y="15"/>
                    <a:pt x="3"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4" name="Freeform 80"/>
            <p:cNvSpPr>
              <a:spLocks/>
            </p:cNvSpPr>
            <p:nvPr/>
          </p:nvSpPr>
          <p:spPr bwMode="auto">
            <a:xfrm>
              <a:off x="4790568" y="2682819"/>
              <a:ext cx="101843" cy="109361"/>
            </a:xfrm>
            <a:custGeom>
              <a:avLst/>
              <a:gdLst>
                <a:gd name="T0" fmla="*/ 39 w 63"/>
                <a:gd name="T1" fmla="*/ 26 h 68"/>
                <a:gd name="T2" fmla="*/ 37 w 63"/>
                <a:gd name="T3" fmla="*/ 22 h 68"/>
                <a:gd name="T4" fmla="*/ 30 w 63"/>
                <a:gd name="T5" fmla="*/ 27 h 68"/>
                <a:gd name="T6" fmla="*/ 33 w 63"/>
                <a:gd name="T7" fmla="*/ 17 h 68"/>
                <a:gd name="T8" fmla="*/ 40 w 63"/>
                <a:gd name="T9" fmla="*/ 9 h 68"/>
                <a:gd name="T10" fmla="*/ 41 w 63"/>
                <a:gd name="T11" fmla="*/ 5 h 68"/>
                <a:gd name="T12" fmla="*/ 45 w 63"/>
                <a:gd name="T13" fmla="*/ 1 h 68"/>
                <a:gd name="T14" fmla="*/ 34 w 63"/>
                <a:gd name="T15" fmla="*/ 5 h 68"/>
                <a:gd name="T16" fmla="*/ 24 w 63"/>
                <a:gd name="T17" fmla="*/ 15 h 68"/>
                <a:gd name="T18" fmla="*/ 16 w 63"/>
                <a:gd name="T19" fmla="*/ 29 h 68"/>
                <a:gd name="T20" fmla="*/ 16 w 63"/>
                <a:gd name="T21" fmla="*/ 34 h 68"/>
                <a:gd name="T22" fmla="*/ 12 w 63"/>
                <a:gd name="T23" fmla="*/ 36 h 68"/>
                <a:gd name="T24" fmla="*/ 4 w 63"/>
                <a:gd name="T25" fmla="*/ 42 h 68"/>
                <a:gd name="T26" fmla="*/ 7 w 63"/>
                <a:gd name="T27" fmla="*/ 44 h 68"/>
                <a:gd name="T28" fmla="*/ 2 w 63"/>
                <a:gd name="T29" fmla="*/ 51 h 68"/>
                <a:gd name="T30" fmla="*/ 8 w 63"/>
                <a:gd name="T31" fmla="*/ 54 h 68"/>
                <a:gd name="T32" fmla="*/ 27 w 63"/>
                <a:gd name="T33" fmla="*/ 53 h 68"/>
                <a:gd name="T34" fmla="*/ 29 w 63"/>
                <a:gd name="T35" fmla="*/ 56 h 68"/>
                <a:gd name="T36" fmla="*/ 29 w 63"/>
                <a:gd name="T37" fmla="*/ 62 h 68"/>
                <a:gd name="T38" fmla="*/ 35 w 63"/>
                <a:gd name="T39" fmla="*/ 64 h 68"/>
                <a:gd name="T40" fmla="*/ 41 w 63"/>
                <a:gd name="T41" fmla="*/ 58 h 68"/>
                <a:gd name="T42" fmla="*/ 44 w 63"/>
                <a:gd name="T43" fmla="*/ 56 h 68"/>
                <a:gd name="T44" fmla="*/ 49 w 63"/>
                <a:gd name="T45" fmla="*/ 51 h 68"/>
                <a:gd name="T46" fmla="*/ 50 w 63"/>
                <a:gd name="T47" fmla="*/ 55 h 68"/>
                <a:gd name="T48" fmla="*/ 48 w 63"/>
                <a:gd name="T49" fmla="*/ 62 h 68"/>
                <a:gd name="T50" fmla="*/ 53 w 63"/>
                <a:gd name="T51" fmla="*/ 60 h 68"/>
                <a:gd name="T52" fmla="*/ 56 w 63"/>
                <a:gd name="T53" fmla="*/ 66 h 68"/>
                <a:gd name="T54" fmla="*/ 63 w 63"/>
                <a:gd name="T55" fmla="*/ 54 h 68"/>
                <a:gd name="T56" fmla="*/ 59 w 63"/>
                <a:gd name="T57" fmla="*/ 54 h 68"/>
                <a:gd name="T58" fmla="*/ 61 w 63"/>
                <a:gd name="T59" fmla="*/ 49 h 68"/>
                <a:gd name="T60" fmla="*/ 55 w 63"/>
                <a:gd name="T61" fmla="*/ 51 h 68"/>
                <a:gd name="T62" fmla="*/ 60 w 63"/>
                <a:gd name="T63" fmla="*/ 44 h 68"/>
                <a:gd name="T64" fmla="*/ 58 w 63"/>
                <a:gd name="T65" fmla="*/ 44 h 68"/>
                <a:gd name="T66" fmla="*/ 57 w 63"/>
                <a:gd name="T67" fmla="*/ 38 h 68"/>
                <a:gd name="T68" fmla="*/ 59 w 63"/>
                <a:gd name="T69" fmla="*/ 32 h 68"/>
                <a:gd name="T70" fmla="*/ 49 w 63"/>
                <a:gd name="T71" fmla="*/ 30 h 68"/>
                <a:gd name="T72" fmla="*/ 43 w 63"/>
                <a:gd name="T73" fmla="*/ 31 h 68"/>
                <a:gd name="T74" fmla="*/ 39 w 63"/>
                <a:gd name="T75"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8">
                  <a:moveTo>
                    <a:pt x="39" y="26"/>
                  </a:moveTo>
                  <a:cubicBezTo>
                    <a:pt x="39" y="25"/>
                    <a:pt x="39" y="22"/>
                    <a:pt x="37" y="22"/>
                  </a:cubicBezTo>
                  <a:cubicBezTo>
                    <a:pt x="36" y="21"/>
                    <a:pt x="31" y="25"/>
                    <a:pt x="30" y="27"/>
                  </a:cubicBezTo>
                  <a:cubicBezTo>
                    <a:pt x="29" y="28"/>
                    <a:pt x="33" y="18"/>
                    <a:pt x="33" y="17"/>
                  </a:cubicBezTo>
                  <a:cubicBezTo>
                    <a:pt x="33" y="16"/>
                    <a:pt x="40" y="9"/>
                    <a:pt x="40" y="9"/>
                  </a:cubicBezTo>
                  <a:cubicBezTo>
                    <a:pt x="41" y="8"/>
                    <a:pt x="40" y="6"/>
                    <a:pt x="41" y="5"/>
                  </a:cubicBezTo>
                  <a:cubicBezTo>
                    <a:pt x="41" y="4"/>
                    <a:pt x="44" y="2"/>
                    <a:pt x="45" y="1"/>
                  </a:cubicBezTo>
                  <a:cubicBezTo>
                    <a:pt x="45" y="0"/>
                    <a:pt x="35" y="4"/>
                    <a:pt x="34" y="5"/>
                  </a:cubicBezTo>
                  <a:cubicBezTo>
                    <a:pt x="33" y="6"/>
                    <a:pt x="28" y="12"/>
                    <a:pt x="24" y="15"/>
                  </a:cubicBezTo>
                  <a:cubicBezTo>
                    <a:pt x="21" y="19"/>
                    <a:pt x="17" y="27"/>
                    <a:pt x="16" y="29"/>
                  </a:cubicBezTo>
                  <a:cubicBezTo>
                    <a:pt x="15" y="31"/>
                    <a:pt x="15" y="31"/>
                    <a:pt x="16" y="34"/>
                  </a:cubicBezTo>
                  <a:cubicBezTo>
                    <a:pt x="17" y="36"/>
                    <a:pt x="13" y="35"/>
                    <a:pt x="12" y="36"/>
                  </a:cubicBezTo>
                  <a:cubicBezTo>
                    <a:pt x="11" y="36"/>
                    <a:pt x="6" y="39"/>
                    <a:pt x="4" y="42"/>
                  </a:cubicBezTo>
                  <a:cubicBezTo>
                    <a:pt x="1" y="44"/>
                    <a:pt x="6" y="44"/>
                    <a:pt x="7" y="44"/>
                  </a:cubicBezTo>
                  <a:cubicBezTo>
                    <a:pt x="9" y="44"/>
                    <a:pt x="4" y="48"/>
                    <a:pt x="2" y="51"/>
                  </a:cubicBezTo>
                  <a:cubicBezTo>
                    <a:pt x="0" y="53"/>
                    <a:pt x="5" y="54"/>
                    <a:pt x="8" y="54"/>
                  </a:cubicBezTo>
                  <a:cubicBezTo>
                    <a:pt x="12" y="54"/>
                    <a:pt x="25" y="53"/>
                    <a:pt x="27" y="53"/>
                  </a:cubicBezTo>
                  <a:cubicBezTo>
                    <a:pt x="30" y="53"/>
                    <a:pt x="32" y="55"/>
                    <a:pt x="29" y="56"/>
                  </a:cubicBezTo>
                  <a:cubicBezTo>
                    <a:pt x="27" y="58"/>
                    <a:pt x="28" y="59"/>
                    <a:pt x="29" y="62"/>
                  </a:cubicBezTo>
                  <a:cubicBezTo>
                    <a:pt x="30" y="65"/>
                    <a:pt x="33" y="64"/>
                    <a:pt x="35" y="64"/>
                  </a:cubicBezTo>
                  <a:cubicBezTo>
                    <a:pt x="37" y="63"/>
                    <a:pt x="40" y="60"/>
                    <a:pt x="41" y="58"/>
                  </a:cubicBezTo>
                  <a:cubicBezTo>
                    <a:pt x="41" y="57"/>
                    <a:pt x="43" y="56"/>
                    <a:pt x="44" y="56"/>
                  </a:cubicBezTo>
                  <a:cubicBezTo>
                    <a:pt x="45" y="56"/>
                    <a:pt x="47" y="52"/>
                    <a:pt x="49" y="51"/>
                  </a:cubicBezTo>
                  <a:cubicBezTo>
                    <a:pt x="50" y="50"/>
                    <a:pt x="49" y="53"/>
                    <a:pt x="50" y="55"/>
                  </a:cubicBezTo>
                  <a:cubicBezTo>
                    <a:pt x="52" y="57"/>
                    <a:pt x="48" y="61"/>
                    <a:pt x="48" y="62"/>
                  </a:cubicBezTo>
                  <a:cubicBezTo>
                    <a:pt x="47" y="64"/>
                    <a:pt x="51" y="60"/>
                    <a:pt x="53" y="60"/>
                  </a:cubicBezTo>
                  <a:cubicBezTo>
                    <a:pt x="55" y="60"/>
                    <a:pt x="53" y="64"/>
                    <a:pt x="56" y="66"/>
                  </a:cubicBezTo>
                  <a:cubicBezTo>
                    <a:pt x="59" y="68"/>
                    <a:pt x="62" y="56"/>
                    <a:pt x="63" y="54"/>
                  </a:cubicBezTo>
                  <a:cubicBezTo>
                    <a:pt x="63" y="52"/>
                    <a:pt x="60" y="53"/>
                    <a:pt x="59" y="54"/>
                  </a:cubicBezTo>
                  <a:cubicBezTo>
                    <a:pt x="57" y="55"/>
                    <a:pt x="60" y="50"/>
                    <a:pt x="61" y="49"/>
                  </a:cubicBezTo>
                  <a:cubicBezTo>
                    <a:pt x="62" y="47"/>
                    <a:pt x="54" y="52"/>
                    <a:pt x="55" y="51"/>
                  </a:cubicBezTo>
                  <a:cubicBezTo>
                    <a:pt x="55" y="50"/>
                    <a:pt x="58" y="46"/>
                    <a:pt x="60" y="44"/>
                  </a:cubicBezTo>
                  <a:cubicBezTo>
                    <a:pt x="61" y="42"/>
                    <a:pt x="59" y="43"/>
                    <a:pt x="58" y="44"/>
                  </a:cubicBezTo>
                  <a:cubicBezTo>
                    <a:pt x="57" y="45"/>
                    <a:pt x="58" y="41"/>
                    <a:pt x="57" y="38"/>
                  </a:cubicBezTo>
                  <a:cubicBezTo>
                    <a:pt x="56" y="36"/>
                    <a:pt x="58" y="33"/>
                    <a:pt x="59" y="32"/>
                  </a:cubicBezTo>
                  <a:cubicBezTo>
                    <a:pt x="61" y="31"/>
                    <a:pt x="51" y="30"/>
                    <a:pt x="49" y="30"/>
                  </a:cubicBezTo>
                  <a:cubicBezTo>
                    <a:pt x="47" y="30"/>
                    <a:pt x="46" y="30"/>
                    <a:pt x="43" y="31"/>
                  </a:cubicBezTo>
                  <a:cubicBezTo>
                    <a:pt x="41" y="31"/>
                    <a:pt x="39" y="27"/>
                    <a:pt x="39" y="2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5" name="Freeform 81"/>
            <p:cNvSpPr>
              <a:spLocks/>
            </p:cNvSpPr>
            <p:nvPr/>
          </p:nvSpPr>
          <p:spPr bwMode="auto">
            <a:xfrm>
              <a:off x="4545189" y="2425137"/>
              <a:ext cx="19138" cy="24606"/>
            </a:xfrm>
            <a:custGeom>
              <a:avLst/>
              <a:gdLst>
                <a:gd name="T0" fmla="*/ 3 w 12"/>
                <a:gd name="T1" fmla="*/ 14 h 15"/>
                <a:gd name="T2" fmla="*/ 11 w 12"/>
                <a:gd name="T3" fmla="*/ 5 h 15"/>
                <a:gd name="T4" fmla="*/ 8 w 12"/>
                <a:gd name="T5" fmla="*/ 0 h 15"/>
                <a:gd name="T6" fmla="*/ 3 w 12"/>
                <a:gd name="T7" fmla="*/ 14 h 15"/>
              </a:gdLst>
              <a:ahLst/>
              <a:cxnLst>
                <a:cxn ang="0">
                  <a:pos x="T0" y="T1"/>
                </a:cxn>
                <a:cxn ang="0">
                  <a:pos x="T2" y="T3"/>
                </a:cxn>
                <a:cxn ang="0">
                  <a:pos x="T4" y="T5"/>
                </a:cxn>
                <a:cxn ang="0">
                  <a:pos x="T6" y="T7"/>
                </a:cxn>
              </a:cxnLst>
              <a:rect l="0" t="0" r="r" b="b"/>
              <a:pathLst>
                <a:path w="12" h="15">
                  <a:moveTo>
                    <a:pt x="3" y="14"/>
                  </a:moveTo>
                  <a:cubicBezTo>
                    <a:pt x="6" y="15"/>
                    <a:pt x="11" y="7"/>
                    <a:pt x="11" y="5"/>
                  </a:cubicBezTo>
                  <a:cubicBezTo>
                    <a:pt x="12" y="4"/>
                    <a:pt x="11" y="0"/>
                    <a:pt x="8" y="0"/>
                  </a:cubicBezTo>
                  <a:cubicBezTo>
                    <a:pt x="4" y="1"/>
                    <a:pt x="0" y="14"/>
                    <a:pt x="3" y="1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6" name="Freeform 82"/>
            <p:cNvSpPr>
              <a:spLocks/>
            </p:cNvSpPr>
            <p:nvPr/>
          </p:nvSpPr>
          <p:spPr bwMode="auto">
            <a:xfrm>
              <a:off x="4496660" y="2412151"/>
              <a:ext cx="41694" cy="29391"/>
            </a:xfrm>
            <a:custGeom>
              <a:avLst/>
              <a:gdLst>
                <a:gd name="T0" fmla="*/ 14 w 26"/>
                <a:gd name="T1" fmla="*/ 3 h 18"/>
                <a:gd name="T2" fmla="*/ 5 w 26"/>
                <a:gd name="T3" fmla="*/ 10 h 18"/>
                <a:gd name="T4" fmla="*/ 1 w 26"/>
                <a:gd name="T5" fmla="*/ 16 h 18"/>
                <a:gd name="T6" fmla="*/ 4 w 26"/>
                <a:gd name="T7" fmla="*/ 15 h 18"/>
                <a:gd name="T8" fmla="*/ 7 w 26"/>
                <a:gd name="T9" fmla="*/ 15 h 18"/>
                <a:gd name="T10" fmla="*/ 14 w 26"/>
                <a:gd name="T11" fmla="*/ 13 h 18"/>
                <a:gd name="T12" fmla="*/ 25 w 26"/>
                <a:gd name="T13" fmla="*/ 2 h 18"/>
                <a:gd name="T14" fmla="*/ 22 w 26"/>
                <a:gd name="T15" fmla="*/ 3 h 18"/>
                <a:gd name="T16" fmla="*/ 14 w 2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14" y="3"/>
                  </a:moveTo>
                  <a:cubicBezTo>
                    <a:pt x="11" y="4"/>
                    <a:pt x="7" y="8"/>
                    <a:pt x="5" y="10"/>
                  </a:cubicBezTo>
                  <a:cubicBezTo>
                    <a:pt x="2" y="13"/>
                    <a:pt x="0" y="15"/>
                    <a:pt x="1" y="16"/>
                  </a:cubicBezTo>
                  <a:cubicBezTo>
                    <a:pt x="2" y="18"/>
                    <a:pt x="3" y="16"/>
                    <a:pt x="4" y="15"/>
                  </a:cubicBezTo>
                  <a:cubicBezTo>
                    <a:pt x="6" y="14"/>
                    <a:pt x="4" y="16"/>
                    <a:pt x="7" y="15"/>
                  </a:cubicBezTo>
                  <a:cubicBezTo>
                    <a:pt x="8" y="15"/>
                    <a:pt x="10" y="14"/>
                    <a:pt x="14" y="13"/>
                  </a:cubicBezTo>
                  <a:cubicBezTo>
                    <a:pt x="19" y="12"/>
                    <a:pt x="25" y="5"/>
                    <a:pt x="25" y="2"/>
                  </a:cubicBezTo>
                  <a:cubicBezTo>
                    <a:pt x="26" y="0"/>
                    <a:pt x="24" y="2"/>
                    <a:pt x="22" y="3"/>
                  </a:cubicBezTo>
                  <a:cubicBezTo>
                    <a:pt x="20" y="3"/>
                    <a:pt x="18" y="3"/>
                    <a:pt x="14"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7" name="Freeform 83"/>
            <p:cNvSpPr>
              <a:spLocks/>
            </p:cNvSpPr>
            <p:nvPr/>
          </p:nvSpPr>
          <p:spPr bwMode="auto">
            <a:xfrm>
              <a:off x="4459751" y="2332864"/>
              <a:ext cx="98425" cy="82705"/>
            </a:xfrm>
            <a:custGeom>
              <a:avLst/>
              <a:gdLst>
                <a:gd name="T0" fmla="*/ 61 w 61"/>
                <a:gd name="T1" fmla="*/ 36 h 51"/>
                <a:gd name="T2" fmla="*/ 55 w 61"/>
                <a:gd name="T3" fmla="*/ 32 h 51"/>
                <a:gd name="T4" fmla="*/ 50 w 61"/>
                <a:gd name="T5" fmla="*/ 35 h 51"/>
                <a:gd name="T6" fmla="*/ 49 w 61"/>
                <a:gd name="T7" fmla="*/ 22 h 51"/>
                <a:gd name="T8" fmla="*/ 41 w 61"/>
                <a:gd name="T9" fmla="*/ 18 h 51"/>
                <a:gd name="T10" fmla="*/ 38 w 61"/>
                <a:gd name="T11" fmla="*/ 12 h 51"/>
                <a:gd name="T12" fmla="*/ 33 w 61"/>
                <a:gd name="T13" fmla="*/ 7 h 51"/>
                <a:gd name="T14" fmla="*/ 29 w 61"/>
                <a:gd name="T15" fmla="*/ 12 h 51"/>
                <a:gd name="T16" fmla="*/ 30 w 61"/>
                <a:gd name="T17" fmla="*/ 5 h 51"/>
                <a:gd name="T18" fmla="*/ 27 w 61"/>
                <a:gd name="T19" fmla="*/ 0 h 51"/>
                <a:gd name="T20" fmla="*/ 22 w 61"/>
                <a:gd name="T21" fmla="*/ 6 h 51"/>
                <a:gd name="T22" fmla="*/ 15 w 61"/>
                <a:gd name="T23" fmla="*/ 28 h 51"/>
                <a:gd name="T24" fmla="*/ 6 w 61"/>
                <a:gd name="T25" fmla="*/ 33 h 51"/>
                <a:gd name="T26" fmla="*/ 1 w 61"/>
                <a:gd name="T27" fmla="*/ 39 h 51"/>
                <a:gd name="T28" fmla="*/ 11 w 61"/>
                <a:gd name="T29" fmla="*/ 41 h 51"/>
                <a:gd name="T30" fmla="*/ 10 w 61"/>
                <a:gd name="T31" fmla="*/ 51 h 51"/>
                <a:gd name="T32" fmla="*/ 23 w 61"/>
                <a:gd name="T33" fmla="*/ 48 h 51"/>
                <a:gd name="T34" fmla="*/ 30 w 61"/>
                <a:gd name="T35" fmla="*/ 40 h 51"/>
                <a:gd name="T36" fmla="*/ 31 w 61"/>
                <a:gd name="T37" fmla="*/ 36 h 51"/>
                <a:gd name="T38" fmla="*/ 39 w 61"/>
                <a:gd name="T39" fmla="*/ 30 h 51"/>
                <a:gd name="T40" fmla="*/ 39 w 61"/>
                <a:gd name="T41" fmla="*/ 35 h 51"/>
                <a:gd name="T42" fmla="*/ 43 w 61"/>
                <a:gd name="T43" fmla="*/ 38 h 51"/>
                <a:gd name="T44" fmla="*/ 53 w 61"/>
                <a:gd name="T45" fmla="*/ 42 h 51"/>
                <a:gd name="T46" fmla="*/ 61 w 61"/>
                <a:gd name="T47"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51">
                  <a:moveTo>
                    <a:pt x="61" y="36"/>
                  </a:moveTo>
                  <a:cubicBezTo>
                    <a:pt x="61" y="34"/>
                    <a:pt x="58" y="33"/>
                    <a:pt x="55" y="32"/>
                  </a:cubicBezTo>
                  <a:cubicBezTo>
                    <a:pt x="51" y="32"/>
                    <a:pt x="53" y="34"/>
                    <a:pt x="50" y="35"/>
                  </a:cubicBezTo>
                  <a:cubicBezTo>
                    <a:pt x="47" y="36"/>
                    <a:pt x="52" y="23"/>
                    <a:pt x="49" y="22"/>
                  </a:cubicBezTo>
                  <a:cubicBezTo>
                    <a:pt x="46" y="21"/>
                    <a:pt x="41" y="21"/>
                    <a:pt x="41" y="18"/>
                  </a:cubicBezTo>
                  <a:cubicBezTo>
                    <a:pt x="41" y="16"/>
                    <a:pt x="40" y="13"/>
                    <a:pt x="38" y="12"/>
                  </a:cubicBezTo>
                  <a:cubicBezTo>
                    <a:pt x="36" y="11"/>
                    <a:pt x="35" y="9"/>
                    <a:pt x="33" y="7"/>
                  </a:cubicBezTo>
                  <a:cubicBezTo>
                    <a:pt x="31" y="6"/>
                    <a:pt x="31" y="11"/>
                    <a:pt x="29" y="12"/>
                  </a:cubicBezTo>
                  <a:cubicBezTo>
                    <a:pt x="26" y="12"/>
                    <a:pt x="29" y="7"/>
                    <a:pt x="30" y="5"/>
                  </a:cubicBezTo>
                  <a:cubicBezTo>
                    <a:pt x="31" y="3"/>
                    <a:pt x="29" y="0"/>
                    <a:pt x="27" y="0"/>
                  </a:cubicBezTo>
                  <a:cubicBezTo>
                    <a:pt x="25" y="1"/>
                    <a:pt x="24" y="4"/>
                    <a:pt x="22" y="6"/>
                  </a:cubicBezTo>
                  <a:cubicBezTo>
                    <a:pt x="21" y="8"/>
                    <a:pt x="16" y="25"/>
                    <a:pt x="15" y="28"/>
                  </a:cubicBezTo>
                  <a:cubicBezTo>
                    <a:pt x="15" y="31"/>
                    <a:pt x="12" y="31"/>
                    <a:pt x="6" y="33"/>
                  </a:cubicBezTo>
                  <a:cubicBezTo>
                    <a:pt x="0" y="36"/>
                    <a:pt x="0" y="37"/>
                    <a:pt x="1" y="39"/>
                  </a:cubicBezTo>
                  <a:cubicBezTo>
                    <a:pt x="1" y="42"/>
                    <a:pt x="9" y="41"/>
                    <a:pt x="11" y="41"/>
                  </a:cubicBezTo>
                  <a:cubicBezTo>
                    <a:pt x="13" y="42"/>
                    <a:pt x="6" y="50"/>
                    <a:pt x="10" y="51"/>
                  </a:cubicBezTo>
                  <a:cubicBezTo>
                    <a:pt x="13" y="51"/>
                    <a:pt x="22" y="48"/>
                    <a:pt x="23" y="48"/>
                  </a:cubicBezTo>
                  <a:cubicBezTo>
                    <a:pt x="24" y="48"/>
                    <a:pt x="28" y="41"/>
                    <a:pt x="30" y="40"/>
                  </a:cubicBezTo>
                  <a:cubicBezTo>
                    <a:pt x="32" y="38"/>
                    <a:pt x="31" y="37"/>
                    <a:pt x="31" y="36"/>
                  </a:cubicBezTo>
                  <a:cubicBezTo>
                    <a:pt x="31" y="35"/>
                    <a:pt x="37" y="30"/>
                    <a:pt x="39" y="30"/>
                  </a:cubicBezTo>
                  <a:cubicBezTo>
                    <a:pt x="41" y="29"/>
                    <a:pt x="40" y="33"/>
                    <a:pt x="39" y="35"/>
                  </a:cubicBezTo>
                  <a:cubicBezTo>
                    <a:pt x="38" y="36"/>
                    <a:pt x="39" y="38"/>
                    <a:pt x="43" y="38"/>
                  </a:cubicBezTo>
                  <a:cubicBezTo>
                    <a:pt x="47" y="39"/>
                    <a:pt x="49" y="42"/>
                    <a:pt x="53" y="42"/>
                  </a:cubicBezTo>
                  <a:cubicBezTo>
                    <a:pt x="57" y="42"/>
                    <a:pt x="61" y="37"/>
                    <a:pt x="61" y="3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8" name="Freeform 84"/>
            <p:cNvSpPr>
              <a:spLocks/>
            </p:cNvSpPr>
            <p:nvPr/>
          </p:nvSpPr>
          <p:spPr bwMode="auto">
            <a:xfrm>
              <a:off x="4584149" y="2399164"/>
              <a:ext cx="19138" cy="15037"/>
            </a:xfrm>
            <a:custGeom>
              <a:avLst/>
              <a:gdLst>
                <a:gd name="T0" fmla="*/ 3 w 12"/>
                <a:gd name="T1" fmla="*/ 1 h 9"/>
                <a:gd name="T2" fmla="*/ 3 w 12"/>
                <a:gd name="T3" fmla="*/ 8 h 9"/>
                <a:gd name="T4" fmla="*/ 10 w 12"/>
                <a:gd name="T5" fmla="*/ 6 h 9"/>
                <a:gd name="T6" fmla="*/ 7 w 12"/>
                <a:gd name="T7" fmla="*/ 4 h 9"/>
                <a:gd name="T8" fmla="*/ 3 w 12"/>
                <a:gd name="T9" fmla="*/ 1 h 9"/>
              </a:gdLst>
              <a:ahLst/>
              <a:cxnLst>
                <a:cxn ang="0">
                  <a:pos x="T0" y="T1"/>
                </a:cxn>
                <a:cxn ang="0">
                  <a:pos x="T2" y="T3"/>
                </a:cxn>
                <a:cxn ang="0">
                  <a:pos x="T4" y="T5"/>
                </a:cxn>
                <a:cxn ang="0">
                  <a:pos x="T6" y="T7"/>
                </a:cxn>
                <a:cxn ang="0">
                  <a:pos x="T8" y="T9"/>
                </a:cxn>
              </a:cxnLst>
              <a:rect l="0" t="0" r="r" b="b"/>
              <a:pathLst>
                <a:path w="12" h="9">
                  <a:moveTo>
                    <a:pt x="3" y="1"/>
                  </a:moveTo>
                  <a:cubicBezTo>
                    <a:pt x="0" y="2"/>
                    <a:pt x="1" y="6"/>
                    <a:pt x="3" y="8"/>
                  </a:cubicBezTo>
                  <a:cubicBezTo>
                    <a:pt x="4" y="9"/>
                    <a:pt x="8" y="7"/>
                    <a:pt x="10" y="6"/>
                  </a:cubicBezTo>
                  <a:cubicBezTo>
                    <a:pt x="12" y="5"/>
                    <a:pt x="7" y="4"/>
                    <a:pt x="7" y="4"/>
                  </a:cubicBezTo>
                  <a:cubicBezTo>
                    <a:pt x="6" y="4"/>
                    <a:pt x="5" y="0"/>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09" name="Freeform 85"/>
            <p:cNvSpPr>
              <a:spLocks/>
            </p:cNvSpPr>
            <p:nvPr/>
          </p:nvSpPr>
          <p:spPr bwMode="auto">
            <a:xfrm>
              <a:off x="4599870" y="2394379"/>
              <a:ext cx="16404" cy="10253"/>
            </a:xfrm>
            <a:custGeom>
              <a:avLst/>
              <a:gdLst>
                <a:gd name="T0" fmla="*/ 1 w 10"/>
                <a:gd name="T1" fmla="*/ 2 h 6"/>
                <a:gd name="T2" fmla="*/ 7 w 10"/>
                <a:gd name="T3" fmla="*/ 6 h 6"/>
                <a:gd name="T4" fmla="*/ 6 w 10"/>
                <a:gd name="T5" fmla="*/ 2 h 6"/>
                <a:gd name="T6" fmla="*/ 1 w 10"/>
                <a:gd name="T7" fmla="*/ 2 h 6"/>
              </a:gdLst>
              <a:ahLst/>
              <a:cxnLst>
                <a:cxn ang="0">
                  <a:pos x="T0" y="T1"/>
                </a:cxn>
                <a:cxn ang="0">
                  <a:pos x="T2" y="T3"/>
                </a:cxn>
                <a:cxn ang="0">
                  <a:pos x="T4" y="T5"/>
                </a:cxn>
                <a:cxn ang="0">
                  <a:pos x="T6" y="T7"/>
                </a:cxn>
              </a:cxnLst>
              <a:rect l="0" t="0" r="r" b="b"/>
              <a:pathLst>
                <a:path w="10" h="6">
                  <a:moveTo>
                    <a:pt x="1" y="2"/>
                  </a:moveTo>
                  <a:cubicBezTo>
                    <a:pt x="0" y="3"/>
                    <a:pt x="3" y="6"/>
                    <a:pt x="7" y="6"/>
                  </a:cubicBezTo>
                  <a:cubicBezTo>
                    <a:pt x="10" y="6"/>
                    <a:pt x="7" y="3"/>
                    <a:pt x="6" y="2"/>
                  </a:cubicBezTo>
                  <a:cubicBezTo>
                    <a:pt x="4" y="0"/>
                    <a:pt x="3"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0" name="Freeform 86"/>
            <p:cNvSpPr>
              <a:spLocks/>
            </p:cNvSpPr>
            <p:nvPr/>
          </p:nvSpPr>
          <p:spPr bwMode="auto">
            <a:xfrm>
              <a:off x="4653184" y="2265197"/>
              <a:ext cx="21189" cy="19138"/>
            </a:xfrm>
            <a:custGeom>
              <a:avLst/>
              <a:gdLst>
                <a:gd name="T0" fmla="*/ 5 w 13"/>
                <a:gd name="T1" fmla="*/ 12 h 12"/>
                <a:gd name="T2" fmla="*/ 11 w 13"/>
                <a:gd name="T3" fmla="*/ 9 h 12"/>
                <a:gd name="T4" fmla="*/ 9 w 13"/>
                <a:gd name="T5" fmla="*/ 0 h 12"/>
                <a:gd name="T6" fmla="*/ 0 w 13"/>
                <a:gd name="T7" fmla="*/ 5 h 12"/>
                <a:gd name="T8" fmla="*/ 5 w 13"/>
                <a:gd name="T9" fmla="*/ 12 h 12"/>
              </a:gdLst>
              <a:ahLst/>
              <a:cxnLst>
                <a:cxn ang="0">
                  <a:pos x="T0" y="T1"/>
                </a:cxn>
                <a:cxn ang="0">
                  <a:pos x="T2" y="T3"/>
                </a:cxn>
                <a:cxn ang="0">
                  <a:pos x="T4" y="T5"/>
                </a:cxn>
                <a:cxn ang="0">
                  <a:pos x="T6" y="T7"/>
                </a:cxn>
                <a:cxn ang="0">
                  <a:pos x="T8" y="T9"/>
                </a:cxn>
              </a:cxnLst>
              <a:rect l="0" t="0" r="r" b="b"/>
              <a:pathLst>
                <a:path w="13" h="12">
                  <a:moveTo>
                    <a:pt x="5" y="12"/>
                  </a:moveTo>
                  <a:cubicBezTo>
                    <a:pt x="8" y="12"/>
                    <a:pt x="9" y="11"/>
                    <a:pt x="11" y="9"/>
                  </a:cubicBezTo>
                  <a:cubicBezTo>
                    <a:pt x="12" y="6"/>
                    <a:pt x="13" y="1"/>
                    <a:pt x="9" y="0"/>
                  </a:cubicBezTo>
                  <a:cubicBezTo>
                    <a:pt x="5" y="0"/>
                    <a:pt x="1" y="4"/>
                    <a:pt x="0" y="5"/>
                  </a:cubicBezTo>
                  <a:cubicBezTo>
                    <a:pt x="0" y="7"/>
                    <a:pt x="0" y="12"/>
                    <a:pt x="5"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1" name="Freeform 87"/>
            <p:cNvSpPr>
              <a:spLocks/>
            </p:cNvSpPr>
            <p:nvPr/>
          </p:nvSpPr>
          <p:spPr bwMode="auto">
            <a:xfrm>
              <a:off x="4591668" y="2205731"/>
              <a:ext cx="28024" cy="14354"/>
            </a:xfrm>
            <a:custGeom>
              <a:avLst/>
              <a:gdLst>
                <a:gd name="T0" fmla="*/ 16 w 17"/>
                <a:gd name="T1" fmla="*/ 8 h 9"/>
                <a:gd name="T2" fmla="*/ 17 w 17"/>
                <a:gd name="T3" fmla="*/ 2 h 9"/>
                <a:gd name="T4" fmla="*/ 4 w 17"/>
                <a:gd name="T5" fmla="*/ 2 h 9"/>
                <a:gd name="T6" fmla="*/ 8 w 17"/>
                <a:gd name="T7" fmla="*/ 7 h 9"/>
                <a:gd name="T8" fmla="*/ 16 w 17"/>
                <a:gd name="T9" fmla="*/ 8 h 9"/>
              </a:gdLst>
              <a:ahLst/>
              <a:cxnLst>
                <a:cxn ang="0">
                  <a:pos x="T0" y="T1"/>
                </a:cxn>
                <a:cxn ang="0">
                  <a:pos x="T2" y="T3"/>
                </a:cxn>
                <a:cxn ang="0">
                  <a:pos x="T4" y="T5"/>
                </a:cxn>
                <a:cxn ang="0">
                  <a:pos x="T6" y="T7"/>
                </a:cxn>
                <a:cxn ang="0">
                  <a:pos x="T8" y="T9"/>
                </a:cxn>
              </a:cxnLst>
              <a:rect l="0" t="0" r="r" b="b"/>
              <a:pathLst>
                <a:path w="17" h="9">
                  <a:moveTo>
                    <a:pt x="16" y="8"/>
                  </a:moveTo>
                  <a:cubicBezTo>
                    <a:pt x="17" y="8"/>
                    <a:pt x="17" y="3"/>
                    <a:pt x="17" y="2"/>
                  </a:cubicBezTo>
                  <a:cubicBezTo>
                    <a:pt x="16" y="0"/>
                    <a:pt x="8" y="2"/>
                    <a:pt x="4" y="2"/>
                  </a:cubicBezTo>
                  <a:cubicBezTo>
                    <a:pt x="0" y="3"/>
                    <a:pt x="5" y="5"/>
                    <a:pt x="8" y="7"/>
                  </a:cubicBezTo>
                  <a:cubicBezTo>
                    <a:pt x="11" y="9"/>
                    <a:pt x="14" y="8"/>
                    <a:pt x="16"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2" name="Freeform 88"/>
            <p:cNvSpPr>
              <a:spLocks/>
            </p:cNvSpPr>
            <p:nvPr/>
          </p:nvSpPr>
          <p:spPr bwMode="auto">
            <a:xfrm>
              <a:off x="4759811" y="2441542"/>
              <a:ext cx="22556" cy="17771"/>
            </a:xfrm>
            <a:custGeom>
              <a:avLst/>
              <a:gdLst>
                <a:gd name="T0" fmla="*/ 7 w 14"/>
                <a:gd name="T1" fmla="*/ 1 h 11"/>
                <a:gd name="T2" fmla="*/ 2 w 14"/>
                <a:gd name="T3" fmla="*/ 4 h 11"/>
                <a:gd name="T4" fmla="*/ 6 w 14"/>
                <a:gd name="T5" fmla="*/ 10 h 11"/>
                <a:gd name="T6" fmla="*/ 12 w 14"/>
                <a:gd name="T7" fmla="*/ 6 h 11"/>
                <a:gd name="T8" fmla="*/ 8 w 14"/>
                <a:gd name="T9" fmla="*/ 4 h 11"/>
                <a:gd name="T10" fmla="*/ 7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7" y="1"/>
                  </a:moveTo>
                  <a:cubicBezTo>
                    <a:pt x="7" y="0"/>
                    <a:pt x="3" y="2"/>
                    <a:pt x="2" y="4"/>
                  </a:cubicBezTo>
                  <a:cubicBezTo>
                    <a:pt x="0" y="5"/>
                    <a:pt x="3" y="9"/>
                    <a:pt x="6" y="10"/>
                  </a:cubicBezTo>
                  <a:cubicBezTo>
                    <a:pt x="9" y="11"/>
                    <a:pt x="10" y="7"/>
                    <a:pt x="12" y="6"/>
                  </a:cubicBezTo>
                  <a:cubicBezTo>
                    <a:pt x="14" y="4"/>
                    <a:pt x="10" y="4"/>
                    <a:pt x="8" y="4"/>
                  </a:cubicBezTo>
                  <a:cubicBezTo>
                    <a:pt x="7" y="4"/>
                    <a:pt x="7" y="2"/>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3" name="Freeform 89"/>
            <p:cNvSpPr>
              <a:spLocks/>
            </p:cNvSpPr>
            <p:nvPr/>
          </p:nvSpPr>
          <p:spPr bwMode="auto">
            <a:xfrm>
              <a:off x="4491876" y="2054676"/>
              <a:ext cx="363626" cy="395067"/>
            </a:xfrm>
            <a:custGeom>
              <a:avLst/>
              <a:gdLst>
                <a:gd name="T0" fmla="*/ 13 w 225"/>
                <a:gd name="T1" fmla="*/ 65 h 244"/>
                <a:gd name="T2" fmla="*/ 19 w 225"/>
                <a:gd name="T3" fmla="*/ 77 h 244"/>
                <a:gd name="T4" fmla="*/ 26 w 225"/>
                <a:gd name="T5" fmla="*/ 85 h 244"/>
                <a:gd name="T6" fmla="*/ 54 w 225"/>
                <a:gd name="T7" fmla="*/ 92 h 244"/>
                <a:gd name="T8" fmla="*/ 79 w 225"/>
                <a:gd name="T9" fmla="*/ 91 h 244"/>
                <a:gd name="T10" fmla="*/ 103 w 225"/>
                <a:gd name="T11" fmla="*/ 91 h 244"/>
                <a:gd name="T12" fmla="*/ 119 w 225"/>
                <a:gd name="T13" fmla="*/ 108 h 244"/>
                <a:gd name="T14" fmla="*/ 124 w 225"/>
                <a:gd name="T15" fmla="*/ 131 h 244"/>
                <a:gd name="T16" fmla="*/ 116 w 225"/>
                <a:gd name="T17" fmla="*/ 152 h 244"/>
                <a:gd name="T18" fmla="*/ 99 w 225"/>
                <a:gd name="T19" fmla="*/ 174 h 244"/>
                <a:gd name="T20" fmla="*/ 72 w 225"/>
                <a:gd name="T21" fmla="*/ 176 h 244"/>
                <a:gd name="T22" fmla="*/ 68 w 225"/>
                <a:gd name="T23" fmla="*/ 201 h 244"/>
                <a:gd name="T24" fmla="*/ 104 w 225"/>
                <a:gd name="T25" fmla="*/ 199 h 244"/>
                <a:gd name="T26" fmla="*/ 122 w 225"/>
                <a:gd name="T27" fmla="*/ 213 h 244"/>
                <a:gd name="T28" fmla="*/ 129 w 225"/>
                <a:gd name="T29" fmla="*/ 229 h 244"/>
                <a:gd name="T30" fmla="*/ 150 w 225"/>
                <a:gd name="T31" fmla="*/ 234 h 244"/>
                <a:gd name="T32" fmla="*/ 163 w 225"/>
                <a:gd name="T33" fmla="*/ 228 h 244"/>
                <a:gd name="T34" fmla="*/ 149 w 225"/>
                <a:gd name="T35" fmla="*/ 215 h 244"/>
                <a:gd name="T36" fmla="*/ 156 w 225"/>
                <a:gd name="T37" fmla="*/ 214 h 244"/>
                <a:gd name="T38" fmla="*/ 175 w 225"/>
                <a:gd name="T39" fmla="*/ 226 h 244"/>
                <a:gd name="T40" fmla="*/ 184 w 225"/>
                <a:gd name="T41" fmla="*/ 230 h 244"/>
                <a:gd name="T42" fmla="*/ 184 w 225"/>
                <a:gd name="T43" fmla="*/ 219 h 244"/>
                <a:gd name="T44" fmla="*/ 184 w 225"/>
                <a:gd name="T45" fmla="*/ 205 h 244"/>
                <a:gd name="T46" fmla="*/ 172 w 225"/>
                <a:gd name="T47" fmla="*/ 190 h 244"/>
                <a:gd name="T48" fmla="*/ 167 w 225"/>
                <a:gd name="T49" fmla="*/ 179 h 244"/>
                <a:gd name="T50" fmla="*/ 165 w 225"/>
                <a:gd name="T51" fmla="*/ 168 h 244"/>
                <a:gd name="T52" fmla="*/ 177 w 225"/>
                <a:gd name="T53" fmla="*/ 165 h 244"/>
                <a:gd name="T54" fmla="*/ 187 w 225"/>
                <a:gd name="T55" fmla="*/ 171 h 244"/>
                <a:gd name="T56" fmla="*/ 190 w 225"/>
                <a:gd name="T57" fmla="*/ 179 h 244"/>
                <a:gd name="T58" fmla="*/ 199 w 225"/>
                <a:gd name="T59" fmla="*/ 182 h 244"/>
                <a:gd name="T60" fmla="*/ 211 w 225"/>
                <a:gd name="T61" fmla="*/ 175 h 244"/>
                <a:gd name="T62" fmla="*/ 219 w 225"/>
                <a:gd name="T63" fmla="*/ 160 h 244"/>
                <a:gd name="T64" fmla="*/ 217 w 225"/>
                <a:gd name="T65" fmla="*/ 154 h 244"/>
                <a:gd name="T66" fmla="*/ 205 w 225"/>
                <a:gd name="T67" fmla="*/ 149 h 244"/>
                <a:gd name="T68" fmla="*/ 202 w 225"/>
                <a:gd name="T69" fmla="*/ 146 h 244"/>
                <a:gd name="T70" fmla="*/ 192 w 225"/>
                <a:gd name="T71" fmla="*/ 133 h 244"/>
                <a:gd name="T72" fmla="*/ 180 w 225"/>
                <a:gd name="T73" fmla="*/ 123 h 244"/>
                <a:gd name="T74" fmla="*/ 172 w 225"/>
                <a:gd name="T75" fmla="*/ 116 h 244"/>
                <a:gd name="T76" fmla="*/ 179 w 225"/>
                <a:gd name="T77" fmla="*/ 109 h 244"/>
                <a:gd name="T78" fmla="*/ 185 w 225"/>
                <a:gd name="T79" fmla="*/ 96 h 244"/>
                <a:gd name="T80" fmla="*/ 173 w 225"/>
                <a:gd name="T81" fmla="*/ 84 h 244"/>
                <a:gd name="T82" fmla="*/ 164 w 225"/>
                <a:gd name="T83" fmla="*/ 71 h 244"/>
                <a:gd name="T84" fmla="*/ 151 w 225"/>
                <a:gd name="T85" fmla="*/ 61 h 244"/>
                <a:gd name="T86" fmla="*/ 134 w 225"/>
                <a:gd name="T87" fmla="*/ 51 h 244"/>
                <a:gd name="T88" fmla="*/ 118 w 225"/>
                <a:gd name="T89" fmla="*/ 36 h 244"/>
                <a:gd name="T90" fmla="*/ 96 w 225"/>
                <a:gd name="T91" fmla="*/ 40 h 244"/>
                <a:gd name="T92" fmla="*/ 83 w 225"/>
                <a:gd name="T93" fmla="*/ 38 h 244"/>
                <a:gd name="T94" fmla="*/ 73 w 225"/>
                <a:gd name="T95" fmla="*/ 37 h 244"/>
                <a:gd name="T96" fmla="*/ 83 w 225"/>
                <a:gd name="T97" fmla="*/ 16 h 244"/>
                <a:gd name="T98" fmla="*/ 73 w 225"/>
                <a:gd name="T99" fmla="*/ 5 h 244"/>
                <a:gd name="T100" fmla="*/ 69 w 225"/>
                <a:gd name="T101" fmla="*/ 13 h 244"/>
                <a:gd name="T102" fmla="*/ 55 w 225"/>
                <a:gd name="T103" fmla="*/ 20 h 244"/>
                <a:gd name="T104" fmla="*/ 48 w 225"/>
                <a:gd name="T105" fmla="*/ 39 h 244"/>
                <a:gd name="T106" fmla="*/ 64 w 225"/>
                <a:gd name="T107" fmla="*/ 61 h 244"/>
                <a:gd name="T108" fmla="*/ 52 w 225"/>
                <a:gd name="T109" fmla="*/ 64 h 244"/>
                <a:gd name="T110" fmla="*/ 45 w 225"/>
                <a:gd name="T111" fmla="*/ 54 h 244"/>
                <a:gd name="T112" fmla="*/ 58 w 225"/>
                <a:gd name="T113" fmla="*/ 8 h 244"/>
                <a:gd name="T114" fmla="*/ 29 w 225"/>
                <a:gd name="T115" fmla="*/ 8 h 244"/>
                <a:gd name="T116" fmla="*/ 3 w 225"/>
                <a:gd name="T117" fmla="*/ 4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244">
                  <a:moveTo>
                    <a:pt x="4" y="51"/>
                  </a:moveTo>
                  <a:cubicBezTo>
                    <a:pt x="6" y="54"/>
                    <a:pt x="6" y="54"/>
                    <a:pt x="5" y="55"/>
                  </a:cubicBezTo>
                  <a:cubicBezTo>
                    <a:pt x="4" y="56"/>
                    <a:pt x="5" y="60"/>
                    <a:pt x="6" y="62"/>
                  </a:cubicBezTo>
                  <a:cubicBezTo>
                    <a:pt x="7" y="64"/>
                    <a:pt x="9" y="64"/>
                    <a:pt x="13" y="65"/>
                  </a:cubicBezTo>
                  <a:cubicBezTo>
                    <a:pt x="17" y="66"/>
                    <a:pt x="19" y="68"/>
                    <a:pt x="19" y="70"/>
                  </a:cubicBezTo>
                  <a:cubicBezTo>
                    <a:pt x="20" y="71"/>
                    <a:pt x="13" y="69"/>
                    <a:pt x="11" y="69"/>
                  </a:cubicBezTo>
                  <a:cubicBezTo>
                    <a:pt x="9" y="69"/>
                    <a:pt x="11" y="72"/>
                    <a:pt x="13" y="75"/>
                  </a:cubicBezTo>
                  <a:cubicBezTo>
                    <a:pt x="15" y="78"/>
                    <a:pt x="15" y="76"/>
                    <a:pt x="19" y="77"/>
                  </a:cubicBezTo>
                  <a:cubicBezTo>
                    <a:pt x="22" y="78"/>
                    <a:pt x="22" y="80"/>
                    <a:pt x="22" y="81"/>
                  </a:cubicBezTo>
                  <a:cubicBezTo>
                    <a:pt x="23" y="83"/>
                    <a:pt x="16" y="79"/>
                    <a:pt x="17" y="80"/>
                  </a:cubicBezTo>
                  <a:cubicBezTo>
                    <a:pt x="18" y="81"/>
                    <a:pt x="21" y="85"/>
                    <a:pt x="22" y="86"/>
                  </a:cubicBezTo>
                  <a:cubicBezTo>
                    <a:pt x="24" y="87"/>
                    <a:pt x="25" y="85"/>
                    <a:pt x="26" y="85"/>
                  </a:cubicBezTo>
                  <a:cubicBezTo>
                    <a:pt x="28" y="84"/>
                    <a:pt x="30" y="88"/>
                    <a:pt x="31" y="88"/>
                  </a:cubicBezTo>
                  <a:cubicBezTo>
                    <a:pt x="32" y="88"/>
                    <a:pt x="35" y="87"/>
                    <a:pt x="36" y="86"/>
                  </a:cubicBezTo>
                  <a:cubicBezTo>
                    <a:pt x="37" y="86"/>
                    <a:pt x="38" y="90"/>
                    <a:pt x="41" y="91"/>
                  </a:cubicBezTo>
                  <a:cubicBezTo>
                    <a:pt x="43" y="92"/>
                    <a:pt x="52" y="91"/>
                    <a:pt x="54" y="92"/>
                  </a:cubicBezTo>
                  <a:cubicBezTo>
                    <a:pt x="56" y="93"/>
                    <a:pt x="57" y="93"/>
                    <a:pt x="59" y="93"/>
                  </a:cubicBezTo>
                  <a:cubicBezTo>
                    <a:pt x="60" y="93"/>
                    <a:pt x="61" y="92"/>
                    <a:pt x="62" y="92"/>
                  </a:cubicBezTo>
                  <a:cubicBezTo>
                    <a:pt x="64" y="91"/>
                    <a:pt x="63" y="93"/>
                    <a:pt x="64" y="93"/>
                  </a:cubicBezTo>
                  <a:cubicBezTo>
                    <a:pt x="64" y="93"/>
                    <a:pt x="77" y="91"/>
                    <a:pt x="79" y="91"/>
                  </a:cubicBezTo>
                  <a:cubicBezTo>
                    <a:pt x="81" y="91"/>
                    <a:pt x="87" y="90"/>
                    <a:pt x="89" y="90"/>
                  </a:cubicBezTo>
                  <a:cubicBezTo>
                    <a:pt x="91" y="89"/>
                    <a:pt x="94" y="95"/>
                    <a:pt x="96" y="96"/>
                  </a:cubicBezTo>
                  <a:cubicBezTo>
                    <a:pt x="98" y="98"/>
                    <a:pt x="98" y="96"/>
                    <a:pt x="98" y="94"/>
                  </a:cubicBezTo>
                  <a:cubicBezTo>
                    <a:pt x="99" y="93"/>
                    <a:pt x="101" y="91"/>
                    <a:pt x="103" y="91"/>
                  </a:cubicBezTo>
                  <a:cubicBezTo>
                    <a:pt x="105" y="91"/>
                    <a:pt x="104" y="94"/>
                    <a:pt x="103" y="95"/>
                  </a:cubicBezTo>
                  <a:cubicBezTo>
                    <a:pt x="102" y="96"/>
                    <a:pt x="102" y="99"/>
                    <a:pt x="103" y="102"/>
                  </a:cubicBezTo>
                  <a:cubicBezTo>
                    <a:pt x="105" y="104"/>
                    <a:pt x="107" y="104"/>
                    <a:pt x="110" y="106"/>
                  </a:cubicBezTo>
                  <a:cubicBezTo>
                    <a:pt x="113" y="108"/>
                    <a:pt x="117" y="108"/>
                    <a:pt x="119" y="108"/>
                  </a:cubicBezTo>
                  <a:cubicBezTo>
                    <a:pt x="122" y="108"/>
                    <a:pt x="125" y="110"/>
                    <a:pt x="122" y="111"/>
                  </a:cubicBezTo>
                  <a:cubicBezTo>
                    <a:pt x="120" y="113"/>
                    <a:pt x="119" y="118"/>
                    <a:pt x="120" y="120"/>
                  </a:cubicBezTo>
                  <a:cubicBezTo>
                    <a:pt x="121" y="123"/>
                    <a:pt x="121" y="125"/>
                    <a:pt x="123" y="126"/>
                  </a:cubicBezTo>
                  <a:cubicBezTo>
                    <a:pt x="125" y="126"/>
                    <a:pt x="125" y="126"/>
                    <a:pt x="124" y="131"/>
                  </a:cubicBezTo>
                  <a:cubicBezTo>
                    <a:pt x="123" y="136"/>
                    <a:pt x="127" y="139"/>
                    <a:pt x="127" y="141"/>
                  </a:cubicBezTo>
                  <a:cubicBezTo>
                    <a:pt x="126" y="144"/>
                    <a:pt x="124" y="144"/>
                    <a:pt x="122" y="145"/>
                  </a:cubicBezTo>
                  <a:cubicBezTo>
                    <a:pt x="121" y="146"/>
                    <a:pt x="123" y="148"/>
                    <a:pt x="125" y="149"/>
                  </a:cubicBezTo>
                  <a:cubicBezTo>
                    <a:pt x="126" y="150"/>
                    <a:pt x="120" y="151"/>
                    <a:pt x="116" y="152"/>
                  </a:cubicBezTo>
                  <a:cubicBezTo>
                    <a:pt x="113" y="153"/>
                    <a:pt x="108" y="157"/>
                    <a:pt x="107" y="160"/>
                  </a:cubicBezTo>
                  <a:cubicBezTo>
                    <a:pt x="106" y="162"/>
                    <a:pt x="110" y="167"/>
                    <a:pt x="111" y="170"/>
                  </a:cubicBezTo>
                  <a:cubicBezTo>
                    <a:pt x="111" y="172"/>
                    <a:pt x="107" y="174"/>
                    <a:pt x="104" y="175"/>
                  </a:cubicBezTo>
                  <a:cubicBezTo>
                    <a:pt x="101" y="176"/>
                    <a:pt x="101" y="175"/>
                    <a:pt x="99" y="174"/>
                  </a:cubicBezTo>
                  <a:cubicBezTo>
                    <a:pt x="97" y="174"/>
                    <a:pt x="96" y="174"/>
                    <a:pt x="93" y="175"/>
                  </a:cubicBezTo>
                  <a:cubicBezTo>
                    <a:pt x="90" y="175"/>
                    <a:pt x="88" y="173"/>
                    <a:pt x="87" y="172"/>
                  </a:cubicBezTo>
                  <a:cubicBezTo>
                    <a:pt x="86" y="171"/>
                    <a:pt x="79" y="172"/>
                    <a:pt x="77" y="173"/>
                  </a:cubicBezTo>
                  <a:cubicBezTo>
                    <a:pt x="76" y="174"/>
                    <a:pt x="74" y="175"/>
                    <a:pt x="72" y="176"/>
                  </a:cubicBezTo>
                  <a:cubicBezTo>
                    <a:pt x="70" y="177"/>
                    <a:pt x="73" y="178"/>
                    <a:pt x="74" y="179"/>
                  </a:cubicBezTo>
                  <a:cubicBezTo>
                    <a:pt x="75" y="180"/>
                    <a:pt x="73" y="184"/>
                    <a:pt x="72" y="186"/>
                  </a:cubicBezTo>
                  <a:cubicBezTo>
                    <a:pt x="71" y="188"/>
                    <a:pt x="66" y="189"/>
                    <a:pt x="65" y="191"/>
                  </a:cubicBezTo>
                  <a:cubicBezTo>
                    <a:pt x="64" y="193"/>
                    <a:pt x="67" y="200"/>
                    <a:pt x="68" y="201"/>
                  </a:cubicBezTo>
                  <a:cubicBezTo>
                    <a:pt x="70" y="202"/>
                    <a:pt x="75" y="203"/>
                    <a:pt x="78" y="202"/>
                  </a:cubicBezTo>
                  <a:cubicBezTo>
                    <a:pt x="82" y="202"/>
                    <a:pt x="90" y="198"/>
                    <a:pt x="93" y="198"/>
                  </a:cubicBezTo>
                  <a:cubicBezTo>
                    <a:pt x="95" y="198"/>
                    <a:pt x="98" y="199"/>
                    <a:pt x="100" y="200"/>
                  </a:cubicBezTo>
                  <a:cubicBezTo>
                    <a:pt x="103" y="201"/>
                    <a:pt x="103" y="201"/>
                    <a:pt x="104" y="199"/>
                  </a:cubicBezTo>
                  <a:cubicBezTo>
                    <a:pt x="105" y="198"/>
                    <a:pt x="110" y="201"/>
                    <a:pt x="111" y="203"/>
                  </a:cubicBezTo>
                  <a:cubicBezTo>
                    <a:pt x="112" y="204"/>
                    <a:pt x="109" y="208"/>
                    <a:pt x="111" y="209"/>
                  </a:cubicBezTo>
                  <a:cubicBezTo>
                    <a:pt x="112" y="211"/>
                    <a:pt x="114" y="210"/>
                    <a:pt x="117" y="210"/>
                  </a:cubicBezTo>
                  <a:cubicBezTo>
                    <a:pt x="120" y="210"/>
                    <a:pt x="120" y="212"/>
                    <a:pt x="122" y="213"/>
                  </a:cubicBezTo>
                  <a:cubicBezTo>
                    <a:pt x="124" y="214"/>
                    <a:pt x="119" y="215"/>
                    <a:pt x="117" y="217"/>
                  </a:cubicBezTo>
                  <a:cubicBezTo>
                    <a:pt x="114" y="218"/>
                    <a:pt x="117" y="220"/>
                    <a:pt x="121" y="221"/>
                  </a:cubicBezTo>
                  <a:cubicBezTo>
                    <a:pt x="124" y="222"/>
                    <a:pt x="122" y="224"/>
                    <a:pt x="123" y="226"/>
                  </a:cubicBezTo>
                  <a:cubicBezTo>
                    <a:pt x="125" y="227"/>
                    <a:pt x="127" y="229"/>
                    <a:pt x="129" y="229"/>
                  </a:cubicBezTo>
                  <a:cubicBezTo>
                    <a:pt x="131" y="229"/>
                    <a:pt x="128" y="226"/>
                    <a:pt x="129" y="226"/>
                  </a:cubicBezTo>
                  <a:cubicBezTo>
                    <a:pt x="129" y="225"/>
                    <a:pt x="132" y="228"/>
                    <a:pt x="136" y="229"/>
                  </a:cubicBezTo>
                  <a:cubicBezTo>
                    <a:pt x="140" y="231"/>
                    <a:pt x="138" y="231"/>
                    <a:pt x="139" y="232"/>
                  </a:cubicBezTo>
                  <a:cubicBezTo>
                    <a:pt x="140" y="233"/>
                    <a:pt x="148" y="234"/>
                    <a:pt x="150" y="234"/>
                  </a:cubicBezTo>
                  <a:cubicBezTo>
                    <a:pt x="152" y="234"/>
                    <a:pt x="157" y="242"/>
                    <a:pt x="161" y="243"/>
                  </a:cubicBezTo>
                  <a:cubicBezTo>
                    <a:pt x="165" y="244"/>
                    <a:pt x="166" y="239"/>
                    <a:pt x="167" y="238"/>
                  </a:cubicBezTo>
                  <a:cubicBezTo>
                    <a:pt x="169" y="237"/>
                    <a:pt x="167" y="235"/>
                    <a:pt x="167" y="233"/>
                  </a:cubicBezTo>
                  <a:cubicBezTo>
                    <a:pt x="168" y="232"/>
                    <a:pt x="166" y="229"/>
                    <a:pt x="163" y="228"/>
                  </a:cubicBezTo>
                  <a:cubicBezTo>
                    <a:pt x="161" y="227"/>
                    <a:pt x="159" y="224"/>
                    <a:pt x="156" y="222"/>
                  </a:cubicBezTo>
                  <a:cubicBezTo>
                    <a:pt x="153" y="219"/>
                    <a:pt x="155" y="219"/>
                    <a:pt x="156" y="218"/>
                  </a:cubicBezTo>
                  <a:cubicBezTo>
                    <a:pt x="156" y="216"/>
                    <a:pt x="154" y="217"/>
                    <a:pt x="153" y="217"/>
                  </a:cubicBezTo>
                  <a:cubicBezTo>
                    <a:pt x="151" y="218"/>
                    <a:pt x="150" y="217"/>
                    <a:pt x="149" y="215"/>
                  </a:cubicBezTo>
                  <a:cubicBezTo>
                    <a:pt x="148" y="213"/>
                    <a:pt x="146" y="209"/>
                    <a:pt x="146" y="209"/>
                  </a:cubicBezTo>
                  <a:cubicBezTo>
                    <a:pt x="147" y="208"/>
                    <a:pt x="148" y="209"/>
                    <a:pt x="149" y="209"/>
                  </a:cubicBezTo>
                  <a:cubicBezTo>
                    <a:pt x="149" y="210"/>
                    <a:pt x="150" y="209"/>
                    <a:pt x="151" y="208"/>
                  </a:cubicBezTo>
                  <a:cubicBezTo>
                    <a:pt x="152" y="207"/>
                    <a:pt x="154" y="212"/>
                    <a:pt x="156" y="214"/>
                  </a:cubicBezTo>
                  <a:cubicBezTo>
                    <a:pt x="157" y="216"/>
                    <a:pt x="158" y="214"/>
                    <a:pt x="159" y="213"/>
                  </a:cubicBezTo>
                  <a:cubicBezTo>
                    <a:pt x="159" y="212"/>
                    <a:pt x="161" y="216"/>
                    <a:pt x="162" y="218"/>
                  </a:cubicBezTo>
                  <a:cubicBezTo>
                    <a:pt x="164" y="220"/>
                    <a:pt x="168" y="221"/>
                    <a:pt x="168" y="223"/>
                  </a:cubicBezTo>
                  <a:cubicBezTo>
                    <a:pt x="169" y="224"/>
                    <a:pt x="174" y="225"/>
                    <a:pt x="175" y="226"/>
                  </a:cubicBezTo>
                  <a:cubicBezTo>
                    <a:pt x="177" y="227"/>
                    <a:pt x="174" y="229"/>
                    <a:pt x="174" y="231"/>
                  </a:cubicBezTo>
                  <a:cubicBezTo>
                    <a:pt x="173" y="233"/>
                    <a:pt x="175" y="232"/>
                    <a:pt x="176" y="232"/>
                  </a:cubicBezTo>
                  <a:cubicBezTo>
                    <a:pt x="178" y="232"/>
                    <a:pt x="178" y="233"/>
                    <a:pt x="180" y="234"/>
                  </a:cubicBezTo>
                  <a:cubicBezTo>
                    <a:pt x="181" y="235"/>
                    <a:pt x="183" y="231"/>
                    <a:pt x="184" y="230"/>
                  </a:cubicBezTo>
                  <a:cubicBezTo>
                    <a:pt x="185" y="229"/>
                    <a:pt x="180" y="229"/>
                    <a:pt x="180" y="228"/>
                  </a:cubicBezTo>
                  <a:cubicBezTo>
                    <a:pt x="180" y="227"/>
                    <a:pt x="181" y="224"/>
                    <a:pt x="182" y="223"/>
                  </a:cubicBezTo>
                  <a:cubicBezTo>
                    <a:pt x="183" y="221"/>
                    <a:pt x="182" y="219"/>
                    <a:pt x="182" y="218"/>
                  </a:cubicBezTo>
                  <a:cubicBezTo>
                    <a:pt x="182" y="216"/>
                    <a:pt x="184" y="218"/>
                    <a:pt x="184" y="219"/>
                  </a:cubicBezTo>
                  <a:cubicBezTo>
                    <a:pt x="185" y="220"/>
                    <a:pt x="187" y="218"/>
                    <a:pt x="188" y="218"/>
                  </a:cubicBezTo>
                  <a:cubicBezTo>
                    <a:pt x="190" y="218"/>
                    <a:pt x="187" y="215"/>
                    <a:pt x="188" y="214"/>
                  </a:cubicBezTo>
                  <a:cubicBezTo>
                    <a:pt x="189" y="212"/>
                    <a:pt x="187" y="211"/>
                    <a:pt x="186" y="210"/>
                  </a:cubicBezTo>
                  <a:cubicBezTo>
                    <a:pt x="186" y="209"/>
                    <a:pt x="186" y="206"/>
                    <a:pt x="184" y="205"/>
                  </a:cubicBezTo>
                  <a:cubicBezTo>
                    <a:pt x="182" y="204"/>
                    <a:pt x="183" y="198"/>
                    <a:pt x="180" y="196"/>
                  </a:cubicBezTo>
                  <a:cubicBezTo>
                    <a:pt x="178" y="195"/>
                    <a:pt x="178" y="191"/>
                    <a:pt x="178" y="190"/>
                  </a:cubicBezTo>
                  <a:cubicBezTo>
                    <a:pt x="177" y="190"/>
                    <a:pt x="176" y="191"/>
                    <a:pt x="175" y="192"/>
                  </a:cubicBezTo>
                  <a:cubicBezTo>
                    <a:pt x="174" y="193"/>
                    <a:pt x="174" y="190"/>
                    <a:pt x="172" y="190"/>
                  </a:cubicBezTo>
                  <a:cubicBezTo>
                    <a:pt x="170" y="190"/>
                    <a:pt x="170" y="189"/>
                    <a:pt x="168" y="189"/>
                  </a:cubicBezTo>
                  <a:cubicBezTo>
                    <a:pt x="166" y="189"/>
                    <a:pt x="167" y="186"/>
                    <a:pt x="170" y="185"/>
                  </a:cubicBezTo>
                  <a:cubicBezTo>
                    <a:pt x="172" y="184"/>
                    <a:pt x="170" y="183"/>
                    <a:pt x="169" y="182"/>
                  </a:cubicBezTo>
                  <a:cubicBezTo>
                    <a:pt x="168" y="180"/>
                    <a:pt x="169" y="179"/>
                    <a:pt x="167" y="179"/>
                  </a:cubicBezTo>
                  <a:cubicBezTo>
                    <a:pt x="166" y="178"/>
                    <a:pt x="166" y="177"/>
                    <a:pt x="167" y="176"/>
                  </a:cubicBezTo>
                  <a:cubicBezTo>
                    <a:pt x="168" y="175"/>
                    <a:pt x="163" y="175"/>
                    <a:pt x="163" y="175"/>
                  </a:cubicBezTo>
                  <a:cubicBezTo>
                    <a:pt x="163" y="174"/>
                    <a:pt x="165" y="171"/>
                    <a:pt x="167" y="171"/>
                  </a:cubicBezTo>
                  <a:cubicBezTo>
                    <a:pt x="169" y="170"/>
                    <a:pt x="166" y="169"/>
                    <a:pt x="165" y="168"/>
                  </a:cubicBezTo>
                  <a:cubicBezTo>
                    <a:pt x="164" y="168"/>
                    <a:pt x="166" y="166"/>
                    <a:pt x="167" y="166"/>
                  </a:cubicBezTo>
                  <a:cubicBezTo>
                    <a:pt x="168" y="166"/>
                    <a:pt x="169" y="163"/>
                    <a:pt x="171" y="162"/>
                  </a:cubicBezTo>
                  <a:cubicBezTo>
                    <a:pt x="173" y="162"/>
                    <a:pt x="174" y="161"/>
                    <a:pt x="175" y="160"/>
                  </a:cubicBezTo>
                  <a:cubicBezTo>
                    <a:pt x="176" y="160"/>
                    <a:pt x="177" y="163"/>
                    <a:pt x="177" y="165"/>
                  </a:cubicBezTo>
                  <a:cubicBezTo>
                    <a:pt x="178" y="166"/>
                    <a:pt x="178" y="168"/>
                    <a:pt x="179" y="169"/>
                  </a:cubicBezTo>
                  <a:cubicBezTo>
                    <a:pt x="180" y="170"/>
                    <a:pt x="182" y="168"/>
                    <a:pt x="184" y="168"/>
                  </a:cubicBezTo>
                  <a:cubicBezTo>
                    <a:pt x="185" y="167"/>
                    <a:pt x="183" y="169"/>
                    <a:pt x="183" y="170"/>
                  </a:cubicBezTo>
                  <a:cubicBezTo>
                    <a:pt x="182" y="172"/>
                    <a:pt x="184" y="171"/>
                    <a:pt x="187" y="171"/>
                  </a:cubicBezTo>
                  <a:cubicBezTo>
                    <a:pt x="189" y="171"/>
                    <a:pt x="186" y="173"/>
                    <a:pt x="185" y="174"/>
                  </a:cubicBezTo>
                  <a:cubicBezTo>
                    <a:pt x="184" y="175"/>
                    <a:pt x="186" y="176"/>
                    <a:pt x="188" y="177"/>
                  </a:cubicBezTo>
                  <a:cubicBezTo>
                    <a:pt x="190" y="177"/>
                    <a:pt x="189" y="177"/>
                    <a:pt x="187" y="179"/>
                  </a:cubicBezTo>
                  <a:cubicBezTo>
                    <a:pt x="185" y="180"/>
                    <a:pt x="188" y="179"/>
                    <a:pt x="190" y="179"/>
                  </a:cubicBezTo>
                  <a:cubicBezTo>
                    <a:pt x="192" y="180"/>
                    <a:pt x="188" y="184"/>
                    <a:pt x="188" y="184"/>
                  </a:cubicBezTo>
                  <a:cubicBezTo>
                    <a:pt x="188" y="184"/>
                    <a:pt x="192" y="184"/>
                    <a:pt x="194" y="183"/>
                  </a:cubicBezTo>
                  <a:cubicBezTo>
                    <a:pt x="196" y="182"/>
                    <a:pt x="198" y="186"/>
                    <a:pt x="201" y="187"/>
                  </a:cubicBezTo>
                  <a:cubicBezTo>
                    <a:pt x="203" y="187"/>
                    <a:pt x="198" y="181"/>
                    <a:pt x="199" y="182"/>
                  </a:cubicBezTo>
                  <a:cubicBezTo>
                    <a:pt x="200" y="182"/>
                    <a:pt x="199" y="178"/>
                    <a:pt x="201" y="178"/>
                  </a:cubicBezTo>
                  <a:cubicBezTo>
                    <a:pt x="203" y="178"/>
                    <a:pt x="203" y="175"/>
                    <a:pt x="203" y="173"/>
                  </a:cubicBezTo>
                  <a:cubicBezTo>
                    <a:pt x="203" y="172"/>
                    <a:pt x="206" y="176"/>
                    <a:pt x="207" y="178"/>
                  </a:cubicBezTo>
                  <a:cubicBezTo>
                    <a:pt x="209" y="179"/>
                    <a:pt x="209" y="176"/>
                    <a:pt x="211" y="175"/>
                  </a:cubicBezTo>
                  <a:cubicBezTo>
                    <a:pt x="213" y="174"/>
                    <a:pt x="217" y="175"/>
                    <a:pt x="219" y="175"/>
                  </a:cubicBezTo>
                  <a:cubicBezTo>
                    <a:pt x="220" y="175"/>
                    <a:pt x="220" y="172"/>
                    <a:pt x="218" y="170"/>
                  </a:cubicBezTo>
                  <a:cubicBezTo>
                    <a:pt x="216" y="168"/>
                    <a:pt x="214" y="164"/>
                    <a:pt x="213" y="162"/>
                  </a:cubicBezTo>
                  <a:cubicBezTo>
                    <a:pt x="212" y="159"/>
                    <a:pt x="216" y="160"/>
                    <a:pt x="219" y="160"/>
                  </a:cubicBezTo>
                  <a:cubicBezTo>
                    <a:pt x="222" y="160"/>
                    <a:pt x="223" y="158"/>
                    <a:pt x="224" y="156"/>
                  </a:cubicBezTo>
                  <a:cubicBezTo>
                    <a:pt x="225" y="155"/>
                    <a:pt x="224" y="154"/>
                    <a:pt x="222" y="155"/>
                  </a:cubicBezTo>
                  <a:cubicBezTo>
                    <a:pt x="221" y="155"/>
                    <a:pt x="220" y="150"/>
                    <a:pt x="219" y="150"/>
                  </a:cubicBezTo>
                  <a:cubicBezTo>
                    <a:pt x="218" y="149"/>
                    <a:pt x="217" y="153"/>
                    <a:pt x="217" y="154"/>
                  </a:cubicBezTo>
                  <a:cubicBezTo>
                    <a:pt x="216" y="154"/>
                    <a:pt x="212" y="153"/>
                    <a:pt x="211" y="153"/>
                  </a:cubicBezTo>
                  <a:cubicBezTo>
                    <a:pt x="209" y="153"/>
                    <a:pt x="212" y="149"/>
                    <a:pt x="212" y="148"/>
                  </a:cubicBezTo>
                  <a:cubicBezTo>
                    <a:pt x="212" y="147"/>
                    <a:pt x="208" y="150"/>
                    <a:pt x="207" y="151"/>
                  </a:cubicBezTo>
                  <a:cubicBezTo>
                    <a:pt x="205" y="152"/>
                    <a:pt x="206" y="149"/>
                    <a:pt x="205" y="149"/>
                  </a:cubicBezTo>
                  <a:cubicBezTo>
                    <a:pt x="204" y="149"/>
                    <a:pt x="199" y="152"/>
                    <a:pt x="196" y="153"/>
                  </a:cubicBezTo>
                  <a:cubicBezTo>
                    <a:pt x="193" y="155"/>
                    <a:pt x="196" y="150"/>
                    <a:pt x="198" y="150"/>
                  </a:cubicBezTo>
                  <a:cubicBezTo>
                    <a:pt x="199" y="150"/>
                    <a:pt x="197" y="147"/>
                    <a:pt x="197" y="146"/>
                  </a:cubicBezTo>
                  <a:cubicBezTo>
                    <a:pt x="197" y="146"/>
                    <a:pt x="201" y="146"/>
                    <a:pt x="202" y="146"/>
                  </a:cubicBezTo>
                  <a:cubicBezTo>
                    <a:pt x="203" y="146"/>
                    <a:pt x="202" y="139"/>
                    <a:pt x="201" y="137"/>
                  </a:cubicBezTo>
                  <a:cubicBezTo>
                    <a:pt x="199" y="135"/>
                    <a:pt x="196" y="139"/>
                    <a:pt x="195" y="137"/>
                  </a:cubicBezTo>
                  <a:cubicBezTo>
                    <a:pt x="193" y="135"/>
                    <a:pt x="197" y="132"/>
                    <a:pt x="197" y="131"/>
                  </a:cubicBezTo>
                  <a:cubicBezTo>
                    <a:pt x="197" y="131"/>
                    <a:pt x="195" y="131"/>
                    <a:pt x="192" y="133"/>
                  </a:cubicBezTo>
                  <a:cubicBezTo>
                    <a:pt x="189" y="135"/>
                    <a:pt x="191" y="132"/>
                    <a:pt x="188" y="132"/>
                  </a:cubicBezTo>
                  <a:cubicBezTo>
                    <a:pt x="185" y="132"/>
                    <a:pt x="185" y="129"/>
                    <a:pt x="183" y="128"/>
                  </a:cubicBezTo>
                  <a:cubicBezTo>
                    <a:pt x="181" y="128"/>
                    <a:pt x="182" y="127"/>
                    <a:pt x="184" y="126"/>
                  </a:cubicBezTo>
                  <a:cubicBezTo>
                    <a:pt x="186" y="126"/>
                    <a:pt x="183" y="123"/>
                    <a:pt x="180" y="123"/>
                  </a:cubicBezTo>
                  <a:cubicBezTo>
                    <a:pt x="177" y="123"/>
                    <a:pt x="176" y="123"/>
                    <a:pt x="173" y="122"/>
                  </a:cubicBezTo>
                  <a:cubicBezTo>
                    <a:pt x="170" y="121"/>
                    <a:pt x="168" y="121"/>
                    <a:pt x="169" y="120"/>
                  </a:cubicBezTo>
                  <a:cubicBezTo>
                    <a:pt x="169" y="119"/>
                    <a:pt x="173" y="120"/>
                    <a:pt x="176" y="120"/>
                  </a:cubicBezTo>
                  <a:cubicBezTo>
                    <a:pt x="178" y="120"/>
                    <a:pt x="174" y="117"/>
                    <a:pt x="172" y="116"/>
                  </a:cubicBezTo>
                  <a:cubicBezTo>
                    <a:pt x="171" y="116"/>
                    <a:pt x="172" y="116"/>
                    <a:pt x="175" y="115"/>
                  </a:cubicBezTo>
                  <a:cubicBezTo>
                    <a:pt x="177" y="114"/>
                    <a:pt x="172" y="113"/>
                    <a:pt x="175" y="112"/>
                  </a:cubicBezTo>
                  <a:cubicBezTo>
                    <a:pt x="177" y="112"/>
                    <a:pt x="173" y="110"/>
                    <a:pt x="170" y="110"/>
                  </a:cubicBezTo>
                  <a:cubicBezTo>
                    <a:pt x="168" y="109"/>
                    <a:pt x="177" y="109"/>
                    <a:pt x="179" y="109"/>
                  </a:cubicBezTo>
                  <a:cubicBezTo>
                    <a:pt x="182" y="109"/>
                    <a:pt x="185" y="108"/>
                    <a:pt x="186" y="106"/>
                  </a:cubicBezTo>
                  <a:cubicBezTo>
                    <a:pt x="186" y="105"/>
                    <a:pt x="178" y="104"/>
                    <a:pt x="175" y="103"/>
                  </a:cubicBezTo>
                  <a:cubicBezTo>
                    <a:pt x="172" y="102"/>
                    <a:pt x="177" y="100"/>
                    <a:pt x="179" y="99"/>
                  </a:cubicBezTo>
                  <a:cubicBezTo>
                    <a:pt x="182" y="97"/>
                    <a:pt x="184" y="96"/>
                    <a:pt x="185" y="96"/>
                  </a:cubicBezTo>
                  <a:cubicBezTo>
                    <a:pt x="186" y="96"/>
                    <a:pt x="186" y="88"/>
                    <a:pt x="186" y="85"/>
                  </a:cubicBezTo>
                  <a:cubicBezTo>
                    <a:pt x="185" y="83"/>
                    <a:pt x="183" y="85"/>
                    <a:pt x="179" y="86"/>
                  </a:cubicBezTo>
                  <a:cubicBezTo>
                    <a:pt x="176" y="87"/>
                    <a:pt x="174" y="87"/>
                    <a:pt x="170" y="87"/>
                  </a:cubicBezTo>
                  <a:cubicBezTo>
                    <a:pt x="165" y="87"/>
                    <a:pt x="169" y="85"/>
                    <a:pt x="173" y="84"/>
                  </a:cubicBezTo>
                  <a:cubicBezTo>
                    <a:pt x="176" y="83"/>
                    <a:pt x="179" y="80"/>
                    <a:pt x="181" y="79"/>
                  </a:cubicBezTo>
                  <a:cubicBezTo>
                    <a:pt x="182" y="78"/>
                    <a:pt x="180" y="77"/>
                    <a:pt x="178" y="76"/>
                  </a:cubicBezTo>
                  <a:cubicBezTo>
                    <a:pt x="176" y="76"/>
                    <a:pt x="174" y="73"/>
                    <a:pt x="172" y="73"/>
                  </a:cubicBezTo>
                  <a:cubicBezTo>
                    <a:pt x="169" y="72"/>
                    <a:pt x="166" y="72"/>
                    <a:pt x="164" y="71"/>
                  </a:cubicBezTo>
                  <a:cubicBezTo>
                    <a:pt x="162" y="69"/>
                    <a:pt x="163" y="68"/>
                    <a:pt x="161" y="68"/>
                  </a:cubicBezTo>
                  <a:cubicBezTo>
                    <a:pt x="159" y="68"/>
                    <a:pt x="159" y="66"/>
                    <a:pt x="159" y="65"/>
                  </a:cubicBezTo>
                  <a:cubicBezTo>
                    <a:pt x="159" y="64"/>
                    <a:pt x="161" y="63"/>
                    <a:pt x="159" y="61"/>
                  </a:cubicBezTo>
                  <a:cubicBezTo>
                    <a:pt x="157" y="59"/>
                    <a:pt x="154" y="60"/>
                    <a:pt x="151" y="61"/>
                  </a:cubicBezTo>
                  <a:cubicBezTo>
                    <a:pt x="148" y="61"/>
                    <a:pt x="143" y="57"/>
                    <a:pt x="140" y="57"/>
                  </a:cubicBezTo>
                  <a:cubicBezTo>
                    <a:pt x="137" y="57"/>
                    <a:pt x="138" y="56"/>
                    <a:pt x="137" y="55"/>
                  </a:cubicBezTo>
                  <a:cubicBezTo>
                    <a:pt x="136" y="54"/>
                    <a:pt x="134" y="54"/>
                    <a:pt x="133" y="54"/>
                  </a:cubicBezTo>
                  <a:cubicBezTo>
                    <a:pt x="133" y="54"/>
                    <a:pt x="134" y="51"/>
                    <a:pt x="134" y="51"/>
                  </a:cubicBezTo>
                  <a:cubicBezTo>
                    <a:pt x="133" y="50"/>
                    <a:pt x="131" y="49"/>
                    <a:pt x="129" y="49"/>
                  </a:cubicBezTo>
                  <a:cubicBezTo>
                    <a:pt x="127" y="48"/>
                    <a:pt x="130" y="44"/>
                    <a:pt x="129" y="43"/>
                  </a:cubicBezTo>
                  <a:cubicBezTo>
                    <a:pt x="128" y="42"/>
                    <a:pt x="126" y="38"/>
                    <a:pt x="123" y="38"/>
                  </a:cubicBezTo>
                  <a:cubicBezTo>
                    <a:pt x="121" y="37"/>
                    <a:pt x="120" y="37"/>
                    <a:pt x="118" y="36"/>
                  </a:cubicBezTo>
                  <a:cubicBezTo>
                    <a:pt x="116" y="35"/>
                    <a:pt x="105" y="34"/>
                    <a:pt x="103" y="35"/>
                  </a:cubicBezTo>
                  <a:cubicBezTo>
                    <a:pt x="101" y="35"/>
                    <a:pt x="100" y="37"/>
                    <a:pt x="99" y="38"/>
                  </a:cubicBezTo>
                  <a:cubicBezTo>
                    <a:pt x="98" y="39"/>
                    <a:pt x="103" y="40"/>
                    <a:pt x="102" y="41"/>
                  </a:cubicBezTo>
                  <a:cubicBezTo>
                    <a:pt x="102" y="42"/>
                    <a:pt x="98" y="41"/>
                    <a:pt x="96" y="40"/>
                  </a:cubicBezTo>
                  <a:cubicBezTo>
                    <a:pt x="94" y="40"/>
                    <a:pt x="94" y="46"/>
                    <a:pt x="91" y="47"/>
                  </a:cubicBezTo>
                  <a:cubicBezTo>
                    <a:pt x="88" y="49"/>
                    <a:pt x="91" y="39"/>
                    <a:pt x="92" y="37"/>
                  </a:cubicBezTo>
                  <a:cubicBezTo>
                    <a:pt x="92" y="35"/>
                    <a:pt x="90" y="34"/>
                    <a:pt x="89" y="34"/>
                  </a:cubicBezTo>
                  <a:cubicBezTo>
                    <a:pt x="88" y="34"/>
                    <a:pt x="84" y="37"/>
                    <a:pt x="83" y="38"/>
                  </a:cubicBezTo>
                  <a:cubicBezTo>
                    <a:pt x="83" y="39"/>
                    <a:pt x="81" y="38"/>
                    <a:pt x="80" y="38"/>
                  </a:cubicBezTo>
                  <a:cubicBezTo>
                    <a:pt x="79" y="37"/>
                    <a:pt x="76" y="42"/>
                    <a:pt x="74" y="44"/>
                  </a:cubicBezTo>
                  <a:cubicBezTo>
                    <a:pt x="72" y="47"/>
                    <a:pt x="69" y="49"/>
                    <a:pt x="67" y="48"/>
                  </a:cubicBezTo>
                  <a:cubicBezTo>
                    <a:pt x="64" y="47"/>
                    <a:pt x="71" y="40"/>
                    <a:pt x="73" y="37"/>
                  </a:cubicBezTo>
                  <a:cubicBezTo>
                    <a:pt x="75" y="34"/>
                    <a:pt x="77" y="34"/>
                    <a:pt x="79" y="32"/>
                  </a:cubicBezTo>
                  <a:cubicBezTo>
                    <a:pt x="80" y="31"/>
                    <a:pt x="80" y="24"/>
                    <a:pt x="80" y="23"/>
                  </a:cubicBezTo>
                  <a:cubicBezTo>
                    <a:pt x="79" y="21"/>
                    <a:pt x="82" y="20"/>
                    <a:pt x="83" y="18"/>
                  </a:cubicBezTo>
                  <a:cubicBezTo>
                    <a:pt x="85" y="17"/>
                    <a:pt x="84" y="17"/>
                    <a:pt x="83" y="16"/>
                  </a:cubicBezTo>
                  <a:cubicBezTo>
                    <a:pt x="82" y="14"/>
                    <a:pt x="85" y="14"/>
                    <a:pt x="85" y="11"/>
                  </a:cubicBezTo>
                  <a:cubicBezTo>
                    <a:pt x="86" y="8"/>
                    <a:pt x="87" y="6"/>
                    <a:pt x="87" y="4"/>
                  </a:cubicBezTo>
                  <a:cubicBezTo>
                    <a:pt x="87" y="2"/>
                    <a:pt x="81" y="3"/>
                    <a:pt x="80" y="3"/>
                  </a:cubicBezTo>
                  <a:cubicBezTo>
                    <a:pt x="78" y="4"/>
                    <a:pt x="74" y="4"/>
                    <a:pt x="73" y="5"/>
                  </a:cubicBezTo>
                  <a:cubicBezTo>
                    <a:pt x="72" y="6"/>
                    <a:pt x="75" y="9"/>
                    <a:pt x="74" y="10"/>
                  </a:cubicBezTo>
                  <a:cubicBezTo>
                    <a:pt x="74" y="10"/>
                    <a:pt x="72" y="9"/>
                    <a:pt x="70" y="8"/>
                  </a:cubicBezTo>
                  <a:cubicBezTo>
                    <a:pt x="68" y="8"/>
                    <a:pt x="64" y="9"/>
                    <a:pt x="64" y="10"/>
                  </a:cubicBezTo>
                  <a:cubicBezTo>
                    <a:pt x="63" y="11"/>
                    <a:pt x="69" y="12"/>
                    <a:pt x="69" y="13"/>
                  </a:cubicBezTo>
                  <a:cubicBezTo>
                    <a:pt x="70" y="14"/>
                    <a:pt x="71" y="15"/>
                    <a:pt x="72" y="16"/>
                  </a:cubicBezTo>
                  <a:cubicBezTo>
                    <a:pt x="73" y="18"/>
                    <a:pt x="68" y="20"/>
                    <a:pt x="65" y="20"/>
                  </a:cubicBezTo>
                  <a:cubicBezTo>
                    <a:pt x="62" y="20"/>
                    <a:pt x="62" y="19"/>
                    <a:pt x="59" y="20"/>
                  </a:cubicBezTo>
                  <a:cubicBezTo>
                    <a:pt x="56" y="21"/>
                    <a:pt x="57" y="19"/>
                    <a:pt x="55" y="20"/>
                  </a:cubicBezTo>
                  <a:cubicBezTo>
                    <a:pt x="52" y="20"/>
                    <a:pt x="52" y="27"/>
                    <a:pt x="51" y="30"/>
                  </a:cubicBezTo>
                  <a:cubicBezTo>
                    <a:pt x="51" y="33"/>
                    <a:pt x="52" y="34"/>
                    <a:pt x="54" y="36"/>
                  </a:cubicBezTo>
                  <a:cubicBezTo>
                    <a:pt x="56" y="38"/>
                    <a:pt x="55" y="39"/>
                    <a:pt x="53" y="39"/>
                  </a:cubicBezTo>
                  <a:cubicBezTo>
                    <a:pt x="52" y="40"/>
                    <a:pt x="49" y="38"/>
                    <a:pt x="48" y="39"/>
                  </a:cubicBezTo>
                  <a:cubicBezTo>
                    <a:pt x="47" y="39"/>
                    <a:pt x="49" y="43"/>
                    <a:pt x="48" y="46"/>
                  </a:cubicBezTo>
                  <a:cubicBezTo>
                    <a:pt x="47" y="48"/>
                    <a:pt x="51" y="51"/>
                    <a:pt x="54" y="52"/>
                  </a:cubicBezTo>
                  <a:cubicBezTo>
                    <a:pt x="56" y="52"/>
                    <a:pt x="55" y="53"/>
                    <a:pt x="55" y="55"/>
                  </a:cubicBezTo>
                  <a:cubicBezTo>
                    <a:pt x="56" y="56"/>
                    <a:pt x="63" y="59"/>
                    <a:pt x="64" y="61"/>
                  </a:cubicBezTo>
                  <a:cubicBezTo>
                    <a:pt x="64" y="63"/>
                    <a:pt x="61" y="64"/>
                    <a:pt x="60" y="65"/>
                  </a:cubicBezTo>
                  <a:cubicBezTo>
                    <a:pt x="58" y="66"/>
                    <a:pt x="58" y="65"/>
                    <a:pt x="57" y="65"/>
                  </a:cubicBezTo>
                  <a:cubicBezTo>
                    <a:pt x="56" y="65"/>
                    <a:pt x="55" y="67"/>
                    <a:pt x="53" y="68"/>
                  </a:cubicBezTo>
                  <a:cubicBezTo>
                    <a:pt x="52" y="69"/>
                    <a:pt x="52" y="65"/>
                    <a:pt x="52" y="64"/>
                  </a:cubicBezTo>
                  <a:cubicBezTo>
                    <a:pt x="52" y="63"/>
                    <a:pt x="46" y="67"/>
                    <a:pt x="43" y="67"/>
                  </a:cubicBezTo>
                  <a:cubicBezTo>
                    <a:pt x="40" y="68"/>
                    <a:pt x="46" y="63"/>
                    <a:pt x="48" y="62"/>
                  </a:cubicBezTo>
                  <a:cubicBezTo>
                    <a:pt x="49" y="60"/>
                    <a:pt x="48" y="59"/>
                    <a:pt x="47" y="59"/>
                  </a:cubicBezTo>
                  <a:cubicBezTo>
                    <a:pt x="46" y="59"/>
                    <a:pt x="48" y="57"/>
                    <a:pt x="45" y="54"/>
                  </a:cubicBezTo>
                  <a:cubicBezTo>
                    <a:pt x="42" y="52"/>
                    <a:pt x="39" y="49"/>
                    <a:pt x="38" y="45"/>
                  </a:cubicBezTo>
                  <a:cubicBezTo>
                    <a:pt x="37" y="41"/>
                    <a:pt x="43" y="35"/>
                    <a:pt x="44" y="33"/>
                  </a:cubicBezTo>
                  <a:cubicBezTo>
                    <a:pt x="44" y="30"/>
                    <a:pt x="44" y="26"/>
                    <a:pt x="45" y="21"/>
                  </a:cubicBezTo>
                  <a:cubicBezTo>
                    <a:pt x="46" y="17"/>
                    <a:pt x="56" y="10"/>
                    <a:pt x="58" y="8"/>
                  </a:cubicBezTo>
                  <a:cubicBezTo>
                    <a:pt x="60" y="7"/>
                    <a:pt x="64" y="3"/>
                    <a:pt x="65" y="2"/>
                  </a:cubicBezTo>
                  <a:cubicBezTo>
                    <a:pt x="65" y="0"/>
                    <a:pt x="64" y="1"/>
                    <a:pt x="62" y="2"/>
                  </a:cubicBezTo>
                  <a:cubicBezTo>
                    <a:pt x="60" y="3"/>
                    <a:pt x="45" y="2"/>
                    <a:pt x="43" y="2"/>
                  </a:cubicBezTo>
                  <a:cubicBezTo>
                    <a:pt x="41" y="3"/>
                    <a:pt x="30" y="7"/>
                    <a:pt x="29" y="8"/>
                  </a:cubicBezTo>
                  <a:cubicBezTo>
                    <a:pt x="28" y="8"/>
                    <a:pt x="25" y="10"/>
                    <a:pt x="23" y="12"/>
                  </a:cubicBezTo>
                  <a:cubicBezTo>
                    <a:pt x="21" y="14"/>
                    <a:pt x="17" y="16"/>
                    <a:pt x="15" y="17"/>
                  </a:cubicBezTo>
                  <a:cubicBezTo>
                    <a:pt x="13" y="18"/>
                    <a:pt x="13" y="25"/>
                    <a:pt x="13" y="27"/>
                  </a:cubicBezTo>
                  <a:cubicBezTo>
                    <a:pt x="12" y="30"/>
                    <a:pt x="6" y="39"/>
                    <a:pt x="3" y="42"/>
                  </a:cubicBezTo>
                  <a:cubicBezTo>
                    <a:pt x="0" y="44"/>
                    <a:pt x="1" y="49"/>
                    <a:pt x="4" y="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4" name="Freeform 90"/>
            <p:cNvSpPr>
              <a:spLocks/>
            </p:cNvSpPr>
            <p:nvPr/>
          </p:nvSpPr>
          <p:spPr bwMode="auto">
            <a:xfrm>
              <a:off x="4629261" y="2056727"/>
              <a:ext cx="66300" cy="48529"/>
            </a:xfrm>
            <a:custGeom>
              <a:avLst/>
              <a:gdLst>
                <a:gd name="T0" fmla="*/ 1 w 41"/>
                <a:gd name="T1" fmla="*/ 29 h 30"/>
                <a:gd name="T2" fmla="*/ 23 w 41"/>
                <a:gd name="T3" fmla="*/ 29 h 30"/>
                <a:gd name="T4" fmla="*/ 32 w 41"/>
                <a:gd name="T5" fmla="*/ 30 h 30"/>
                <a:gd name="T6" fmla="*/ 38 w 41"/>
                <a:gd name="T7" fmla="*/ 21 h 30"/>
                <a:gd name="T8" fmla="*/ 37 w 41"/>
                <a:gd name="T9" fmla="*/ 14 h 30"/>
                <a:gd name="T10" fmla="*/ 38 w 41"/>
                <a:gd name="T11" fmla="*/ 9 h 30"/>
                <a:gd name="T12" fmla="*/ 34 w 41"/>
                <a:gd name="T13" fmla="*/ 5 h 30"/>
                <a:gd name="T14" fmla="*/ 23 w 41"/>
                <a:gd name="T15" fmla="*/ 6 h 30"/>
                <a:gd name="T16" fmla="*/ 16 w 41"/>
                <a:gd name="T17" fmla="*/ 2 h 30"/>
                <a:gd name="T18" fmla="*/ 9 w 41"/>
                <a:gd name="T19" fmla="*/ 3 h 30"/>
                <a:gd name="T20" fmla="*/ 5 w 41"/>
                <a:gd name="T21" fmla="*/ 7 h 30"/>
                <a:gd name="T22" fmla="*/ 3 w 41"/>
                <a:gd name="T23" fmla="*/ 19 h 30"/>
                <a:gd name="T24" fmla="*/ 1 w 41"/>
                <a:gd name="T2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0">
                  <a:moveTo>
                    <a:pt x="1" y="29"/>
                  </a:moveTo>
                  <a:cubicBezTo>
                    <a:pt x="3" y="30"/>
                    <a:pt x="20" y="29"/>
                    <a:pt x="23" y="29"/>
                  </a:cubicBezTo>
                  <a:cubicBezTo>
                    <a:pt x="26" y="28"/>
                    <a:pt x="28" y="30"/>
                    <a:pt x="32" y="30"/>
                  </a:cubicBezTo>
                  <a:cubicBezTo>
                    <a:pt x="41" y="29"/>
                    <a:pt x="38" y="24"/>
                    <a:pt x="38" y="21"/>
                  </a:cubicBezTo>
                  <a:cubicBezTo>
                    <a:pt x="37" y="18"/>
                    <a:pt x="38" y="15"/>
                    <a:pt x="37" y="14"/>
                  </a:cubicBezTo>
                  <a:cubicBezTo>
                    <a:pt x="36" y="12"/>
                    <a:pt x="37" y="10"/>
                    <a:pt x="38" y="9"/>
                  </a:cubicBezTo>
                  <a:cubicBezTo>
                    <a:pt x="38" y="7"/>
                    <a:pt x="36" y="6"/>
                    <a:pt x="34" y="5"/>
                  </a:cubicBezTo>
                  <a:cubicBezTo>
                    <a:pt x="32" y="5"/>
                    <a:pt x="25" y="5"/>
                    <a:pt x="23" y="6"/>
                  </a:cubicBezTo>
                  <a:cubicBezTo>
                    <a:pt x="21" y="6"/>
                    <a:pt x="17" y="4"/>
                    <a:pt x="16" y="2"/>
                  </a:cubicBezTo>
                  <a:cubicBezTo>
                    <a:pt x="15" y="0"/>
                    <a:pt x="12" y="1"/>
                    <a:pt x="9" y="3"/>
                  </a:cubicBezTo>
                  <a:cubicBezTo>
                    <a:pt x="5" y="4"/>
                    <a:pt x="5" y="5"/>
                    <a:pt x="5" y="7"/>
                  </a:cubicBezTo>
                  <a:cubicBezTo>
                    <a:pt x="4" y="9"/>
                    <a:pt x="3" y="16"/>
                    <a:pt x="3" y="19"/>
                  </a:cubicBezTo>
                  <a:cubicBezTo>
                    <a:pt x="2" y="23"/>
                    <a:pt x="0" y="28"/>
                    <a:pt x="1" y="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5" name="Freeform 91"/>
            <p:cNvSpPr>
              <a:spLocks/>
            </p:cNvSpPr>
            <p:nvPr/>
          </p:nvSpPr>
          <p:spPr bwMode="auto">
            <a:xfrm>
              <a:off x="4323733" y="2202314"/>
              <a:ext cx="62883" cy="49896"/>
            </a:xfrm>
            <a:custGeom>
              <a:avLst/>
              <a:gdLst>
                <a:gd name="T0" fmla="*/ 34 w 39"/>
                <a:gd name="T1" fmla="*/ 15 h 31"/>
                <a:gd name="T2" fmla="*/ 32 w 39"/>
                <a:gd name="T3" fmla="*/ 10 h 31"/>
                <a:gd name="T4" fmla="*/ 29 w 39"/>
                <a:gd name="T5" fmla="*/ 8 h 31"/>
                <a:gd name="T6" fmla="*/ 27 w 39"/>
                <a:gd name="T7" fmla="*/ 5 h 31"/>
                <a:gd name="T8" fmla="*/ 22 w 39"/>
                <a:gd name="T9" fmla="*/ 1 h 31"/>
                <a:gd name="T10" fmla="*/ 18 w 39"/>
                <a:gd name="T11" fmla="*/ 4 h 31"/>
                <a:gd name="T12" fmla="*/ 15 w 39"/>
                <a:gd name="T13" fmla="*/ 10 h 31"/>
                <a:gd name="T14" fmla="*/ 14 w 39"/>
                <a:gd name="T15" fmla="*/ 12 h 31"/>
                <a:gd name="T16" fmla="*/ 10 w 39"/>
                <a:gd name="T17" fmla="*/ 18 h 31"/>
                <a:gd name="T18" fmla="*/ 2 w 39"/>
                <a:gd name="T19" fmla="*/ 19 h 31"/>
                <a:gd name="T20" fmla="*/ 3 w 39"/>
                <a:gd name="T21" fmla="*/ 24 h 31"/>
                <a:gd name="T22" fmla="*/ 8 w 39"/>
                <a:gd name="T23" fmla="*/ 26 h 31"/>
                <a:gd name="T24" fmla="*/ 17 w 39"/>
                <a:gd name="T25" fmla="*/ 29 h 31"/>
                <a:gd name="T26" fmla="*/ 26 w 39"/>
                <a:gd name="T27" fmla="*/ 31 h 31"/>
                <a:gd name="T28" fmla="*/ 37 w 39"/>
                <a:gd name="T29" fmla="*/ 26 h 31"/>
                <a:gd name="T30" fmla="*/ 36 w 39"/>
                <a:gd name="T31" fmla="*/ 24 h 31"/>
                <a:gd name="T32" fmla="*/ 34 w 39"/>
                <a:gd name="T33" fmla="*/ 19 h 31"/>
                <a:gd name="T34" fmla="*/ 34 w 39"/>
                <a:gd name="T3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1">
                  <a:moveTo>
                    <a:pt x="34" y="15"/>
                  </a:moveTo>
                  <a:cubicBezTo>
                    <a:pt x="35" y="15"/>
                    <a:pt x="33" y="11"/>
                    <a:pt x="32" y="10"/>
                  </a:cubicBezTo>
                  <a:cubicBezTo>
                    <a:pt x="31" y="8"/>
                    <a:pt x="30" y="8"/>
                    <a:pt x="29" y="8"/>
                  </a:cubicBezTo>
                  <a:cubicBezTo>
                    <a:pt x="27" y="9"/>
                    <a:pt x="26" y="6"/>
                    <a:pt x="27" y="5"/>
                  </a:cubicBezTo>
                  <a:cubicBezTo>
                    <a:pt x="28" y="4"/>
                    <a:pt x="23" y="2"/>
                    <a:pt x="22" y="1"/>
                  </a:cubicBezTo>
                  <a:cubicBezTo>
                    <a:pt x="21" y="0"/>
                    <a:pt x="19" y="4"/>
                    <a:pt x="18" y="4"/>
                  </a:cubicBezTo>
                  <a:cubicBezTo>
                    <a:pt x="17" y="5"/>
                    <a:pt x="16" y="9"/>
                    <a:pt x="15" y="10"/>
                  </a:cubicBezTo>
                  <a:cubicBezTo>
                    <a:pt x="14" y="10"/>
                    <a:pt x="13" y="11"/>
                    <a:pt x="14" y="12"/>
                  </a:cubicBezTo>
                  <a:cubicBezTo>
                    <a:pt x="15" y="13"/>
                    <a:pt x="12" y="17"/>
                    <a:pt x="10" y="18"/>
                  </a:cubicBezTo>
                  <a:cubicBezTo>
                    <a:pt x="7" y="19"/>
                    <a:pt x="3" y="19"/>
                    <a:pt x="2" y="19"/>
                  </a:cubicBezTo>
                  <a:cubicBezTo>
                    <a:pt x="0" y="19"/>
                    <a:pt x="1" y="23"/>
                    <a:pt x="3" y="24"/>
                  </a:cubicBezTo>
                  <a:cubicBezTo>
                    <a:pt x="4" y="25"/>
                    <a:pt x="7" y="25"/>
                    <a:pt x="8" y="26"/>
                  </a:cubicBezTo>
                  <a:cubicBezTo>
                    <a:pt x="9" y="26"/>
                    <a:pt x="14" y="28"/>
                    <a:pt x="17" y="29"/>
                  </a:cubicBezTo>
                  <a:cubicBezTo>
                    <a:pt x="20" y="29"/>
                    <a:pt x="24" y="31"/>
                    <a:pt x="26" y="31"/>
                  </a:cubicBezTo>
                  <a:cubicBezTo>
                    <a:pt x="28" y="31"/>
                    <a:pt x="36" y="27"/>
                    <a:pt x="37" y="26"/>
                  </a:cubicBezTo>
                  <a:cubicBezTo>
                    <a:pt x="39" y="25"/>
                    <a:pt x="38" y="25"/>
                    <a:pt x="36" y="24"/>
                  </a:cubicBezTo>
                  <a:cubicBezTo>
                    <a:pt x="35" y="22"/>
                    <a:pt x="35" y="19"/>
                    <a:pt x="34" y="19"/>
                  </a:cubicBezTo>
                  <a:cubicBezTo>
                    <a:pt x="32" y="18"/>
                    <a:pt x="33" y="16"/>
                    <a:pt x="34"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6" name="Freeform 92"/>
            <p:cNvSpPr>
              <a:spLocks/>
            </p:cNvSpPr>
            <p:nvPr/>
          </p:nvSpPr>
          <p:spPr bwMode="auto">
            <a:xfrm>
              <a:off x="4002485" y="2032120"/>
              <a:ext cx="161308" cy="134651"/>
            </a:xfrm>
            <a:custGeom>
              <a:avLst/>
              <a:gdLst>
                <a:gd name="T0" fmla="*/ 7 w 100"/>
                <a:gd name="T1" fmla="*/ 67 h 83"/>
                <a:gd name="T2" fmla="*/ 10 w 100"/>
                <a:gd name="T3" fmla="*/ 80 h 83"/>
                <a:gd name="T4" fmla="*/ 16 w 100"/>
                <a:gd name="T5" fmla="*/ 81 h 83"/>
                <a:gd name="T6" fmla="*/ 22 w 100"/>
                <a:gd name="T7" fmla="*/ 80 h 83"/>
                <a:gd name="T8" fmla="*/ 25 w 100"/>
                <a:gd name="T9" fmla="*/ 75 h 83"/>
                <a:gd name="T10" fmla="*/ 32 w 100"/>
                <a:gd name="T11" fmla="*/ 75 h 83"/>
                <a:gd name="T12" fmla="*/ 46 w 100"/>
                <a:gd name="T13" fmla="*/ 68 h 83"/>
                <a:gd name="T14" fmla="*/ 58 w 100"/>
                <a:gd name="T15" fmla="*/ 47 h 83"/>
                <a:gd name="T16" fmla="*/ 67 w 100"/>
                <a:gd name="T17" fmla="*/ 41 h 83"/>
                <a:gd name="T18" fmla="*/ 75 w 100"/>
                <a:gd name="T19" fmla="*/ 38 h 83"/>
                <a:gd name="T20" fmla="*/ 87 w 100"/>
                <a:gd name="T21" fmla="*/ 34 h 83"/>
                <a:gd name="T22" fmla="*/ 100 w 100"/>
                <a:gd name="T23" fmla="*/ 24 h 83"/>
                <a:gd name="T24" fmla="*/ 95 w 100"/>
                <a:gd name="T25" fmla="*/ 22 h 83"/>
                <a:gd name="T26" fmla="*/ 93 w 100"/>
                <a:gd name="T27" fmla="*/ 19 h 83"/>
                <a:gd name="T28" fmla="*/ 87 w 100"/>
                <a:gd name="T29" fmla="*/ 11 h 83"/>
                <a:gd name="T30" fmla="*/ 79 w 100"/>
                <a:gd name="T31" fmla="*/ 10 h 83"/>
                <a:gd name="T32" fmla="*/ 76 w 100"/>
                <a:gd name="T33" fmla="*/ 14 h 83"/>
                <a:gd name="T34" fmla="*/ 74 w 100"/>
                <a:gd name="T35" fmla="*/ 11 h 83"/>
                <a:gd name="T36" fmla="*/ 71 w 100"/>
                <a:gd name="T37" fmla="*/ 9 h 83"/>
                <a:gd name="T38" fmla="*/ 64 w 100"/>
                <a:gd name="T39" fmla="*/ 6 h 83"/>
                <a:gd name="T40" fmla="*/ 57 w 100"/>
                <a:gd name="T41" fmla="*/ 8 h 83"/>
                <a:gd name="T42" fmla="*/ 61 w 100"/>
                <a:gd name="T43" fmla="*/ 3 h 83"/>
                <a:gd name="T44" fmla="*/ 59 w 100"/>
                <a:gd name="T45" fmla="*/ 1 h 83"/>
                <a:gd name="T46" fmla="*/ 47 w 100"/>
                <a:gd name="T47" fmla="*/ 2 h 83"/>
                <a:gd name="T48" fmla="*/ 37 w 100"/>
                <a:gd name="T49" fmla="*/ 6 h 83"/>
                <a:gd name="T50" fmla="*/ 27 w 100"/>
                <a:gd name="T51" fmla="*/ 12 h 83"/>
                <a:gd name="T52" fmla="*/ 29 w 100"/>
                <a:gd name="T53" fmla="*/ 13 h 83"/>
                <a:gd name="T54" fmla="*/ 28 w 100"/>
                <a:gd name="T55" fmla="*/ 17 h 83"/>
                <a:gd name="T56" fmla="*/ 29 w 100"/>
                <a:gd name="T57" fmla="*/ 19 h 83"/>
                <a:gd name="T58" fmla="*/ 27 w 100"/>
                <a:gd name="T59" fmla="*/ 24 h 83"/>
                <a:gd name="T60" fmla="*/ 22 w 100"/>
                <a:gd name="T61" fmla="*/ 27 h 83"/>
                <a:gd name="T62" fmla="*/ 15 w 100"/>
                <a:gd name="T63" fmla="*/ 39 h 83"/>
                <a:gd name="T64" fmla="*/ 11 w 100"/>
                <a:gd name="T65" fmla="*/ 43 h 83"/>
                <a:gd name="T66" fmla="*/ 10 w 100"/>
                <a:gd name="T67" fmla="*/ 46 h 83"/>
                <a:gd name="T68" fmla="*/ 3 w 100"/>
                <a:gd name="T69" fmla="*/ 58 h 83"/>
                <a:gd name="T70" fmla="*/ 1 w 100"/>
                <a:gd name="T71" fmla="*/ 63 h 83"/>
                <a:gd name="T72" fmla="*/ 7 w 100"/>
                <a:gd name="T73" fmla="*/ 6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3">
                  <a:moveTo>
                    <a:pt x="7" y="67"/>
                  </a:moveTo>
                  <a:cubicBezTo>
                    <a:pt x="10" y="69"/>
                    <a:pt x="10" y="78"/>
                    <a:pt x="10" y="80"/>
                  </a:cubicBezTo>
                  <a:cubicBezTo>
                    <a:pt x="11" y="83"/>
                    <a:pt x="14" y="81"/>
                    <a:pt x="16" y="81"/>
                  </a:cubicBezTo>
                  <a:cubicBezTo>
                    <a:pt x="18" y="81"/>
                    <a:pt x="21" y="80"/>
                    <a:pt x="22" y="80"/>
                  </a:cubicBezTo>
                  <a:cubicBezTo>
                    <a:pt x="23" y="79"/>
                    <a:pt x="23" y="78"/>
                    <a:pt x="25" y="75"/>
                  </a:cubicBezTo>
                  <a:cubicBezTo>
                    <a:pt x="27" y="72"/>
                    <a:pt x="27" y="76"/>
                    <a:pt x="32" y="75"/>
                  </a:cubicBezTo>
                  <a:cubicBezTo>
                    <a:pt x="38" y="74"/>
                    <a:pt x="43" y="71"/>
                    <a:pt x="46" y="68"/>
                  </a:cubicBezTo>
                  <a:cubicBezTo>
                    <a:pt x="50" y="65"/>
                    <a:pt x="56" y="48"/>
                    <a:pt x="58" y="47"/>
                  </a:cubicBezTo>
                  <a:cubicBezTo>
                    <a:pt x="59" y="45"/>
                    <a:pt x="63" y="41"/>
                    <a:pt x="67" y="41"/>
                  </a:cubicBezTo>
                  <a:cubicBezTo>
                    <a:pt x="70" y="41"/>
                    <a:pt x="72" y="39"/>
                    <a:pt x="75" y="38"/>
                  </a:cubicBezTo>
                  <a:cubicBezTo>
                    <a:pt x="79" y="36"/>
                    <a:pt x="84" y="35"/>
                    <a:pt x="87" y="34"/>
                  </a:cubicBezTo>
                  <a:cubicBezTo>
                    <a:pt x="90" y="34"/>
                    <a:pt x="99" y="26"/>
                    <a:pt x="100" y="24"/>
                  </a:cubicBezTo>
                  <a:cubicBezTo>
                    <a:pt x="100" y="24"/>
                    <a:pt x="98" y="22"/>
                    <a:pt x="95" y="22"/>
                  </a:cubicBezTo>
                  <a:cubicBezTo>
                    <a:pt x="93" y="21"/>
                    <a:pt x="94" y="19"/>
                    <a:pt x="93" y="19"/>
                  </a:cubicBezTo>
                  <a:cubicBezTo>
                    <a:pt x="92" y="18"/>
                    <a:pt x="88" y="14"/>
                    <a:pt x="87" y="11"/>
                  </a:cubicBezTo>
                  <a:cubicBezTo>
                    <a:pt x="86" y="9"/>
                    <a:pt x="81" y="10"/>
                    <a:pt x="79" y="10"/>
                  </a:cubicBezTo>
                  <a:cubicBezTo>
                    <a:pt x="76" y="11"/>
                    <a:pt x="78" y="13"/>
                    <a:pt x="76" y="14"/>
                  </a:cubicBezTo>
                  <a:cubicBezTo>
                    <a:pt x="73" y="15"/>
                    <a:pt x="73" y="12"/>
                    <a:pt x="74" y="11"/>
                  </a:cubicBezTo>
                  <a:cubicBezTo>
                    <a:pt x="74" y="10"/>
                    <a:pt x="74" y="8"/>
                    <a:pt x="71" y="9"/>
                  </a:cubicBezTo>
                  <a:cubicBezTo>
                    <a:pt x="69" y="10"/>
                    <a:pt x="67" y="7"/>
                    <a:pt x="64" y="6"/>
                  </a:cubicBezTo>
                  <a:cubicBezTo>
                    <a:pt x="61" y="6"/>
                    <a:pt x="60" y="8"/>
                    <a:pt x="57" y="8"/>
                  </a:cubicBezTo>
                  <a:cubicBezTo>
                    <a:pt x="53" y="8"/>
                    <a:pt x="59" y="4"/>
                    <a:pt x="61" y="3"/>
                  </a:cubicBezTo>
                  <a:cubicBezTo>
                    <a:pt x="62" y="1"/>
                    <a:pt x="63" y="0"/>
                    <a:pt x="59" y="1"/>
                  </a:cubicBezTo>
                  <a:cubicBezTo>
                    <a:pt x="56" y="3"/>
                    <a:pt x="49" y="2"/>
                    <a:pt x="47" y="2"/>
                  </a:cubicBezTo>
                  <a:cubicBezTo>
                    <a:pt x="44" y="2"/>
                    <a:pt x="42" y="6"/>
                    <a:pt x="37" y="6"/>
                  </a:cubicBezTo>
                  <a:cubicBezTo>
                    <a:pt x="33" y="6"/>
                    <a:pt x="29" y="10"/>
                    <a:pt x="27" y="12"/>
                  </a:cubicBezTo>
                  <a:cubicBezTo>
                    <a:pt x="25" y="13"/>
                    <a:pt x="28" y="13"/>
                    <a:pt x="29" y="13"/>
                  </a:cubicBezTo>
                  <a:cubicBezTo>
                    <a:pt x="30" y="13"/>
                    <a:pt x="29" y="15"/>
                    <a:pt x="28" y="17"/>
                  </a:cubicBezTo>
                  <a:cubicBezTo>
                    <a:pt x="27" y="19"/>
                    <a:pt x="29" y="19"/>
                    <a:pt x="29" y="19"/>
                  </a:cubicBezTo>
                  <a:cubicBezTo>
                    <a:pt x="29" y="19"/>
                    <a:pt x="29" y="24"/>
                    <a:pt x="27" y="24"/>
                  </a:cubicBezTo>
                  <a:cubicBezTo>
                    <a:pt x="25" y="24"/>
                    <a:pt x="25" y="24"/>
                    <a:pt x="22" y="27"/>
                  </a:cubicBezTo>
                  <a:cubicBezTo>
                    <a:pt x="19" y="30"/>
                    <a:pt x="15" y="38"/>
                    <a:pt x="15" y="39"/>
                  </a:cubicBezTo>
                  <a:cubicBezTo>
                    <a:pt x="14" y="40"/>
                    <a:pt x="14" y="42"/>
                    <a:pt x="11" y="43"/>
                  </a:cubicBezTo>
                  <a:cubicBezTo>
                    <a:pt x="9" y="44"/>
                    <a:pt x="10" y="45"/>
                    <a:pt x="10" y="46"/>
                  </a:cubicBezTo>
                  <a:cubicBezTo>
                    <a:pt x="9" y="48"/>
                    <a:pt x="5" y="57"/>
                    <a:pt x="3" y="58"/>
                  </a:cubicBezTo>
                  <a:cubicBezTo>
                    <a:pt x="2" y="59"/>
                    <a:pt x="2" y="60"/>
                    <a:pt x="1" y="63"/>
                  </a:cubicBezTo>
                  <a:cubicBezTo>
                    <a:pt x="0" y="65"/>
                    <a:pt x="4" y="65"/>
                    <a:pt x="7" y="6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7" name="Freeform 93"/>
            <p:cNvSpPr>
              <a:spLocks/>
            </p:cNvSpPr>
            <p:nvPr/>
          </p:nvSpPr>
          <p:spPr bwMode="auto">
            <a:xfrm>
              <a:off x="4084506" y="2077916"/>
              <a:ext cx="235810" cy="170877"/>
            </a:xfrm>
            <a:custGeom>
              <a:avLst/>
              <a:gdLst>
                <a:gd name="T0" fmla="*/ 24 w 146"/>
                <a:gd name="T1" fmla="*/ 15 h 106"/>
                <a:gd name="T2" fmla="*/ 11 w 146"/>
                <a:gd name="T3" fmla="*/ 21 h 106"/>
                <a:gd name="T4" fmla="*/ 13 w 146"/>
                <a:gd name="T5" fmla="*/ 28 h 106"/>
                <a:gd name="T6" fmla="*/ 1 w 146"/>
                <a:gd name="T7" fmla="*/ 38 h 106"/>
                <a:gd name="T8" fmla="*/ 4 w 146"/>
                <a:gd name="T9" fmla="*/ 44 h 106"/>
                <a:gd name="T10" fmla="*/ 9 w 146"/>
                <a:gd name="T11" fmla="*/ 47 h 106"/>
                <a:gd name="T12" fmla="*/ 25 w 146"/>
                <a:gd name="T13" fmla="*/ 45 h 106"/>
                <a:gd name="T14" fmla="*/ 21 w 146"/>
                <a:gd name="T15" fmla="*/ 48 h 106"/>
                <a:gd name="T16" fmla="*/ 4 w 146"/>
                <a:gd name="T17" fmla="*/ 53 h 106"/>
                <a:gd name="T18" fmla="*/ 9 w 146"/>
                <a:gd name="T19" fmla="*/ 64 h 106"/>
                <a:gd name="T20" fmla="*/ 19 w 146"/>
                <a:gd name="T21" fmla="*/ 64 h 106"/>
                <a:gd name="T22" fmla="*/ 40 w 146"/>
                <a:gd name="T23" fmla="*/ 62 h 106"/>
                <a:gd name="T24" fmla="*/ 58 w 146"/>
                <a:gd name="T25" fmla="*/ 66 h 106"/>
                <a:gd name="T26" fmla="*/ 52 w 146"/>
                <a:gd name="T27" fmla="*/ 71 h 106"/>
                <a:gd name="T28" fmla="*/ 40 w 146"/>
                <a:gd name="T29" fmla="*/ 73 h 106"/>
                <a:gd name="T30" fmla="*/ 15 w 146"/>
                <a:gd name="T31" fmla="*/ 74 h 106"/>
                <a:gd name="T32" fmla="*/ 5 w 146"/>
                <a:gd name="T33" fmla="*/ 83 h 106"/>
                <a:gd name="T34" fmla="*/ 12 w 146"/>
                <a:gd name="T35" fmla="*/ 93 h 106"/>
                <a:gd name="T36" fmla="*/ 28 w 146"/>
                <a:gd name="T37" fmla="*/ 98 h 106"/>
                <a:gd name="T38" fmla="*/ 34 w 146"/>
                <a:gd name="T39" fmla="*/ 106 h 106"/>
                <a:gd name="T40" fmla="*/ 57 w 146"/>
                <a:gd name="T41" fmla="*/ 105 h 106"/>
                <a:gd name="T42" fmla="*/ 83 w 146"/>
                <a:gd name="T43" fmla="*/ 98 h 106"/>
                <a:gd name="T44" fmla="*/ 95 w 146"/>
                <a:gd name="T45" fmla="*/ 96 h 106"/>
                <a:gd name="T46" fmla="*/ 101 w 146"/>
                <a:gd name="T47" fmla="*/ 101 h 106"/>
                <a:gd name="T48" fmla="*/ 120 w 146"/>
                <a:gd name="T49" fmla="*/ 102 h 106"/>
                <a:gd name="T50" fmla="*/ 135 w 146"/>
                <a:gd name="T51" fmla="*/ 94 h 106"/>
                <a:gd name="T52" fmla="*/ 130 w 146"/>
                <a:gd name="T53" fmla="*/ 87 h 106"/>
                <a:gd name="T54" fmla="*/ 120 w 146"/>
                <a:gd name="T55" fmla="*/ 90 h 106"/>
                <a:gd name="T56" fmla="*/ 119 w 146"/>
                <a:gd name="T57" fmla="*/ 87 h 106"/>
                <a:gd name="T58" fmla="*/ 120 w 146"/>
                <a:gd name="T59" fmla="*/ 82 h 106"/>
                <a:gd name="T60" fmla="*/ 128 w 146"/>
                <a:gd name="T61" fmla="*/ 85 h 106"/>
                <a:gd name="T62" fmla="*/ 133 w 146"/>
                <a:gd name="T63" fmla="*/ 81 h 106"/>
                <a:gd name="T64" fmla="*/ 142 w 146"/>
                <a:gd name="T65" fmla="*/ 84 h 106"/>
                <a:gd name="T66" fmla="*/ 142 w 146"/>
                <a:gd name="T67" fmla="*/ 78 h 106"/>
                <a:gd name="T68" fmla="*/ 141 w 146"/>
                <a:gd name="T69" fmla="*/ 73 h 106"/>
                <a:gd name="T70" fmla="*/ 132 w 146"/>
                <a:gd name="T71" fmla="*/ 71 h 106"/>
                <a:gd name="T72" fmla="*/ 119 w 146"/>
                <a:gd name="T73" fmla="*/ 58 h 106"/>
                <a:gd name="T74" fmla="*/ 128 w 146"/>
                <a:gd name="T75" fmla="*/ 20 h 106"/>
                <a:gd name="T76" fmla="*/ 122 w 146"/>
                <a:gd name="T77" fmla="*/ 7 h 106"/>
                <a:gd name="T78" fmla="*/ 113 w 146"/>
                <a:gd name="T79" fmla="*/ 6 h 106"/>
                <a:gd name="T80" fmla="*/ 107 w 146"/>
                <a:gd name="T81" fmla="*/ 7 h 106"/>
                <a:gd name="T82" fmla="*/ 106 w 146"/>
                <a:gd name="T83" fmla="*/ 18 h 106"/>
                <a:gd name="T84" fmla="*/ 101 w 146"/>
                <a:gd name="T85" fmla="*/ 42 h 106"/>
                <a:gd name="T86" fmla="*/ 94 w 146"/>
                <a:gd name="T87" fmla="*/ 41 h 106"/>
                <a:gd name="T88" fmla="*/ 91 w 146"/>
                <a:gd name="T89" fmla="*/ 10 h 106"/>
                <a:gd name="T90" fmla="*/ 83 w 146"/>
                <a:gd name="T91" fmla="*/ 11 h 106"/>
                <a:gd name="T92" fmla="*/ 86 w 146"/>
                <a:gd name="T93" fmla="*/ 20 h 106"/>
                <a:gd name="T94" fmla="*/ 67 w 146"/>
                <a:gd name="T95" fmla="*/ 22 h 106"/>
                <a:gd name="T96" fmla="*/ 72 w 146"/>
                <a:gd name="T97" fmla="*/ 9 h 106"/>
                <a:gd name="T98" fmla="*/ 65 w 146"/>
                <a:gd name="T99" fmla="*/ 11 h 106"/>
                <a:gd name="T100" fmla="*/ 55 w 146"/>
                <a:gd name="T101" fmla="*/ 18 h 106"/>
                <a:gd name="T102" fmla="*/ 54 w 146"/>
                <a:gd name="T103" fmla="*/ 11 h 106"/>
                <a:gd name="T104" fmla="*/ 57 w 146"/>
                <a:gd name="T105" fmla="*/ 2 h 106"/>
                <a:gd name="T106" fmla="*/ 41 w 146"/>
                <a:gd name="T107" fmla="*/ 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106">
                  <a:moveTo>
                    <a:pt x="29" y="12"/>
                  </a:moveTo>
                  <a:cubicBezTo>
                    <a:pt x="28" y="12"/>
                    <a:pt x="25" y="14"/>
                    <a:pt x="24" y="15"/>
                  </a:cubicBezTo>
                  <a:cubicBezTo>
                    <a:pt x="22" y="17"/>
                    <a:pt x="21" y="18"/>
                    <a:pt x="19" y="18"/>
                  </a:cubicBezTo>
                  <a:cubicBezTo>
                    <a:pt x="16" y="18"/>
                    <a:pt x="11" y="19"/>
                    <a:pt x="11" y="21"/>
                  </a:cubicBezTo>
                  <a:cubicBezTo>
                    <a:pt x="11" y="22"/>
                    <a:pt x="12" y="24"/>
                    <a:pt x="12" y="25"/>
                  </a:cubicBezTo>
                  <a:cubicBezTo>
                    <a:pt x="11" y="26"/>
                    <a:pt x="14" y="26"/>
                    <a:pt x="13" y="28"/>
                  </a:cubicBezTo>
                  <a:cubicBezTo>
                    <a:pt x="12" y="29"/>
                    <a:pt x="6" y="31"/>
                    <a:pt x="4" y="32"/>
                  </a:cubicBezTo>
                  <a:cubicBezTo>
                    <a:pt x="3" y="33"/>
                    <a:pt x="1" y="36"/>
                    <a:pt x="1" y="38"/>
                  </a:cubicBezTo>
                  <a:cubicBezTo>
                    <a:pt x="0" y="40"/>
                    <a:pt x="0" y="41"/>
                    <a:pt x="2" y="41"/>
                  </a:cubicBezTo>
                  <a:cubicBezTo>
                    <a:pt x="3" y="41"/>
                    <a:pt x="1" y="44"/>
                    <a:pt x="4" y="44"/>
                  </a:cubicBezTo>
                  <a:cubicBezTo>
                    <a:pt x="7" y="43"/>
                    <a:pt x="8" y="43"/>
                    <a:pt x="8" y="44"/>
                  </a:cubicBezTo>
                  <a:cubicBezTo>
                    <a:pt x="8" y="45"/>
                    <a:pt x="7" y="47"/>
                    <a:pt x="9" y="47"/>
                  </a:cubicBezTo>
                  <a:cubicBezTo>
                    <a:pt x="11" y="46"/>
                    <a:pt x="16" y="48"/>
                    <a:pt x="18" y="47"/>
                  </a:cubicBezTo>
                  <a:cubicBezTo>
                    <a:pt x="20" y="45"/>
                    <a:pt x="22" y="45"/>
                    <a:pt x="25" y="45"/>
                  </a:cubicBezTo>
                  <a:cubicBezTo>
                    <a:pt x="29" y="46"/>
                    <a:pt x="32" y="47"/>
                    <a:pt x="31" y="47"/>
                  </a:cubicBezTo>
                  <a:cubicBezTo>
                    <a:pt x="29" y="47"/>
                    <a:pt x="23" y="47"/>
                    <a:pt x="21" y="48"/>
                  </a:cubicBezTo>
                  <a:cubicBezTo>
                    <a:pt x="20" y="49"/>
                    <a:pt x="18" y="50"/>
                    <a:pt x="14" y="50"/>
                  </a:cubicBezTo>
                  <a:cubicBezTo>
                    <a:pt x="11" y="50"/>
                    <a:pt x="5" y="53"/>
                    <a:pt x="4" y="53"/>
                  </a:cubicBezTo>
                  <a:cubicBezTo>
                    <a:pt x="3" y="53"/>
                    <a:pt x="3" y="60"/>
                    <a:pt x="3" y="61"/>
                  </a:cubicBezTo>
                  <a:cubicBezTo>
                    <a:pt x="4" y="62"/>
                    <a:pt x="6" y="64"/>
                    <a:pt x="9" y="64"/>
                  </a:cubicBezTo>
                  <a:cubicBezTo>
                    <a:pt x="13" y="64"/>
                    <a:pt x="14" y="66"/>
                    <a:pt x="15" y="65"/>
                  </a:cubicBezTo>
                  <a:cubicBezTo>
                    <a:pt x="17" y="64"/>
                    <a:pt x="16" y="64"/>
                    <a:pt x="19" y="64"/>
                  </a:cubicBezTo>
                  <a:cubicBezTo>
                    <a:pt x="22" y="64"/>
                    <a:pt x="23" y="65"/>
                    <a:pt x="27" y="64"/>
                  </a:cubicBezTo>
                  <a:cubicBezTo>
                    <a:pt x="30" y="63"/>
                    <a:pt x="39" y="61"/>
                    <a:pt x="40" y="62"/>
                  </a:cubicBezTo>
                  <a:cubicBezTo>
                    <a:pt x="42" y="63"/>
                    <a:pt x="45" y="64"/>
                    <a:pt x="48" y="64"/>
                  </a:cubicBezTo>
                  <a:cubicBezTo>
                    <a:pt x="51" y="64"/>
                    <a:pt x="60" y="65"/>
                    <a:pt x="58" y="66"/>
                  </a:cubicBezTo>
                  <a:cubicBezTo>
                    <a:pt x="55" y="66"/>
                    <a:pt x="49" y="68"/>
                    <a:pt x="50" y="68"/>
                  </a:cubicBezTo>
                  <a:cubicBezTo>
                    <a:pt x="51" y="68"/>
                    <a:pt x="53" y="71"/>
                    <a:pt x="52" y="71"/>
                  </a:cubicBezTo>
                  <a:cubicBezTo>
                    <a:pt x="50" y="71"/>
                    <a:pt x="50" y="74"/>
                    <a:pt x="49" y="74"/>
                  </a:cubicBezTo>
                  <a:cubicBezTo>
                    <a:pt x="47" y="74"/>
                    <a:pt x="43" y="74"/>
                    <a:pt x="40" y="73"/>
                  </a:cubicBezTo>
                  <a:cubicBezTo>
                    <a:pt x="37" y="73"/>
                    <a:pt x="28" y="75"/>
                    <a:pt x="25" y="75"/>
                  </a:cubicBezTo>
                  <a:cubicBezTo>
                    <a:pt x="22" y="76"/>
                    <a:pt x="20" y="73"/>
                    <a:pt x="15" y="74"/>
                  </a:cubicBezTo>
                  <a:cubicBezTo>
                    <a:pt x="11" y="75"/>
                    <a:pt x="5" y="75"/>
                    <a:pt x="6" y="77"/>
                  </a:cubicBezTo>
                  <a:cubicBezTo>
                    <a:pt x="7" y="78"/>
                    <a:pt x="4" y="82"/>
                    <a:pt x="5" y="83"/>
                  </a:cubicBezTo>
                  <a:cubicBezTo>
                    <a:pt x="6" y="84"/>
                    <a:pt x="9" y="85"/>
                    <a:pt x="8" y="88"/>
                  </a:cubicBezTo>
                  <a:cubicBezTo>
                    <a:pt x="7" y="90"/>
                    <a:pt x="8" y="92"/>
                    <a:pt x="12" y="93"/>
                  </a:cubicBezTo>
                  <a:cubicBezTo>
                    <a:pt x="15" y="95"/>
                    <a:pt x="23" y="94"/>
                    <a:pt x="25" y="94"/>
                  </a:cubicBezTo>
                  <a:cubicBezTo>
                    <a:pt x="27" y="95"/>
                    <a:pt x="29" y="96"/>
                    <a:pt x="28" y="98"/>
                  </a:cubicBezTo>
                  <a:cubicBezTo>
                    <a:pt x="27" y="100"/>
                    <a:pt x="26" y="101"/>
                    <a:pt x="27" y="102"/>
                  </a:cubicBezTo>
                  <a:cubicBezTo>
                    <a:pt x="28" y="104"/>
                    <a:pt x="29" y="106"/>
                    <a:pt x="34" y="106"/>
                  </a:cubicBezTo>
                  <a:cubicBezTo>
                    <a:pt x="38" y="106"/>
                    <a:pt x="47" y="103"/>
                    <a:pt x="49" y="103"/>
                  </a:cubicBezTo>
                  <a:cubicBezTo>
                    <a:pt x="52" y="104"/>
                    <a:pt x="53" y="106"/>
                    <a:pt x="57" y="105"/>
                  </a:cubicBezTo>
                  <a:cubicBezTo>
                    <a:pt x="61" y="104"/>
                    <a:pt x="66" y="100"/>
                    <a:pt x="69" y="99"/>
                  </a:cubicBezTo>
                  <a:cubicBezTo>
                    <a:pt x="71" y="99"/>
                    <a:pt x="81" y="99"/>
                    <a:pt x="83" y="98"/>
                  </a:cubicBezTo>
                  <a:cubicBezTo>
                    <a:pt x="84" y="97"/>
                    <a:pt x="87" y="94"/>
                    <a:pt x="89" y="95"/>
                  </a:cubicBezTo>
                  <a:cubicBezTo>
                    <a:pt x="91" y="95"/>
                    <a:pt x="91" y="96"/>
                    <a:pt x="95" y="96"/>
                  </a:cubicBezTo>
                  <a:cubicBezTo>
                    <a:pt x="99" y="96"/>
                    <a:pt x="105" y="97"/>
                    <a:pt x="104" y="97"/>
                  </a:cubicBezTo>
                  <a:cubicBezTo>
                    <a:pt x="103" y="98"/>
                    <a:pt x="99" y="101"/>
                    <a:pt x="101" y="101"/>
                  </a:cubicBezTo>
                  <a:cubicBezTo>
                    <a:pt x="104" y="101"/>
                    <a:pt x="109" y="99"/>
                    <a:pt x="112" y="100"/>
                  </a:cubicBezTo>
                  <a:cubicBezTo>
                    <a:pt x="115" y="102"/>
                    <a:pt x="117" y="103"/>
                    <a:pt x="120" y="102"/>
                  </a:cubicBezTo>
                  <a:cubicBezTo>
                    <a:pt x="122" y="102"/>
                    <a:pt x="131" y="97"/>
                    <a:pt x="132" y="96"/>
                  </a:cubicBezTo>
                  <a:cubicBezTo>
                    <a:pt x="132" y="95"/>
                    <a:pt x="135" y="94"/>
                    <a:pt x="135" y="94"/>
                  </a:cubicBezTo>
                  <a:cubicBezTo>
                    <a:pt x="135" y="94"/>
                    <a:pt x="133" y="95"/>
                    <a:pt x="132" y="93"/>
                  </a:cubicBezTo>
                  <a:cubicBezTo>
                    <a:pt x="131" y="92"/>
                    <a:pt x="131" y="87"/>
                    <a:pt x="130" y="87"/>
                  </a:cubicBezTo>
                  <a:cubicBezTo>
                    <a:pt x="128" y="87"/>
                    <a:pt x="125" y="91"/>
                    <a:pt x="123" y="91"/>
                  </a:cubicBezTo>
                  <a:cubicBezTo>
                    <a:pt x="122" y="91"/>
                    <a:pt x="121" y="89"/>
                    <a:pt x="120" y="90"/>
                  </a:cubicBezTo>
                  <a:cubicBezTo>
                    <a:pt x="118" y="90"/>
                    <a:pt x="115" y="92"/>
                    <a:pt x="117" y="90"/>
                  </a:cubicBezTo>
                  <a:cubicBezTo>
                    <a:pt x="119" y="88"/>
                    <a:pt x="121" y="87"/>
                    <a:pt x="119" y="87"/>
                  </a:cubicBezTo>
                  <a:cubicBezTo>
                    <a:pt x="118" y="86"/>
                    <a:pt x="116" y="87"/>
                    <a:pt x="116" y="85"/>
                  </a:cubicBezTo>
                  <a:cubicBezTo>
                    <a:pt x="117" y="84"/>
                    <a:pt x="119" y="81"/>
                    <a:pt x="120" y="82"/>
                  </a:cubicBezTo>
                  <a:cubicBezTo>
                    <a:pt x="120" y="83"/>
                    <a:pt x="121" y="86"/>
                    <a:pt x="123" y="86"/>
                  </a:cubicBezTo>
                  <a:cubicBezTo>
                    <a:pt x="125" y="86"/>
                    <a:pt x="130" y="86"/>
                    <a:pt x="128" y="85"/>
                  </a:cubicBezTo>
                  <a:cubicBezTo>
                    <a:pt x="126" y="84"/>
                    <a:pt x="124" y="84"/>
                    <a:pt x="127" y="83"/>
                  </a:cubicBezTo>
                  <a:cubicBezTo>
                    <a:pt x="130" y="82"/>
                    <a:pt x="131" y="81"/>
                    <a:pt x="133" y="81"/>
                  </a:cubicBezTo>
                  <a:cubicBezTo>
                    <a:pt x="135" y="82"/>
                    <a:pt x="137" y="81"/>
                    <a:pt x="138" y="82"/>
                  </a:cubicBezTo>
                  <a:cubicBezTo>
                    <a:pt x="139" y="83"/>
                    <a:pt x="140" y="85"/>
                    <a:pt x="142" y="84"/>
                  </a:cubicBezTo>
                  <a:cubicBezTo>
                    <a:pt x="143" y="82"/>
                    <a:pt x="145" y="81"/>
                    <a:pt x="144" y="80"/>
                  </a:cubicBezTo>
                  <a:cubicBezTo>
                    <a:pt x="143" y="79"/>
                    <a:pt x="140" y="79"/>
                    <a:pt x="142" y="78"/>
                  </a:cubicBezTo>
                  <a:cubicBezTo>
                    <a:pt x="143" y="77"/>
                    <a:pt x="146" y="76"/>
                    <a:pt x="145" y="75"/>
                  </a:cubicBezTo>
                  <a:cubicBezTo>
                    <a:pt x="144" y="74"/>
                    <a:pt x="142" y="73"/>
                    <a:pt x="141" y="73"/>
                  </a:cubicBezTo>
                  <a:cubicBezTo>
                    <a:pt x="139" y="74"/>
                    <a:pt x="136" y="77"/>
                    <a:pt x="135" y="75"/>
                  </a:cubicBezTo>
                  <a:cubicBezTo>
                    <a:pt x="134" y="74"/>
                    <a:pt x="135" y="75"/>
                    <a:pt x="132" y="71"/>
                  </a:cubicBezTo>
                  <a:cubicBezTo>
                    <a:pt x="130" y="68"/>
                    <a:pt x="130" y="66"/>
                    <a:pt x="128" y="64"/>
                  </a:cubicBezTo>
                  <a:cubicBezTo>
                    <a:pt x="125" y="63"/>
                    <a:pt x="120" y="60"/>
                    <a:pt x="119" y="58"/>
                  </a:cubicBezTo>
                  <a:cubicBezTo>
                    <a:pt x="119" y="55"/>
                    <a:pt x="126" y="33"/>
                    <a:pt x="126" y="30"/>
                  </a:cubicBezTo>
                  <a:cubicBezTo>
                    <a:pt x="126" y="28"/>
                    <a:pt x="128" y="22"/>
                    <a:pt x="128" y="20"/>
                  </a:cubicBezTo>
                  <a:cubicBezTo>
                    <a:pt x="129" y="19"/>
                    <a:pt x="127" y="17"/>
                    <a:pt x="126" y="15"/>
                  </a:cubicBezTo>
                  <a:cubicBezTo>
                    <a:pt x="125" y="13"/>
                    <a:pt x="123" y="9"/>
                    <a:pt x="122" y="7"/>
                  </a:cubicBezTo>
                  <a:cubicBezTo>
                    <a:pt x="121" y="5"/>
                    <a:pt x="118" y="2"/>
                    <a:pt x="117" y="3"/>
                  </a:cubicBezTo>
                  <a:cubicBezTo>
                    <a:pt x="116" y="3"/>
                    <a:pt x="115" y="6"/>
                    <a:pt x="113" y="6"/>
                  </a:cubicBezTo>
                  <a:cubicBezTo>
                    <a:pt x="111" y="5"/>
                    <a:pt x="108" y="2"/>
                    <a:pt x="107" y="3"/>
                  </a:cubicBezTo>
                  <a:cubicBezTo>
                    <a:pt x="107" y="5"/>
                    <a:pt x="109" y="7"/>
                    <a:pt x="107" y="7"/>
                  </a:cubicBezTo>
                  <a:cubicBezTo>
                    <a:pt x="106" y="7"/>
                    <a:pt x="105" y="7"/>
                    <a:pt x="105" y="9"/>
                  </a:cubicBezTo>
                  <a:cubicBezTo>
                    <a:pt x="105" y="11"/>
                    <a:pt x="106" y="16"/>
                    <a:pt x="106" y="18"/>
                  </a:cubicBezTo>
                  <a:cubicBezTo>
                    <a:pt x="106" y="20"/>
                    <a:pt x="105" y="30"/>
                    <a:pt x="103" y="32"/>
                  </a:cubicBezTo>
                  <a:cubicBezTo>
                    <a:pt x="102" y="34"/>
                    <a:pt x="101" y="41"/>
                    <a:pt x="101" y="42"/>
                  </a:cubicBezTo>
                  <a:cubicBezTo>
                    <a:pt x="100" y="42"/>
                    <a:pt x="98" y="42"/>
                    <a:pt x="97" y="42"/>
                  </a:cubicBezTo>
                  <a:cubicBezTo>
                    <a:pt x="96" y="42"/>
                    <a:pt x="93" y="42"/>
                    <a:pt x="94" y="41"/>
                  </a:cubicBezTo>
                  <a:cubicBezTo>
                    <a:pt x="94" y="41"/>
                    <a:pt x="96" y="21"/>
                    <a:pt x="96" y="20"/>
                  </a:cubicBezTo>
                  <a:cubicBezTo>
                    <a:pt x="97" y="19"/>
                    <a:pt x="90" y="13"/>
                    <a:pt x="91" y="10"/>
                  </a:cubicBezTo>
                  <a:cubicBezTo>
                    <a:pt x="91" y="8"/>
                    <a:pt x="83" y="5"/>
                    <a:pt x="82" y="5"/>
                  </a:cubicBezTo>
                  <a:cubicBezTo>
                    <a:pt x="81" y="6"/>
                    <a:pt x="82" y="9"/>
                    <a:pt x="83" y="11"/>
                  </a:cubicBezTo>
                  <a:cubicBezTo>
                    <a:pt x="84" y="12"/>
                    <a:pt x="87" y="11"/>
                    <a:pt x="87" y="14"/>
                  </a:cubicBezTo>
                  <a:cubicBezTo>
                    <a:pt x="86" y="18"/>
                    <a:pt x="90" y="20"/>
                    <a:pt x="86" y="20"/>
                  </a:cubicBezTo>
                  <a:cubicBezTo>
                    <a:pt x="82" y="20"/>
                    <a:pt x="82" y="19"/>
                    <a:pt x="79" y="19"/>
                  </a:cubicBezTo>
                  <a:cubicBezTo>
                    <a:pt x="76" y="19"/>
                    <a:pt x="69" y="24"/>
                    <a:pt x="67" y="22"/>
                  </a:cubicBezTo>
                  <a:cubicBezTo>
                    <a:pt x="66" y="21"/>
                    <a:pt x="78" y="17"/>
                    <a:pt x="77" y="14"/>
                  </a:cubicBezTo>
                  <a:cubicBezTo>
                    <a:pt x="77" y="11"/>
                    <a:pt x="73" y="11"/>
                    <a:pt x="72" y="9"/>
                  </a:cubicBezTo>
                  <a:cubicBezTo>
                    <a:pt x="72" y="7"/>
                    <a:pt x="68" y="5"/>
                    <a:pt x="66" y="6"/>
                  </a:cubicBezTo>
                  <a:cubicBezTo>
                    <a:pt x="65" y="7"/>
                    <a:pt x="66" y="10"/>
                    <a:pt x="65" y="11"/>
                  </a:cubicBezTo>
                  <a:cubicBezTo>
                    <a:pt x="64" y="12"/>
                    <a:pt x="61" y="20"/>
                    <a:pt x="59" y="19"/>
                  </a:cubicBezTo>
                  <a:cubicBezTo>
                    <a:pt x="57" y="19"/>
                    <a:pt x="56" y="18"/>
                    <a:pt x="55" y="18"/>
                  </a:cubicBezTo>
                  <a:cubicBezTo>
                    <a:pt x="53" y="18"/>
                    <a:pt x="50" y="20"/>
                    <a:pt x="48" y="18"/>
                  </a:cubicBezTo>
                  <a:cubicBezTo>
                    <a:pt x="47" y="17"/>
                    <a:pt x="52" y="12"/>
                    <a:pt x="54" y="11"/>
                  </a:cubicBezTo>
                  <a:cubicBezTo>
                    <a:pt x="56" y="10"/>
                    <a:pt x="57" y="10"/>
                    <a:pt x="58" y="8"/>
                  </a:cubicBezTo>
                  <a:cubicBezTo>
                    <a:pt x="58" y="5"/>
                    <a:pt x="59" y="2"/>
                    <a:pt x="57" y="2"/>
                  </a:cubicBezTo>
                  <a:cubicBezTo>
                    <a:pt x="56" y="1"/>
                    <a:pt x="52" y="0"/>
                    <a:pt x="51" y="1"/>
                  </a:cubicBezTo>
                  <a:cubicBezTo>
                    <a:pt x="49" y="2"/>
                    <a:pt x="43" y="6"/>
                    <a:pt x="41" y="7"/>
                  </a:cubicBezTo>
                  <a:cubicBezTo>
                    <a:pt x="39" y="8"/>
                    <a:pt x="31" y="12"/>
                    <a:pt x="29"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8" name="Freeform 94"/>
            <p:cNvSpPr>
              <a:spLocks/>
            </p:cNvSpPr>
            <p:nvPr/>
          </p:nvSpPr>
          <p:spPr bwMode="auto">
            <a:xfrm>
              <a:off x="4273837" y="2058094"/>
              <a:ext cx="45111" cy="40327"/>
            </a:xfrm>
            <a:custGeom>
              <a:avLst/>
              <a:gdLst>
                <a:gd name="T0" fmla="*/ 7 w 28"/>
                <a:gd name="T1" fmla="*/ 14 h 25"/>
                <a:gd name="T2" fmla="*/ 12 w 28"/>
                <a:gd name="T3" fmla="*/ 21 h 25"/>
                <a:gd name="T4" fmla="*/ 15 w 28"/>
                <a:gd name="T5" fmla="*/ 19 h 25"/>
                <a:gd name="T6" fmla="*/ 19 w 28"/>
                <a:gd name="T7" fmla="*/ 17 h 25"/>
                <a:gd name="T8" fmla="*/ 25 w 28"/>
                <a:gd name="T9" fmla="*/ 9 h 25"/>
                <a:gd name="T10" fmla="*/ 27 w 28"/>
                <a:gd name="T11" fmla="*/ 2 h 25"/>
                <a:gd name="T12" fmla="*/ 7 w 28"/>
                <a:gd name="T13" fmla="*/ 1 h 25"/>
                <a:gd name="T14" fmla="*/ 2 w 28"/>
                <a:gd name="T15" fmla="*/ 7 h 25"/>
                <a:gd name="T16" fmla="*/ 7 w 28"/>
                <a:gd name="T1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5">
                  <a:moveTo>
                    <a:pt x="7" y="14"/>
                  </a:moveTo>
                  <a:cubicBezTo>
                    <a:pt x="10" y="15"/>
                    <a:pt x="11" y="18"/>
                    <a:pt x="12" y="21"/>
                  </a:cubicBezTo>
                  <a:cubicBezTo>
                    <a:pt x="13" y="25"/>
                    <a:pt x="14" y="21"/>
                    <a:pt x="15" y="19"/>
                  </a:cubicBezTo>
                  <a:cubicBezTo>
                    <a:pt x="17" y="17"/>
                    <a:pt x="17" y="18"/>
                    <a:pt x="19" y="17"/>
                  </a:cubicBezTo>
                  <a:cubicBezTo>
                    <a:pt x="20" y="16"/>
                    <a:pt x="22" y="11"/>
                    <a:pt x="25" y="9"/>
                  </a:cubicBezTo>
                  <a:cubicBezTo>
                    <a:pt x="27" y="6"/>
                    <a:pt x="28" y="4"/>
                    <a:pt x="27" y="2"/>
                  </a:cubicBezTo>
                  <a:cubicBezTo>
                    <a:pt x="25" y="0"/>
                    <a:pt x="8" y="1"/>
                    <a:pt x="7" y="1"/>
                  </a:cubicBezTo>
                  <a:cubicBezTo>
                    <a:pt x="7" y="2"/>
                    <a:pt x="4" y="5"/>
                    <a:pt x="2" y="7"/>
                  </a:cubicBezTo>
                  <a:cubicBezTo>
                    <a:pt x="0" y="10"/>
                    <a:pt x="5" y="12"/>
                    <a:pt x="7" y="1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19" name="Freeform 95"/>
            <p:cNvSpPr>
              <a:spLocks/>
            </p:cNvSpPr>
            <p:nvPr/>
          </p:nvSpPr>
          <p:spPr bwMode="auto">
            <a:xfrm>
              <a:off x="3842544" y="2215300"/>
              <a:ext cx="10936" cy="14354"/>
            </a:xfrm>
            <a:custGeom>
              <a:avLst/>
              <a:gdLst>
                <a:gd name="T0" fmla="*/ 5 w 7"/>
                <a:gd name="T1" fmla="*/ 7 h 9"/>
                <a:gd name="T2" fmla="*/ 4 w 7"/>
                <a:gd name="T3" fmla="*/ 0 h 9"/>
                <a:gd name="T4" fmla="*/ 0 w 7"/>
                <a:gd name="T5" fmla="*/ 7 h 9"/>
                <a:gd name="T6" fmla="*/ 5 w 7"/>
                <a:gd name="T7" fmla="*/ 7 h 9"/>
              </a:gdLst>
              <a:ahLst/>
              <a:cxnLst>
                <a:cxn ang="0">
                  <a:pos x="T0" y="T1"/>
                </a:cxn>
                <a:cxn ang="0">
                  <a:pos x="T2" y="T3"/>
                </a:cxn>
                <a:cxn ang="0">
                  <a:pos x="T4" y="T5"/>
                </a:cxn>
                <a:cxn ang="0">
                  <a:pos x="T6" y="T7"/>
                </a:cxn>
              </a:cxnLst>
              <a:rect l="0" t="0" r="r" b="b"/>
              <a:pathLst>
                <a:path w="7" h="9">
                  <a:moveTo>
                    <a:pt x="5" y="7"/>
                  </a:moveTo>
                  <a:cubicBezTo>
                    <a:pt x="7" y="7"/>
                    <a:pt x="5" y="0"/>
                    <a:pt x="4" y="0"/>
                  </a:cubicBezTo>
                  <a:cubicBezTo>
                    <a:pt x="3" y="0"/>
                    <a:pt x="0" y="4"/>
                    <a:pt x="0" y="7"/>
                  </a:cubicBezTo>
                  <a:cubicBezTo>
                    <a:pt x="0" y="9"/>
                    <a:pt x="3" y="8"/>
                    <a:pt x="5"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0" name="Freeform 96"/>
            <p:cNvSpPr>
              <a:spLocks/>
            </p:cNvSpPr>
            <p:nvPr/>
          </p:nvSpPr>
          <p:spPr bwMode="auto">
            <a:xfrm>
              <a:off x="4416006" y="2048525"/>
              <a:ext cx="93641" cy="85439"/>
            </a:xfrm>
            <a:custGeom>
              <a:avLst/>
              <a:gdLst>
                <a:gd name="T0" fmla="*/ 4 w 58"/>
                <a:gd name="T1" fmla="*/ 38 h 53"/>
                <a:gd name="T2" fmla="*/ 7 w 58"/>
                <a:gd name="T3" fmla="*/ 41 h 53"/>
                <a:gd name="T4" fmla="*/ 5 w 58"/>
                <a:gd name="T5" fmla="*/ 48 h 53"/>
                <a:gd name="T6" fmla="*/ 7 w 58"/>
                <a:gd name="T7" fmla="*/ 51 h 53"/>
                <a:gd name="T8" fmla="*/ 5 w 58"/>
                <a:gd name="T9" fmla="*/ 52 h 53"/>
                <a:gd name="T10" fmla="*/ 13 w 58"/>
                <a:gd name="T11" fmla="*/ 53 h 53"/>
                <a:gd name="T12" fmla="*/ 18 w 58"/>
                <a:gd name="T13" fmla="*/ 48 h 53"/>
                <a:gd name="T14" fmla="*/ 15 w 58"/>
                <a:gd name="T15" fmla="*/ 41 h 53"/>
                <a:gd name="T16" fmla="*/ 15 w 58"/>
                <a:gd name="T17" fmla="*/ 37 h 53"/>
                <a:gd name="T18" fmla="*/ 23 w 58"/>
                <a:gd name="T19" fmla="*/ 34 h 53"/>
                <a:gd name="T20" fmla="*/ 26 w 58"/>
                <a:gd name="T21" fmla="*/ 35 h 53"/>
                <a:gd name="T22" fmla="*/ 34 w 58"/>
                <a:gd name="T23" fmla="*/ 33 h 53"/>
                <a:gd name="T24" fmla="*/ 42 w 58"/>
                <a:gd name="T25" fmla="*/ 27 h 53"/>
                <a:gd name="T26" fmla="*/ 43 w 58"/>
                <a:gd name="T27" fmla="*/ 21 h 53"/>
                <a:gd name="T28" fmla="*/ 50 w 58"/>
                <a:gd name="T29" fmla="*/ 14 h 53"/>
                <a:gd name="T30" fmla="*/ 56 w 58"/>
                <a:gd name="T31" fmla="*/ 7 h 53"/>
                <a:gd name="T32" fmla="*/ 54 w 58"/>
                <a:gd name="T33" fmla="*/ 4 h 53"/>
                <a:gd name="T34" fmla="*/ 50 w 58"/>
                <a:gd name="T35" fmla="*/ 2 h 53"/>
                <a:gd name="T36" fmla="*/ 45 w 58"/>
                <a:gd name="T37" fmla="*/ 3 h 53"/>
                <a:gd name="T38" fmla="*/ 42 w 58"/>
                <a:gd name="T39" fmla="*/ 5 h 53"/>
                <a:gd name="T40" fmla="*/ 39 w 58"/>
                <a:gd name="T41" fmla="*/ 1 h 53"/>
                <a:gd name="T42" fmla="*/ 29 w 58"/>
                <a:gd name="T43" fmla="*/ 0 h 53"/>
                <a:gd name="T44" fmla="*/ 26 w 58"/>
                <a:gd name="T45" fmla="*/ 3 h 53"/>
                <a:gd name="T46" fmla="*/ 17 w 58"/>
                <a:gd name="T47" fmla="*/ 2 h 53"/>
                <a:gd name="T48" fmla="*/ 16 w 58"/>
                <a:gd name="T49" fmla="*/ 7 h 53"/>
                <a:gd name="T50" fmla="*/ 12 w 58"/>
                <a:gd name="T51" fmla="*/ 12 h 53"/>
                <a:gd name="T52" fmla="*/ 11 w 58"/>
                <a:gd name="T53" fmla="*/ 10 h 53"/>
                <a:gd name="T54" fmla="*/ 8 w 58"/>
                <a:gd name="T55" fmla="*/ 16 h 53"/>
                <a:gd name="T56" fmla="*/ 7 w 58"/>
                <a:gd name="T57" fmla="*/ 24 h 53"/>
                <a:gd name="T58" fmla="*/ 3 w 58"/>
                <a:gd name="T59" fmla="*/ 27 h 53"/>
                <a:gd name="T60" fmla="*/ 4 w 58"/>
                <a:gd name="T61" fmla="*/ 34 h 53"/>
                <a:gd name="T62" fmla="*/ 1 w 58"/>
                <a:gd name="T63" fmla="*/ 36 h 53"/>
                <a:gd name="T64" fmla="*/ 4 w 58"/>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53">
                  <a:moveTo>
                    <a:pt x="4" y="38"/>
                  </a:moveTo>
                  <a:cubicBezTo>
                    <a:pt x="6" y="39"/>
                    <a:pt x="5" y="39"/>
                    <a:pt x="7" y="41"/>
                  </a:cubicBezTo>
                  <a:cubicBezTo>
                    <a:pt x="8" y="43"/>
                    <a:pt x="5" y="46"/>
                    <a:pt x="5" y="48"/>
                  </a:cubicBezTo>
                  <a:cubicBezTo>
                    <a:pt x="4" y="49"/>
                    <a:pt x="5" y="50"/>
                    <a:pt x="7" y="51"/>
                  </a:cubicBezTo>
                  <a:cubicBezTo>
                    <a:pt x="9" y="51"/>
                    <a:pt x="7" y="51"/>
                    <a:pt x="5" y="52"/>
                  </a:cubicBezTo>
                  <a:cubicBezTo>
                    <a:pt x="4" y="53"/>
                    <a:pt x="12" y="53"/>
                    <a:pt x="13" y="53"/>
                  </a:cubicBezTo>
                  <a:cubicBezTo>
                    <a:pt x="16" y="52"/>
                    <a:pt x="17" y="48"/>
                    <a:pt x="18" y="48"/>
                  </a:cubicBezTo>
                  <a:cubicBezTo>
                    <a:pt x="18" y="47"/>
                    <a:pt x="16" y="44"/>
                    <a:pt x="15" y="41"/>
                  </a:cubicBezTo>
                  <a:cubicBezTo>
                    <a:pt x="15" y="39"/>
                    <a:pt x="15" y="37"/>
                    <a:pt x="15" y="37"/>
                  </a:cubicBezTo>
                  <a:cubicBezTo>
                    <a:pt x="16" y="37"/>
                    <a:pt x="22" y="35"/>
                    <a:pt x="23" y="34"/>
                  </a:cubicBezTo>
                  <a:cubicBezTo>
                    <a:pt x="24" y="33"/>
                    <a:pt x="25" y="34"/>
                    <a:pt x="26" y="35"/>
                  </a:cubicBezTo>
                  <a:cubicBezTo>
                    <a:pt x="27" y="35"/>
                    <a:pt x="32" y="33"/>
                    <a:pt x="34" y="33"/>
                  </a:cubicBezTo>
                  <a:cubicBezTo>
                    <a:pt x="35" y="33"/>
                    <a:pt x="41" y="28"/>
                    <a:pt x="42" y="27"/>
                  </a:cubicBezTo>
                  <a:cubicBezTo>
                    <a:pt x="43" y="26"/>
                    <a:pt x="43" y="23"/>
                    <a:pt x="43" y="21"/>
                  </a:cubicBezTo>
                  <a:cubicBezTo>
                    <a:pt x="44" y="20"/>
                    <a:pt x="49" y="17"/>
                    <a:pt x="50" y="14"/>
                  </a:cubicBezTo>
                  <a:cubicBezTo>
                    <a:pt x="52" y="12"/>
                    <a:pt x="55" y="8"/>
                    <a:pt x="56" y="7"/>
                  </a:cubicBezTo>
                  <a:cubicBezTo>
                    <a:pt x="58" y="6"/>
                    <a:pt x="57" y="5"/>
                    <a:pt x="54" y="4"/>
                  </a:cubicBezTo>
                  <a:cubicBezTo>
                    <a:pt x="52" y="3"/>
                    <a:pt x="51" y="2"/>
                    <a:pt x="50" y="2"/>
                  </a:cubicBezTo>
                  <a:cubicBezTo>
                    <a:pt x="48" y="2"/>
                    <a:pt x="49" y="4"/>
                    <a:pt x="45" y="3"/>
                  </a:cubicBezTo>
                  <a:cubicBezTo>
                    <a:pt x="40" y="3"/>
                    <a:pt x="44" y="5"/>
                    <a:pt x="42" y="5"/>
                  </a:cubicBezTo>
                  <a:cubicBezTo>
                    <a:pt x="40" y="5"/>
                    <a:pt x="39" y="3"/>
                    <a:pt x="39" y="1"/>
                  </a:cubicBezTo>
                  <a:cubicBezTo>
                    <a:pt x="38" y="0"/>
                    <a:pt x="32" y="1"/>
                    <a:pt x="29" y="0"/>
                  </a:cubicBezTo>
                  <a:cubicBezTo>
                    <a:pt x="25" y="0"/>
                    <a:pt x="27" y="1"/>
                    <a:pt x="26" y="3"/>
                  </a:cubicBezTo>
                  <a:cubicBezTo>
                    <a:pt x="26" y="5"/>
                    <a:pt x="20" y="2"/>
                    <a:pt x="17" y="2"/>
                  </a:cubicBezTo>
                  <a:cubicBezTo>
                    <a:pt x="15" y="2"/>
                    <a:pt x="14" y="5"/>
                    <a:pt x="16" y="7"/>
                  </a:cubicBezTo>
                  <a:cubicBezTo>
                    <a:pt x="17" y="9"/>
                    <a:pt x="15" y="11"/>
                    <a:pt x="12" y="12"/>
                  </a:cubicBezTo>
                  <a:cubicBezTo>
                    <a:pt x="10" y="12"/>
                    <a:pt x="12" y="11"/>
                    <a:pt x="11" y="10"/>
                  </a:cubicBezTo>
                  <a:cubicBezTo>
                    <a:pt x="9" y="9"/>
                    <a:pt x="9" y="14"/>
                    <a:pt x="8" y="16"/>
                  </a:cubicBezTo>
                  <a:cubicBezTo>
                    <a:pt x="7" y="19"/>
                    <a:pt x="7" y="22"/>
                    <a:pt x="7" y="24"/>
                  </a:cubicBezTo>
                  <a:cubicBezTo>
                    <a:pt x="6" y="26"/>
                    <a:pt x="5" y="26"/>
                    <a:pt x="3" y="27"/>
                  </a:cubicBezTo>
                  <a:cubicBezTo>
                    <a:pt x="2" y="27"/>
                    <a:pt x="5" y="33"/>
                    <a:pt x="4" y="34"/>
                  </a:cubicBezTo>
                  <a:cubicBezTo>
                    <a:pt x="4" y="36"/>
                    <a:pt x="2" y="35"/>
                    <a:pt x="1" y="36"/>
                  </a:cubicBezTo>
                  <a:cubicBezTo>
                    <a:pt x="0" y="36"/>
                    <a:pt x="1" y="37"/>
                    <a:pt x="4" y="3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1" name="Freeform 97"/>
            <p:cNvSpPr>
              <a:spLocks/>
            </p:cNvSpPr>
            <p:nvPr/>
          </p:nvSpPr>
          <p:spPr bwMode="auto">
            <a:xfrm>
              <a:off x="4323733" y="2051942"/>
              <a:ext cx="88856" cy="107994"/>
            </a:xfrm>
            <a:custGeom>
              <a:avLst/>
              <a:gdLst>
                <a:gd name="T0" fmla="*/ 2 w 55"/>
                <a:gd name="T1" fmla="*/ 24 h 67"/>
                <a:gd name="T2" fmla="*/ 1 w 55"/>
                <a:gd name="T3" fmla="*/ 28 h 67"/>
                <a:gd name="T4" fmla="*/ 1 w 55"/>
                <a:gd name="T5" fmla="*/ 36 h 67"/>
                <a:gd name="T6" fmla="*/ 0 w 55"/>
                <a:gd name="T7" fmla="*/ 40 h 67"/>
                <a:gd name="T8" fmla="*/ 5 w 55"/>
                <a:gd name="T9" fmla="*/ 48 h 67"/>
                <a:gd name="T10" fmla="*/ 9 w 55"/>
                <a:gd name="T11" fmla="*/ 48 h 67"/>
                <a:gd name="T12" fmla="*/ 11 w 55"/>
                <a:gd name="T13" fmla="*/ 52 h 67"/>
                <a:gd name="T14" fmla="*/ 14 w 55"/>
                <a:gd name="T15" fmla="*/ 52 h 67"/>
                <a:gd name="T16" fmla="*/ 18 w 55"/>
                <a:gd name="T17" fmla="*/ 59 h 67"/>
                <a:gd name="T18" fmla="*/ 19 w 55"/>
                <a:gd name="T19" fmla="*/ 65 h 67"/>
                <a:gd name="T20" fmla="*/ 24 w 55"/>
                <a:gd name="T21" fmla="*/ 65 h 67"/>
                <a:gd name="T22" fmla="*/ 29 w 55"/>
                <a:gd name="T23" fmla="*/ 62 h 67"/>
                <a:gd name="T24" fmla="*/ 36 w 55"/>
                <a:gd name="T25" fmla="*/ 59 h 67"/>
                <a:gd name="T26" fmla="*/ 40 w 55"/>
                <a:gd name="T27" fmla="*/ 56 h 67"/>
                <a:gd name="T28" fmla="*/ 45 w 55"/>
                <a:gd name="T29" fmla="*/ 55 h 67"/>
                <a:gd name="T30" fmla="*/ 49 w 55"/>
                <a:gd name="T31" fmla="*/ 52 h 67"/>
                <a:gd name="T32" fmla="*/ 48 w 55"/>
                <a:gd name="T33" fmla="*/ 46 h 67"/>
                <a:gd name="T34" fmla="*/ 53 w 55"/>
                <a:gd name="T35" fmla="*/ 41 h 67"/>
                <a:gd name="T36" fmla="*/ 52 w 55"/>
                <a:gd name="T37" fmla="*/ 33 h 67"/>
                <a:gd name="T38" fmla="*/ 48 w 55"/>
                <a:gd name="T39" fmla="*/ 31 h 67"/>
                <a:gd name="T40" fmla="*/ 46 w 55"/>
                <a:gd name="T41" fmla="*/ 26 h 67"/>
                <a:gd name="T42" fmla="*/ 43 w 55"/>
                <a:gd name="T43" fmla="*/ 30 h 67"/>
                <a:gd name="T44" fmla="*/ 39 w 55"/>
                <a:gd name="T45" fmla="*/ 25 h 67"/>
                <a:gd name="T46" fmla="*/ 41 w 55"/>
                <a:gd name="T47" fmla="*/ 23 h 67"/>
                <a:gd name="T48" fmla="*/ 44 w 55"/>
                <a:gd name="T49" fmla="*/ 17 h 67"/>
                <a:gd name="T50" fmla="*/ 48 w 55"/>
                <a:gd name="T51" fmla="*/ 17 h 67"/>
                <a:gd name="T52" fmla="*/ 51 w 55"/>
                <a:gd name="T53" fmla="*/ 15 h 67"/>
                <a:gd name="T54" fmla="*/ 49 w 55"/>
                <a:gd name="T55" fmla="*/ 10 h 67"/>
                <a:gd name="T56" fmla="*/ 53 w 55"/>
                <a:gd name="T57" fmla="*/ 9 h 67"/>
                <a:gd name="T58" fmla="*/ 50 w 55"/>
                <a:gd name="T59" fmla="*/ 3 h 67"/>
                <a:gd name="T60" fmla="*/ 46 w 55"/>
                <a:gd name="T61" fmla="*/ 5 h 67"/>
                <a:gd name="T62" fmla="*/ 37 w 55"/>
                <a:gd name="T63" fmla="*/ 7 h 67"/>
                <a:gd name="T64" fmla="*/ 31 w 55"/>
                <a:gd name="T65" fmla="*/ 5 h 67"/>
                <a:gd name="T66" fmla="*/ 34 w 55"/>
                <a:gd name="T67" fmla="*/ 2 h 67"/>
                <a:gd name="T68" fmla="*/ 26 w 55"/>
                <a:gd name="T69" fmla="*/ 2 h 67"/>
                <a:gd name="T70" fmla="*/ 21 w 55"/>
                <a:gd name="T71" fmla="*/ 2 h 67"/>
                <a:gd name="T72" fmla="*/ 15 w 55"/>
                <a:gd name="T73" fmla="*/ 12 h 67"/>
                <a:gd name="T74" fmla="*/ 16 w 55"/>
                <a:gd name="T75" fmla="*/ 16 h 67"/>
                <a:gd name="T76" fmla="*/ 21 w 55"/>
                <a:gd name="T77" fmla="*/ 19 h 67"/>
                <a:gd name="T78" fmla="*/ 21 w 55"/>
                <a:gd name="T79" fmla="*/ 26 h 67"/>
                <a:gd name="T80" fmla="*/ 22 w 55"/>
                <a:gd name="T81" fmla="*/ 29 h 67"/>
                <a:gd name="T82" fmla="*/ 17 w 55"/>
                <a:gd name="T83" fmla="*/ 32 h 67"/>
                <a:gd name="T84" fmla="*/ 13 w 55"/>
                <a:gd name="T85" fmla="*/ 31 h 67"/>
                <a:gd name="T86" fmla="*/ 9 w 55"/>
                <a:gd name="T87" fmla="*/ 27 h 67"/>
                <a:gd name="T88" fmla="*/ 12 w 55"/>
                <a:gd name="T89" fmla="*/ 24 h 67"/>
                <a:gd name="T90" fmla="*/ 8 w 55"/>
                <a:gd name="T91" fmla="*/ 21 h 67"/>
                <a:gd name="T92" fmla="*/ 2 w 55"/>
                <a:gd name="T93" fmla="*/ 2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67">
                  <a:moveTo>
                    <a:pt x="2" y="24"/>
                  </a:moveTo>
                  <a:cubicBezTo>
                    <a:pt x="2" y="26"/>
                    <a:pt x="1" y="26"/>
                    <a:pt x="1" y="28"/>
                  </a:cubicBezTo>
                  <a:cubicBezTo>
                    <a:pt x="1" y="30"/>
                    <a:pt x="0" y="34"/>
                    <a:pt x="1" y="36"/>
                  </a:cubicBezTo>
                  <a:cubicBezTo>
                    <a:pt x="2" y="39"/>
                    <a:pt x="1" y="39"/>
                    <a:pt x="0" y="40"/>
                  </a:cubicBezTo>
                  <a:cubicBezTo>
                    <a:pt x="0" y="42"/>
                    <a:pt x="4" y="48"/>
                    <a:pt x="5" y="48"/>
                  </a:cubicBezTo>
                  <a:cubicBezTo>
                    <a:pt x="6" y="49"/>
                    <a:pt x="8" y="48"/>
                    <a:pt x="9" y="48"/>
                  </a:cubicBezTo>
                  <a:cubicBezTo>
                    <a:pt x="10" y="48"/>
                    <a:pt x="10" y="51"/>
                    <a:pt x="11" y="52"/>
                  </a:cubicBezTo>
                  <a:cubicBezTo>
                    <a:pt x="12" y="53"/>
                    <a:pt x="13" y="53"/>
                    <a:pt x="14" y="52"/>
                  </a:cubicBezTo>
                  <a:cubicBezTo>
                    <a:pt x="15" y="52"/>
                    <a:pt x="17" y="57"/>
                    <a:pt x="18" y="59"/>
                  </a:cubicBezTo>
                  <a:cubicBezTo>
                    <a:pt x="19" y="61"/>
                    <a:pt x="18" y="64"/>
                    <a:pt x="19" y="65"/>
                  </a:cubicBezTo>
                  <a:cubicBezTo>
                    <a:pt x="20" y="67"/>
                    <a:pt x="22" y="65"/>
                    <a:pt x="24" y="65"/>
                  </a:cubicBezTo>
                  <a:cubicBezTo>
                    <a:pt x="26" y="64"/>
                    <a:pt x="27" y="63"/>
                    <a:pt x="29" y="62"/>
                  </a:cubicBezTo>
                  <a:cubicBezTo>
                    <a:pt x="31" y="60"/>
                    <a:pt x="33" y="60"/>
                    <a:pt x="36" y="59"/>
                  </a:cubicBezTo>
                  <a:cubicBezTo>
                    <a:pt x="38" y="57"/>
                    <a:pt x="38" y="57"/>
                    <a:pt x="40" y="56"/>
                  </a:cubicBezTo>
                  <a:cubicBezTo>
                    <a:pt x="41" y="55"/>
                    <a:pt x="42" y="55"/>
                    <a:pt x="45" y="55"/>
                  </a:cubicBezTo>
                  <a:cubicBezTo>
                    <a:pt x="46" y="55"/>
                    <a:pt x="48" y="53"/>
                    <a:pt x="49" y="52"/>
                  </a:cubicBezTo>
                  <a:cubicBezTo>
                    <a:pt x="50" y="50"/>
                    <a:pt x="47" y="48"/>
                    <a:pt x="48" y="46"/>
                  </a:cubicBezTo>
                  <a:cubicBezTo>
                    <a:pt x="48" y="44"/>
                    <a:pt x="52" y="43"/>
                    <a:pt x="53" y="41"/>
                  </a:cubicBezTo>
                  <a:cubicBezTo>
                    <a:pt x="55" y="40"/>
                    <a:pt x="54" y="36"/>
                    <a:pt x="52" y="33"/>
                  </a:cubicBezTo>
                  <a:cubicBezTo>
                    <a:pt x="51" y="31"/>
                    <a:pt x="50" y="31"/>
                    <a:pt x="48" y="31"/>
                  </a:cubicBezTo>
                  <a:cubicBezTo>
                    <a:pt x="46" y="30"/>
                    <a:pt x="49" y="27"/>
                    <a:pt x="46" y="26"/>
                  </a:cubicBezTo>
                  <a:cubicBezTo>
                    <a:pt x="44" y="25"/>
                    <a:pt x="45" y="28"/>
                    <a:pt x="43" y="30"/>
                  </a:cubicBezTo>
                  <a:cubicBezTo>
                    <a:pt x="42" y="32"/>
                    <a:pt x="40" y="27"/>
                    <a:pt x="39" y="25"/>
                  </a:cubicBezTo>
                  <a:cubicBezTo>
                    <a:pt x="38" y="24"/>
                    <a:pt x="39" y="23"/>
                    <a:pt x="41" y="23"/>
                  </a:cubicBezTo>
                  <a:cubicBezTo>
                    <a:pt x="42" y="23"/>
                    <a:pt x="43" y="19"/>
                    <a:pt x="44" y="17"/>
                  </a:cubicBezTo>
                  <a:cubicBezTo>
                    <a:pt x="46" y="16"/>
                    <a:pt x="46" y="17"/>
                    <a:pt x="48" y="17"/>
                  </a:cubicBezTo>
                  <a:cubicBezTo>
                    <a:pt x="50" y="17"/>
                    <a:pt x="51" y="17"/>
                    <a:pt x="51" y="15"/>
                  </a:cubicBezTo>
                  <a:cubicBezTo>
                    <a:pt x="50" y="14"/>
                    <a:pt x="48" y="12"/>
                    <a:pt x="49" y="10"/>
                  </a:cubicBezTo>
                  <a:cubicBezTo>
                    <a:pt x="49" y="9"/>
                    <a:pt x="52" y="9"/>
                    <a:pt x="53" y="9"/>
                  </a:cubicBezTo>
                  <a:cubicBezTo>
                    <a:pt x="54" y="8"/>
                    <a:pt x="51" y="4"/>
                    <a:pt x="50" y="3"/>
                  </a:cubicBezTo>
                  <a:cubicBezTo>
                    <a:pt x="48" y="2"/>
                    <a:pt x="47" y="4"/>
                    <a:pt x="46" y="5"/>
                  </a:cubicBezTo>
                  <a:cubicBezTo>
                    <a:pt x="44" y="6"/>
                    <a:pt x="40" y="7"/>
                    <a:pt x="37" y="7"/>
                  </a:cubicBezTo>
                  <a:cubicBezTo>
                    <a:pt x="35" y="8"/>
                    <a:pt x="33" y="6"/>
                    <a:pt x="31" y="5"/>
                  </a:cubicBezTo>
                  <a:cubicBezTo>
                    <a:pt x="30" y="3"/>
                    <a:pt x="32" y="3"/>
                    <a:pt x="34" y="2"/>
                  </a:cubicBezTo>
                  <a:cubicBezTo>
                    <a:pt x="35" y="0"/>
                    <a:pt x="28" y="2"/>
                    <a:pt x="26" y="2"/>
                  </a:cubicBezTo>
                  <a:cubicBezTo>
                    <a:pt x="24" y="3"/>
                    <a:pt x="24" y="2"/>
                    <a:pt x="21" y="2"/>
                  </a:cubicBezTo>
                  <a:cubicBezTo>
                    <a:pt x="18" y="3"/>
                    <a:pt x="14" y="11"/>
                    <a:pt x="15" y="12"/>
                  </a:cubicBezTo>
                  <a:cubicBezTo>
                    <a:pt x="16" y="13"/>
                    <a:pt x="16" y="14"/>
                    <a:pt x="16" y="16"/>
                  </a:cubicBezTo>
                  <a:cubicBezTo>
                    <a:pt x="16" y="18"/>
                    <a:pt x="19" y="18"/>
                    <a:pt x="21" y="19"/>
                  </a:cubicBezTo>
                  <a:cubicBezTo>
                    <a:pt x="23" y="19"/>
                    <a:pt x="21" y="25"/>
                    <a:pt x="21" y="26"/>
                  </a:cubicBezTo>
                  <a:cubicBezTo>
                    <a:pt x="20" y="27"/>
                    <a:pt x="23" y="28"/>
                    <a:pt x="22" y="29"/>
                  </a:cubicBezTo>
                  <a:cubicBezTo>
                    <a:pt x="21" y="29"/>
                    <a:pt x="19" y="32"/>
                    <a:pt x="17" y="32"/>
                  </a:cubicBezTo>
                  <a:cubicBezTo>
                    <a:pt x="16" y="33"/>
                    <a:pt x="14" y="31"/>
                    <a:pt x="13" y="31"/>
                  </a:cubicBezTo>
                  <a:cubicBezTo>
                    <a:pt x="12" y="30"/>
                    <a:pt x="9" y="29"/>
                    <a:pt x="9" y="27"/>
                  </a:cubicBezTo>
                  <a:cubicBezTo>
                    <a:pt x="9" y="26"/>
                    <a:pt x="10" y="25"/>
                    <a:pt x="12" y="24"/>
                  </a:cubicBezTo>
                  <a:cubicBezTo>
                    <a:pt x="13" y="23"/>
                    <a:pt x="10" y="21"/>
                    <a:pt x="8" y="21"/>
                  </a:cubicBezTo>
                  <a:cubicBezTo>
                    <a:pt x="7" y="20"/>
                    <a:pt x="3" y="22"/>
                    <a:pt x="2"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2" name="Freeform 98"/>
            <p:cNvSpPr>
              <a:spLocks/>
            </p:cNvSpPr>
            <p:nvPr/>
          </p:nvSpPr>
          <p:spPr bwMode="auto">
            <a:xfrm>
              <a:off x="4323733" y="1991794"/>
              <a:ext cx="16404" cy="16404"/>
            </a:xfrm>
            <a:custGeom>
              <a:avLst/>
              <a:gdLst>
                <a:gd name="T0" fmla="*/ 2 w 10"/>
                <a:gd name="T1" fmla="*/ 7 h 10"/>
                <a:gd name="T2" fmla="*/ 3 w 10"/>
                <a:gd name="T3" fmla="*/ 10 h 10"/>
                <a:gd name="T4" fmla="*/ 9 w 10"/>
                <a:gd name="T5" fmla="*/ 6 h 10"/>
                <a:gd name="T6" fmla="*/ 8 w 10"/>
                <a:gd name="T7" fmla="*/ 2 h 10"/>
                <a:gd name="T8" fmla="*/ 4 w 10"/>
                <a:gd name="T9" fmla="*/ 1 h 10"/>
                <a:gd name="T10" fmla="*/ 0 w 10"/>
                <a:gd name="T11" fmla="*/ 8 h 10"/>
                <a:gd name="T12" fmla="*/ 2 w 10"/>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7"/>
                  </a:moveTo>
                  <a:cubicBezTo>
                    <a:pt x="3" y="7"/>
                    <a:pt x="2" y="10"/>
                    <a:pt x="3" y="10"/>
                  </a:cubicBezTo>
                  <a:cubicBezTo>
                    <a:pt x="4" y="10"/>
                    <a:pt x="8" y="7"/>
                    <a:pt x="9" y="6"/>
                  </a:cubicBezTo>
                  <a:cubicBezTo>
                    <a:pt x="10" y="5"/>
                    <a:pt x="9" y="2"/>
                    <a:pt x="8" y="2"/>
                  </a:cubicBezTo>
                  <a:cubicBezTo>
                    <a:pt x="7" y="1"/>
                    <a:pt x="6" y="0"/>
                    <a:pt x="4" y="1"/>
                  </a:cubicBezTo>
                  <a:cubicBezTo>
                    <a:pt x="3" y="2"/>
                    <a:pt x="0" y="6"/>
                    <a:pt x="0" y="8"/>
                  </a:cubicBezTo>
                  <a:cubicBezTo>
                    <a:pt x="0" y="10"/>
                    <a:pt x="1" y="7"/>
                    <a:pt x="2"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3" name="Freeform 99"/>
            <p:cNvSpPr>
              <a:spLocks/>
            </p:cNvSpPr>
            <p:nvPr/>
          </p:nvSpPr>
          <p:spPr bwMode="auto">
            <a:xfrm>
              <a:off x="7042725" y="1954884"/>
              <a:ext cx="25290" cy="12987"/>
            </a:xfrm>
            <a:custGeom>
              <a:avLst/>
              <a:gdLst>
                <a:gd name="T0" fmla="*/ 1 w 16"/>
                <a:gd name="T1" fmla="*/ 6 h 8"/>
                <a:gd name="T2" fmla="*/ 13 w 16"/>
                <a:gd name="T3" fmla="*/ 6 h 8"/>
                <a:gd name="T4" fmla="*/ 14 w 16"/>
                <a:gd name="T5" fmla="*/ 1 h 8"/>
                <a:gd name="T6" fmla="*/ 6 w 16"/>
                <a:gd name="T7" fmla="*/ 3 h 8"/>
                <a:gd name="T8" fmla="*/ 1 w 16"/>
                <a:gd name="T9" fmla="*/ 6 h 8"/>
              </a:gdLst>
              <a:ahLst/>
              <a:cxnLst>
                <a:cxn ang="0">
                  <a:pos x="T0" y="T1"/>
                </a:cxn>
                <a:cxn ang="0">
                  <a:pos x="T2" y="T3"/>
                </a:cxn>
                <a:cxn ang="0">
                  <a:pos x="T4" y="T5"/>
                </a:cxn>
                <a:cxn ang="0">
                  <a:pos x="T6" y="T7"/>
                </a:cxn>
                <a:cxn ang="0">
                  <a:pos x="T8" y="T9"/>
                </a:cxn>
              </a:cxnLst>
              <a:rect l="0" t="0" r="r" b="b"/>
              <a:pathLst>
                <a:path w="16" h="8">
                  <a:moveTo>
                    <a:pt x="1" y="6"/>
                  </a:moveTo>
                  <a:cubicBezTo>
                    <a:pt x="0" y="8"/>
                    <a:pt x="10" y="6"/>
                    <a:pt x="13" y="6"/>
                  </a:cubicBezTo>
                  <a:cubicBezTo>
                    <a:pt x="16" y="6"/>
                    <a:pt x="16" y="0"/>
                    <a:pt x="14" y="1"/>
                  </a:cubicBezTo>
                  <a:cubicBezTo>
                    <a:pt x="13" y="1"/>
                    <a:pt x="8" y="3"/>
                    <a:pt x="6" y="3"/>
                  </a:cubicBezTo>
                  <a:cubicBezTo>
                    <a:pt x="3" y="3"/>
                    <a:pt x="3" y="4"/>
                    <a:pt x="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4" name="Freeform 100"/>
            <p:cNvSpPr>
              <a:spLocks/>
            </p:cNvSpPr>
            <p:nvPr/>
          </p:nvSpPr>
          <p:spPr bwMode="auto">
            <a:xfrm>
              <a:off x="7035890" y="1924126"/>
              <a:ext cx="21189" cy="12987"/>
            </a:xfrm>
            <a:custGeom>
              <a:avLst/>
              <a:gdLst>
                <a:gd name="T0" fmla="*/ 11 w 13"/>
                <a:gd name="T1" fmla="*/ 6 h 8"/>
                <a:gd name="T2" fmla="*/ 12 w 13"/>
                <a:gd name="T3" fmla="*/ 1 h 8"/>
                <a:gd name="T4" fmla="*/ 9 w 13"/>
                <a:gd name="T5" fmla="*/ 4 h 8"/>
                <a:gd name="T6" fmla="*/ 2 w 13"/>
                <a:gd name="T7" fmla="*/ 7 h 8"/>
                <a:gd name="T8" fmla="*/ 11 w 13"/>
                <a:gd name="T9" fmla="*/ 6 h 8"/>
              </a:gdLst>
              <a:ahLst/>
              <a:cxnLst>
                <a:cxn ang="0">
                  <a:pos x="T0" y="T1"/>
                </a:cxn>
                <a:cxn ang="0">
                  <a:pos x="T2" y="T3"/>
                </a:cxn>
                <a:cxn ang="0">
                  <a:pos x="T4" y="T5"/>
                </a:cxn>
                <a:cxn ang="0">
                  <a:pos x="T6" y="T7"/>
                </a:cxn>
                <a:cxn ang="0">
                  <a:pos x="T8" y="T9"/>
                </a:cxn>
              </a:cxnLst>
              <a:rect l="0" t="0" r="r" b="b"/>
              <a:pathLst>
                <a:path w="13" h="8">
                  <a:moveTo>
                    <a:pt x="11" y="6"/>
                  </a:moveTo>
                  <a:cubicBezTo>
                    <a:pt x="13" y="6"/>
                    <a:pt x="13" y="3"/>
                    <a:pt x="12" y="1"/>
                  </a:cubicBezTo>
                  <a:cubicBezTo>
                    <a:pt x="12" y="0"/>
                    <a:pt x="11" y="2"/>
                    <a:pt x="9" y="4"/>
                  </a:cubicBezTo>
                  <a:cubicBezTo>
                    <a:pt x="6" y="6"/>
                    <a:pt x="5" y="5"/>
                    <a:pt x="2" y="7"/>
                  </a:cubicBezTo>
                  <a:cubicBezTo>
                    <a:pt x="0" y="8"/>
                    <a:pt x="9" y="6"/>
                    <a:pt x="1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5" name="Freeform 101"/>
            <p:cNvSpPr>
              <a:spLocks/>
            </p:cNvSpPr>
            <p:nvPr/>
          </p:nvSpPr>
          <p:spPr bwMode="auto">
            <a:xfrm>
              <a:off x="6423467" y="2218034"/>
              <a:ext cx="25973" cy="25973"/>
            </a:xfrm>
            <a:custGeom>
              <a:avLst/>
              <a:gdLst>
                <a:gd name="T0" fmla="*/ 7 w 16"/>
                <a:gd name="T1" fmla="*/ 15 h 16"/>
                <a:gd name="T2" fmla="*/ 16 w 16"/>
                <a:gd name="T3" fmla="*/ 7 h 16"/>
                <a:gd name="T4" fmla="*/ 9 w 16"/>
                <a:gd name="T5" fmla="*/ 1 h 16"/>
                <a:gd name="T6" fmla="*/ 2 w 16"/>
                <a:gd name="T7" fmla="*/ 3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9" y="15"/>
                    <a:pt x="15" y="8"/>
                    <a:pt x="16" y="7"/>
                  </a:cubicBezTo>
                  <a:cubicBezTo>
                    <a:pt x="16" y="5"/>
                    <a:pt x="11" y="2"/>
                    <a:pt x="9" y="1"/>
                  </a:cubicBezTo>
                  <a:cubicBezTo>
                    <a:pt x="8" y="1"/>
                    <a:pt x="2" y="0"/>
                    <a:pt x="2" y="3"/>
                  </a:cubicBezTo>
                  <a:cubicBezTo>
                    <a:pt x="1" y="6"/>
                    <a:pt x="0" y="16"/>
                    <a:pt x="7"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6" name="Freeform 102"/>
            <p:cNvSpPr>
              <a:spLocks/>
            </p:cNvSpPr>
            <p:nvPr/>
          </p:nvSpPr>
          <p:spPr bwMode="auto">
            <a:xfrm>
              <a:off x="6564270" y="2182492"/>
              <a:ext cx="27340" cy="29391"/>
            </a:xfrm>
            <a:custGeom>
              <a:avLst/>
              <a:gdLst>
                <a:gd name="T0" fmla="*/ 11 w 17"/>
                <a:gd name="T1" fmla="*/ 8 h 18"/>
                <a:gd name="T2" fmla="*/ 6 w 17"/>
                <a:gd name="T3" fmla="*/ 2 h 18"/>
                <a:gd name="T4" fmla="*/ 1 w 17"/>
                <a:gd name="T5" fmla="*/ 7 h 18"/>
                <a:gd name="T6" fmla="*/ 7 w 17"/>
                <a:gd name="T7" fmla="*/ 14 h 18"/>
                <a:gd name="T8" fmla="*/ 12 w 17"/>
                <a:gd name="T9" fmla="*/ 18 h 18"/>
                <a:gd name="T10" fmla="*/ 16 w 17"/>
                <a:gd name="T11" fmla="*/ 14 h 18"/>
                <a:gd name="T12" fmla="*/ 11 w 17"/>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1" y="8"/>
                  </a:moveTo>
                  <a:cubicBezTo>
                    <a:pt x="9" y="6"/>
                    <a:pt x="7" y="4"/>
                    <a:pt x="6" y="2"/>
                  </a:cubicBezTo>
                  <a:cubicBezTo>
                    <a:pt x="4" y="0"/>
                    <a:pt x="2" y="5"/>
                    <a:pt x="1" y="7"/>
                  </a:cubicBezTo>
                  <a:cubicBezTo>
                    <a:pt x="0" y="9"/>
                    <a:pt x="4" y="14"/>
                    <a:pt x="7" y="14"/>
                  </a:cubicBezTo>
                  <a:cubicBezTo>
                    <a:pt x="10" y="15"/>
                    <a:pt x="9" y="18"/>
                    <a:pt x="12" y="18"/>
                  </a:cubicBezTo>
                  <a:cubicBezTo>
                    <a:pt x="17" y="18"/>
                    <a:pt x="17" y="15"/>
                    <a:pt x="16" y="14"/>
                  </a:cubicBezTo>
                  <a:cubicBezTo>
                    <a:pt x="16" y="12"/>
                    <a:pt x="14" y="10"/>
                    <a:pt x="11"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7" name="Freeform 103"/>
            <p:cNvSpPr>
              <a:spLocks/>
            </p:cNvSpPr>
            <p:nvPr/>
          </p:nvSpPr>
          <p:spPr bwMode="auto">
            <a:xfrm>
              <a:off x="6720793" y="2073131"/>
              <a:ext cx="24606" cy="25290"/>
            </a:xfrm>
            <a:custGeom>
              <a:avLst/>
              <a:gdLst>
                <a:gd name="T0" fmla="*/ 3 w 15"/>
                <a:gd name="T1" fmla="*/ 12 h 16"/>
                <a:gd name="T2" fmla="*/ 8 w 15"/>
                <a:gd name="T3" fmla="*/ 14 h 16"/>
                <a:gd name="T4" fmla="*/ 13 w 15"/>
                <a:gd name="T5" fmla="*/ 6 h 16"/>
                <a:gd name="T6" fmla="*/ 9 w 15"/>
                <a:gd name="T7" fmla="*/ 2 h 16"/>
                <a:gd name="T8" fmla="*/ 2 w 15"/>
                <a:gd name="T9" fmla="*/ 4 h 16"/>
                <a:gd name="T10" fmla="*/ 1 w 15"/>
                <a:gd name="T11" fmla="*/ 14 h 16"/>
                <a:gd name="T12" fmla="*/ 3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3" y="12"/>
                  </a:moveTo>
                  <a:cubicBezTo>
                    <a:pt x="5" y="11"/>
                    <a:pt x="6" y="14"/>
                    <a:pt x="8" y="14"/>
                  </a:cubicBezTo>
                  <a:cubicBezTo>
                    <a:pt x="15" y="13"/>
                    <a:pt x="14" y="8"/>
                    <a:pt x="13" y="6"/>
                  </a:cubicBezTo>
                  <a:cubicBezTo>
                    <a:pt x="12" y="5"/>
                    <a:pt x="10" y="3"/>
                    <a:pt x="9" y="2"/>
                  </a:cubicBezTo>
                  <a:cubicBezTo>
                    <a:pt x="7" y="0"/>
                    <a:pt x="3" y="3"/>
                    <a:pt x="2" y="4"/>
                  </a:cubicBezTo>
                  <a:cubicBezTo>
                    <a:pt x="0" y="5"/>
                    <a:pt x="0" y="12"/>
                    <a:pt x="1" y="14"/>
                  </a:cubicBezTo>
                  <a:cubicBezTo>
                    <a:pt x="2" y="16"/>
                    <a:pt x="2" y="14"/>
                    <a:pt x="3"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8" name="Freeform 104"/>
            <p:cNvSpPr>
              <a:spLocks/>
            </p:cNvSpPr>
            <p:nvPr/>
          </p:nvSpPr>
          <p:spPr bwMode="auto">
            <a:xfrm>
              <a:off x="6776157" y="2084067"/>
              <a:ext cx="10936" cy="11620"/>
            </a:xfrm>
            <a:custGeom>
              <a:avLst/>
              <a:gdLst>
                <a:gd name="T0" fmla="*/ 5 w 7"/>
                <a:gd name="T1" fmla="*/ 7 h 7"/>
                <a:gd name="T2" fmla="*/ 6 w 7"/>
                <a:gd name="T3" fmla="*/ 1 h 7"/>
                <a:gd name="T4" fmla="*/ 2 w 7"/>
                <a:gd name="T5" fmla="*/ 1 h 7"/>
                <a:gd name="T6" fmla="*/ 5 w 7"/>
                <a:gd name="T7" fmla="*/ 7 h 7"/>
              </a:gdLst>
              <a:ahLst/>
              <a:cxnLst>
                <a:cxn ang="0">
                  <a:pos x="T0" y="T1"/>
                </a:cxn>
                <a:cxn ang="0">
                  <a:pos x="T2" y="T3"/>
                </a:cxn>
                <a:cxn ang="0">
                  <a:pos x="T4" y="T5"/>
                </a:cxn>
                <a:cxn ang="0">
                  <a:pos x="T6" y="T7"/>
                </a:cxn>
              </a:cxnLst>
              <a:rect l="0" t="0" r="r" b="b"/>
              <a:pathLst>
                <a:path w="7" h="7">
                  <a:moveTo>
                    <a:pt x="5" y="7"/>
                  </a:moveTo>
                  <a:cubicBezTo>
                    <a:pt x="7" y="6"/>
                    <a:pt x="7" y="3"/>
                    <a:pt x="6" y="1"/>
                  </a:cubicBezTo>
                  <a:cubicBezTo>
                    <a:pt x="6" y="0"/>
                    <a:pt x="4" y="0"/>
                    <a:pt x="2" y="1"/>
                  </a:cubicBezTo>
                  <a:cubicBezTo>
                    <a:pt x="0" y="3"/>
                    <a:pt x="3" y="7"/>
                    <a:pt x="5"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29" name="Freeform 105"/>
            <p:cNvSpPr>
              <a:spLocks/>
            </p:cNvSpPr>
            <p:nvPr/>
          </p:nvSpPr>
          <p:spPr bwMode="auto">
            <a:xfrm>
              <a:off x="6821269" y="2092269"/>
              <a:ext cx="16404" cy="10936"/>
            </a:xfrm>
            <a:custGeom>
              <a:avLst/>
              <a:gdLst>
                <a:gd name="T0" fmla="*/ 6 w 10"/>
                <a:gd name="T1" fmla="*/ 6 h 7"/>
                <a:gd name="T2" fmla="*/ 4 w 10"/>
                <a:gd name="T3" fmla="*/ 0 h 7"/>
                <a:gd name="T4" fmla="*/ 0 w 10"/>
                <a:gd name="T5" fmla="*/ 4 h 7"/>
                <a:gd name="T6" fmla="*/ 6 w 10"/>
                <a:gd name="T7" fmla="*/ 6 h 7"/>
              </a:gdLst>
              <a:ahLst/>
              <a:cxnLst>
                <a:cxn ang="0">
                  <a:pos x="T0" y="T1"/>
                </a:cxn>
                <a:cxn ang="0">
                  <a:pos x="T2" y="T3"/>
                </a:cxn>
                <a:cxn ang="0">
                  <a:pos x="T4" y="T5"/>
                </a:cxn>
                <a:cxn ang="0">
                  <a:pos x="T6" y="T7"/>
                </a:cxn>
              </a:cxnLst>
              <a:rect l="0" t="0" r="r" b="b"/>
              <a:pathLst>
                <a:path w="10" h="7">
                  <a:moveTo>
                    <a:pt x="6" y="6"/>
                  </a:moveTo>
                  <a:cubicBezTo>
                    <a:pt x="10" y="6"/>
                    <a:pt x="5" y="0"/>
                    <a:pt x="4" y="0"/>
                  </a:cubicBezTo>
                  <a:cubicBezTo>
                    <a:pt x="2" y="0"/>
                    <a:pt x="0" y="2"/>
                    <a:pt x="0" y="4"/>
                  </a:cubicBezTo>
                  <a:cubicBezTo>
                    <a:pt x="1" y="7"/>
                    <a:pt x="4" y="6"/>
                    <a:pt x="6"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0" name="Freeform 106"/>
            <p:cNvSpPr>
              <a:spLocks/>
            </p:cNvSpPr>
            <p:nvPr/>
          </p:nvSpPr>
          <p:spPr bwMode="auto">
            <a:xfrm>
              <a:off x="6835622" y="2077916"/>
              <a:ext cx="16404" cy="12987"/>
            </a:xfrm>
            <a:custGeom>
              <a:avLst/>
              <a:gdLst>
                <a:gd name="T0" fmla="*/ 7 w 10"/>
                <a:gd name="T1" fmla="*/ 1 h 8"/>
                <a:gd name="T2" fmla="*/ 2 w 10"/>
                <a:gd name="T3" fmla="*/ 5 h 8"/>
                <a:gd name="T4" fmla="*/ 6 w 10"/>
                <a:gd name="T5" fmla="*/ 8 h 8"/>
                <a:gd name="T6" fmla="*/ 7 w 10"/>
                <a:gd name="T7" fmla="*/ 1 h 8"/>
              </a:gdLst>
              <a:ahLst/>
              <a:cxnLst>
                <a:cxn ang="0">
                  <a:pos x="T0" y="T1"/>
                </a:cxn>
                <a:cxn ang="0">
                  <a:pos x="T2" y="T3"/>
                </a:cxn>
                <a:cxn ang="0">
                  <a:pos x="T4" y="T5"/>
                </a:cxn>
                <a:cxn ang="0">
                  <a:pos x="T6" y="T7"/>
                </a:cxn>
              </a:cxnLst>
              <a:rect l="0" t="0" r="r" b="b"/>
              <a:pathLst>
                <a:path w="10" h="8">
                  <a:moveTo>
                    <a:pt x="7" y="1"/>
                  </a:moveTo>
                  <a:cubicBezTo>
                    <a:pt x="6" y="0"/>
                    <a:pt x="3" y="3"/>
                    <a:pt x="2" y="5"/>
                  </a:cubicBezTo>
                  <a:cubicBezTo>
                    <a:pt x="0" y="7"/>
                    <a:pt x="4" y="8"/>
                    <a:pt x="6" y="8"/>
                  </a:cubicBezTo>
                  <a:cubicBezTo>
                    <a:pt x="10" y="8"/>
                    <a:pt x="7" y="2"/>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1" name="Freeform 107"/>
            <p:cNvSpPr>
              <a:spLocks/>
            </p:cNvSpPr>
            <p:nvPr/>
          </p:nvSpPr>
          <p:spPr bwMode="auto">
            <a:xfrm>
              <a:off x="7278535" y="2032120"/>
              <a:ext cx="22556" cy="15037"/>
            </a:xfrm>
            <a:custGeom>
              <a:avLst/>
              <a:gdLst>
                <a:gd name="T0" fmla="*/ 3 w 14"/>
                <a:gd name="T1" fmla="*/ 1 h 9"/>
                <a:gd name="T2" fmla="*/ 0 w 14"/>
                <a:gd name="T3" fmla="*/ 6 h 9"/>
                <a:gd name="T4" fmla="*/ 11 w 14"/>
                <a:gd name="T5" fmla="*/ 8 h 9"/>
                <a:gd name="T6" fmla="*/ 11 w 14"/>
                <a:gd name="T7" fmla="*/ 2 h 9"/>
                <a:gd name="T8" fmla="*/ 3 w 14"/>
                <a:gd name="T9" fmla="*/ 1 h 9"/>
              </a:gdLst>
              <a:ahLst/>
              <a:cxnLst>
                <a:cxn ang="0">
                  <a:pos x="T0" y="T1"/>
                </a:cxn>
                <a:cxn ang="0">
                  <a:pos x="T2" y="T3"/>
                </a:cxn>
                <a:cxn ang="0">
                  <a:pos x="T4" y="T5"/>
                </a:cxn>
                <a:cxn ang="0">
                  <a:pos x="T6" y="T7"/>
                </a:cxn>
                <a:cxn ang="0">
                  <a:pos x="T8" y="T9"/>
                </a:cxn>
              </a:cxnLst>
              <a:rect l="0" t="0" r="r" b="b"/>
              <a:pathLst>
                <a:path w="14" h="9">
                  <a:moveTo>
                    <a:pt x="3" y="1"/>
                  </a:moveTo>
                  <a:cubicBezTo>
                    <a:pt x="1" y="1"/>
                    <a:pt x="0" y="4"/>
                    <a:pt x="0" y="6"/>
                  </a:cubicBezTo>
                  <a:cubicBezTo>
                    <a:pt x="0" y="9"/>
                    <a:pt x="10" y="8"/>
                    <a:pt x="11" y="8"/>
                  </a:cubicBezTo>
                  <a:cubicBezTo>
                    <a:pt x="14" y="8"/>
                    <a:pt x="11" y="4"/>
                    <a:pt x="11" y="2"/>
                  </a:cubicBezTo>
                  <a:cubicBezTo>
                    <a:pt x="10" y="0"/>
                    <a:pt x="4" y="1"/>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2" name="Freeform 108"/>
            <p:cNvSpPr>
              <a:spLocks/>
            </p:cNvSpPr>
            <p:nvPr/>
          </p:nvSpPr>
          <p:spPr bwMode="auto">
            <a:xfrm>
              <a:off x="7670868" y="2064929"/>
              <a:ext cx="53314" cy="28707"/>
            </a:xfrm>
            <a:custGeom>
              <a:avLst/>
              <a:gdLst>
                <a:gd name="T0" fmla="*/ 6 w 33"/>
                <a:gd name="T1" fmla="*/ 13 h 18"/>
                <a:gd name="T2" fmla="*/ 30 w 33"/>
                <a:gd name="T3" fmla="*/ 18 h 18"/>
                <a:gd name="T4" fmla="*/ 23 w 33"/>
                <a:gd name="T5" fmla="*/ 4 h 18"/>
                <a:gd name="T6" fmla="*/ 14 w 33"/>
                <a:gd name="T7" fmla="*/ 1 h 18"/>
                <a:gd name="T8" fmla="*/ 7 w 33"/>
                <a:gd name="T9" fmla="*/ 2 h 18"/>
                <a:gd name="T10" fmla="*/ 5 w 33"/>
                <a:gd name="T11" fmla="*/ 8 h 18"/>
                <a:gd name="T12" fmla="*/ 1 w 33"/>
                <a:gd name="T13" fmla="*/ 13 h 18"/>
                <a:gd name="T14" fmla="*/ 6 w 33"/>
                <a:gd name="T15" fmla="*/ 13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8">
                  <a:moveTo>
                    <a:pt x="6" y="13"/>
                  </a:moveTo>
                  <a:cubicBezTo>
                    <a:pt x="8" y="13"/>
                    <a:pt x="25" y="17"/>
                    <a:pt x="30" y="18"/>
                  </a:cubicBezTo>
                  <a:cubicBezTo>
                    <a:pt x="33" y="18"/>
                    <a:pt x="27" y="7"/>
                    <a:pt x="23" y="4"/>
                  </a:cubicBezTo>
                  <a:cubicBezTo>
                    <a:pt x="20" y="2"/>
                    <a:pt x="16" y="2"/>
                    <a:pt x="14" y="1"/>
                  </a:cubicBezTo>
                  <a:cubicBezTo>
                    <a:pt x="11" y="0"/>
                    <a:pt x="9" y="2"/>
                    <a:pt x="7" y="2"/>
                  </a:cubicBezTo>
                  <a:cubicBezTo>
                    <a:pt x="5" y="2"/>
                    <a:pt x="5" y="6"/>
                    <a:pt x="5" y="8"/>
                  </a:cubicBezTo>
                  <a:cubicBezTo>
                    <a:pt x="6" y="10"/>
                    <a:pt x="1" y="11"/>
                    <a:pt x="1" y="13"/>
                  </a:cubicBezTo>
                  <a:cubicBezTo>
                    <a:pt x="0" y="16"/>
                    <a:pt x="4" y="13"/>
                    <a:pt x="6"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3" name="Freeform 109"/>
            <p:cNvSpPr>
              <a:spLocks/>
            </p:cNvSpPr>
            <p:nvPr/>
          </p:nvSpPr>
          <p:spPr bwMode="auto">
            <a:xfrm>
              <a:off x="7662666" y="2053309"/>
              <a:ext cx="16404" cy="16404"/>
            </a:xfrm>
            <a:custGeom>
              <a:avLst/>
              <a:gdLst>
                <a:gd name="T0" fmla="*/ 10 w 10"/>
                <a:gd name="T1" fmla="*/ 2 h 10"/>
                <a:gd name="T2" fmla="*/ 5 w 10"/>
                <a:gd name="T3" fmla="*/ 0 h 10"/>
                <a:gd name="T4" fmla="*/ 4 w 10"/>
                <a:gd name="T5" fmla="*/ 8 h 10"/>
                <a:gd name="T6" fmla="*/ 10 w 10"/>
                <a:gd name="T7" fmla="*/ 2 h 10"/>
              </a:gdLst>
              <a:ahLst/>
              <a:cxnLst>
                <a:cxn ang="0">
                  <a:pos x="T0" y="T1"/>
                </a:cxn>
                <a:cxn ang="0">
                  <a:pos x="T2" y="T3"/>
                </a:cxn>
                <a:cxn ang="0">
                  <a:pos x="T4" y="T5"/>
                </a:cxn>
                <a:cxn ang="0">
                  <a:pos x="T6" y="T7"/>
                </a:cxn>
              </a:cxnLst>
              <a:rect l="0" t="0" r="r" b="b"/>
              <a:pathLst>
                <a:path w="10" h="10">
                  <a:moveTo>
                    <a:pt x="10" y="2"/>
                  </a:moveTo>
                  <a:cubicBezTo>
                    <a:pt x="9" y="1"/>
                    <a:pt x="7" y="0"/>
                    <a:pt x="5" y="0"/>
                  </a:cubicBezTo>
                  <a:cubicBezTo>
                    <a:pt x="3" y="0"/>
                    <a:pt x="0" y="6"/>
                    <a:pt x="4" y="8"/>
                  </a:cubicBezTo>
                  <a:cubicBezTo>
                    <a:pt x="8" y="10"/>
                    <a:pt x="10" y="3"/>
                    <a:pt x="10"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4" name="Freeform 110"/>
            <p:cNvSpPr>
              <a:spLocks/>
            </p:cNvSpPr>
            <p:nvPr/>
          </p:nvSpPr>
          <p:spPr bwMode="auto">
            <a:xfrm>
              <a:off x="7604568" y="1970605"/>
              <a:ext cx="120981" cy="64933"/>
            </a:xfrm>
            <a:custGeom>
              <a:avLst/>
              <a:gdLst>
                <a:gd name="T0" fmla="*/ 8 w 75"/>
                <a:gd name="T1" fmla="*/ 30 h 40"/>
                <a:gd name="T2" fmla="*/ 16 w 75"/>
                <a:gd name="T3" fmla="*/ 36 h 40"/>
                <a:gd name="T4" fmla="*/ 25 w 75"/>
                <a:gd name="T5" fmla="*/ 40 h 40"/>
                <a:gd name="T6" fmla="*/ 28 w 75"/>
                <a:gd name="T7" fmla="*/ 36 h 40"/>
                <a:gd name="T8" fmla="*/ 29 w 75"/>
                <a:gd name="T9" fmla="*/ 32 h 40"/>
                <a:gd name="T10" fmla="*/ 34 w 75"/>
                <a:gd name="T11" fmla="*/ 34 h 40"/>
                <a:gd name="T12" fmla="*/ 46 w 75"/>
                <a:gd name="T13" fmla="*/ 33 h 40"/>
                <a:gd name="T14" fmla="*/ 49 w 75"/>
                <a:gd name="T15" fmla="*/ 33 h 40"/>
                <a:gd name="T16" fmla="*/ 52 w 75"/>
                <a:gd name="T17" fmla="*/ 35 h 40"/>
                <a:gd name="T18" fmla="*/ 62 w 75"/>
                <a:gd name="T19" fmla="*/ 34 h 40"/>
                <a:gd name="T20" fmla="*/ 57 w 75"/>
                <a:gd name="T21" fmla="*/ 31 h 40"/>
                <a:gd name="T22" fmla="*/ 47 w 75"/>
                <a:gd name="T23" fmla="*/ 21 h 40"/>
                <a:gd name="T24" fmla="*/ 46 w 75"/>
                <a:gd name="T25" fmla="*/ 15 h 40"/>
                <a:gd name="T26" fmla="*/ 52 w 75"/>
                <a:gd name="T27" fmla="*/ 15 h 40"/>
                <a:gd name="T28" fmla="*/ 51 w 75"/>
                <a:gd name="T29" fmla="*/ 20 h 40"/>
                <a:gd name="T30" fmla="*/ 57 w 75"/>
                <a:gd name="T31" fmla="*/ 29 h 40"/>
                <a:gd name="T32" fmla="*/ 65 w 75"/>
                <a:gd name="T33" fmla="*/ 31 h 40"/>
                <a:gd name="T34" fmla="*/ 71 w 75"/>
                <a:gd name="T35" fmla="*/ 27 h 40"/>
                <a:gd name="T36" fmla="*/ 69 w 75"/>
                <a:gd name="T37" fmla="*/ 21 h 40"/>
                <a:gd name="T38" fmla="*/ 73 w 75"/>
                <a:gd name="T39" fmla="*/ 18 h 40"/>
                <a:gd name="T40" fmla="*/ 62 w 75"/>
                <a:gd name="T41" fmla="*/ 12 h 40"/>
                <a:gd name="T42" fmla="*/ 51 w 75"/>
                <a:gd name="T43" fmla="*/ 11 h 40"/>
                <a:gd name="T44" fmla="*/ 43 w 75"/>
                <a:gd name="T45" fmla="*/ 6 h 40"/>
                <a:gd name="T46" fmla="*/ 37 w 75"/>
                <a:gd name="T47" fmla="*/ 2 h 40"/>
                <a:gd name="T48" fmla="*/ 36 w 75"/>
                <a:gd name="T49" fmla="*/ 5 h 40"/>
                <a:gd name="T50" fmla="*/ 36 w 75"/>
                <a:gd name="T51" fmla="*/ 12 h 40"/>
                <a:gd name="T52" fmla="*/ 35 w 75"/>
                <a:gd name="T53" fmla="*/ 15 h 40"/>
                <a:gd name="T54" fmla="*/ 32 w 75"/>
                <a:gd name="T55" fmla="*/ 11 h 40"/>
                <a:gd name="T56" fmla="*/ 28 w 75"/>
                <a:gd name="T57" fmla="*/ 11 h 40"/>
                <a:gd name="T58" fmla="*/ 23 w 75"/>
                <a:gd name="T59" fmla="*/ 8 h 40"/>
                <a:gd name="T60" fmla="*/ 17 w 75"/>
                <a:gd name="T61" fmla="*/ 3 h 40"/>
                <a:gd name="T62" fmla="*/ 11 w 75"/>
                <a:gd name="T63" fmla="*/ 3 h 40"/>
                <a:gd name="T64" fmla="*/ 4 w 75"/>
                <a:gd name="T65" fmla="*/ 7 h 40"/>
                <a:gd name="T66" fmla="*/ 5 w 75"/>
                <a:gd name="T67" fmla="*/ 12 h 40"/>
                <a:gd name="T68" fmla="*/ 4 w 75"/>
                <a:gd name="T69" fmla="*/ 14 h 40"/>
                <a:gd name="T70" fmla="*/ 7 w 75"/>
                <a:gd name="T71" fmla="*/ 22 h 40"/>
                <a:gd name="T72" fmla="*/ 3 w 75"/>
                <a:gd name="T73" fmla="*/ 22 h 40"/>
                <a:gd name="T74" fmla="*/ 8 w 75"/>
                <a:gd name="T75"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40">
                  <a:moveTo>
                    <a:pt x="8" y="30"/>
                  </a:moveTo>
                  <a:cubicBezTo>
                    <a:pt x="12" y="32"/>
                    <a:pt x="14" y="33"/>
                    <a:pt x="16" y="36"/>
                  </a:cubicBezTo>
                  <a:cubicBezTo>
                    <a:pt x="18" y="39"/>
                    <a:pt x="22" y="40"/>
                    <a:pt x="25" y="40"/>
                  </a:cubicBezTo>
                  <a:cubicBezTo>
                    <a:pt x="29" y="40"/>
                    <a:pt x="28" y="38"/>
                    <a:pt x="28" y="36"/>
                  </a:cubicBezTo>
                  <a:cubicBezTo>
                    <a:pt x="27" y="33"/>
                    <a:pt x="27" y="32"/>
                    <a:pt x="29" y="32"/>
                  </a:cubicBezTo>
                  <a:cubicBezTo>
                    <a:pt x="30" y="31"/>
                    <a:pt x="31" y="33"/>
                    <a:pt x="34" y="34"/>
                  </a:cubicBezTo>
                  <a:cubicBezTo>
                    <a:pt x="36" y="35"/>
                    <a:pt x="43" y="34"/>
                    <a:pt x="46" y="33"/>
                  </a:cubicBezTo>
                  <a:cubicBezTo>
                    <a:pt x="49" y="31"/>
                    <a:pt x="49" y="31"/>
                    <a:pt x="49" y="33"/>
                  </a:cubicBezTo>
                  <a:cubicBezTo>
                    <a:pt x="49" y="34"/>
                    <a:pt x="50" y="36"/>
                    <a:pt x="52" y="35"/>
                  </a:cubicBezTo>
                  <a:cubicBezTo>
                    <a:pt x="54" y="35"/>
                    <a:pt x="61" y="35"/>
                    <a:pt x="62" y="34"/>
                  </a:cubicBezTo>
                  <a:cubicBezTo>
                    <a:pt x="63" y="33"/>
                    <a:pt x="63" y="33"/>
                    <a:pt x="57" y="31"/>
                  </a:cubicBezTo>
                  <a:cubicBezTo>
                    <a:pt x="51" y="30"/>
                    <a:pt x="48" y="22"/>
                    <a:pt x="47" y="21"/>
                  </a:cubicBezTo>
                  <a:cubicBezTo>
                    <a:pt x="46" y="20"/>
                    <a:pt x="45" y="16"/>
                    <a:pt x="46" y="15"/>
                  </a:cubicBezTo>
                  <a:cubicBezTo>
                    <a:pt x="47" y="14"/>
                    <a:pt x="51" y="14"/>
                    <a:pt x="52" y="15"/>
                  </a:cubicBezTo>
                  <a:cubicBezTo>
                    <a:pt x="53" y="15"/>
                    <a:pt x="51" y="19"/>
                    <a:pt x="51" y="20"/>
                  </a:cubicBezTo>
                  <a:cubicBezTo>
                    <a:pt x="50" y="21"/>
                    <a:pt x="54" y="27"/>
                    <a:pt x="57" y="29"/>
                  </a:cubicBezTo>
                  <a:cubicBezTo>
                    <a:pt x="59" y="30"/>
                    <a:pt x="63" y="30"/>
                    <a:pt x="65" y="31"/>
                  </a:cubicBezTo>
                  <a:cubicBezTo>
                    <a:pt x="67" y="32"/>
                    <a:pt x="69" y="28"/>
                    <a:pt x="71" y="27"/>
                  </a:cubicBezTo>
                  <a:cubicBezTo>
                    <a:pt x="72" y="26"/>
                    <a:pt x="70" y="22"/>
                    <a:pt x="69" y="21"/>
                  </a:cubicBezTo>
                  <a:cubicBezTo>
                    <a:pt x="69" y="19"/>
                    <a:pt x="72" y="19"/>
                    <a:pt x="73" y="18"/>
                  </a:cubicBezTo>
                  <a:cubicBezTo>
                    <a:pt x="75" y="17"/>
                    <a:pt x="65" y="14"/>
                    <a:pt x="62" y="12"/>
                  </a:cubicBezTo>
                  <a:cubicBezTo>
                    <a:pt x="59" y="10"/>
                    <a:pt x="55" y="11"/>
                    <a:pt x="51" y="11"/>
                  </a:cubicBezTo>
                  <a:cubicBezTo>
                    <a:pt x="48" y="11"/>
                    <a:pt x="47" y="8"/>
                    <a:pt x="43" y="6"/>
                  </a:cubicBezTo>
                  <a:cubicBezTo>
                    <a:pt x="39" y="4"/>
                    <a:pt x="39" y="3"/>
                    <a:pt x="37" y="2"/>
                  </a:cubicBezTo>
                  <a:cubicBezTo>
                    <a:pt x="34" y="2"/>
                    <a:pt x="38" y="4"/>
                    <a:pt x="36" y="5"/>
                  </a:cubicBezTo>
                  <a:cubicBezTo>
                    <a:pt x="34" y="6"/>
                    <a:pt x="35" y="9"/>
                    <a:pt x="36" y="12"/>
                  </a:cubicBezTo>
                  <a:cubicBezTo>
                    <a:pt x="36" y="14"/>
                    <a:pt x="37" y="15"/>
                    <a:pt x="35" y="15"/>
                  </a:cubicBezTo>
                  <a:cubicBezTo>
                    <a:pt x="33" y="16"/>
                    <a:pt x="32" y="13"/>
                    <a:pt x="32" y="11"/>
                  </a:cubicBezTo>
                  <a:cubicBezTo>
                    <a:pt x="31" y="10"/>
                    <a:pt x="30" y="11"/>
                    <a:pt x="28" y="11"/>
                  </a:cubicBezTo>
                  <a:cubicBezTo>
                    <a:pt x="25" y="12"/>
                    <a:pt x="24" y="9"/>
                    <a:pt x="23" y="8"/>
                  </a:cubicBezTo>
                  <a:cubicBezTo>
                    <a:pt x="23" y="6"/>
                    <a:pt x="20" y="5"/>
                    <a:pt x="17" y="3"/>
                  </a:cubicBezTo>
                  <a:cubicBezTo>
                    <a:pt x="15" y="0"/>
                    <a:pt x="13" y="1"/>
                    <a:pt x="11" y="3"/>
                  </a:cubicBezTo>
                  <a:cubicBezTo>
                    <a:pt x="9" y="4"/>
                    <a:pt x="5" y="6"/>
                    <a:pt x="4" y="7"/>
                  </a:cubicBezTo>
                  <a:cubicBezTo>
                    <a:pt x="3" y="8"/>
                    <a:pt x="4" y="10"/>
                    <a:pt x="5" y="12"/>
                  </a:cubicBezTo>
                  <a:cubicBezTo>
                    <a:pt x="6" y="15"/>
                    <a:pt x="5" y="12"/>
                    <a:pt x="4" y="14"/>
                  </a:cubicBezTo>
                  <a:cubicBezTo>
                    <a:pt x="2" y="15"/>
                    <a:pt x="7" y="21"/>
                    <a:pt x="7" y="22"/>
                  </a:cubicBezTo>
                  <a:cubicBezTo>
                    <a:pt x="7" y="24"/>
                    <a:pt x="5" y="22"/>
                    <a:pt x="3" y="22"/>
                  </a:cubicBezTo>
                  <a:cubicBezTo>
                    <a:pt x="0" y="23"/>
                    <a:pt x="5" y="27"/>
                    <a:pt x="8" y="3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5" name="Freeform 111"/>
            <p:cNvSpPr>
              <a:spLocks/>
            </p:cNvSpPr>
            <p:nvPr/>
          </p:nvSpPr>
          <p:spPr bwMode="auto">
            <a:xfrm>
              <a:off x="7735801" y="2001363"/>
              <a:ext cx="65617" cy="34175"/>
            </a:xfrm>
            <a:custGeom>
              <a:avLst/>
              <a:gdLst>
                <a:gd name="T0" fmla="*/ 7 w 41"/>
                <a:gd name="T1" fmla="*/ 7 h 21"/>
                <a:gd name="T2" fmla="*/ 13 w 41"/>
                <a:gd name="T3" fmla="*/ 12 h 21"/>
                <a:gd name="T4" fmla="*/ 23 w 41"/>
                <a:gd name="T5" fmla="*/ 18 h 21"/>
                <a:gd name="T6" fmla="*/ 29 w 41"/>
                <a:gd name="T7" fmla="*/ 21 h 21"/>
                <a:gd name="T8" fmla="*/ 31 w 41"/>
                <a:gd name="T9" fmla="*/ 19 h 21"/>
                <a:gd name="T10" fmla="*/ 36 w 41"/>
                <a:gd name="T11" fmla="*/ 20 h 21"/>
                <a:gd name="T12" fmla="*/ 41 w 41"/>
                <a:gd name="T13" fmla="*/ 13 h 21"/>
                <a:gd name="T14" fmla="*/ 38 w 41"/>
                <a:gd name="T15" fmla="*/ 11 h 21"/>
                <a:gd name="T16" fmla="*/ 27 w 41"/>
                <a:gd name="T17" fmla="*/ 7 h 21"/>
                <a:gd name="T18" fmla="*/ 22 w 41"/>
                <a:gd name="T19" fmla="*/ 7 h 21"/>
                <a:gd name="T20" fmla="*/ 21 w 41"/>
                <a:gd name="T21" fmla="*/ 4 h 21"/>
                <a:gd name="T22" fmla="*/ 16 w 41"/>
                <a:gd name="T23" fmla="*/ 3 h 21"/>
                <a:gd name="T24" fmla="*/ 8 w 41"/>
                <a:gd name="T25" fmla="*/ 4 h 21"/>
                <a:gd name="T26" fmla="*/ 1 w 41"/>
                <a:gd name="T27" fmla="*/ 1 h 21"/>
                <a:gd name="T28" fmla="*/ 7 w 41"/>
                <a:gd name="T2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21">
                  <a:moveTo>
                    <a:pt x="7" y="7"/>
                  </a:moveTo>
                  <a:cubicBezTo>
                    <a:pt x="9" y="8"/>
                    <a:pt x="11" y="12"/>
                    <a:pt x="13" y="12"/>
                  </a:cubicBezTo>
                  <a:cubicBezTo>
                    <a:pt x="14" y="13"/>
                    <a:pt x="20" y="17"/>
                    <a:pt x="23" y="18"/>
                  </a:cubicBezTo>
                  <a:cubicBezTo>
                    <a:pt x="27" y="18"/>
                    <a:pt x="27" y="20"/>
                    <a:pt x="29" y="21"/>
                  </a:cubicBezTo>
                  <a:cubicBezTo>
                    <a:pt x="31" y="21"/>
                    <a:pt x="30" y="19"/>
                    <a:pt x="31" y="19"/>
                  </a:cubicBezTo>
                  <a:cubicBezTo>
                    <a:pt x="32" y="18"/>
                    <a:pt x="33" y="20"/>
                    <a:pt x="36" y="20"/>
                  </a:cubicBezTo>
                  <a:cubicBezTo>
                    <a:pt x="38" y="20"/>
                    <a:pt x="41" y="15"/>
                    <a:pt x="41" y="13"/>
                  </a:cubicBezTo>
                  <a:cubicBezTo>
                    <a:pt x="41" y="12"/>
                    <a:pt x="40" y="11"/>
                    <a:pt x="38" y="11"/>
                  </a:cubicBezTo>
                  <a:cubicBezTo>
                    <a:pt x="36" y="11"/>
                    <a:pt x="33" y="9"/>
                    <a:pt x="27" y="7"/>
                  </a:cubicBezTo>
                  <a:cubicBezTo>
                    <a:pt x="22" y="5"/>
                    <a:pt x="25" y="8"/>
                    <a:pt x="22" y="7"/>
                  </a:cubicBezTo>
                  <a:cubicBezTo>
                    <a:pt x="19" y="7"/>
                    <a:pt x="20" y="6"/>
                    <a:pt x="21" y="4"/>
                  </a:cubicBezTo>
                  <a:cubicBezTo>
                    <a:pt x="22" y="3"/>
                    <a:pt x="19" y="3"/>
                    <a:pt x="16" y="3"/>
                  </a:cubicBezTo>
                  <a:cubicBezTo>
                    <a:pt x="12" y="3"/>
                    <a:pt x="11" y="4"/>
                    <a:pt x="8" y="4"/>
                  </a:cubicBezTo>
                  <a:cubicBezTo>
                    <a:pt x="5" y="4"/>
                    <a:pt x="2" y="0"/>
                    <a:pt x="1" y="1"/>
                  </a:cubicBezTo>
                  <a:cubicBezTo>
                    <a:pt x="0" y="1"/>
                    <a:pt x="5" y="6"/>
                    <a:pt x="7"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6" name="Freeform 112"/>
            <p:cNvSpPr>
              <a:spLocks/>
            </p:cNvSpPr>
            <p:nvPr/>
          </p:nvSpPr>
          <p:spPr bwMode="auto">
            <a:xfrm>
              <a:off x="7599783" y="2053309"/>
              <a:ext cx="17771" cy="16404"/>
            </a:xfrm>
            <a:custGeom>
              <a:avLst/>
              <a:gdLst>
                <a:gd name="T0" fmla="*/ 9 w 11"/>
                <a:gd name="T1" fmla="*/ 9 h 10"/>
                <a:gd name="T2" fmla="*/ 2 w 11"/>
                <a:gd name="T3" fmla="*/ 0 h 10"/>
                <a:gd name="T4" fmla="*/ 9 w 11"/>
                <a:gd name="T5" fmla="*/ 9 h 10"/>
              </a:gdLst>
              <a:ahLst/>
              <a:cxnLst>
                <a:cxn ang="0">
                  <a:pos x="T0" y="T1"/>
                </a:cxn>
                <a:cxn ang="0">
                  <a:pos x="T2" y="T3"/>
                </a:cxn>
                <a:cxn ang="0">
                  <a:pos x="T4" y="T5"/>
                </a:cxn>
              </a:cxnLst>
              <a:rect l="0" t="0" r="r" b="b"/>
              <a:pathLst>
                <a:path w="11" h="10">
                  <a:moveTo>
                    <a:pt x="9" y="9"/>
                  </a:moveTo>
                  <a:cubicBezTo>
                    <a:pt x="11" y="9"/>
                    <a:pt x="5" y="0"/>
                    <a:pt x="2" y="0"/>
                  </a:cubicBezTo>
                  <a:cubicBezTo>
                    <a:pt x="0" y="0"/>
                    <a:pt x="5" y="10"/>
                    <a:pt x="9"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7" name="Freeform 113"/>
            <p:cNvSpPr>
              <a:spLocks/>
            </p:cNvSpPr>
            <p:nvPr/>
          </p:nvSpPr>
          <p:spPr bwMode="auto">
            <a:xfrm>
              <a:off x="8096009" y="2203681"/>
              <a:ext cx="17771" cy="16404"/>
            </a:xfrm>
            <a:custGeom>
              <a:avLst/>
              <a:gdLst>
                <a:gd name="T0" fmla="*/ 2 w 11"/>
                <a:gd name="T1" fmla="*/ 3 h 10"/>
                <a:gd name="T2" fmla="*/ 9 w 11"/>
                <a:gd name="T3" fmla="*/ 9 h 10"/>
                <a:gd name="T4" fmla="*/ 11 w 11"/>
                <a:gd name="T5" fmla="*/ 1 h 10"/>
                <a:gd name="T6" fmla="*/ 4 w 11"/>
                <a:gd name="T7" fmla="*/ 1 h 10"/>
                <a:gd name="T8" fmla="*/ 2 w 11"/>
                <a:gd name="T9" fmla="*/ 3 h 10"/>
              </a:gdLst>
              <a:ahLst/>
              <a:cxnLst>
                <a:cxn ang="0">
                  <a:pos x="T0" y="T1"/>
                </a:cxn>
                <a:cxn ang="0">
                  <a:pos x="T2" y="T3"/>
                </a:cxn>
                <a:cxn ang="0">
                  <a:pos x="T4" y="T5"/>
                </a:cxn>
                <a:cxn ang="0">
                  <a:pos x="T6" y="T7"/>
                </a:cxn>
                <a:cxn ang="0">
                  <a:pos x="T8" y="T9"/>
                </a:cxn>
              </a:cxnLst>
              <a:rect l="0" t="0" r="r" b="b"/>
              <a:pathLst>
                <a:path w="11" h="10">
                  <a:moveTo>
                    <a:pt x="2" y="3"/>
                  </a:moveTo>
                  <a:cubicBezTo>
                    <a:pt x="4" y="4"/>
                    <a:pt x="5" y="8"/>
                    <a:pt x="9" y="9"/>
                  </a:cubicBezTo>
                  <a:cubicBezTo>
                    <a:pt x="11" y="10"/>
                    <a:pt x="10" y="2"/>
                    <a:pt x="11" y="1"/>
                  </a:cubicBezTo>
                  <a:cubicBezTo>
                    <a:pt x="11" y="0"/>
                    <a:pt x="7" y="1"/>
                    <a:pt x="4" y="1"/>
                  </a:cubicBezTo>
                  <a:cubicBezTo>
                    <a:pt x="0" y="1"/>
                    <a:pt x="0" y="1"/>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8" name="Freeform 114"/>
            <p:cNvSpPr>
              <a:spLocks/>
            </p:cNvSpPr>
            <p:nvPr/>
          </p:nvSpPr>
          <p:spPr bwMode="auto">
            <a:xfrm>
              <a:off x="8236129" y="2157202"/>
              <a:ext cx="45111" cy="14354"/>
            </a:xfrm>
            <a:custGeom>
              <a:avLst/>
              <a:gdLst>
                <a:gd name="T0" fmla="*/ 7 w 28"/>
                <a:gd name="T1" fmla="*/ 7 h 9"/>
                <a:gd name="T2" fmla="*/ 25 w 28"/>
                <a:gd name="T3" fmla="*/ 8 h 9"/>
                <a:gd name="T4" fmla="*/ 28 w 28"/>
                <a:gd name="T5" fmla="*/ 4 h 9"/>
                <a:gd name="T6" fmla="*/ 17 w 28"/>
                <a:gd name="T7" fmla="*/ 2 h 9"/>
                <a:gd name="T8" fmla="*/ 4 w 28"/>
                <a:gd name="T9" fmla="*/ 2 h 9"/>
                <a:gd name="T10" fmla="*/ 7 w 28"/>
                <a:gd name="T11" fmla="*/ 7 h 9"/>
              </a:gdLst>
              <a:ahLst/>
              <a:cxnLst>
                <a:cxn ang="0">
                  <a:pos x="T0" y="T1"/>
                </a:cxn>
                <a:cxn ang="0">
                  <a:pos x="T2" y="T3"/>
                </a:cxn>
                <a:cxn ang="0">
                  <a:pos x="T4" y="T5"/>
                </a:cxn>
                <a:cxn ang="0">
                  <a:pos x="T6" y="T7"/>
                </a:cxn>
                <a:cxn ang="0">
                  <a:pos x="T8" y="T9"/>
                </a:cxn>
                <a:cxn ang="0">
                  <a:pos x="T10" y="T11"/>
                </a:cxn>
              </a:cxnLst>
              <a:rect l="0" t="0" r="r" b="b"/>
              <a:pathLst>
                <a:path w="28" h="9">
                  <a:moveTo>
                    <a:pt x="7" y="7"/>
                  </a:moveTo>
                  <a:cubicBezTo>
                    <a:pt x="12" y="9"/>
                    <a:pt x="22" y="8"/>
                    <a:pt x="25" y="8"/>
                  </a:cubicBezTo>
                  <a:cubicBezTo>
                    <a:pt x="28" y="8"/>
                    <a:pt x="28" y="5"/>
                    <a:pt x="28" y="4"/>
                  </a:cubicBezTo>
                  <a:cubicBezTo>
                    <a:pt x="27" y="2"/>
                    <a:pt x="23" y="4"/>
                    <a:pt x="17" y="2"/>
                  </a:cubicBezTo>
                  <a:cubicBezTo>
                    <a:pt x="10" y="0"/>
                    <a:pt x="8" y="1"/>
                    <a:pt x="4" y="2"/>
                  </a:cubicBezTo>
                  <a:cubicBezTo>
                    <a:pt x="0" y="4"/>
                    <a:pt x="2" y="5"/>
                    <a:pt x="7"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39" name="Freeform 115"/>
            <p:cNvSpPr>
              <a:spLocks/>
            </p:cNvSpPr>
            <p:nvPr/>
          </p:nvSpPr>
          <p:spPr bwMode="auto">
            <a:xfrm>
              <a:off x="6465845" y="2073131"/>
              <a:ext cx="85439" cy="107994"/>
            </a:xfrm>
            <a:custGeom>
              <a:avLst/>
              <a:gdLst>
                <a:gd name="T0" fmla="*/ 4 w 53"/>
                <a:gd name="T1" fmla="*/ 46 h 67"/>
                <a:gd name="T2" fmla="*/ 11 w 53"/>
                <a:gd name="T3" fmla="*/ 48 h 67"/>
                <a:gd name="T4" fmla="*/ 13 w 53"/>
                <a:gd name="T5" fmla="*/ 50 h 67"/>
                <a:gd name="T6" fmla="*/ 16 w 53"/>
                <a:gd name="T7" fmla="*/ 49 h 67"/>
                <a:gd name="T8" fmla="*/ 19 w 53"/>
                <a:gd name="T9" fmla="*/ 51 h 67"/>
                <a:gd name="T10" fmla="*/ 20 w 53"/>
                <a:gd name="T11" fmla="*/ 56 h 67"/>
                <a:gd name="T12" fmla="*/ 19 w 53"/>
                <a:gd name="T13" fmla="*/ 61 h 67"/>
                <a:gd name="T14" fmla="*/ 30 w 53"/>
                <a:gd name="T15" fmla="*/ 63 h 67"/>
                <a:gd name="T16" fmla="*/ 35 w 53"/>
                <a:gd name="T17" fmla="*/ 65 h 67"/>
                <a:gd name="T18" fmla="*/ 37 w 53"/>
                <a:gd name="T19" fmla="*/ 63 h 67"/>
                <a:gd name="T20" fmla="*/ 41 w 53"/>
                <a:gd name="T21" fmla="*/ 66 h 67"/>
                <a:gd name="T22" fmla="*/ 44 w 53"/>
                <a:gd name="T23" fmla="*/ 65 h 67"/>
                <a:gd name="T24" fmla="*/ 48 w 53"/>
                <a:gd name="T25" fmla="*/ 66 h 67"/>
                <a:gd name="T26" fmla="*/ 51 w 53"/>
                <a:gd name="T27" fmla="*/ 65 h 67"/>
                <a:gd name="T28" fmla="*/ 51 w 53"/>
                <a:gd name="T29" fmla="*/ 62 h 67"/>
                <a:gd name="T30" fmla="*/ 50 w 53"/>
                <a:gd name="T31" fmla="*/ 60 h 67"/>
                <a:gd name="T32" fmla="*/ 46 w 53"/>
                <a:gd name="T33" fmla="*/ 58 h 67"/>
                <a:gd name="T34" fmla="*/ 41 w 53"/>
                <a:gd name="T35" fmla="*/ 53 h 67"/>
                <a:gd name="T36" fmla="*/ 39 w 53"/>
                <a:gd name="T37" fmla="*/ 49 h 67"/>
                <a:gd name="T38" fmla="*/ 35 w 53"/>
                <a:gd name="T39" fmla="*/ 43 h 67"/>
                <a:gd name="T40" fmla="*/ 33 w 53"/>
                <a:gd name="T41" fmla="*/ 38 h 67"/>
                <a:gd name="T42" fmla="*/ 35 w 53"/>
                <a:gd name="T43" fmla="*/ 33 h 67"/>
                <a:gd name="T44" fmla="*/ 33 w 53"/>
                <a:gd name="T45" fmla="*/ 31 h 67"/>
                <a:gd name="T46" fmla="*/ 32 w 53"/>
                <a:gd name="T47" fmla="*/ 26 h 67"/>
                <a:gd name="T48" fmla="*/ 32 w 53"/>
                <a:gd name="T49" fmla="*/ 23 h 67"/>
                <a:gd name="T50" fmla="*/ 35 w 53"/>
                <a:gd name="T51" fmla="*/ 19 h 67"/>
                <a:gd name="T52" fmla="*/ 34 w 53"/>
                <a:gd name="T53" fmla="*/ 15 h 67"/>
                <a:gd name="T54" fmla="*/ 38 w 53"/>
                <a:gd name="T55" fmla="*/ 16 h 67"/>
                <a:gd name="T56" fmla="*/ 38 w 53"/>
                <a:gd name="T57" fmla="*/ 13 h 67"/>
                <a:gd name="T58" fmla="*/ 41 w 53"/>
                <a:gd name="T59" fmla="*/ 11 h 67"/>
                <a:gd name="T60" fmla="*/ 41 w 53"/>
                <a:gd name="T61" fmla="*/ 6 h 67"/>
                <a:gd name="T62" fmla="*/ 36 w 53"/>
                <a:gd name="T63" fmla="*/ 4 h 67"/>
                <a:gd name="T64" fmla="*/ 31 w 53"/>
                <a:gd name="T65" fmla="*/ 3 h 67"/>
                <a:gd name="T66" fmla="*/ 26 w 53"/>
                <a:gd name="T67" fmla="*/ 1 h 67"/>
                <a:gd name="T68" fmla="*/ 26 w 53"/>
                <a:gd name="T69" fmla="*/ 3 h 67"/>
                <a:gd name="T70" fmla="*/ 20 w 53"/>
                <a:gd name="T71" fmla="*/ 3 h 67"/>
                <a:gd name="T72" fmla="*/ 17 w 53"/>
                <a:gd name="T73" fmla="*/ 11 h 67"/>
                <a:gd name="T74" fmla="*/ 12 w 53"/>
                <a:gd name="T75" fmla="*/ 11 h 67"/>
                <a:gd name="T76" fmla="*/ 12 w 53"/>
                <a:gd name="T77" fmla="*/ 14 h 67"/>
                <a:gd name="T78" fmla="*/ 8 w 53"/>
                <a:gd name="T79" fmla="*/ 15 h 67"/>
                <a:gd name="T80" fmla="*/ 8 w 53"/>
                <a:gd name="T81" fmla="*/ 18 h 67"/>
                <a:gd name="T82" fmla="*/ 12 w 53"/>
                <a:gd name="T83" fmla="*/ 19 h 67"/>
                <a:gd name="T84" fmla="*/ 11 w 53"/>
                <a:gd name="T85" fmla="*/ 22 h 67"/>
                <a:gd name="T86" fmla="*/ 8 w 53"/>
                <a:gd name="T87" fmla="*/ 30 h 67"/>
                <a:gd name="T88" fmla="*/ 10 w 53"/>
                <a:gd name="T89" fmla="*/ 33 h 67"/>
                <a:gd name="T90" fmla="*/ 6 w 53"/>
                <a:gd name="T91" fmla="*/ 32 h 67"/>
                <a:gd name="T92" fmla="*/ 4 w 53"/>
                <a:gd name="T93" fmla="*/ 33 h 67"/>
                <a:gd name="T94" fmla="*/ 2 w 53"/>
                <a:gd name="T95" fmla="*/ 33 h 67"/>
                <a:gd name="T96" fmla="*/ 0 w 53"/>
                <a:gd name="T97" fmla="*/ 42 h 67"/>
                <a:gd name="T98" fmla="*/ 4 w 53"/>
                <a:gd name="T99" fmla="*/ 4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67">
                  <a:moveTo>
                    <a:pt x="4" y="46"/>
                  </a:moveTo>
                  <a:cubicBezTo>
                    <a:pt x="5" y="47"/>
                    <a:pt x="10" y="48"/>
                    <a:pt x="11" y="48"/>
                  </a:cubicBezTo>
                  <a:cubicBezTo>
                    <a:pt x="12" y="48"/>
                    <a:pt x="12" y="49"/>
                    <a:pt x="13" y="50"/>
                  </a:cubicBezTo>
                  <a:cubicBezTo>
                    <a:pt x="15" y="51"/>
                    <a:pt x="15" y="50"/>
                    <a:pt x="16" y="49"/>
                  </a:cubicBezTo>
                  <a:cubicBezTo>
                    <a:pt x="18" y="48"/>
                    <a:pt x="18" y="50"/>
                    <a:pt x="19" y="51"/>
                  </a:cubicBezTo>
                  <a:cubicBezTo>
                    <a:pt x="21" y="52"/>
                    <a:pt x="18" y="54"/>
                    <a:pt x="20" y="56"/>
                  </a:cubicBezTo>
                  <a:cubicBezTo>
                    <a:pt x="21" y="57"/>
                    <a:pt x="19" y="59"/>
                    <a:pt x="19" y="61"/>
                  </a:cubicBezTo>
                  <a:cubicBezTo>
                    <a:pt x="19" y="62"/>
                    <a:pt x="29" y="63"/>
                    <a:pt x="30" y="63"/>
                  </a:cubicBezTo>
                  <a:cubicBezTo>
                    <a:pt x="31" y="63"/>
                    <a:pt x="33" y="64"/>
                    <a:pt x="35" y="65"/>
                  </a:cubicBezTo>
                  <a:cubicBezTo>
                    <a:pt x="36" y="65"/>
                    <a:pt x="36" y="63"/>
                    <a:pt x="37" y="63"/>
                  </a:cubicBezTo>
                  <a:cubicBezTo>
                    <a:pt x="38" y="63"/>
                    <a:pt x="40" y="66"/>
                    <a:pt x="41" y="66"/>
                  </a:cubicBezTo>
                  <a:cubicBezTo>
                    <a:pt x="42" y="67"/>
                    <a:pt x="44" y="65"/>
                    <a:pt x="44" y="65"/>
                  </a:cubicBezTo>
                  <a:cubicBezTo>
                    <a:pt x="44" y="65"/>
                    <a:pt x="47" y="66"/>
                    <a:pt x="48" y="66"/>
                  </a:cubicBezTo>
                  <a:cubicBezTo>
                    <a:pt x="49" y="65"/>
                    <a:pt x="50" y="65"/>
                    <a:pt x="51" y="65"/>
                  </a:cubicBezTo>
                  <a:cubicBezTo>
                    <a:pt x="53" y="64"/>
                    <a:pt x="52" y="61"/>
                    <a:pt x="51" y="62"/>
                  </a:cubicBezTo>
                  <a:cubicBezTo>
                    <a:pt x="51" y="62"/>
                    <a:pt x="50" y="61"/>
                    <a:pt x="50" y="60"/>
                  </a:cubicBezTo>
                  <a:cubicBezTo>
                    <a:pt x="49" y="59"/>
                    <a:pt x="47" y="59"/>
                    <a:pt x="46" y="58"/>
                  </a:cubicBezTo>
                  <a:cubicBezTo>
                    <a:pt x="45" y="57"/>
                    <a:pt x="41" y="54"/>
                    <a:pt x="41" y="53"/>
                  </a:cubicBezTo>
                  <a:cubicBezTo>
                    <a:pt x="41" y="52"/>
                    <a:pt x="39" y="50"/>
                    <a:pt x="39" y="49"/>
                  </a:cubicBezTo>
                  <a:cubicBezTo>
                    <a:pt x="40" y="49"/>
                    <a:pt x="35" y="44"/>
                    <a:pt x="35" y="43"/>
                  </a:cubicBezTo>
                  <a:cubicBezTo>
                    <a:pt x="35" y="42"/>
                    <a:pt x="33" y="39"/>
                    <a:pt x="33" y="38"/>
                  </a:cubicBezTo>
                  <a:cubicBezTo>
                    <a:pt x="32" y="36"/>
                    <a:pt x="34" y="34"/>
                    <a:pt x="35" y="33"/>
                  </a:cubicBezTo>
                  <a:cubicBezTo>
                    <a:pt x="36" y="31"/>
                    <a:pt x="34" y="31"/>
                    <a:pt x="33" y="31"/>
                  </a:cubicBezTo>
                  <a:cubicBezTo>
                    <a:pt x="31" y="30"/>
                    <a:pt x="32" y="28"/>
                    <a:pt x="32" y="26"/>
                  </a:cubicBezTo>
                  <a:cubicBezTo>
                    <a:pt x="33" y="24"/>
                    <a:pt x="32" y="24"/>
                    <a:pt x="32" y="23"/>
                  </a:cubicBezTo>
                  <a:cubicBezTo>
                    <a:pt x="32" y="23"/>
                    <a:pt x="35" y="20"/>
                    <a:pt x="35" y="19"/>
                  </a:cubicBezTo>
                  <a:cubicBezTo>
                    <a:pt x="35" y="18"/>
                    <a:pt x="34" y="16"/>
                    <a:pt x="34" y="15"/>
                  </a:cubicBezTo>
                  <a:cubicBezTo>
                    <a:pt x="34" y="14"/>
                    <a:pt x="37" y="15"/>
                    <a:pt x="38" y="16"/>
                  </a:cubicBezTo>
                  <a:cubicBezTo>
                    <a:pt x="40" y="16"/>
                    <a:pt x="38" y="14"/>
                    <a:pt x="38" y="13"/>
                  </a:cubicBezTo>
                  <a:cubicBezTo>
                    <a:pt x="38" y="12"/>
                    <a:pt x="40" y="11"/>
                    <a:pt x="41" y="11"/>
                  </a:cubicBezTo>
                  <a:cubicBezTo>
                    <a:pt x="41" y="10"/>
                    <a:pt x="41" y="7"/>
                    <a:pt x="41" y="6"/>
                  </a:cubicBezTo>
                  <a:cubicBezTo>
                    <a:pt x="40" y="5"/>
                    <a:pt x="38" y="6"/>
                    <a:pt x="36" y="4"/>
                  </a:cubicBezTo>
                  <a:cubicBezTo>
                    <a:pt x="35" y="3"/>
                    <a:pt x="33" y="3"/>
                    <a:pt x="31" y="3"/>
                  </a:cubicBezTo>
                  <a:cubicBezTo>
                    <a:pt x="29" y="3"/>
                    <a:pt x="28" y="1"/>
                    <a:pt x="26" y="1"/>
                  </a:cubicBezTo>
                  <a:cubicBezTo>
                    <a:pt x="24" y="0"/>
                    <a:pt x="26" y="2"/>
                    <a:pt x="26" y="3"/>
                  </a:cubicBezTo>
                  <a:cubicBezTo>
                    <a:pt x="26" y="4"/>
                    <a:pt x="22" y="2"/>
                    <a:pt x="20" y="3"/>
                  </a:cubicBezTo>
                  <a:cubicBezTo>
                    <a:pt x="18" y="4"/>
                    <a:pt x="18" y="9"/>
                    <a:pt x="17" y="11"/>
                  </a:cubicBezTo>
                  <a:cubicBezTo>
                    <a:pt x="16" y="12"/>
                    <a:pt x="14" y="11"/>
                    <a:pt x="12" y="11"/>
                  </a:cubicBezTo>
                  <a:cubicBezTo>
                    <a:pt x="11" y="11"/>
                    <a:pt x="12" y="14"/>
                    <a:pt x="12" y="14"/>
                  </a:cubicBezTo>
                  <a:cubicBezTo>
                    <a:pt x="12" y="15"/>
                    <a:pt x="10" y="15"/>
                    <a:pt x="8" y="15"/>
                  </a:cubicBezTo>
                  <a:cubicBezTo>
                    <a:pt x="6" y="15"/>
                    <a:pt x="6" y="17"/>
                    <a:pt x="8" y="18"/>
                  </a:cubicBezTo>
                  <a:cubicBezTo>
                    <a:pt x="10" y="20"/>
                    <a:pt x="11" y="19"/>
                    <a:pt x="12" y="19"/>
                  </a:cubicBezTo>
                  <a:cubicBezTo>
                    <a:pt x="14" y="19"/>
                    <a:pt x="12" y="21"/>
                    <a:pt x="11" y="22"/>
                  </a:cubicBezTo>
                  <a:cubicBezTo>
                    <a:pt x="10" y="23"/>
                    <a:pt x="8" y="28"/>
                    <a:pt x="8" y="30"/>
                  </a:cubicBezTo>
                  <a:cubicBezTo>
                    <a:pt x="9" y="31"/>
                    <a:pt x="10" y="32"/>
                    <a:pt x="10" y="33"/>
                  </a:cubicBezTo>
                  <a:cubicBezTo>
                    <a:pt x="10" y="34"/>
                    <a:pt x="8" y="33"/>
                    <a:pt x="6" y="32"/>
                  </a:cubicBezTo>
                  <a:cubicBezTo>
                    <a:pt x="4" y="31"/>
                    <a:pt x="6" y="32"/>
                    <a:pt x="4" y="33"/>
                  </a:cubicBezTo>
                  <a:cubicBezTo>
                    <a:pt x="3" y="34"/>
                    <a:pt x="4" y="33"/>
                    <a:pt x="2" y="33"/>
                  </a:cubicBezTo>
                  <a:cubicBezTo>
                    <a:pt x="1" y="34"/>
                    <a:pt x="0" y="39"/>
                    <a:pt x="0" y="42"/>
                  </a:cubicBezTo>
                  <a:cubicBezTo>
                    <a:pt x="0" y="44"/>
                    <a:pt x="2" y="46"/>
                    <a:pt x="4" y="4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0" name="Freeform 116"/>
            <p:cNvSpPr>
              <a:spLocks/>
            </p:cNvSpPr>
            <p:nvPr/>
          </p:nvSpPr>
          <p:spPr bwMode="auto">
            <a:xfrm>
              <a:off x="6478831" y="2155152"/>
              <a:ext cx="12987" cy="12987"/>
            </a:xfrm>
            <a:custGeom>
              <a:avLst/>
              <a:gdLst>
                <a:gd name="T0" fmla="*/ 1 w 8"/>
                <a:gd name="T1" fmla="*/ 0 h 8"/>
                <a:gd name="T2" fmla="*/ 2 w 8"/>
                <a:gd name="T3" fmla="*/ 3 h 8"/>
                <a:gd name="T4" fmla="*/ 6 w 8"/>
                <a:gd name="T5" fmla="*/ 8 h 8"/>
                <a:gd name="T6" fmla="*/ 6 w 8"/>
                <a:gd name="T7" fmla="*/ 2 h 8"/>
                <a:gd name="T8" fmla="*/ 1 w 8"/>
                <a:gd name="T9" fmla="*/ 0 h 8"/>
              </a:gdLst>
              <a:ahLst/>
              <a:cxnLst>
                <a:cxn ang="0">
                  <a:pos x="T0" y="T1"/>
                </a:cxn>
                <a:cxn ang="0">
                  <a:pos x="T2" y="T3"/>
                </a:cxn>
                <a:cxn ang="0">
                  <a:pos x="T4" y="T5"/>
                </a:cxn>
                <a:cxn ang="0">
                  <a:pos x="T6" y="T7"/>
                </a:cxn>
                <a:cxn ang="0">
                  <a:pos x="T8" y="T9"/>
                </a:cxn>
              </a:cxnLst>
              <a:rect l="0" t="0" r="r" b="b"/>
              <a:pathLst>
                <a:path w="8" h="8">
                  <a:moveTo>
                    <a:pt x="1" y="0"/>
                  </a:moveTo>
                  <a:cubicBezTo>
                    <a:pt x="0" y="0"/>
                    <a:pt x="0" y="2"/>
                    <a:pt x="2" y="3"/>
                  </a:cubicBezTo>
                  <a:cubicBezTo>
                    <a:pt x="4" y="4"/>
                    <a:pt x="4" y="8"/>
                    <a:pt x="6" y="8"/>
                  </a:cubicBezTo>
                  <a:cubicBezTo>
                    <a:pt x="8" y="8"/>
                    <a:pt x="6" y="4"/>
                    <a:pt x="6" y="2"/>
                  </a:cubicBezTo>
                  <a:cubicBezTo>
                    <a:pt x="5" y="1"/>
                    <a:pt x="3"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1" name="Freeform 117"/>
            <p:cNvSpPr>
              <a:spLocks/>
            </p:cNvSpPr>
            <p:nvPr/>
          </p:nvSpPr>
          <p:spPr bwMode="auto">
            <a:xfrm>
              <a:off x="6484983" y="1924126"/>
              <a:ext cx="207103" cy="155156"/>
            </a:xfrm>
            <a:custGeom>
              <a:avLst/>
              <a:gdLst>
                <a:gd name="T0" fmla="*/ 8 w 128"/>
                <a:gd name="T1" fmla="*/ 89 h 96"/>
                <a:gd name="T2" fmla="*/ 21 w 128"/>
                <a:gd name="T3" fmla="*/ 92 h 96"/>
                <a:gd name="T4" fmla="*/ 32 w 128"/>
                <a:gd name="T5" fmla="*/ 96 h 96"/>
                <a:gd name="T6" fmla="*/ 35 w 128"/>
                <a:gd name="T7" fmla="*/ 88 h 96"/>
                <a:gd name="T8" fmla="*/ 39 w 128"/>
                <a:gd name="T9" fmla="*/ 86 h 96"/>
                <a:gd name="T10" fmla="*/ 41 w 128"/>
                <a:gd name="T11" fmla="*/ 82 h 96"/>
                <a:gd name="T12" fmla="*/ 42 w 128"/>
                <a:gd name="T13" fmla="*/ 77 h 96"/>
                <a:gd name="T14" fmla="*/ 44 w 128"/>
                <a:gd name="T15" fmla="*/ 74 h 96"/>
                <a:gd name="T16" fmla="*/ 47 w 128"/>
                <a:gd name="T17" fmla="*/ 68 h 96"/>
                <a:gd name="T18" fmla="*/ 47 w 128"/>
                <a:gd name="T19" fmla="*/ 65 h 96"/>
                <a:gd name="T20" fmla="*/ 53 w 128"/>
                <a:gd name="T21" fmla="*/ 63 h 96"/>
                <a:gd name="T22" fmla="*/ 55 w 128"/>
                <a:gd name="T23" fmla="*/ 58 h 96"/>
                <a:gd name="T24" fmla="*/ 63 w 128"/>
                <a:gd name="T25" fmla="*/ 58 h 96"/>
                <a:gd name="T26" fmla="*/ 68 w 128"/>
                <a:gd name="T27" fmla="*/ 51 h 96"/>
                <a:gd name="T28" fmla="*/ 73 w 128"/>
                <a:gd name="T29" fmla="*/ 51 h 96"/>
                <a:gd name="T30" fmla="*/ 83 w 128"/>
                <a:gd name="T31" fmla="*/ 44 h 96"/>
                <a:gd name="T32" fmla="*/ 97 w 128"/>
                <a:gd name="T33" fmla="*/ 36 h 96"/>
                <a:gd name="T34" fmla="*/ 113 w 128"/>
                <a:gd name="T35" fmla="*/ 37 h 96"/>
                <a:gd name="T36" fmla="*/ 123 w 128"/>
                <a:gd name="T37" fmla="*/ 30 h 96"/>
                <a:gd name="T38" fmla="*/ 124 w 128"/>
                <a:gd name="T39" fmla="*/ 25 h 96"/>
                <a:gd name="T40" fmla="*/ 127 w 128"/>
                <a:gd name="T41" fmla="*/ 19 h 96"/>
                <a:gd name="T42" fmla="*/ 127 w 128"/>
                <a:gd name="T43" fmla="*/ 11 h 96"/>
                <a:gd name="T44" fmla="*/ 123 w 128"/>
                <a:gd name="T45" fmla="*/ 4 h 96"/>
                <a:gd name="T46" fmla="*/ 115 w 128"/>
                <a:gd name="T47" fmla="*/ 2 h 96"/>
                <a:gd name="T48" fmla="*/ 108 w 128"/>
                <a:gd name="T49" fmla="*/ 2 h 96"/>
                <a:gd name="T50" fmla="*/ 105 w 128"/>
                <a:gd name="T51" fmla="*/ 12 h 96"/>
                <a:gd name="T52" fmla="*/ 94 w 128"/>
                <a:gd name="T53" fmla="*/ 21 h 96"/>
                <a:gd name="T54" fmla="*/ 79 w 128"/>
                <a:gd name="T55" fmla="*/ 25 h 96"/>
                <a:gd name="T56" fmla="*/ 74 w 128"/>
                <a:gd name="T57" fmla="*/ 23 h 96"/>
                <a:gd name="T58" fmla="*/ 66 w 128"/>
                <a:gd name="T59" fmla="*/ 21 h 96"/>
                <a:gd name="T60" fmla="*/ 59 w 128"/>
                <a:gd name="T61" fmla="*/ 23 h 96"/>
                <a:gd name="T62" fmla="*/ 57 w 128"/>
                <a:gd name="T63" fmla="*/ 28 h 96"/>
                <a:gd name="T64" fmla="*/ 46 w 128"/>
                <a:gd name="T65" fmla="*/ 36 h 96"/>
                <a:gd name="T66" fmla="*/ 43 w 128"/>
                <a:gd name="T67" fmla="*/ 37 h 96"/>
                <a:gd name="T68" fmla="*/ 34 w 128"/>
                <a:gd name="T69" fmla="*/ 42 h 96"/>
                <a:gd name="T70" fmla="*/ 32 w 128"/>
                <a:gd name="T71" fmla="*/ 46 h 96"/>
                <a:gd name="T72" fmla="*/ 25 w 128"/>
                <a:gd name="T73" fmla="*/ 55 h 96"/>
                <a:gd name="T74" fmla="*/ 19 w 128"/>
                <a:gd name="T75" fmla="*/ 57 h 96"/>
                <a:gd name="T76" fmla="*/ 20 w 128"/>
                <a:gd name="T77" fmla="*/ 61 h 96"/>
                <a:gd name="T78" fmla="*/ 18 w 128"/>
                <a:gd name="T79" fmla="*/ 65 h 96"/>
                <a:gd name="T80" fmla="*/ 16 w 128"/>
                <a:gd name="T81" fmla="*/ 69 h 96"/>
                <a:gd name="T82" fmla="*/ 19 w 128"/>
                <a:gd name="T83" fmla="*/ 78 h 96"/>
                <a:gd name="T84" fmla="*/ 10 w 128"/>
                <a:gd name="T85" fmla="*/ 78 h 96"/>
                <a:gd name="T86" fmla="*/ 2 w 128"/>
                <a:gd name="T87" fmla="*/ 8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96">
                  <a:moveTo>
                    <a:pt x="8" y="84"/>
                  </a:moveTo>
                  <a:cubicBezTo>
                    <a:pt x="10" y="83"/>
                    <a:pt x="8" y="88"/>
                    <a:pt x="8" y="89"/>
                  </a:cubicBezTo>
                  <a:cubicBezTo>
                    <a:pt x="9" y="89"/>
                    <a:pt x="13" y="89"/>
                    <a:pt x="15" y="90"/>
                  </a:cubicBezTo>
                  <a:cubicBezTo>
                    <a:pt x="17" y="90"/>
                    <a:pt x="19" y="91"/>
                    <a:pt x="21" y="92"/>
                  </a:cubicBezTo>
                  <a:cubicBezTo>
                    <a:pt x="22" y="93"/>
                    <a:pt x="25" y="92"/>
                    <a:pt x="26" y="93"/>
                  </a:cubicBezTo>
                  <a:cubicBezTo>
                    <a:pt x="26" y="94"/>
                    <a:pt x="30" y="96"/>
                    <a:pt x="32" y="96"/>
                  </a:cubicBezTo>
                  <a:cubicBezTo>
                    <a:pt x="33" y="95"/>
                    <a:pt x="35" y="93"/>
                    <a:pt x="35" y="92"/>
                  </a:cubicBezTo>
                  <a:cubicBezTo>
                    <a:pt x="35" y="91"/>
                    <a:pt x="37" y="89"/>
                    <a:pt x="35" y="88"/>
                  </a:cubicBezTo>
                  <a:cubicBezTo>
                    <a:pt x="33" y="87"/>
                    <a:pt x="32" y="86"/>
                    <a:pt x="33" y="85"/>
                  </a:cubicBezTo>
                  <a:cubicBezTo>
                    <a:pt x="34" y="85"/>
                    <a:pt x="38" y="87"/>
                    <a:pt x="39" y="86"/>
                  </a:cubicBezTo>
                  <a:cubicBezTo>
                    <a:pt x="40" y="84"/>
                    <a:pt x="38" y="83"/>
                    <a:pt x="38" y="82"/>
                  </a:cubicBezTo>
                  <a:cubicBezTo>
                    <a:pt x="38" y="81"/>
                    <a:pt x="41" y="83"/>
                    <a:pt x="41" y="82"/>
                  </a:cubicBezTo>
                  <a:cubicBezTo>
                    <a:pt x="41" y="81"/>
                    <a:pt x="40" y="80"/>
                    <a:pt x="38" y="79"/>
                  </a:cubicBezTo>
                  <a:cubicBezTo>
                    <a:pt x="36" y="77"/>
                    <a:pt x="40" y="77"/>
                    <a:pt x="42" y="77"/>
                  </a:cubicBezTo>
                  <a:cubicBezTo>
                    <a:pt x="44" y="77"/>
                    <a:pt x="42" y="76"/>
                    <a:pt x="41" y="75"/>
                  </a:cubicBezTo>
                  <a:cubicBezTo>
                    <a:pt x="41" y="74"/>
                    <a:pt x="43" y="74"/>
                    <a:pt x="44" y="74"/>
                  </a:cubicBezTo>
                  <a:cubicBezTo>
                    <a:pt x="45" y="74"/>
                    <a:pt x="47" y="74"/>
                    <a:pt x="47" y="72"/>
                  </a:cubicBezTo>
                  <a:cubicBezTo>
                    <a:pt x="47" y="71"/>
                    <a:pt x="46" y="68"/>
                    <a:pt x="47" y="68"/>
                  </a:cubicBezTo>
                  <a:cubicBezTo>
                    <a:pt x="48" y="68"/>
                    <a:pt x="51" y="68"/>
                    <a:pt x="51" y="67"/>
                  </a:cubicBezTo>
                  <a:cubicBezTo>
                    <a:pt x="51" y="66"/>
                    <a:pt x="48" y="66"/>
                    <a:pt x="47" y="65"/>
                  </a:cubicBezTo>
                  <a:cubicBezTo>
                    <a:pt x="47" y="65"/>
                    <a:pt x="48" y="64"/>
                    <a:pt x="50" y="64"/>
                  </a:cubicBezTo>
                  <a:cubicBezTo>
                    <a:pt x="51" y="64"/>
                    <a:pt x="52" y="64"/>
                    <a:pt x="53" y="63"/>
                  </a:cubicBezTo>
                  <a:cubicBezTo>
                    <a:pt x="54" y="62"/>
                    <a:pt x="55" y="63"/>
                    <a:pt x="56" y="62"/>
                  </a:cubicBezTo>
                  <a:cubicBezTo>
                    <a:pt x="57" y="61"/>
                    <a:pt x="55" y="60"/>
                    <a:pt x="55" y="58"/>
                  </a:cubicBezTo>
                  <a:cubicBezTo>
                    <a:pt x="54" y="57"/>
                    <a:pt x="59" y="60"/>
                    <a:pt x="61" y="60"/>
                  </a:cubicBezTo>
                  <a:cubicBezTo>
                    <a:pt x="63" y="60"/>
                    <a:pt x="63" y="58"/>
                    <a:pt x="63" y="58"/>
                  </a:cubicBezTo>
                  <a:cubicBezTo>
                    <a:pt x="63" y="57"/>
                    <a:pt x="65" y="58"/>
                    <a:pt x="66" y="58"/>
                  </a:cubicBezTo>
                  <a:cubicBezTo>
                    <a:pt x="67" y="57"/>
                    <a:pt x="67" y="53"/>
                    <a:pt x="68" y="51"/>
                  </a:cubicBezTo>
                  <a:cubicBezTo>
                    <a:pt x="69" y="50"/>
                    <a:pt x="69" y="52"/>
                    <a:pt x="70" y="53"/>
                  </a:cubicBezTo>
                  <a:cubicBezTo>
                    <a:pt x="71" y="54"/>
                    <a:pt x="72" y="52"/>
                    <a:pt x="73" y="51"/>
                  </a:cubicBezTo>
                  <a:cubicBezTo>
                    <a:pt x="75" y="50"/>
                    <a:pt x="74" y="50"/>
                    <a:pt x="75" y="49"/>
                  </a:cubicBezTo>
                  <a:cubicBezTo>
                    <a:pt x="77" y="49"/>
                    <a:pt x="81" y="45"/>
                    <a:pt x="83" y="44"/>
                  </a:cubicBezTo>
                  <a:cubicBezTo>
                    <a:pt x="86" y="43"/>
                    <a:pt x="88" y="41"/>
                    <a:pt x="90" y="39"/>
                  </a:cubicBezTo>
                  <a:cubicBezTo>
                    <a:pt x="91" y="37"/>
                    <a:pt x="96" y="36"/>
                    <a:pt x="97" y="36"/>
                  </a:cubicBezTo>
                  <a:cubicBezTo>
                    <a:pt x="99" y="36"/>
                    <a:pt x="102" y="37"/>
                    <a:pt x="105" y="38"/>
                  </a:cubicBezTo>
                  <a:cubicBezTo>
                    <a:pt x="108" y="38"/>
                    <a:pt x="110" y="38"/>
                    <a:pt x="113" y="37"/>
                  </a:cubicBezTo>
                  <a:cubicBezTo>
                    <a:pt x="115" y="35"/>
                    <a:pt x="115" y="35"/>
                    <a:pt x="116" y="34"/>
                  </a:cubicBezTo>
                  <a:cubicBezTo>
                    <a:pt x="118" y="33"/>
                    <a:pt x="122" y="31"/>
                    <a:pt x="123" y="30"/>
                  </a:cubicBezTo>
                  <a:cubicBezTo>
                    <a:pt x="124" y="30"/>
                    <a:pt x="127" y="27"/>
                    <a:pt x="127" y="28"/>
                  </a:cubicBezTo>
                  <a:cubicBezTo>
                    <a:pt x="126" y="28"/>
                    <a:pt x="124" y="26"/>
                    <a:pt x="124" y="25"/>
                  </a:cubicBezTo>
                  <a:cubicBezTo>
                    <a:pt x="124" y="24"/>
                    <a:pt x="125" y="22"/>
                    <a:pt x="126" y="21"/>
                  </a:cubicBezTo>
                  <a:cubicBezTo>
                    <a:pt x="127" y="20"/>
                    <a:pt x="128" y="20"/>
                    <a:pt x="127" y="19"/>
                  </a:cubicBezTo>
                  <a:cubicBezTo>
                    <a:pt x="126" y="18"/>
                    <a:pt x="125" y="15"/>
                    <a:pt x="125" y="13"/>
                  </a:cubicBezTo>
                  <a:cubicBezTo>
                    <a:pt x="125" y="12"/>
                    <a:pt x="126" y="12"/>
                    <a:pt x="127" y="11"/>
                  </a:cubicBezTo>
                  <a:cubicBezTo>
                    <a:pt x="128" y="10"/>
                    <a:pt x="125" y="8"/>
                    <a:pt x="124" y="7"/>
                  </a:cubicBezTo>
                  <a:cubicBezTo>
                    <a:pt x="123" y="6"/>
                    <a:pt x="123" y="4"/>
                    <a:pt x="123" y="4"/>
                  </a:cubicBezTo>
                  <a:cubicBezTo>
                    <a:pt x="123" y="3"/>
                    <a:pt x="121" y="2"/>
                    <a:pt x="118" y="1"/>
                  </a:cubicBezTo>
                  <a:cubicBezTo>
                    <a:pt x="116" y="0"/>
                    <a:pt x="116" y="2"/>
                    <a:pt x="115" y="2"/>
                  </a:cubicBezTo>
                  <a:cubicBezTo>
                    <a:pt x="114" y="3"/>
                    <a:pt x="113" y="2"/>
                    <a:pt x="113" y="2"/>
                  </a:cubicBezTo>
                  <a:cubicBezTo>
                    <a:pt x="113" y="1"/>
                    <a:pt x="109" y="2"/>
                    <a:pt x="108" y="2"/>
                  </a:cubicBezTo>
                  <a:cubicBezTo>
                    <a:pt x="107" y="3"/>
                    <a:pt x="108" y="5"/>
                    <a:pt x="108" y="6"/>
                  </a:cubicBezTo>
                  <a:cubicBezTo>
                    <a:pt x="108" y="7"/>
                    <a:pt x="105" y="10"/>
                    <a:pt x="105" y="12"/>
                  </a:cubicBezTo>
                  <a:cubicBezTo>
                    <a:pt x="104" y="14"/>
                    <a:pt x="101" y="17"/>
                    <a:pt x="99" y="17"/>
                  </a:cubicBezTo>
                  <a:cubicBezTo>
                    <a:pt x="97" y="18"/>
                    <a:pt x="96" y="19"/>
                    <a:pt x="94" y="21"/>
                  </a:cubicBezTo>
                  <a:cubicBezTo>
                    <a:pt x="92" y="23"/>
                    <a:pt x="87" y="24"/>
                    <a:pt x="84" y="24"/>
                  </a:cubicBezTo>
                  <a:cubicBezTo>
                    <a:pt x="80" y="24"/>
                    <a:pt x="81" y="25"/>
                    <a:pt x="79" y="25"/>
                  </a:cubicBezTo>
                  <a:cubicBezTo>
                    <a:pt x="77" y="26"/>
                    <a:pt x="77" y="23"/>
                    <a:pt x="76" y="21"/>
                  </a:cubicBezTo>
                  <a:cubicBezTo>
                    <a:pt x="75" y="20"/>
                    <a:pt x="75" y="22"/>
                    <a:pt x="74" y="23"/>
                  </a:cubicBezTo>
                  <a:cubicBezTo>
                    <a:pt x="73" y="24"/>
                    <a:pt x="72" y="24"/>
                    <a:pt x="71" y="24"/>
                  </a:cubicBezTo>
                  <a:cubicBezTo>
                    <a:pt x="70" y="25"/>
                    <a:pt x="67" y="22"/>
                    <a:pt x="66" y="21"/>
                  </a:cubicBezTo>
                  <a:cubicBezTo>
                    <a:pt x="65" y="20"/>
                    <a:pt x="63" y="22"/>
                    <a:pt x="62" y="22"/>
                  </a:cubicBezTo>
                  <a:cubicBezTo>
                    <a:pt x="61" y="23"/>
                    <a:pt x="62" y="23"/>
                    <a:pt x="59" y="23"/>
                  </a:cubicBezTo>
                  <a:cubicBezTo>
                    <a:pt x="56" y="23"/>
                    <a:pt x="58" y="24"/>
                    <a:pt x="59" y="25"/>
                  </a:cubicBezTo>
                  <a:cubicBezTo>
                    <a:pt x="60" y="26"/>
                    <a:pt x="58" y="26"/>
                    <a:pt x="57" y="28"/>
                  </a:cubicBezTo>
                  <a:cubicBezTo>
                    <a:pt x="56" y="29"/>
                    <a:pt x="51" y="34"/>
                    <a:pt x="49" y="34"/>
                  </a:cubicBezTo>
                  <a:cubicBezTo>
                    <a:pt x="47" y="35"/>
                    <a:pt x="48" y="36"/>
                    <a:pt x="46" y="36"/>
                  </a:cubicBezTo>
                  <a:cubicBezTo>
                    <a:pt x="44" y="36"/>
                    <a:pt x="45" y="34"/>
                    <a:pt x="44" y="34"/>
                  </a:cubicBezTo>
                  <a:cubicBezTo>
                    <a:pt x="42" y="34"/>
                    <a:pt x="43" y="36"/>
                    <a:pt x="43" y="37"/>
                  </a:cubicBezTo>
                  <a:cubicBezTo>
                    <a:pt x="44" y="38"/>
                    <a:pt x="42" y="39"/>
                    <a:pt x="40" y="40"/>
                  </a:cubicBezTo>
                  <a:cubicBezTo>
                    <a:pt x="38" y="41"/>
                    <a:pt x="37" y="41"/>
                    <a:pt x="34" y="42"/>
                  </a:cubicBezTo>
                  <a:cubicBezTo>
                    <a:pt x="32" y="44"/>
                    <a:pt x="35" y="45"/>
                    <a:pt x="35" y="46"/>
                  </a:cubicBezTo>
                  <a:cubicBezTo>
                    <a:pt x="35" y="47"/>
                    <a:pt x="33" y="46"/>
                    <a:pt x="32" y="46"/>
                  </a:cubicBezTo>
                  <a:cubicBezTo>
                    <a:pt x="31" y="46"/>
                    <a:pt x="28" y="48"/>
                    <a:pt x="29" y="49"/>
                  </a:cubicBezTo>
                  <a:cubicBezTo>
                    <a:pt x="31" y="49"/>
                    <a:pt x="27" y="54"/>
                    <a:pt x="25" y="55"/>
                  </a:cubicBezTo>
                  <a:cubicBezTo>
                    <a:pt x="24" y="56"/>
                    <a:pt x="24" y="55"/>
                    <a:pt x="23" y="55"/>
                  </a:cubicBezTo>
                  <a:cubicBezTo>
                    <a:pt x="21" y="55"/>
                    <a:pt x="20" y="56"/>
                    <a:pt x="19" y="57"/>
                  </a:cubicBezTo>
                  <a:cubicBezTo>
                    <a:pt x="19" y="57"/>
                    <a:pt x="20" y="58"/>
                    <a:pt x="21" y="58"/>
                  </a:cubicBezTo>
                  <a:cubicBezTo>
                    <a:pt x="22" y="58"/>
                    <a:pt x="21" y="60"/>
                    <a:pt x="20" y="61"/>
                  </a:cubicBezTo>
                  <a:cubicBezTo>
                    <a:pt x="19" y="62"/>
                    <a:pt x="23" y="63"/>
                    <a:pt x="23" y="64"/>
                  </a:cubicBezTo>
                  <a:cubicBezTo>
                    <a:pt x="23" y="65"/>
                    <a:pt x="20" y="64"/>
                    <a:pt x="18" y="65"/>
                  </a:cubicBezTo>
                  <a:cubicBezTo>
                    <a:pt x="17" y="66"/>
                    <a:pt x="20" y="68"/>
                    <a:pt x="21" y="69"/>
                  </a:cubicBezTo>
                  <a:cubicBezTo>
                    <a:pt x="22" y="70"/>
                    <a:pt x="18" y="69"/>
                    <a:pt x="16" y="69"/>
                  </a:cubicBezTo>
                  <a:cubicBezTo>
                    <a:pt x="14" y="70"/>
                    <a:pt x="18" y="72"/>
                    <a:pt x="17" y="74"/>
                  </a:cubicBezTo>
                  <a:cubicBezTo>
                    <a:pt x="16" y="75"/>
                    <a:pt x="19" y="76"/>
                    <a:pt x="19" y="78"/>
                  </a:cubicBezTo>
                  <a:cubicBezTo>
                    <a:pt x="19" y="79"/>
                    <a:pt x="16" y="76"/>
                    <a:pt x="14" y="76"/>
                  </a:cubicBezTo>
                  <a:cubicBezTo>
                    <a:pt x="11" y="76"/>
                    <a:pt x="11" y="76"/>
                    <a:pt x="10" y="78"/>
                  </a:cubicBezTo>
                  <a:cubicBezTo>
                    <a:pt x="10" y="79"/>
                    <a:pt x="11" y="81"/>
                    <a:pt x="8" y="81"/>
                  </a:cubicBezTo>
                  <a:cubicBezTo>
                    <a:pt x="5" y="81"/>
                    <a:pt x="4" y="82"/>
                    <a:pt x="2" y="85"/>
                  </a:cubicBezTo>
                  <a:cubicBezTo>
                    <a:pt x="0" y="88"/>
                    <a:pt x="6" y="84"/>
                    <a:pt x="8" y="8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2" name="Freeform 118"/>
            <p:cNvSpPr>
              <a:spLocks/>
            </p:cNvSpPr>
            <p:nvPr/>
          </p:nvSpPr>
          <p:spPr bwMode="auto">
            <a:xfrm>
              <a:off x="6050956" y="2168139"/>
              <a:ext cx="20505" cy="16404"/>
            </a:xfrm>
            <a:custGeom>
              <a:avLst/>
              <a:gdLst>
                <a:gd name="T0" fmla="*/ 2 w 13"/>
                <a:gd name="T1" fmla="*/ 10 h 10"/>
                <a:gd name="T2" fmla="*/ 12 w 13"/>
                <a:gd name="T3" fmla="*/ 4 h 10"/>
                <a:gd name="T4" fmla="*/ 11 w 13"/>
                <a:gd name="T5" fmla="*/ 1 h 10"/>
                <a:gd name="T6" fmla="*/ 2 w 13"/>
                <a:gd name="T7" fmla="*/ 6 h 10"/>
                <a:gd name="T8" fmla="*/ 2 w 13"/>
                <a:gd name="T9" fmla="*/ 10 h 10"/>
              </a:gdLst>
              <a:ahLst/>
              <a:cxnLst>
                <a:cxn ang="0">
                  <a:pos x="T0" y="T1"/>
                </a:cxn>
                <a:cxn ang="0">
                  <a:pos x="T2" y="T3"/>
                </a:cxn>
                <a:cxn ang="0">
                  <a:pos x="T4" y="T5"/>
                </a:cxn>
                <a:cxn ang="0">
                  <a:pos x="T6" y="T7"/>
                </a:cxn>
                <a:cxn ang="0">
                  <a:pos x="T8" y="T9"/>
                </a:cxn>
              </a:cxnLst>
              <a:rect l="0" t="0" r="r" b="b"/>
              <a:pathLst>
                <a:path w="13" h="10">
                  <a:moveTo>
                    <a:pt x="2" y="10"/>
                  </a:moveTo>
                  <a:cubicBezTo>
                    <a:pt x="4" y="9"/>
                    <a:pt x="12" y="6"/>
                    <a:pt x="12" y="4"/>
                  </a:cubicBezTo>
                  <a:cubicBezTo>
                    <a:pt x="12" y="2"/>
                    <a:pt x="13" y="0"/>
                    <a:pt x="11" y="1"/>
                  </a:cubicBezTo>
                  <a:cubicBezTo>
                    <a:pt x="8" y="1"/>
                    <a:pt x="2" y="4"/>
                    <a:pt x="2" y="6"/>
                  </a:cubicBezTo>
                  <a:cubicBezTo>
                    <a:pt x="1" y="7"/>
                    <a:pt x="0" y="10"/>
                    <a:pt x="2"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3" name="Freeform 119"/>
            <p:cNvSpPr>
              <a:spLocks/>
            </p:cNvSpPr>
            <p:nvPr/>
          </p:nvSpPr>
          <p:spPr bwMode="auto">
            <a:xfrm>
              <a:off x="5974403" y="2218034"/>
              <a:ext cx="21189" cy="23239"/>
            </a:xfrm>
            <a:custGeom>
              <a:avLst/>
              <a:gdLst>
                <a:gd name="T0" fmla="*/ 3 w 13"/>
                <a:gd name="T1" fmla="*/ 11 h 14"/>
                <a:gd name="T2" fmla="*/ 12 w 13"/>
                <a:gd name="T3" fmla="*/ 4 h 14"/>
                <a:gd name="T4" fmla="*/ 8 w 13"/>
                <a:gd name="T5" fmla="*/ 0 h 14"/>
                <a:gd name="T6" fmla="*/ 6 w 13"/>
                <a:gd name="T7" fmla="*/ 7 h 14"/>
                <a:gd name="T8" fmla="*/ 3 w 13"/>
                <a:gd name="T9" fmla="*/ 11 h 14"/>
              </a:gdLst>
              <a:ahLst/>
              <a:cxnLst>
                <a:cxn ang="0">
                  <a:pos x="T0" y="T1"/>
                </a:cxn>
                <a:cxn ang="0">
                  <a:pos x="T2" y="T3"/>
                </a:cxn>
                <a:cxn ang="0">
                  <a:pos x="T4" y="T5"/>
                </a:cxn>
                <a:cxn ang="0">
                  <a:pos x="T6" y="T7"/>
                </a:cxn>
                <a:cxn ang="0">
                  <a:pos x="T8" y="T9"/>
                </a:cxn>
              </a:cxnLst>
              <a:rect l="0" t="0" r="r" b="b"/>
              <a:pathLst>
                <a:path w="13" h="14">
                  <a:moveTo>
                    <a:pt x="3" y="11"/>
                  </a:moveTo>
                  <a:cubicBezTo>
                    <a:pt x="5" y="9"/>
                    <a:pt x="13" y="5"/>
                    <a:pt x="12" y="4"/>
                  </a:cubicBezTo>
                  <a:cubicBezTo>
                    <a:pt x="11" y="3"/>
                    <a:pt x="10" y="0"/>
                    <a:pt x="8" y="0"/>
                  </a:cubicBezTo>
                  <a:cubicBezTo>
                    <a:pt x="6" y="1"/>
                    <a:pt x="7" y="5"/>
                    <a:pt x="6" y="7"/>
                  </a:cubicBezTo>
                  <a:cubicBezTo>
                    <a:pt x="4" y="8"/>
                    <a:pt x="0" y="14"/>
                    <a:pt x="3"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4" name="Freeform 120"/>
            <p:cNvSpPr>
              <a:spLocks/>
            </p:cNvSpPr>
            <p:nvPr/>
          </p:nvSpPr>
          <p:spPr bwMode="auto">
            <a:xfrm>
              <a:off x="6208846" y="2999284"/>
              <a:ext cx="34175" cy="19822"/>
            </a:xfrm>
            <a:custGeom>
              <a:avLst/>
              <a:gdLst>
                <a:gd name="T0" fmla="*/ 16 w 21"/>
                <a:gd name="T1" fmla="*/ 9 h 12"/>
                <a:gd name="T2" fmla="*/ 20 w 21"/>
                <a:gd name="T3" fmla="*/ 1 h 12"/>
                <a:gd name="T4" fmla="*/ 6 w 21"/>
                <a:gd name="T5" fmla="*/ 5 h 12"/>
                <a:gd name="T6" fmla="*/ 0 w 21"/>
                <a:gd name="T7" fmla="*/ 9 h 12"/>
                <a:gd name="T8" fmla="*/ 16 w 21"/>
                <a:gd name="T9" fmla="*/ 9 h 12"/>
              </a:gdLst>
              <a:ahLst/>
              <a:cxnLst>
                <a:cxn ang="0">
                  <a:pos x="T0" y="T1"/>
                </a:cxn>
                <a:cxn ang="0">
                  <a:pos x="T2" y="T3"/>
                </a:cxn>
                <a:cxn ang="0">
                  <a:pos x="T4" y="T5"/>
                </a:cxn>
                <a:cxn ang="0">
                  <a:pos x="T6" y="T7"/>
                </a:cxn>
                <a:cxn ang="0">
                  <a:pos x="T8" y="T9"/>
                </a:cxn>
              </a:cxnLst>
              <a:rect l="0" t="0" r="r" b="b"/>
              <a:pathLst>
                <a:path w="21" h="12">
                  <a:moveTo>
                    <a:pt x="16" y="9"/>
                  </a:moveTo>
                  <a:cubicBezTo>
                    <a:pt x="18" y="9"/>
                    <a:pt x="19" y="2"/>
                    <a:pt x="20" y="1"/>
                  </a:cubicBezTo>
                  <a:cubicBezTo>
                    <a:pt x="21" y="0"/>
                    <a:pt x="11" y="4"/>
                    <a:pt x="6" y="5"/>
                  </a:cubicBezTo>
                  <a:cubicBezTo>
                    <a:pt x="1" y="6"/>
                    <a:pt x="1" y="7"/>
                    <a:pt x="0" y="9"/>
                  </a:cubicBezTo>
                  <a:cubicBezTo>
                    <a:pt x="0" y="12"/>
                    <a:pt x="14" y="10"/>
                    <a:pt x="16"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5" name="Freeform 121"/>
            <p:cNvSpPr>
              <a:spLocks/>
            </p:cNvSpPr>
            <p:nvPr/>
          </p:nvSpPr>
          <p:spPr bwMode="auto">
            <a:xfrm>
              <a:off x="3750270" y="2701958"/>
              <a:ext cx="69718" cy="48529"/>
            </a:xfrm>
            <a:custGeom>
              <a:avLst/>
              <a:gdLst>
                <a:gd name="T0" fmla="*/ 22 w 43"/>
                <a:gd name="T1" fmla="*/ 22 h 30"/>
                <a:gd name="T2" fmla="*/ 27 w 43"/>
                <a:gd name="T3" fmla="*/ 25 h 30"/>
                <a:gd name="T4" fmla="*/ 38 w 43"/>
                <a:gd name="T5" fmla="*/ 30 h 30"/>
                <a:gd name="T6" fmla="*/ 35 w 43"/>
                <a:gd name="T7" fmla="*/ 20 h 30"/>
                <a:gd name="T8" fmla="*/ 29 w 43"/>
                <a:gd name="T9" fmla="*/ 14 h 30"/>
                <a:gd name="T10" fmla="*/ 20 w 43"/>
                <a:gd name="T11" fmla="*/ 6 h 30"/>
                <a:gd name="T12" fmla="*/ 6 w 43"/>
                <a:gd name="T13" fmla="*/ 0 h 30"/>
                <a:gd name="T14" fmla="*/ 3 w 43"/>
                <a:gd name="T15" fmla="*/ 5 h 30"/>
                <a:gd name="T16" fmla="*/ 18 w 43"/>
                <a:gd name="T17" fmla="*/ 18 h 30"/>
                <a:gd name="T18" fmla="*/ 22 w 43"/>
                <a:gd name="T19"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0">
                  <a:moveTo>
                    <a:pt x="22" y="22"/>
                  </a:moveTo>
                  <a:cubicBezTo>
                    <a:pt x="23" y="22"/>
                    <a:pt x="26" y="22"/>
                    <a:pt x="27" y="25"/>
                  </a:cubicBezTo>
                  <a:cubicBezTo>
                    <a:pt x="27" y="28"/>
                    <a:pt x="34" y="30"/>
                    <a:pt x="38" y="30"/>
                  </a:cubicBezTo>
                  <a:cubicBezTo>
                    <a:pt x="43" y="30"/>
                    <a:pt x="37" y="23"/>
                    <a:pt x="35" y="20"/>
                  </a:cubicBezTo>
                  <a:cubicBezTo>
                    <a:pt x="33" y="17"/>
                    <a:pt x="29" y="15"/>
                    <a:pt x="29" y="14"/>
                  </a:cubicBezTo>
                  <a:cubicBezTo>
                    <a:pt x="29" y="12"/>
                    <a:pt x="23" y="6"/>
                    <a:pt x="20" y="6"/>
                  </a:cubicBezTo>
                  <a:cubicBezTo>
                    <a:pt x="17" y="5"/>
                    <a:pt x="8" y="1"/>
                    <a:pt x="6" y="0"/>
                  </a:cubicBezTo>
                  <a:cubicBezTo>
                    <a:pt x="4" y="0"/>
                    <a:pt x="0" y="4"/>
                    <a:pt x="3" y="5"/>
                  </a:cubicBezTo>
                  <a:cubicBezTo>
                    <a:pt x="5" y="7"/>
                    <a:pt x="14" y="15"/>
                    <a:pt x="18" y="18"/>
                  </a:cubicBezTo>
                  <a:cubicBezTo>
                    <a:pt x="21" y="21"/>
                    <a:pt x="21" y="22"/>
                    <a:pt x="22" y="2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6" name="Freeform 122"/>
            <p:cNvSpPr>
              <a:spLocks/>
            </p:cNvSpPr>
            <p:nvPr/>
          </p:nvSpPr>
          <p:spPr bwMode="auto">
            <a:xfrm>
              <a:off x="3719513" y="2580293"/>
              <a:ext cx="32125" cy="30758"/>
            </a:xfrm>
            <a:custGeom>
              <a:avLst/>
              <a:gdLst>
                <a:gd name="T0" fmla="*/ 19 w 20"/>
                <a:gd name="T1" fmla="*/ 13 h 19"/>
                <a:gd name="T2" fmla="*/ 15 w 20"/>
                <a:gd name="T3" fmla="*/ 10 h 19"/>
                <a:gd name="T4" fmla="*/ 10 w 20"/>
                <a:gd name="T5" fmla="*/ 8 h 19"/>
                <a:gd name="T6" fmla="*/ 5 w 20"/>
                <a:gd name="T7" fmla="*/ 0 h 19"/>
                <a:gd name="T8" fmla="*/ 2 w 20"/>
                <a:gd name="T9" fmla="*/ 10 h 19"/>
                <a:gd name="T10" fmla="*/ 1 w 20"/>
                <a:gd name="T11" fmla="*/ 16 h 19"/>
                <a:gd name="T12" fmla="*/ 10 w 20"/>
                <a:gd name="T13" fmla="*/ 19 h 19"/>
                <a:gd name="T14" fmla="*/ 19 w 20"/>
                <a:gd name="T15" fmla="*/ 1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9" y="13"/>
                  </a:moveTo>
                  <a:cubicBezTo>
                    <a:pt x="20" y="10"/>
                    <a:pt x="18" y="9"/>
                    <a:pt x="15" y="10"/>
                  </a:cubicBezTo>
                  <a:cubicBezTo>
                    <a:pt x="12" y="11"/>
                    <a:pt x="12" y="10"/>
                    <a:pt x="10" y="8"/>
                  </a:cubicBezTo>
                  <a:cubicBezTo>
                    <a:pt x="7" y="5"/>
                    <a:pt x="7" y="0"/>
                    <a:pt x="5" y="0"/>
                  </a:cubicBezTo>
                  <a:cubicBezTo>
                    <a:pt x="2" y="0"/>
                    <a:pt x="1" y="5"/>
                    <a:pt x="2" y="10"/>
                  </a:cubicBezTo>
                  <a:cubicBezTo>
                    <a:pt x="3" y="15"/>
                    <a:pt x="2" y="14"/>
                    <a:pt x="1" y="16"/>
                  </a:cubicBezTo>
                  <a:cubicBezTo>
                    <a:pt x="0" y="17"/>
                    <a:pt x="6" y="18"/>
                    <a:pt x="10" y="19"/>
                  </a:cubicBezTo>
                  <a:cubicBezTo>
                    <a:pt x="12" y="19"/>
                    <a:pt x="19" y="15"/>
                    <a:pt x="19"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7" name="Freeform 123"/>
            <p:cNvSpPr>
              <a:spLocks/>
            </p:cNvSpPr>
            <p:nvPr/>
          </p:nvSpPr>
          <p:spPr bwMode="auto">
            <a:xfrm>
              <a:off x="3713361" y="2622671"/>
              <a:ext cx="22556" cy="41694"/>
            </a:xfrm>
            <a:custGeom>
              <a:avLst/>
              <a:gdLst>
                <a:gd name="T0" fmla="*/ 7 w 14"/>
                <a:gd name="T1" fmla="*/ 3 h 26"/>
                <a:gd name="T2" fmla="*/ 4 w 14"/>
                <a:gd name="T3" fmla="*/ 1 h 26"/>
                <a:gd name="T4" fmla="*/ 1 w 14"/>
                <a:gd name="T5" fmla="*/ 13 h 26"/>
                <a:gd name="T6" fmla="*/ 3 w 14"/>
                <a:gd name="T7" fmla="*/ 24 h 26"/>
                <a:gd name="T8" fmla="*/ 8 w 14"/>
                <a:gd name="T9" fmla="*/ 14 h 26"/>
                <a:gd name="T10" fmla="*/ 12 w 14"/>
                <a:gd name="T11" fmla="*/ 4 h 26"/>
                <a:gd name="T12" fmla="*/ 7 w 14"/>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4" h="26">
                  <a:moveTo>
                    <a:pt x="7" y="3"/>
                  </a:moveTo>
                  <a:cubicBezTo>
                    <a:pt x="6" y="2"/>
                    <a:pt x="5" y="0"/>
                    <a:pt x="4" y="1"/>
                  </a:cubicBezTo>
                  <a:cubicBezTo>
                    <a:pt x="3" y="3"/>
                    <a:pt x="1" y="9"/>
                    <a:pt x="1" y="13"/>
                  </a:cubicBezTo>
                  <a:cubicBezTo>
                    <a:pt x="1" y="17"/>
                    <a:pt x="0" y="26"/>
                    <a:pt x="3" y="24"/>
                  </a:cubicBezTo>
                  <a:cubicBezTo>
                    <a:pt x="6" y="22"/>
                    <a:pt x="8" y="16"/>
                    <a:pt x="8" y="14"/>
                  </a:cubicBezTo>
                  <a:cubicBezTo>
                    <a:pt x="8" y="12"/>
                    <a:pt x="14" y="4"/>
                    <a:pt x="12" y="4"/>
                  </a:cubicBezTo>
                  <a:cubicBezTo>
                    <a:pt x="11" y="4"/>
                    <a:pt x="8" y="4"/>
                    <a:pt x="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8" name="Freeform 124"/>
            <p:cNvSpPr>
              <a:spLocks/>
            </p:cNvSpPr>
            <p:nvPr/>
          </p:nvSpPr>
          <p:spPr bwMode="auto">
            <a:xfrm>
              <a:off x="3695590" y="2538600"/>
              <a:ext cx="19138" cy="43744"/>
            </a:xfrm>
            <a:custGeom>
              <a:avLst/>
              <a:gdLst>
                <a:gd name="T0" fmla="*/ 7 w 12"/>
                <a:gd name="T1" fmla="*/ 3 h 27"/>
                <a:gd name="T2" fmla="*/ 2 w 12"/>
                <a:gd name="T3" fmla="*/ 0 h 27"/>
                <a:gd name="T4" fmla="*/ 5 w 12"/>
                <a:gd name="T5" fmla="*/ 10 h 27"/>
                <a:gd name="T6" fmla="*/ 7 w 12"/>
                <a:gd name="T7" fmla="*/ 24 h 27"/>
                <a:gd name="T8" fmla="*/ 12 w 12"/>
                <a:gd name="T9" fmla="*/ 15 h 27"/>
                <a:gd name="T10" fmla="*/ 10 w 12"/>
                <a:gd name="T11" fmla="*/ 8 h 27"/>
                <a:gd name="T12" fmla="*/ 7 w 12"/>
                <a:gd name="T13" fmla="*/ 3 h 27"/>
              </a:gdLst>
              <a:ahLst/>
              <a:cxnLst>
                <a:cxn ang="0">
                  <a:pos x="T0" y="T1"/>
                </a:cxn>
                <a:cxn ang="0">
                  <a:pos x="T2" y="T3"/>
                </a:cxn>
                <a:cxn ang="0">
                  <a:pos x="T4" y="T5"/>
                </a:cxn>
                <a:cxn ang="0">
                  <a:pos x="T6" y="T7"/>
                </a:cxn>
                <a:cxn ang="0">
                  <a:pos x="T8" y="T9"/>
                </a:cxn>
                <a:cxn ang="0">
                  <a:pos x="T10" y="T11"/>
                </a:cxn>
                <a:cxn ang="0">
                  <a:pos x="T12" y="T13"/>
                </a:cxn>
              </a:cxnLst>
              <a:rect l="0" t="0" r="r" b="b"/>
              <a:pathLst>
                <a:path w="12" h="27">
                  <a:moveTo>
                    <a:pt x="7" y="3"/>
                  </a:moveTo>
                  <a:cubicBezTo>
                    <a:pt x="4" y="1"/>
                    <a:pt x="4" y="0"/>
                    <a:pt x="2" y="0"/>
                  </a:cubicBezTo>
                  <a:cubicBezTo>
                    <a:pt x="0" y="1"/>
                    <a:pt x="4" y="7"/>
                    <a:pt x="5" y="10"/>
                  </a:cubicBezTo>
                  <a:cubicBezTo>
                    <a:pt x="6" y="12"/>
                    <a:pt x="6" y="21"/>
                    <a:pt x="7" y="24"/>
                  </a:cubicBezTo>
                  <a:cubicBezTo>
                    <a:pt x="8" y="27"/>
                    <a:pt x="12" y="16"/>
                    <a:pt x="12" y="15"/>
                  </a:cubicBezTo>
                  <a:cubicBezTo>
                    <a:pt x="12" y="13"/>
                    <a:pt x="9" y="10"/>
                    <a:pt x="10" y="8"/>
                  </a:cubicBezTo>
                  <a:cubicBezTo>
                    <a:pt x="10" y="7"/>
                    <a:pt x="9" y="6"/>
                    <a:pt x="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49" name="Freeform 125"/>
            <p:cNvSpPr>
              <a:spLocks/>
            </p:cNvSpPr>
            <p:nvPr/>
          </p:nvSpPr>
          <p:spPr bwMode="auto">
            <a:xfrm>
              <a:off x="3716095" y="2539967"/>
              <a:ext cx="15037" cy="24606"/>
            </a:xfrm>
            <a:custGeom>
              <a:avLst/>
              <a:gdLst>
                <a:gd name="T0" fmla="*/ 1 w 9"/>
                <a:gd name="T1" fmla="*/ 1 h 15"/>
                <a:gd name="T2" fmla="*/ 3 w 9"/>
                <a:gd name="T3" fmla="*/ 7 h 15"/>
                <a:gd name="T4" fmla="*/ 2 w 9"/>
                <a:gd name="T5" fmla="*/ 13 h 15"/>
                <a:gd name="T6" fmla="*/ 9 w 9"/>
                <a:gd name="T7" fmla="*/ 6 h 15"/>
                <a:gd name="T8" fmla="*/ 1 w 9"/>
                <a:gd name="T9" fmla="*/ 1 h 15"/>
              </a:gdLst>
              <a:ahLst/>
              <a:cxnLst>
                <a:cxn ang="0">
                  <a:pos x="T0" y="T1"/>
                </a:cxn>
                <a:cxn ang="0">
                  <a:pos x="T2" y="T3"/>
                </a:cxn>
                <a:cxn ang="0">
                  <a:pos x="T4" y="T5"/>
                </a:cxn>
                <a:cxn ang="0">
                  <a:pos x="T6" y="T7"/>
                </a:cxn>
                <a:cxn ang="0">
                  <a:pos x="T8" y="T9"/>
                </a:cxn>
              </a:cxnLst>
              <a:rect l="0" t="0" r="r" b="b"/>
              <a:pathLst>
                <a:path w="9" h="15">
                  <a:moveTo>
                    <a:pt x="1" y="1"/>
                  </a:moveTo>
                  <a:cubicBezTo>
                    <a:pt x="0" y="0"/>
                    <a:pt x="2" y="4"/>
                    <a:pt x="3" y="7"/>
                  </a:cubicBezTo>
                  <a:cubicBezTo>
                    <a:pt x="5" y="9"/>
                    <a:pt x="2" y="10"/>
                    <a:pt x="2" y="13"/>
                  </a:cubicBezTo>
                  <a:cubicBezTo>
                    <a:pt x="3" y="15"/>
                    <a:pt x="9" y="7"/>
                    <a:pt x="9" y="6"/>
                  </a:cubicBezTo>
                  <a:cubicBezTo>
                    <a:pt x="9" y="4"/>
                    <a:pt x="2" y="1"/>
                    <a:pt x="1"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0" name="Freeform 126"/>
            <p:cNvSpPr>
              <a:spLocks/>
            </p:cNvSpPr>
            <p:nvPr/>
          </p:nvSpPr>
          <p:spPr bwMode="auto">
            <a:xfrm>
              <a:off x="3724297" y="2557738"/>
              <a:ext cx="11620" cy="17771"/>
            </a:xfrm>
            <a:custGeom>
              <a:avLst/>
              <a:gdLst>
                <a:gd name="T0" fmla="*/ 4 w 7"/>
                <a:gd name="T1" fmla="*/ 10 h 11"/>
                <a:gd name="T2" fmla="*/ 2 w 7"/>
                <a:gd name="T3" fmla="*/ 3 h 11"/>
                <a:gd name="T4" fmla="*/ 1 w 7"/>
                <a:gd name="T5" fmla="*/ 9 h 11"/>
                <a:gd name="T6" fmla="*/ 4 w 7"/>
                <a:gd name="T7" fmla="*/ 10 h 11"/>
              </a:gdLst>
              <a:ahLst/>
              <a:cxnLst>
                <a:cxn ang="0">
                  <a:pos x="T0" y="T1"/>
                </a:cxn>
                <a:cxn ang="0">
                  <a:pos x="T2" y="T3"/>
                </a:cxn>
                <a:cxn ang="0">
                  <a:pos x="T4" y="T5"/>
                </a:cxn>
                <a:cxn ang="0">
                  <a:pos x="T6" y="T7"/>
                </a:cxn>
              </a:cxnLst>
              <a:rect l="0" t="0" r="r" b="b"/>
              <a:pathLst>
                <a:path w="7" h="11">
                  <a:moveTo>
                    <a:pt x="4" y="10"/>
                  </a:moveTo>
                  <a:cubicBezTo>
                    <a:pt x="5" y="9"/>
                    <a:pt x="7" y="0"/>
                    <a:pt x="2" y="3"/>
                  </a:cubicBezTo>
                  <a:cubicBezTo>
                    <a:pt x="0" y="4"/>
                    <a:pt x="2" y="8"/>
                    <a:pt x="1" y="9"/>
                  </a:cubicBezTo>
                  <a:cubicBezTo>
                    <a:pt x="0" y="10"/>
                    <a:pt x="3" y="11"/>
                    <a:pt x="4"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1" name="Freeform 127"/>
            <p:cNvSpPr>
              <a:spLocks/>
            </p:cNvSpPr>
            <p:nvPr/>
          </p:nvSpPr>
          <p:spPr bwMode="auto">
            <a:xfrm>
              <a:off x="3409200" y="2539967"/>
              <a:ext cx="43744" cy="37593"/>
            </a:xfrm>
            <a:custGeom>
              <a:avLst/>
              <a:gdLst>
                <a:gd name="T0" fmla="*/ 25 w 27"/>
                <a:gd name="T1" fmla="*/ 6 h 23"/>
                <a:gd name="T2" fmla="*/ 22 w 27"/>
                <a:gd name="T3" fmla="*/ 2 h 23"/>
                <a:gd name="T4" fmla="*/ 21 w 27"/>
                <a:gd name="T5" fmla="*/ 5 h 23"/>
                <a:gd name="T6" fmla="*/ 15 w 27"/>
                <a:gd name="T7" fmla="*/ 5 h 23"/>
                <a:gd name="T8" fmla="*/ 13 w 27"/>
                <a:gd name="T9" fmla="*/ 9 h 23"/>
                <a:gd name="T10" fmla="*/ 8 w 27"/>
                <a:gd name="T11" fmla="*/ 8 h 23"/>
                <a:gd name="T12" fmla="*/ 2 w 27"/>
                <a:gd name="T13" fmla="*/ 15 h 23"/>
                <a:gd name="T14" fmla="*/ 6 w 27"/>
                <a:gd name="T15" fmla="*/ 17 h 23"/>
                <a:gd name="T16" fmla="*/ 6 w 27"/>
                <a:gd name="T17" fmla="*/ 21 h 23"/>
                <a:gd name="T18" fmla="*/ 14 w 27"/>
                <a:gd name="T19" fmla="*/ 16 h 23"/>
                <a:gd name="T20" fmla="*/ 16 w 27"/>
                <a:gd name="T21" fmla="*/ 18 h 23"/>
                <a:gd name="T22" fmla="*/ 25 w 27"/>
                <a:gd name="T23" fmla="*/ 11 h 23"/>
                <a:gd name="T24" fmla="*/ 25 w 27"/>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3">
                  <a:moveTo>
                    <a:pt x="25" y="6"/>
                  </a:moveTo>
                  <a:cubicBezTo>
                    <a:pt x="23" y="5"/>
                    <a:pt x="24" y="4"/>
                    <a:pt x="22" y="2"/>
                  </a:cubicBezTo>
                  <a:cubicBezTo>
                    <a:pt x="21" y="0"/>
                    <a:pt x="22" y="4"/>
                    <a:pt x="21" y="5"/>
                  </a:cubicBezTo>
                  <a:cubicBezTo>
                    <a:pt x="21" y="6"/>
                    <a:pt x="17" y="5"/>
                    <a:pt x="15" y="5"/>
                  </a:cubicBezTo>
                  <a:cubicBezTo>
                    <a:pt x="12" y="5"/>
                    <a:pt x="14" y="7"/>
                    <a:pt x="13" y="9"/>
                  </a:cubicBezTo>
                  <a:cubicBezTo>
                    <a:pt x="12" y="10"/>
                    <a:pt x="10" y="8"/>
                    <a:pt x="8" y="8"/>
                  </a:cubicBezTo>
                  <a:cubicBezTo>
                    <a:pt x="5" y="8"/>
                    <a:pt x="4" y="12"/>
                    <a:pt x="2" y="15"/>
                  </a:cubicBezTo>
                  <a:cubicBezTo>
                    <a:pt x="0" y="17"/>
                    <a:pt x="4" y="17"/>
                    <a:pt x="6" y="17"/>
                  </a:cubicBezTo>
                  <a:cubicBezTo>
                    <a:pt x="7" y="17"/>
                    <a:pt x="5" y="19"/>
                    <a:pt x="6" y="21"/>
                  </a:cubicBezTo>
                  <a:cubicBezTo>
                    <a:pt x="6" y="23"/>
                    <a:pt x="13" y="17"/>
                    <a:pt x="14" y="16"/>
                  </a:cubicBezTo>
                  <a:cubicBezTo>
                    <a:pt x="15" y="15"/>
                    <a:pt x="15" y="17"/>
                    <a:pt x="16" y="18"/>
                  </a:cubicBezTo>
                  <a:cubicBezTo>
                    <a:pt x="17" y="18"/>
                    <a:pt x="23" y="12"/>
                    <a:pt x="25" y="11"/>
                  </a:cubicBezTo>
                  <a:cubicBezTo>
                    <a:pt x="27" y="9"/>
                    <a:pt x="26" y="6"/>
                    <a:pt x="25"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2" name="Freeform 128"/>
            <p:cNvSpPr>
              <a:spLocks/>
            </p:cNvSpPr>
            <p:nvPr/>
          </p:nvSpPr>
          <p:spPr bwMode="auto">
            <a:xfrm>
              <a:off x="3449527" y="2533815"/>
              <a:ext cx="19822" cy="9569"/>
            </a:xfrm>
            <a:custGeom>
              <a:avLst/>
              <a:gdLst>
                <a:gd name="T0" fmla="*/ 3 w 12"/>
                <a:gd name="T1" fmla="*/ 1 h 6"/>
                <a:gd name="T2" fmla="*/ 4 w 12"/>
                <a:gd name="T3" fmla="*/ 5 h 6"/>
                <a:gd name="T4" fmla="*/ 10 w 12"/>
                <a:gd name="T5" fmla="*/ 4 h 6"/>
                <a:gd name="T6" fmla="*/ 3 w 12"/>
                <a:gd name="T7" fmla="*/ 1 h 6"/>
              </a:gdLst>
              <a:ahLst/>
              <a:cxnLst>
                <a:cxn ang="0">
                  <a:pos x="T0" y="T1"/>
                </a:cxn>
                <a:cxn ang="0">
                  <a:pos x="T2" y="T3"/>
                </a:cxn>
                <a:cxn ang="0">
                  <a:pos x="T4" y="T5"/>
                </a:cxn>
                <a:cxn ang="0">
                  <a:pos x="T6" y="T7"/>
                </a:cxn>
              </a:cxnLst>
              <a:rect l="0" t="0" r="r" b="b"/>
              <a:pathLst>
                <a:path w="12" h="6">
                  <a:moveTo>
                    <a:pt x="3" y="1"/>
                  </a:moveTo>
                  <a:cubicBezTo>
                    <a:pt x="0" y="2"/>
                    <a:pt x="1" y="6"/>
                    <a:pt x="4" y="5"/>
                  </a:cubicBezTo>
                  <a:cubicBezTo>
                    <a:pt x="7" y="5"/>
                    <a:pt x="12" y="4"/>
                    <a:pt x="10" y="4"/>
                  </a:cubicBezTo>
                  <a:cubicBezTo>
                    <a:pt x="9" y="4"/>
                    <a:pt x="5" y="0"/>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3" name="Freeform 129"/>
            <p:cNvSpPr>
              <a:spLocks/>
            </p:cNvSpPr>
            <p:nvPr/>
          </p:nvSpPr>
          <p:spPr bwMode="auto">
            <a:xfrm>
              <a:off x="3239691" y="2608317"/>
              <a:ext cx="22556" cy="14354"/>
            </a:xfrm>
            <a:custGeom>
              <a:avLst/>
              <a:gdLst>
                <a:gd name="T0" fmla="*/ 6 w 14"/>
                <a:gd name="T1" fmla="*/ 3 h 9"/>
                <a:gd name="T2" fmla="*/ 0 w 14"/>
                <a:gd name="T3" fmla="*/ 8 h 9"/>
                <a:gd name="T4" fmla="*/ 12 w 14"/>
                <a:gd name="T5" fmla="*/ 6 h 9"/>
                <a:gd name="T6" fmla="*/ 13 w 14"/>
                <a:gd name="T7" fmla="*/ 1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4"/>
                    <a:pt x="0" y="6"/>
                    <a:pt x="0" y="8"/>
                  </a:cubicBezTo>
                  <a:cubicBezTo>
                    <a:pt x="0" y="9"/>
                    <a:pt x="9" y="6"/>
                    <a:pt x="12" y="6"/>
                  </a:cubicBezTo>
                  <a:cubicBezTo>
                    <a:pt x="14" y="6"/>
                    <a:pt x="13" y="3"/>
                    <a:pt x="13" y="1"/>
                  </a:cubicBezTo>
                  <a:cubicBezTo>
                    <a:pt x="12" y="0"/>
                    <a:pt x="8" y="3"/>
                    <a:pt x="6"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4" name="Freeform 130"/>
            <p:cNvSpPr>
              <a:spLocks/>
            </p:cNvSpPr>
            <p:nvPr/>
          </p:nvSpPr>
          <p:spPr bwMode="auto">
            <a:xfrm>
              <a:off x="3193212" y="2634291"/>
              <a:ext cx="14354" cy="14354"/>
            </a:xfrm>
            <a:custGeom>
              <a:avLst/>
              <a:gdLst>
                <a:gd name="T0" fmla="*/ 7 w 9"/>
                <a:gd name="T1" fmla="*/ 1 h 9"/>
                <a:gd name="T2" fmla="*/ 0 w 9"/>
                <a:gd name="T3" fmla="*/ 8 h 9"/>
                <a:gd name="T4" fmla="*/ 8 w 9"/>
                <a:gd name="T5" fmla="*/ 4 h 9"/>
                <a:gd name="T6" fmla="*/ 7 w 9"/>
                <a:gd name="T7" fmla="*/ 1 h 9"/>
              </a:gdLst>
              <a:ahLst/>
              <a:cxnLst>
                <a:cxn ang="0">
                  <a:pos x="T0" y="T1"/>
                </a:cxn>
                <a:cxn ang="0">
                  <a:pos x="T2" y="T3"/>
                </a:cxn>
                <a:cxn ang="0">
                  <a:pos x="T4" y="T5"/>
                </a:cxn>
                <a:cxn ang="0">
                  <a:pos x="T6" y="T7"/>
                </a:cxn>
              </a:cxnLst>
              <a:rect l="0" t="0" r="r" b="b"/>
              <a:pathLst>
                <a:path w="9" h="9">
                  <a:moveTo>
                    <a:pt x="7" y="1"/>
                  </a:moveTo>
                  <a:cubicBezTo>
                    <a:pt x="5" y="0"/>
                    <a:pt x="0" y="7"/>
                    <a:pt x="0" y="8"/>
                  </a:cubicBezTo>
                  <a:cubicBezTo>
                    <a:pt x="0" y="9"/>
                    <a:pt x="8" y="4"/>
                    <a:pt x="8" y="4"/>
                  </a:cubicBezTo>
                  <a:cubicBezTo>
                    <a:pt x="9" y="3"/>
                    <a:pt x="9" y="1"/>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5" name="Freeform 131"/>
            <p:cNvSpPr>
              <a:spLocks/>
            </p:cNvSpPr>
            <p:nvPr/>
          </p:nvSpPr>
          <p:spPr bwMode="auto">
            <a:xfrm>
              <a:off x="3162454" y="2645227"/>
              <a:ext cx="23923" cy="14354"/>
            </a:xfrm>
            <a:custGeom>
              <a:avLst/>
              <a:gdLst>
                <a:gd name="T0" fmla="*/ 2 w 15"/>
                <a:gd name="T1" fmla="*/ 7 h 9"/>
                <a:gd name="T2" fmla="*/ 11 w 15"/>
                <a:gd name="T3" fmla="*/ 0 h 9"/>
                <a:gd name="T4" fmla="*/ 2 w 15"/>
                <a:gd name="T5" fmla="*/ 7 h 9"/>
              </a:gdLst>
              <a:ahLst/>
              <a:cxnLst>
                <a:cxn ang="0">
                  <a:pos x="T0" y="T1"/>
                </a:cxn>
                <a:cxn ang="0">
                  <a:pos x="T2" y="T3"/>
                </a:cxn>
                <a:cxn ang="0">
                  <a:pos x="T4" y="T5"/>
                </a:cxn>
              </a:cxnLst>
              <a:rect l="0" t="0" r="r" b="b"/>
              <a:pathLst>
                <a:path w="15" h="9">
                  <a:moveTo>
                    <a:pt x="2" y="7"/>
                  </a:moveTo>
                  <a:cubicBezTo>
                    <a:pt x="3" y="9"/>
                    <a:pt x="15" y="1"/>
                    <a:pt x="11" y="0"/>
                  </a:cubicBezTo>
                  <a:cubicBezTo>
                    <a:pt x="10" y="0"/>
                    <a:pt x="0" y="5"/>
                    <a:pt x="2"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6" name="Freeform 132"/>
            <p:cNvSpPr>
              <a:spLocks/>
            </p:cNvSpPr>
            <p:nvPr/>
          </p:nvSpPr>
          <p:spPr bwMode="auto">
            <a:xfrm>
              <a:off x="3254044" y="2480501"/>
              <a:ext cx="25973" cy="17771"/>
            </a:xfrm>
            <a:custGeom>
              <a:avLst/>
              <a:gdLst>
                <a:gd name="T0" fmla="*/ 13 w 16"/>
                <a:gd name="T1" fmla="*/ 2 h 11"/>
                <a:gd name="T2" fmla="*/ 2 w 16"/>
                <a:gd name="T3" fmla="*/ 5 h 11"/>
                <a:gd name="T4" fmla="*/ 6 w 16"/>
                <a:gd name="T5" fmla="*/ 10 h 11"/>
                <a:gd name="T6" fmla="*/ 13 w 16"/>
                <a:gd name="T7" fmla="*/ 9 h 11"/>
                <a:gd name="T8" fmla="*/ 13 w 16"/>
                <a:gd name="T9" fmla="*/ 2 h 11"/>
              </a:gdLst>
              <a:ahLst/>
              <a:cxnLst>
                <a:cxn ang="0">
                  <a:pos x="T0" y="T1"/>
                </a:cxn>
                <a:cxn ang="0">
                  <a:pos x="T2" y="T3"/>
                </a:cxn>
                <a:cxn ang="0">
                  <a:pos x="T4" y="T5"/>
                </a:cxn>
                <a:cxn ang="0">
                  <a:pos x="T6" y="T7"/>
                </a:cxn>
                <a:cxn ang="0">
                  <a:pos x="T8" y="T9"/>
                </a:cxn>
              </a:cxnLst>
              <a:rect l="0" t="0" r="r" b="b"/>
              <a:pathLst>
                <a:path w="16" h="11">
                  <a:moveTo>
                    <a:pt x="13" y="2"/>
                  </a:moveTo>
                  <a:cubicBezTo>
                    <a:pt x="13" y="0"/>
                    <a:pt x="5" y="4"/>
                    <a:pt x="2" y="5"/>
                  </a:cubicBezTo>
                  <a:cubicBezTo>
                    <a:pt x="0" y="7"/>
                    <a:pt x="5" y="10"/>
                    <a:pt x="6" y="10"/>
                  </a:cubicBezTo>
                  <a:cubicBezTo>
                    <a:pt x="8" y="11"/>
                    <a:pt x="11" y="9"/>
                    <a:pt x="13" y="9"/>
                  </a:cubicBezTo>
                  <a:cubicBezTo>
                    <a:pt x="16" y="10"/>
                    <a:pt x="14" y="4"/>
                    <a:pt x="1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7" name="Freeform 133"/>
            <p:cNvSpPr>
              <a:spLocks/>
            </p:cNvSpPr>
            <p:nvPr/>
          </p:nvSpPr>
          <p:spPr bwMode="auto">
            <a:xfrm>
              <a:off x="4464536" y="2646594"/>
              <a:ext cx="28707" cy="16404"/>
            </a:xfrm>
            <a:custGeom>
              <a:avLst/>
              <a:gdLst>
                <a:gd name="T0" fmla="*/ 1 w 18"/>
                <a:gd name="T1" fmla="*/ 1 h 10"/>
                <a:gd name="T2" fmla="*/ 2 w 18"/>
                <a:gd name="T3" fmla="*/ 6 h 10"/>
                <a:gd name="T4" fmla="*/ 14 w 18"/>
                <a:gd name="T5" fmla="*/ 9 h 10"/>
                <a:gd name="T6" fmla="*/ 11 w 18"/>
                <a:gd name="T7" fmla="*/ 4 h 10"/>
                <a:gd name="T8" fmla="*/ 1 w 18"/>
                <a:gd name="T9" fmla="*/ 1 h 10"/>
              </a:gdLst>
              <a:ahLst/>
              <a:cxnLst>
                <a:cxn ang="0">
                  <a:pos x="T0" y="T1"/>
                </a:cxn>
                <a:cxn ang="0">
                  <a:pos x="T2" y="T3"/>
                </a:cxn>
                <a:cxn ang="0">
                  <a:pos x="T4" y="T5"/>
                </a:cxn>
                <a:cxn ang="0">
                  <a:pos x="T6" y="T7"/>
                </a:cxn>
                <a:cxn ang="0">
                  <a:pos x="T8" y="T9"/>
                </a:cxn>
              </a:cxnLst>
              <a:rect l="0" t="0" r="r" b="b"/>
              <a:pathLst>
                <a:path w="18" h="10">
                  <a:moveTo>
                    <a:pt x="1" y="1"/>
                  </a:moveTo>
                  <a:cubicBezTo>
                    <a:pt x="0" y="0"/>
                    <a:pt x="0" y="4"/>
                    <a:pt x="2" y="6"/>
                  </a:cubicBezTo>
                  <a:cubicBezTo>
                    <a:pt x="4" y="7"/>
                    <a:pt x="10" y="10"/>
                    <a:pt x="14" y="9"/>
                  </a:cubicBezTo>
                  <a:cubicBezTo>
                    <a:pt x="18" y="9"/>
                    <a:pt x="15" y="5"/>
                    <a:pt x="11" y="4"/>
                  </a:cubicBezTo>
                  <a:cubicBezTo>
                    <a:pt x="7" y="3"/>
                    <a:pt x="3" y="1"/>
                    <a:pt x="1"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8" name="Freeform 134"/>
            <p:cNvSpPr>
              <a:spLocks/>
            </p:cNvSpPr>
            <p:nvPr/>
          </p:nvSpPr>
          <p:spPr bwMode="auto">
            <a:xfrm>
              <a:off x="5875978" y="2590546"/>
              <a:ext cx="30758" cy="25973"/>
            </a:xfrm>
            <a:custGeom>
              <a:avLst/>
              <a:gdLst>
                <a:gd name="T0" fmla="*/ 10 w 19"/>
                <a:gd name="T1" fmla="*/ 4 h 16"/>
                <a:gd name="T2" fmla="*/ 2 w 19"/>
                <a:gd name="T3" fmla="*/ 5 h 16"/>
                <a:gd name="T4" fmla="*/ 5 w 19"/>
                <a:gd name="T5" fmla="*/ 10 h 16"/>
                <a:gd name="T6" fmla="*/ 10 w 19"/>
                <a:gd name="T7" fmla="*/ 15 h 16"/>
                <a:gd name="T8" fmla="*/ 16 w 19"/>
                <a:gd name="T9" fmla="*/ 14 h 16"/>
                <a:gd name="T10" fmla="*/ 15 w 19"/>
                <a:gd name="T11" fmla="*/ 7 h 16"/>
                <a:gd name="T12" fmla="*/ 17 w 19"/>
                <a:gd name="T13" fmla="*/ 1 h 16"/>
                <a:gd name="T14" fmla="*/ 10 w 19"/>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0" y="4"/>
                  </a:moveTo>
                  <a:cubicBezTo>
                    <a:pt x="8" y="5"/>
                    <a:pt x="4" y="5"/>
                    <a:pt x="2" y="5"/>
                  </a:cubicBezTo>
                  <a:cubicBezTo>
                    <a:pt x="0" y="5"/>
                    <a:pt x="2" y="8"/>
                    <a:pt x="5" y="10"/>
                  </a:cubicBezTo>
                  <a:cubicBezTo>
                    <a:pt x="9" y="12"/>
                    <a:pt x="8" y="15"/>
                    <a:pt x="10" y="15"/>
                  </a:cubicBezTo>
                  <a:cubicBezTo>
                    <a:pt x="14" y="16"/>
                    <a:pt x="14" y="15"/>
                    <a:pt x="16" y="14"/>
                  </a:cubicBezTo>
                  <a:cubicBezTo>
                    <a:pt x="19" y="14"/>
                    <a:pt x="15" y="10"/>
                    <a:pt x="15" y="7"/>
                  </a:cubicBezTo>
                  <a:cubicBezTo>
                    <a:pt x="15" y="5"/>
                    <a:pt x="16" y="2"/>
                    <a:pt x="17" y="1"/>
                  </a:cubicBezTo>
                  <a:cubicBezTo>
                    <a:pt x="18" y="0"/>
                    <a:pt x="11" y="2"/>
                    <a:pt x="10"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59" name="Freeform 135"/>
            <p:cNvSpPr>
              <a:spLocks/>
            </p:cNvSpPr>
            <p:nvPr/>
          </p:nvSpPr>
          <p:spPr bwMode="auto">
            <a:xfrm>
              <a:off x="5990807" y="2546802"/>
              <a:ext cx="21189" cy="27340"/>
            </a:xfrm>
            <a:custGeom>
              <a:avLst/>
              <a:gdLst>
                <a:gd name="T0" fmla="*/ 8 w 13"/>
                <a:gd name="T1" fmla="*/ 9 h 17"/>
                <a:gd name="T2" fmla="*/ 11 w 13"/>
                <a:gd name="T3" fmla="*/ 2 h 17"/>
                <a:gd name="T4" fmla="*/ 4 w 13"/>
                <a:gd name="T5" fmla="*/ 5 h 17"/>
                <a:gd name="T6" fmla="*/ 2 w 13"/>
                <a:gd name="T7" fmla="*/ 15 h 17"/>
                <a:gd name="T8" fmla="*/ 8 w 13"/>
                <a:gd name="T9" fmla="*/ 9 h 17"/>
              </a:gdLst>
              <a:ahLst/>
              <a:cxnLst>
                <a:cxn ang="0">
                  <a:pos x="T0" y="T1"/>
                </a:cxn>
                <a:cxn ang="0">
                  <a:pos x="T2" y="T3"/>
                </a:cxn>
                <a:cxn ang="0">
                  <a:pos x="T4" y="T5"/>
                </a:cxn>
                <a:cxn ang="0">
                  <a:pos x="T6" y="T7"/>
                </a:cxn>
                <a:cxn ang="0">
                  <a:pos x="T8" y="T9"/>
                </a:cxn>
              </a:cxnLst>
              <a:rect l="0" t="0" r="r" b="b"/>
              <a:pathLst>
                <a:path w="13" h="17">
                  <a:moveTo>
                    <a:pt x="8" y="9"/>
                  </a:moveTo>
                  <a:cubicBezTo>
                    <a:pt x="9" y="8"/>
                    <a:pt x="9" y="4"/>
                    <a:pt x="11" y="2"/>
                  </a:cubicBezTo>
                  <a:cubicBezTo>
                    <a:pt x="13" y="0"/>
                    <a:pt x="7" y="3"/>
                    <a:pt x="4" y="5"/>
                  </a:cubicBezTo>
                  <a:cubicBezTo>
                    <a:pt x="0" y="7"/>
                    <a:pt x="0" y="13"/>
                    <a:pt x="2" y="15"/>
                  </a:cubicBezTo>
                  <a:cubicBezTo>
                    <a:pt x="3" y="17"/>
                    <a:pt x="7" y="10"/>
                    <a:pt x="8"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0" name="Freeform 136"/>
            <p:cNvSpPr>
              <a:spLocks/>
            </p:cNvSpPr>
            <p:nvPr/>
          </p:nvSpPr>
          <p:spPr bwMode="auto">
            <a:xfrm>
              <a:off x="6044121" y="2530397"/>
              <a:ext cx="21189" cy="14354"/>
            </a:xfrm>
            <a:custGeom>
              <a:avLst/>
              <a:gdLst>
                <a:gd name="T0" fmla="*/ 4 w 13"/>
                <a:gd name="T1" fmla="*/ 8 h 9"/>
                <a:gd name="T2" fmla="*/ 12 w 13"/>
                <a:gd name="T3" fmla="*/ 2 h 9"/>
                <a:gd name="T4" fmla="*/ 9 w 13"/>
                <a:gd name="T5" fmla="*/ 1 h 9"/>
                <a:gd name="T6" fmla="*/ 2 w 13"/>
                <a:gd name="T7" fmla="*/ 2 h 9"/>
                <a:gd name="T8" fmla="*/ 4 w 13"/>
                <a:gd name="T9" fmla="*/ 8 h 9"/>
              </a:gdLst>
              <a:ahLst/>
              <a:cxnLst>
                <a:cxn ang="0">
                  <a:pos x="T0" y="T1"/>
                </a:cxn>
                <a:cxn ang="0">
                  <a:pos x="T2" y="T3"/>
                </a:cxn>
                <a:cxn ang="0">
                  <a:pos x="T4" y="T5"/>
                </a:cxn>
                <a:cxn ang="0">
                  <a:pos x="T6" y="T7"/>
                </a:cxn>
                <a:cxn ang="0">
                  <a:pos x="T8" y="T9"/>
                </a:cxn>
              </a:cxnLst>
              <a:rect l="0" t="0" r="r" b="b"/>
              <a:pathLst>
                <a:path w="13" h="9">
                  <a:moveTo>
                    <a:pt x="4" y="8"/>
                  </a:moveTo>
                  <a:cubicBezTo>
                    <a:pt x="8" y="7"/>
                    <a:pt x="11" y="4"/>
                    <a:pt x="12" y="2"/>
                  </a:cubicBezTo>
                  <a:cubicBezTo>
                    <a:pt x="13" y="1"/>
                    <a:pt x="12" y="0"/>
                    <a:pt x="9" y="1"/>
                  </a:cubicBezTo>
                  <a:cubicBezTo>
                    <a:pt x="6" y="2"/>
                    <a:pt x="3" y="1"/>
                    <a:pt x="2" y="2"/>
                  </a:cubicBezTo>
                  <a:cubicBezTo>
                    <a:pt x="0" y="3"/>
                    <a:pt x="2" y="9"/>
                    <a:pt x="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1" name="Freeform 137"/>
            <p:cNvSpPr>
              <a:spLocks/>
            </p:cNvSpPr>
            <p:nvPr/>
          </p:nvSpPr>
          <p:spPr bwMode="auto">
            <a:xfrm>
              <a:off x="6048905" y="2519461"/>
              <a:ext cx="11620" cy="6152"/>
            </a:xfrm>
            <a:custGeom>
              <a:avLst/>
              <a:gdLst>
                <a:gd name="T0" fmla="*/ 4 w 7"/>
                <a:gd name="T1" fmla="*/ 1 h 4"/>
                <a:gd name="T2" fmla="*/ 3 w 7"/>
                <a:gd name="T3" fmla="*/ 4 h 4"/>
                <a:gd name="T4" fmla="*/ 4 w 7"/>
                <a:gd name="T5" fmla="*/ 1 h 4"/>
              </a:gdLst>
              <a:ahLst/>
              <a:cxnLst>
                <a:cxn ang="0">
                  <a:pos x="T0" y="T1"/>
                </a:cxn>
                <a:cxn ang="0">
                  <a:pos x="T2" y="T3"/>
                </a:cxn>
                <a:cxn ang="0">
                  <a:pos x="T4" y="T5"/>
                </a:cxn>
              </a:cxnLst>
              <a:rect l="0" t="0" r="r" b="b"/>
              <a:pathLst>
                <a:path w="7" h="4">
                  <a:moveTo>
                    <a:pt x="4" y="1"/>
                  </a:moveTo>
                  <a:cubicBezTo>
                    <a:pt x="3" y="2"/>
                    <a:pt x="0" y="4"/>
                    <a:pt x="3" y="4"/>
                  </a:cubicBezTo>
                  <a:cubicBezTo>
                    <a:pt x="7" y="4"/>
                    <a:pt x="6"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2" name="Freeform 138"/>
            <p:cNvSpPr>
              <a:spLocks/>
            </p:cNvSpPr>
            <p:nvPr/>
          </p:nvSpPr>
          <p:spPr bwMode="auto">
            <a:xfrm>
              <a:off x="6635355" y="3992420"/>
              <a:ext cx="16404" cy="17771"/>
            </a:xfrm>
            <a:custGeom>
              <a:avLst/>
              <a:gdLst>
                <a:gd name="T0" fmla="*/ 4 w 10"/>
                <a:gd name="T1" fmla="*/ 2 h 11"/>
                <a:gd name="T2" fmla="*/ 8 w 10"/>
                <a:gd name="T3" fmla="*/ 8 h 11"/>
                <a:gd name="T4" fmla="*/ 4 w 10"/>
                <a:gd name="T5" fmla="*/ 2 h 11"/>
              </a:gdLst>
              <a:ahLst/>
              <a:cxnLst>
                <a:cxn ang="0">
                  <a:pos x="T0" y="T1"/>
                </a:cxn>
                <a:cxn ang="0">
                  <a:pos x="T2" y="T3"/>
                </a:cxn>
                <a:cxn ang="0">
                  <a:pos x="T4" y="T5"/>
                </a:cxn>
              </a:cxnLst>
              <a:rect l="0" t="0" r="r" b="b"/>
              <a:pathLst>
                <a:path w="10" h="11">
                  <a:moveTo>
                    <a:pt x="4" y="2"/>
                  </a:moveTo>
                  <a:cubicBezTo>
                    <a:pt x="0" y="4"/>
                    <a:pt x="6" y="11"/>
                    <a:pt x="8" y="8"/>
                  </a:cubicBezTo>
                  <a:cubicBezTo>
                    <a:pt x="10" y="6"/>
                    <a:pt x="7" y="0"/>
                    <a:pt x="4"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3" name="Freeform 139"/>
            <p:cNvSpPr>
              <a:spLocks/>
            </p:cNvSpPr>
            <p:nvPr/>
          </p:nvSpPr>
          <p:spPr bwMode="auto">
            <a:xfrm>
              <a:off x="8458952" y="3772330"/>
              <a:ext cx="28024" cy="11620"/>
            </a:xfrm>
            <a:custGeom>
              <a:avLst/>
              <a:gdLst>
                <a:gd name="T0" fmla="*/ 2 w 17"/>
                <a:gd name="T1" fmla="*/ 0 h 7"/>
                <a:gd name="T2" fmla="*/ 7 w 17"/>
                <a:gd name="T3" fmla="*/ 5 h 7"/>
                <a:gd name="T4" fmla="*/ 16 w 17"/>
                <a:gd name="T5" fmla="*/ 5 h 7"/>
                <a:gd name="T6" fmla="*/ 2 w 17"/>
                <a:gd name="T7" fmla="*/ 0 h 7"/>
              </a:gdLst>
              <a:ahLst/>
              <a:cxnLst>
                <a:cxn ang="0">
                  <a:pos x="T0" y="T1"/>
                </a:cxn>
                <a:cxn ang="0">
                  <a:pos x="T2" y="T3"/>
                </a:cxn>
                <a:cxn ang="0">
                  <a:pos x="T4" y="T5"/>
                </a:cxn>
                <a:cxn ang="0">
                  <a:pos x="T6" y="T7"/>
                </a:cxn>
              </a:cxnLst>
              <a:rect l="0" t="0" r="r" b="b"/>
              <a:pathLst>
                <a:path w="17" h="7">
                  <a:moveTo>
                    <a:pt x="2" y="0"/>
                  </a:moveTo>
                  <a:cubicBezTo>
                    <a:pt x="0" y="0"/>
                    <a:pt x="4" y="3"/>
                    <a:pt x="7" y="5"/>
                  </a:cubicBezTo>
                  <a:cubicBezTo>
                    <a:pt x="11" y="7"/>
                    <a:pt x="15" y="7"/>
                    <a:pt x="16" y="5"/>
                  </a:cubicBezTo>
                  <a:cubicBezTo>
                    <a:pt x="17" y="3"/>
                    <a:pt x="4" y="0"/>
                    <a:pt x="2"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4" name="Freeform 140"/>
            <p:cNvSpPr>
              <a:spLocks/>
            </p:cNvSpPr>
            <p:nvPr/>
          </p:nvSpPr>
          <p:spPr bwMode="auto">
            <a:xfrm>
              <a:off x="8509531" y="3793519"/>
              <a:ext cx="14354" cy="8202"/>
            </a:xfrm>
            <a:custGeom>
              <a:avLst/>
              <a:gdLst>
                <a:gd name="T0" fmla="*/ 0 w 9"/>
                <a:gd name="T1" fmla="*/ 2 h 5"/>
                <a:gd name="T2" fmla="*/ 9 w 9"/>
                <a:gd name="T3" fmla="*/ 4 h 5"/>
                <a:gd name="T4" fmla="*/ 0 w 9"/>
                <a:gd name="T5" fmla="*/ 2 h 5"/>
              </a:gdLst>
              <a:ahLst/>
              <a:cxnLst>
                <a:cxn ang="0">
                  <a:pos x="T0" y="T1"/>
                </a:cxn>
                <a:cxn ang="0">
                  <a:pos x="T2" y="T3"/>
                </a:cxn>
                <a:cxn ang="0">
                  <a:pos x="T4" y="T5"/>
                </a:cxn>
              </a:cxnLst>
              <a:rect l="0" t="0" r="r" b="b"/>
              <a:pathLst>
                <a:path w="9" h="5">
                  <a:moveTo>
                    <a:pt x="0" y="2"/>
                  </a:moveTo>
                  <a:cubicBezTo>
                    <a:pt x="0" y="4"/>
                    <a:pt x="9" y="5"/>
                    <a:pt x="9" y="4"/>
                  </a:cubicBezTo>
                  <a:cubicBezTo>
                    <a:pt x="9" y="1"/>
                    <a:pt x="0" y="0"/>
                    <a:pt x="0"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5" name="Freeform 141"/>
            <p:cNvSpPr>
              <a:spLocks/>
            </p:cNvSpPr>
            <p:nvPr/>
          </p:nvSpPr>
          <p:spPr bwMode="auto">
            <a:xfrm>
              <a:off x="8423410" y="3740205"/>
              <a:ext cx="38960" cy="21189"/>
            </a:xfrm>
            <a:custGeom>
              <a:avLst/>
              <a:gdLst>
                <a:gd name="T0" fmla="*/ 21 w 24"/>
                <a:gd name="T1" fmla="*/ 10 h 13"/>
                <a:gd name="T2" fmla="*/ 6 w 24"/>
                <a:gd name="T3" fmla="*/ 0 h 13"/>
                <a:gd name="T4" fmla="*/ 21 w 24"/>
                <a:gd name="T5" fmla="*/ 10 h 13"/>
              </a:gdLst>
              <a:ahLst/>
              <a:cxnLst>
                <a:cxn ang="0">
                  <a:pos x="T0" y="T1"/>
                </a:cxn>
                <a:cxn ang="0">
                  <a:pos x="T2" y="T3"/>
                </a:cxn>
                <a:cxn ang="0">
                  <a:pos x="T4" y="T5"/>
                </a:cxn>
              </a:cxnLst>
              <a:rect l="0" t="0" r="r" b="b"/>
              <a:pathLst>
                <a:path w="24" h="13">
                  <a:moveTo>
                    <a:pt x="21" y="10"/>
                  </a:moveTo>
                  <a:cubicBezTo>
                    <a:pt x="24" y="5"/>
                    <a:pt x="12" y="0"/>
                    <a:pt x="6" y="0"/>
                  </a:cubicBezTo>
                  <a:cubicBezTo>
                    <a:pt x="0" y="0"/>
                    <a:pt x="19" y="13"/>
                    <a:pt x="21"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6" name="Freeform 142"/>
            <p:cNvSpPr>
              <a:spLocks/>
            </p:cNvSpPr>
            <p:nvPr/>
          </p:nvSpPr>
          <p:spPr bwMode="auto">
            <a:xfrm>
              <a:off x="5921089" y="2996549"/>
              <a:ext cx="10253" cy="6152"/>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1" y="4"/>
                    <a:pt x="6" y="4"/>
                    <a:pt x="5" y="2"/>
                  </a:cubicBezTo>
                  <a:cubicBezTo>
                    <a:pt x="4" y="0"/>
                    <a:pt x="0" y="1"/>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7" name="Freeform 143"/>
            <p:cNvSpPr>
              <a:spLocks/>
            </p:cNvSpPr>
            <p:nvPr/>
          </p:nvSpPr>
          <p:spPr bwMode="auto">
            <a:xfrm>
              <a:off x="5273808" y="3360175"/>
              <a:ext cx="12987" cy="8202"/>
            </a:xfrm>
            <a:custGeom>
              <a:avLst/>
              <a:gdLst>
                <a:gd name="T0" fmla="*/ 4 w 8"/>
                <a:gd name="T1" fmla="*/ 1 h 5"/>
                <a:gd name="T2" fmla="*/ 7 w 8"/>
                <a:gd name="T3" fmla="*/ 3 h 5"/>
                <a:gd name="T4" fmla="*/ 4 w 8"/>
                <a:gd name="T5" fmla="*/ 1 h 5"/>
              </a:gdLst>
              <a:ahLst/>
              <a:cxnLst>
                <a:cxn ang="0">
                  <a:pos x="T0" y="T1"/>
                </a:cxn>
                <a:cxn ang="0">
                  <a:pos x="T2" y="T3"/>
                </a:cxn>
                <a:cxn ang="0">
                  <a:pos x="T4" y="T5"/>
                </a:cxn>
              </a:cxnLst>
              <a:rect l="0" t="0" r="r" b="b"/>
              <a:pathLst>
                <a:path w="8" h="5">
                  <a:moveTo>
                    <a:pt x="4" y="1"/>
                  </a:moveTo>
                  <a:cubicBezTo>
                    <a:pt x="0" y="3"/>
                    <a:pt x="5" y="5"/>
                    <a:pt x="7" y="3"/>
                  </a:cubicBezTo>
                  <a:cubicBezTo>
                    <a:pt x="8" y="1"/>
                    <a:pt x="7"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8" name="Freeform 144"/>
            <p:cNvSpPr>
              <a:spLocks/>
            </p:cNvSpPr>
            <p:nvPr/>
          </p:nvSpPr>
          <p:spPr bwMode="auto">
            <a:xfrm>
              <a:off x="5802159" y="3554291"/>
              <a:ext cx="10936" cy="8202"/>
            </a:xfrm>
            <a:custGeom>
              <a:avLst/>
              <a:gdLst>
                <a:gd name="T0" fmla="*/ 5 w 7"/>
                <a:gd name="T1" fmla="*/ 4 h 5"/>
                <a:gd name="T2" fmla="*/ 3 w 7"/>
                <a:gd name="T3" fmla="*/ 1 h 5"/>
                <a:gd name="T4" fmla="*/ 5 w 7"/>
                <a:gd name="T5" fmla="*/ 4 h 5"/>
              </a:gdLst>
              <a:ahLst/>
              <a:cxnLst>
                <a:cxn ang="0">
                  <a:pos x="T0" y="T1"/>
                </a:cxn>
                <a:cxn ang="0">
                  <a:pos x="T2" y="T3"/>
                </a:cxn>
                <a:cxn ang="0">
                  <a:pos x="T4" y="T5"/>
                </a:cxn>
              </a:cxnLst>
              <a:rect l="0" t="0" r="r" b="b"/>
              <a:pathLst>
                <a:path w="7" h="5">
                  <a:moveTo>
                    <a:pt x="5" y="4"/>
                  </a:moveTo>
                  <a:cubicBezTo>
                    <a:pt x="6" y="3"/>
                    <a:pt x="7" y="0"/>
                    <a:pt x="3" y="1"/>
                  </a:cubicBezTo>
                  <a:cubicBezTo>
                    <a:pt x="0" y="2"/>
                    <a:pt x="5" y="5"/>
                    <a:pt x="5"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69" name="Freeform 145"/>
            <p:cNvSpPr>
              <a:spLocks/>
            </p:cNvSpPr>
            <p:nvPr/>
          </p:nvSpPr>
          <p:spPr bwMode="auto">
            <a:xfrm>
              <a:off x="5772768" y="3599403"/>
              <a:ext cx="8202" cy="6835"/>
            </a:xfrm>
            <a:custGeom>
              <a:avLst/>
              <a:gdLst>
                <a:gd name="T0" fmla="*/ 1 w 5"/>
                <a:gd name="T1" fmla="*/ 2 h 4"/>
                <a:gd name="T2" fmla="*/ 2 w 5"/>
                <a:gd name="T3" fmla="*/ 4 h 4"/>
                <a:gd name="T4" fmla="*/ 1 w 5"/>
                <a:gd name="T5" fmla="*/ 2 h 4"/>
              </a:gdLst>
              <a:ahLst/>
              <a:cxnLst>
                <a:cxn ang="0">
                  <a:pos x="T0" y="T1"/>
                </a:cxn>
                <a:cxn ang="0">
                  <a:pos x="T2" y="T3"/>
                </a:cxn>
                <a:cxn ang="0">
                  <a:pos x="T4" y="T5"/>
                </a:cxn>
              </a:cxnLst>
              <a:rect l="0" t="0" r="r" b="b"/>
              <a:pathLst>
                <a:path w="5" h="4">
                  <a:moveTo>
                    <a:pt x="1" y="2"/>
                  </a:moveTo>
                  <a:cubicBezTo>
                    <a:pt x="0" y="3"/>
                    <a:pt x="1" y="4"/>
                    <a:pt x="2" y="4"/>
                  </a:cubicBezTo>
                  <a:cubicBezTo>
                    <a:pt x="5" y="4"/>
                    <a:pt x="3"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0" name="Freeform 146"/>
            <p:cNvSpPr>
              <a:spLocks/>
            </p:cNvSpPr>
            <p:nvPr/>
          </p:nvSpPr>
          <p:spPr bwMode="auto">
            <a:xfrm>
              <a:off x="6617583" y="3678690"/>
              <a:ext cx="11620" cy="9569"/>
            </a:xfrm>
            <a:custGeom>
              <a:avLst/>
              <a:gdLst>
                <a:gd name="T0" fmla="*/ 3 w 7"/>
                <a:gd name="T1" fmla="*/ 2 h 6"/>
                <a:gd name="T2" fmla="*/ 6 w 7"/>
                <a:gd name="T3" fmla="*/ 4 h 6"/>
                <a:gd name="T4" fmla="*/ 3 w 7"/>
                <a:gd name="T5" fmla="*/ 2 h 6"/>
              </a:gdLst>
              <a:ahLst/>
              <a:cxnLst>
                <a:cxn ang="0">
                  <a:pos x="T0" y="T1"/>
                </a:cxn>
                <a:cxn ang="0">
                  <a:pos x="T2" y="T3"/>
                </a:cxn>
                <a:cxn ang="0">
                  <a:pos x="T4" y="T5"/>
                </a:cxn>
              </a:cxnLst>
              <a:rect l="0" t="0" r="r" b="b"/>
              <a:pathLst>
                <a:path w="7" h="6">
                  <a:moveTo>
                    <a:pt x="3" y="2"/>
                  </a:moveTo>
                  <a:cubicBezTo>
                    <a:pt x="0" y="3"/>
                    <a:pt x="5" y="6"/>
                    <a:pt x="6" y="4"/>
                  </a:cubicBezTo>
                  <a:cubicBezTo>
                    <a:pt x="7" y="3"/>
                    <a:pt x="7"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1" name="Freeform 147"/>
            <p:cNvSpPr>
              <a:spLocks/>
            </p:cNvSpPr>
            <p:nvPr/>
          </p:nvSpPr>
          <p:spPr bwMode="auto">
            <a:xfrm>
              <a:off x="6506171" y="3159224"/>
              <a:ext cx="6152" cy="8202"/>
            </a:xfrm>
            <a:custGeom>
              <a:avLst/>
              <a:gdLst>
                <a:gd name="T0" fmla="*/ 1 w 4"/>
                <a:gd name="T1" fmla="*/ 2 h 5"/>
                <a:gd name="T2" fmla="*/ 4 w 4"/>
                <a:gd name="T3" fmla="*/ 3 h 5"/>
                <a:gd name="T4" fmla="*/ 1 w 4"/>
                <a:gd name="T5" fmla="*/ 2 h 5"/>
              </a:gdLst>
              <a:ahLst/>
              <a:cxnLst>
                <a:cxn ang="0">
                  <a:pos x="T0" y="T1"/>
                </a:cxn>
                <a:cxn ang="0">
                  <a:pos x="T2" y="T3"/>
                </a:cxn>
                <a:cxn ang="0">
                  <a:pos x="T4" y="T5"/>
                </a:cxn>
              </a:cxnLst>
              <a:rect l="0" t="0" r="r" b="b"/>
              <a:pathLst>
                <a:path w="4" h="5">
                  <a:moveTo>
                    <a:pt x="1" y="2"/>
                  </a:moveTo>
                  <a:cubicBezTo>
                    <a:pt x="0" y="3"/>
                    <a:pt x="3" y="5"/>
                    <a:pt x="4" y="3"/>
                  </a:cubicBezTo>
                  <a:cubicBezTo>
                    <a:pt x="4" y="3"/>
                    <a:pt x="2"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2" name="Freeform 148"/>
            <p:cNvSpPr>
              <a:spLocks/>
            </p:cNvSpPr>
            <p:nvPr/>
          </p:nvSpPr>
          <p:spPr bwMode="auto">
            <a:xfrm>
              <a:off x="6405696" y="3817442"/>
              <a:ext cx="21189" cy="11620"/>
            </a:xfrm>
            <a:custGeom>
              <a:avLst/>
              <a:gdLst>
                <a:gd name="T0" fmla="*/ 5 w 13"/>
                <a:gd name="T1" fmla="*/ 0 h 7"/>
                <a:gd name="T2" fmla="*/ 8 w 13"/>
                <a:gd name="T3" fmla="*/ 7 h 7"/>
                <a:gd name="T4" fmla="*/ 5 w 13"/>
                <a:gd name="T5" fmla="*/ 0 h 7"/>
              </a:gdLst>
              <a:ahLst/>
              <a:cxnLst>
                <a:cxn ang="0">
                  <a:pos x="T0" y="T1"/>
                </a:cxn>
                <a:cxn ang="0">
                  <a:pos x="T2" y="T3"/>
                </a:cxn>
                <a:cxn ang="0">
                  <a:pos x="T4" y="T5"/>
                </a:cxn>
              </a:cxnLst>
              <a:rect l="0" t="0" r="r" b="b"/>
              <a:pathLst>
                <a:path w="13" h="7">
                  <a:moveTo>
                    <a:pt x="5" y="0"/>
                  </a:moveTo>
                  <a:cubicBezTo>
                    <a:pt x="0" y="0"/>
                    <a:pt x="4" y="7"/>
                    <a:pt x="8" y="7"/>
                  </a:cubicBezTo>
                  <a:cubicBezTo>
                    <a:pt x="13" y="7"/>
                    <a:pt x="9" y="0"/>
                    <a:pt x="5"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3" name="Freeform 149"/>
            <p:cNvSpPr>
              <a:spLocks/>
            </p:cNvSpPr>
            <p:nvPr/>
          </p:nvSpPr>
          <p:spPr bwMode="auto">
            <a:xfrm>
              <a:off x="4637463" y="3426476"/>
              <a:ext cx="14354" cy="16404"/>
            </a:xfrm>
            <a:custGeom>
              <a:avLst/>
              <a:gdLst>
                <a:gd name="T0" fmla="*/ 7 w 9"/>
                <a:gd name="T1" fmla="*/ 6 h 10"/>
                <a:gd name="T2" fmla="*/ 2 w 9"/>
                <a:gd name="T3" fmla="*/ 5 h 10"/>
                <a:gd name="T4" fmla="*/ 7 w 9"/>
                <a:gd name="T5" fmla="*/ 6 h 10"/>
              </a:gdLst>
              <a:ahLst/>
              <a:cxnLst>
                <a:cxn ang="0">
                  <a:pos x="T0" y="T1"/>
                </a:cxn>
                <a:cxn ang="0">
                  <a:pos x="T2" y="T3"/>
                </a:cxn>
                <a:cxn ang="0">
                  <a:pos x="T4" y="T5"/>
                </a:cxn>
              </a:cxnLst>
              <a:rect l="0" t="0" r="r" b="b"/>
              <a:pathLst>
                <a:path w="9" h="10">
                  <a:moveTo>
                    <a:pt x="7" y="6"/>
                  </a:moveTo>
                  <a:cubicBezTo>
                    <a:pt x="9" y="2"/>
                    <a:pt x="3" y="0"/>
                    <a:pt x="2" y="5"/>
                  </a:cubicBezTo>
                  <a:cubicBezTo>
                    <a:pt x="0" y="10"/>
                    <a:pt x="5" y="9"/>
                    <a:pt x="7"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4" name="Freeform 150"/>
            <p:cNvSpPr>
              <a:spLocks/>
            </p:cNvSpPr>
            <p:nvPr/>
          </p:nvSpPr>
          <p:spPr bwMode="auto">
            <a:xfrm>
              <a:off x="7964776" y="2837976"/>
              <a:ext cx="14354" cy="14354"/>
            </a:xfrm>
            <a:custGeom>
              <a:avLst/>
              <a:gdLst>
                <a:gd name="T0" fmla="*/ 8 w 9"/>
                <a:gd name="T1" fmla="*/ 1 h 9"/>
                <a:gd name="T2" fmla="*/ 1 w 9"/>
                <a:gd name="T3" fmla="*/ 8 h 9"/>
                <a:gd name="T4" fmla="*/ 8 w 9"/>
                <a:gd name="T5" fmla="*/ 1 h 9"/>
              </a:gdLst>
              <a:ahLst/>
              <a:cxnLst>
                <a:cxn ang="0">
                  <a:pos x="T0" y="T1"/>
                </a:cxn>
                <a:cxn ang="0">
                  <a:pos x="T2" y="T3"/>
                </a:cxn>
                <a:cxn ang="0">
                  <a:pos x="T4" y="T5"/>
                </a:cxn>
              </a:cxnLst>
              <a:rect l="0" t="0" r="r" b="b"/>
              <a:pathLst>
                <a:path w="9" h="9">
                  <a:moveTo>
                    <a:pt x="8" y="1"/>
                  </a:moveTo>
                  <a:cubicBezTo>
                    <a:pt x="7" y="0"/>
                    <a:pt x="0" y="7"/>
                    <a:pt x="1" y="8"/>
                  </a:cubicBezTo>
                  <a:cubicBezTo>
                    <a:pt x="2" y="9"/>
                    <a:pt x="9" y="2"/>
                    <a:pt x="8"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5" name="Freeform 151"/>
            <p:cNvSpPr>
              <a:spLocks/>
            </p:cNvSpPr>
            <p:nvPr/>
          </p:nvSpPr>
          <p:spPr bwMode="auto">
            <a:xfrm>
              <a:off x="7981180" y="2816787"/>
              <a:ext cx="27340" cy="21189"/>
            </a:xfrm>
            <a:custGeom>
              <a:avLst/>
              <a:gdLst>
                <a:gd name="T0" fmla="*/ 16 w 17"/>
                <a:gd name="T1" fmla="*/ 0 h 13"/>
                <a:gd name="T2" fmla="*/ 9 w 17"/>
                <a:gd name="T3" fmla="*/ 4 h 13"/>
                <a:gd name="T4" fmla="*/ 4 w 17"/>
                <a:gd name="T5" fmla="*/ 13 h 13"/>
                <a:gd name="T6" fmla="*/ 16 w 17"/>
                <a:gd name="T7" fmla="*/ 0 h 13"/>
              </a:gdLst>
              <a:ahLst/>
              <a:cxnLst>
                <a:cxn ang="0">
                  <a:pos x="T0" y="T1"/>
                </a:cxn>
                <a:cxn ang="0">
                  <a:pos x="T2" y="T3"/>
                </a:cxn>
                <a:cxn ang="0">
                  <a:pos x="T4" y="T5"/>
                </a:cxn>
                <a:cxn ang="0">
                  <a:pos x="T6" y="T7"/>
                </a:cxn>
              </a:cxnLst>
              <a:rect l="0" t="0" r="r" b="b"/>
              <a:pathLst>
                <a:path w="17" h="13">
                  <a:moveTo>
                    <a:pt x="16" y="0"/>
                  </a:moveTo>
                  <a:cubicBezTo>
                    <a:pt x="15" y="0"/>
                    <a:pt x="12" y="4"/>
                    <a:pt x="9" y="4"/>
                  </a:cubicBezTo>
                  <a:cubicBezTo>
                    <a:pt x="8" y="4"/>
                    <a:pt x="0" y="10"/>
                    <a:pt x="4" y="13"/>
                  </a:cubicBezTo>
                  <a:cubicBezTo>
                    <a:pt x="5" y="13"/>
                    <a:pt x="17" y="1"/>
                    <a:pt x="1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6" name="Freeform 152"/>
            <p:cNvSpPr>
              <a:spLocks/>
            </p:cNvSpPr>
            <p:nvPr/>
          </p:nvSpPr>
          <p:spPr bwMode="auto">
            <a:xfrm>
              <a:off x="8014672" y="2799016"/>
              <a:ext cx="12987" cy="14354"/>
            </a:xfrm>
            <a:custGeom>
              <a:avLst/>
              <a:gdLst>
                <a:gd name="T0" fmla="*/ 6 w 8"/>
                <a:gd name="T1" fmla="*/ 2 h 9"/>
                <a:gd name="T2" fmla="*/ 2 w 8"/>
                <a:gd name="T3" fmla="*/ 9 h 9"/>
                <a:gd name="T4" fmla="*/ 6 w 8"/>
                <a:gd name="T5" fmla="*/ 2 h 9"/>
              </a:gdLst>
              <a:ahLst/>
              <a:cxnLst>
                <a:cxn ang="0">
                  <a:pos x="T0" y="T1"/>
                </a:cxn>
                <a:cxn ang="0">
                  <a:pos x="T2" y="T3"/>
                </a:cxn>
                <a:cxn ang="0">
                  <a:pos x="T4" y="T5"/>
                </a:cxn>
              </a:cxnLst>
              <a:rect l="0" t="0" r="r" b="b"/>
              <a:pathLst>
                <a:path w="8" h="9">
                  <a:moveTo>
                    <a:pt x="6" y="2"/>
                  </a:moveTo>
                  <a:cubicBezTo>
                    <a:pt x="5" y="0"/>
                    <a:pt x="0" y="8"/>
                    <a:pt x="2" y="9"/>
                  </a:cubicBezTo>
                  <a:cubicBezTo>
                    <a:pt x="3" y="9"/>
                    <a:pt x="8" y="4"/>
                    <a:pt x="6"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7" name="Freeform 153"/>
            <p:cNvSpPr>
              <a:spLocks/>
            </p:cNvSpPr>
            <p:nvPr/>
          </p:nvSpPr>
          <p:spPr bwMode="auto">
            <a:xfrm>
              <a:off x="8037911" y="2782611"/>
              <a:ext cx="10936" cy="9569"/>
            </a:xfrm>
            <a:custGeom>
              <a:avLst/>
              <a:gdLst>
                <a:gd name="T0" fmla="*/ 6 w 7"/>
                <a:gd name="T1" fmla="*/ 0 h 6"/>
                <a:gd name="T2" fmla="*/ 2 w 7"/>
                <a:gd name="T3" fmla="*/ 4 h 6"/>
                <a:gd name="T4" fmla="*/ 6 w 7"/>
                <a:gd name="T5" fmla="*/ 0 h 6"/>
              </a:gdLst>
              <a:ahLst/>
              <a:cxnLst>
                <a:cxn ang="0">
                  <a:pos x="T0" y="T1"/>
                </a:cxn>
                <a:cxn ang="0">
                  <a:pos x="T2" y="T3"/>
                </a:cxn>
                <a:cxn ang="0">
                  <a:pos x="T4" y="T5"/>
                </a:cxn>
              </a:cxnLst>
              <a:rect l="0" t="0" r="r" b="b"/>
              <a:pathLst>
                <a:path w="7" h="6">
                  <a:moveTo>
                    <a:pt x="6" y="0"/>
                  </a:moveTo>
                  <a:cubicBezTo>
                    <a:pt x="4" y="0"/>
                    <a:pt x="0" y="2"/>
                    <a:pt x="2" y="4"/>
                  </a:cubicBezTo>
                  <a:cubicBezTo>
                    <a:pt x="4" y="6"/>
                    <a:pt x="7" y="1"/>
                    <a:pt x="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8" name="Freeform 154"/>
            <p:cNvSpPr>
              <a:spLocks/>
            </p:cNvSpPr>
            <p:nvPr/>
          </p:nvSpPr>
          <p:spPr bwMode="auto">
            <a:xfrm>
              <a:off x="8074821" y="2710160"/>
              <a:ext cx="16404" cy="14354"/>
            </a:xfrm>
            <a:custGeom>
              <a:avLst/>
              <a:gdLst>
                <a:gd name="T0" fmla="*/ 8 w 10"/>
                <a:gd name="T1" fmla="*/ 1 h 9"/>
                <a:gd name="T2" fmla="*/ 3 w 10"/>
                <a:gd name="T3" fmla="*/ 4 h 9"/>
                <a:gd name="T4" fmla="*/ 2 w 10"/>
                <a:gd name="T5" fmla="*/ 8 h 9"/>
                <a:gd name="T6" fmla="*/ 8 w 10"/>
                <a:gd name="T7" fmla="*/ 1 h 9"/>
              </a:gdLst>
              <a:ahLst/>
              <a:cxnLst>
                <a:cxn ang="0">
                  <a:pos x="T0" y="T1"/>
                </a:cxn>
                <a:cxn ang="0">
                  <a:pos x="T2" y="T3"/>
                </a:cxn>
                <a:cxn ang="0">
                  <a:pos x="T4" y="T5"/>
                </a:cxn>
                <a:cxn ang="0">
                  <a:pos x="T6" y="T7"/>
                </a:cxn>
              </a:cxnLst>
              <a:rect l="0" t="0" r="r" b="b"/>
              <a:pathLst>
                <a:path w="10" h="9">
                  <a:moveTo>
                    <a:pt x="8" y="1"/>
                  </a:moveTo>
                  <a:cubicBezTo>
                    <a:pt x="6" y="0"/>
                    <a:pt x="6" y="3"/>
                    <a:pt x="3" y="4"/>
                  </a:cubicBezTo>
                  <a:cubicBezTo>
                    <a:pt x="1" y="4"/>
                    <a:pt x="0" y="8"/>
                    <a:pt x="2" y="8"/>
                  </a:cubicBezTo>
                  <a:cubicBezTo>
                    <a:pt x="4" y="9"/>
                    <a:pt x="10" y="1"/>
                    <a:pt x="8"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79" name="Freeform 155"/>
            <p:cNvSpPr>
              <a:spLocks/>
            </p:cNvSpPr>
            <p:nvPr/>
          </p:nvSpPr>
          <p:spPr bwMode="auto">
            <a:xfrm>
              <a:off x="8066619" y="2747069"/>
              <a:ext cx="3418" cy="478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0" y="0"/>
                    <a:pt x="0" y="3"/>
                    <a:pt x="1" y="3"/>
                  </a:cubicBezTo>
                  <a:cubicBezTo>
                    <a:pt x="2" y="3"/>
                    <a:pt x="2"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80" name="Freeform 156"/>
            <p:cNvSpPr>
              <a:spLocks/>
            </p:cNvSpPr>
            <p:nvPr/>
          </p:nvSpPr>
          <p:spPr bwMode="auto">
            <a:xfrm>
              <a:off x="7693424" y="3200235"/>
              <a:ext cx="4785" cy="2734"/>
            </a:xfrm>
            <a:custGeom>
              <a:avLst/>
              <a:gdLst>
                <a:gd name="T0" fmla="*/ 1 w 3"/>
                <a:gd name="T1" fmla="*/ 0 h 2"/>
                <a:gd name="T2" fmla="*/ 2 w 3"/>
                <a:gd name="T3" fmla="*/ 1 h 2"/>
                <a:gd name="T4" fmla="*/ 1 w 3"/>
                <a:gd name="T5" fmla="*/ 0 h 2"/>
              </a:gdLst>
              <a:ahLst/>
              <a:cxnLst>
                <a:cxn ang="0">
                  <a:pos x="T0" y="T1"/>
                </a:cxn>
                <a:cxn ang="0">
                  <a:pos x="T2" y="T3"/>
                </a:cxn>
                <a:cxn ang="0">
                  <a:pos x="T4" y="T5"/>
                </a:cxn>
              </a:cxnLst>
              <a:rect l="0" t="0" r="r" b="b"/>
              <a:pathLst>
                <a:path w="3" h="2">
                  <a:moveTo>
                    <a:pt x="1" y="0"/>
                  </a:moveTo>
                  <a:cubicBezTo>
                    <a:pt x="1" y="0"/>
                    <a:pt x="0" y="1"/>
                    <a:pt x="2" y="1"/>
                  </a:cubicBezTo>
                  <a:cubicBezTo>
                    <a:pt x="3" y="2"/>
                    <a:pt x="2"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81" name="Freeform 157"/>
            <p:cNvSpPr>
              <a:spLocks/>
            </p:cNvSpPr>
            <p:nvPr/>
          </p:nvSpPr>
          <p:spPr bwMode="auto">
            <a:xfrm>
              <a:off x="5934076" y="4398423"/>
              <a:ext cx="34175" cy="46478"/>
            </a:xfrm>
            <a:custGeom>
              <a:avLst/>
              <a:gdLst>
                <a:gd name="T0" fmla="*/ 4 w 21"/>
                <a:gd name="T1" fmla="*/ 25 h 29"/>
                <a:gd name="T2" fmla="*/ 18 w 21"/>
                <a:gd name="T3" fmla="*/ 7 h 29"/>
                <a:gd name="T4" fmla="*/ 21 w 21"/>
                <a:gd name="T5" fmla="*/ 0 h 29"/>
                <a:gd name="T6" fmla="*/ 5 w 21"/>
                <a:gd name="T7" fmla="*/ 0 h 29"/>
                <a:gd name="T8" fmla="*/ 4 w 21"/>
                <a:gd name="T9" fmla="*/ 25 h 29"/>
              </a:gdLst>
              <a:ahLst/>
              <a:cxnLst>
                <a:cxn ang="0">
                  <a:pos x="T0" y="T1"/>
                </a:cxn>
                <a:cxn ang="0">
                  <a:pos x="T2" y="T3"/>
                </a:cxn>
                <a:cxn ang="0">
                  <a:pos x="T4" y="T5"/>
                </a:cxn>
                <a:cxn ang="0">
                  <a:pos x="T6" y="T7"/>
                </a:cxn>
                <a:cxn ang="0">
                  <a:pos x="T8" y="T9"/>
                </a:cxn>
              </a:cxnLst>
              <a:rect l="0" t="0" r="r" b="b"/>
              <a:pathLst>
                <a:path w="21" h="29">
                  <a:moveTo>
                    <a:pt x="4" y="25"/>
                  </a:moveTo>
                  <a:cubicBezTo>
                    <a:pt x="7" y="29"/>
                    <a:pt x="16" y="11"/>
                    <a:pt x="18" y="7"/>
                  </a:cubicBezTo>
                  <a:cubicBezTo>
                    <a:pt x="19" y="6"/>
                    <a:pt x="20" y="3"/>
                    <a:pt x="21" y="0"/>
                  </a:cubicBezTo>
                  <a:cubicBezTo>
                    <a:pt x="5" y="0"/>
                    <a:pt x="5" y="0"/>
                    <a:pt x="5" y="0"/>
                  </a:cubicBezTo>
                  <a:cubicBezTo>
                    <a:pt x="0" y="7"/>
                    <a:pt x="0" y="19"/>
                    <a:pt x="4" y="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7" name="组合 6"/>
          <p:cNvGrpSpPr/>
          <p:nvPr/>
        </p:nvGrpSpPr>
        <p:grpSpPr>
          <a:xfrm>
            <a:off x="2771329" y="1725210"/>
            <a:ext cx="336871" cy="687240"/>
            <a:chOff x="2946461" y="1800300"/>
            <a:chExt cx="358159" cy="730670"/>
          </a:xfrm>
          <a:solidFill>
            <a:schemeClr val="tx2">
              <a:lumMod val="20000"/>
              <a:lumOff val="80000"/>
            </a:schemeClr>
          </a:solidFill>
        </p:grpSpPr>
        <p:sp>
          <p:nvSpPr>
            <p:cNvPr id="182" name="Oval 158"/>
            <p:cNvSpPr>
              <a:spLocks noChangeArrowheads="1"/>
            </p:cNvSpPr>
            <p:nvPr/>
          </p:nvSpPr>
          <p:spPr bwMode="auto">
            <a:xfrm>
              <a:off x="3055827" y="2400419"/>
              <a:ext cx="131233" cy="13055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88" name="Freeform 164"/>
            <p:cNvSpPr>
              <a:spLocks noEditPoints="1"/>
            </p:cNvSpPr>
            <p:nvPr/>
          </p:nvSpPr>
          <p:spPr bwMode="auto">
            <a:xfrm>
              <a:off x="2946461" y="1800300"/>
              <a:ext cx="358159" cy="563895"/>
            </a:xfrm>
            <a:custGeom>
              <a:avLst/>
              <a:gdLst>
                <a:gd name="T0" fmla="*/ 111 w 222"/>
                <a:gd name="T1" fmla="*/ 0 h 349"/>
                <a:gd name="T2" fmla="*/ 0 w 222"/>
                <a:gd name="T3" fmla="*/ 111 h 349"/>
                <a:gd name="T4" fmla="*/ 111 w 222"/>
                <a:gd name="T5" fmla="*/ 349 h 349"/>
                <a:gd name="T6" fmla="*/ 222 w 222"/>
                <a:gd name="T7" fmla="*/ 111 h 349"/>
                <a:gd name="T8" fmla="*/ 111 w 222"/>
                <a:gd name="T9" fmla="*/ 0 h 349"/>
                <a:gd name="T10" fmla="*/ 111 w 222"/>
                <a:gd name="T11" fmla="*/ 162 h 349"/>
                <a:gd name="T12" fmla="*/ 54 w 222"/>
                <a:gd name="T13" fmla="*/ 105 h 349"/>
                <a:gd name="T14" fmla="*/ 111 w 222"/>
                <a:gd name="T15" fmla="*/ 47 h 349"/>
                <a:gd name="T16" fmla="*/ 168 w 222"/>
                <a:gd name="T17" fmla="*/ 105 h 349"/>
                <a:gd name="T18" fmla="*/ 111 w 222"/>
                <a:gd name="T19" fmla="*/ 16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49">
                  <a:moveTo>
                    <a:pt x="111" y="0"/>
                  </a:moveTo>
                  <a:cubicBezTo>
                    <a:pt x="50" y="0"/>
                    <a:pt x="0" y="50"/>
                    <a:pt x="0" y="111"/>
                  </a:cubicBezTo>
                  <a:cubicBezTo>
                    <a:pt x="0" y="173"/>
                    <a:pt x="111" y="349"/>
                    <a:pt x="111" y="349"/>
                  </a:cubicBezTo>
                  <a:cubicBezTo>
                    <a:pt x="111" y="349"/>
                    <a:pt x="222" y="173"/>
                    <a:pt x="222" y="111"/>
                  </a:cubicBezTo>
                  <a:cubicBezTo>
                    <a:pt x="222" y="50"/>
                    <a:pt x="173" y="0"/>
                    <a:pt x="111" y="0"/>
                  </a:cubicBezTo>
                  <a:close/>
                  <a:moveTo>
                    <a:pt x="111" y="162"/>
                  </a:moveTo>
                  <a:cubicBezTo>
                    <a:pt x="79" y="162"/>
                    <a:pt x="54" y="136"/>
                    <a:pt x="54" y="105"/>
                  </a:cubicBezTo>
                  <a:cubicBezTo>
                    <a:pt x="54" y="73"/>
                    <a:pt x="79" y="47"/>
                    <a:pt x="111" y="47"/>
                  </a:cubicBezTo>
                  <a:cubicBezTo>
                    <a:pt x="143" y="47"/>
                    <a:pt x="168" y="73"/>
                    <a:pt x="168" y="105"/>
                  </a:cubicBezTo>
                  <a:cubicBezTo>
                    <a:pt x="168" y="136"/>
                    <a:pt x="143" y="162"/>
                    <a:pt x="111"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17" name="组合 16"/>
          <p:cNvGrpSpPr/>
          <p:nvPr/>
        </p:nvGrpSpPr>
        <p:grpSpPr>
          <a:xfrm>
            <a:off x="4705104" y="2903614"/>
            <a:ext cx="250724" cy="529724"/>
            <a:chOff x="5002441" y="3053173"/>
            <a:chExt cx="266568" cy="563200"/>
          </a:xfrm>
          <a:solidFill>
            <a:srgbClr val="FFC000"/>
          </a:solidFill>
        </p:grpSpPr>
        <p:sp>
          <p:nvSpPr>
            <p:cNvPr id="187" name="Oval 163"/>
            <p:cNvSpPr>
              <a:spLocks noChangeArrowheads="1"/>
            </p:cNvSpPr>
            <p:nvPr/>
          </p:nvSpPr>
          <p:spPr bwMode="auto">
            <a:xfrm>
              <a:off x="5086303" y="3514530"/>
              <a:ext cx="101843" cy="10184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89" name="Freeform 165"/>
            <p:cNvSpPr>
              <a:spLocks noEditPoints="1"/>
            </p:cNvSpPr>
            <p:nvPr/>
          </p:nvSpPr>
          <p:spPr bwMode="auto">
            <a:xfrm>
              <a:off x="5002441" y="3053173"/>
              <a:ext cx="266568" cy="417623"/>
            </a:xfrm>
            <a:custGeom>
              <a:avLst/>
              <a:gdLst>
                <a:gd name="T0" fmla="*/ 82 w 165"/>
                <a:gd name="T1" fmla="*/ 0 h 258"/>
                <a:gd name="T2" fmla="*/ 0 w 165"/>
                <a:gd name="T3" fmla="*/ 82 h 258"/>
                <a:gd name="T4" fmla="*/ 82 w 165"/>
                <a:gd name="T5" fmla="*/ 258 h 258"/>
                <a:gd name="T6" fmla="*/ 165 w 165"/>
                <a:gd name="T7" fmla="*/ 82 h 258"/>
                <a:gd name="T8" fmla="*/ 82 w 165"/>
                <a:gd name="T9" fmla="*/ 0 h 258"/>
                <a:gd name="T10" fmla="*/ 82 w 165"/>
                <a:gd name="T11" fmla="*/ 120 h 258"/>
                <a:gd name="T12" fmla="*/ 40 w 165"/>
                <a:gd name="T13" fmla="*/ 77 h 258"/>
                <a:gd name="T14" fmla="*/ 82 w 165"/>
                <a:gd name="T15" fmla="*/ 35 h 258"/>
                <a:gd name="T16" fmla="*/ 125 w 165"/>
                <a:gd name="T17" fmla="*/ 77 h 258"/>
                <a:gd name="T18" fmla="*/ 82 w 165"/>
                <a:gd name="T19" fmla="*/ 12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8">
                  <a:moveTo>
                    <a:pt x="82" y="0"/>
                  </a:moveTo>
                  <a:cubicBezTo>
                    <a:pt x="37" y="0"/>
                    <a:pt x="0" y="36"/>
                    <a:pt x="0" y="82"/>
                  </a:cubicBezTo>
                  <a:cubicBezTo>
                    <a:pt x="0" y="128"/>
                    <a:pt x="82" y="258"/>
                    <a:pt x="82" y="258"/>
                  </a:cubicBezTo>
                  <a:cubicBezTo>
                    <a:pt x="82" y="258"/>
                    <a:pt x="165" y="128"/>
                    <a:pt x="165" y="82"/>
                  </a:cubicBezTo>
                  <a:cubicBezTo>
                    <a:pt x="165" y="36"/>
                    <a:pt x="128" y="0"/>
                    <a:pt x="82" y="0"/>
                  </a:cubicBezTo>
                  <a:close/>
                  <a:moveTo>
                    <a:pt x="82" y="120"/>
                  </a:moveTo>
                  <a:cubicBezTo>
                    <a:pt x="59" y="120"/>
                    <a:pt x="40" y="101"/>
                    <a:pt x="40" y="77"/>
                  </a:cubicBezTo>
                  <a:cubicBezTo>
                    <a:pt x="40" y="54"/>
                    <a:pt x="59" y="35"/>
                    <a:pt x="82" y="35"/>
                  </a:cubicBezTo>
                  <a:cubicBezTo>
                    <a:pt x="106" y="35"/>
                    <a:pt x="125" y="54"/>
                    <a:pt x="125" y="77"/>
                  </a:cubicBezTo>
                  <a:cubicBezTo>
                    <a:pt x="125" y="101"/>
                    <a:pt x="106" y="120"/>
                    <a:pt x="82" y="120"/>
                  </a:cubicBezTo>
                  <a:close/>
                </a:path>
              </a:pathLst>
            </a:custGeom>
            <a:grpFill/>
            <a:ln>
              <a:noFill/>
            </a:ln>
            <a:extLst/>
          </p:spPr>
          <p:txBody>
            <a:bodyPr vert="horz" wrap="square" lIns="85990" tIns="43001" rIns="85990" bIns="43001"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12" name="组合 11"/>
          <p:cNvGrpSpPr/>
          <p:nvPr/>
        </p:nvGrpSpPr>
        <p:grpSpPr>
          <a:xfrm>
            <a:off x="5680997" y="1525916"/>
            <a:ext cx="250724" cy="512371"/>
            <a:chOff x="6040005" y="1588412"/>
            <a:chExt cx="266568" cy="544750"/>
          </a:xfrm>
          <a:solidFill>
            <a:schemeClr val="tx2">
              <a:lumMod val="40000"/>
              <a:lumOff val="60000"/>
            </a:schemeClr>
          </a:solidFill>
        </p:grpSpPr>
        <p:sp>
          <p:nvSpPr>
            <p:cNvPr id="186" name="Oval 162"/>
            <p:cNvSpPr>
              <a:spLocks noChangeArrowheads="1"/>
            </p:cNvSpPr>
            <p:nvPr/>
          </p:nvSpPr>
          <p:spPr bwMode="auto">
            <a:xfrm>
              <a:off x="6133646" y="2062077"/>
              <a:ext cx="71085" cy="710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90" name="Freeform 166"/>
            <p:cNvSpPr>
              <a:spLocks noEditPoints="1"/>
            </p:cNvSpPr>
            <p:nvPr/>
          </p:nvSpPr>
          <p:spPr bwMode="auto">
            <a:xfrm>
              <a:off x="6040005" y="1588412"/>
              <a:ext cx="266568" cy="418991"/>
            </a:xfrm>
            <a:custGeom>
              <a:avLst/>
              <a:gdLst>
                <a:gd name="T0" fmla="*/ 82 w 165"/>
                <a:gd name="T1" fmla="*/ 0 h 259"/>
                <a:gd name="T2" fmla="*/ 0 w 165"/>
                <a:gd name="T3" fmla="*/ 83 h 259"/>
                <a:gd name="T4" fmla="*/ 82 w 165"/>
                <a:gd name="T5" fmla="*/ 259 h 259"/>
                <a:gd name="T6" fmla="*/ 165 w 165"/>
                <a:gd name="T7" fmla="*/ 83 h 259"/>
                <a:gd name="T8" fmla="*/ 82 w 165"/>
                <a:gd name="T9" fmla="*/ 0 h 259"/>
                <a:gd name="T10" fmla="*/ 82 w 165"/>
                <a:gd name="T11" fmla="*/ 120 h 259"/>
                <a:gd name="T12" fmla="*/ 40 w 165"/>
                <a:gd name="T13" fmla="*/ 78 h 259"/>
                <a:gd name="T14" fmla="*/ 82 w 165"/>
                <a:gd name="T15" fmla="*/ 36 h 259"/>
                <a:gd name="T16" fmla="*/ 125 w 165"/>
                <a:gd name="T17" fmla="*/ 78 h 259"/>
                <a:gd name="T18" fmla="*/ 82 w 165"/>
                <a:gd name="T19" fmla="*/ 12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82" y="0"/>
                  </a:moveTo>
                  <a:cubicBezTo>
                    <a:pt x="37" y="0"/>
                    <a:pt x="0" y="37"/>
                    <a:pt x="0" y="83"/>
                  </a:cubicBezTo>
                  <a:cubicBezTo>
                    <a:pt x="0" y="129"/>
                    <a:pt x="82" y="259"/>
                    <a:pt x="82" y="259"/>
                  </a:cubicBezTo>
                  <a:cubicBezTo>
                    <a:pt x="82" y="259"/>
                    <a:pt x="165" y="129"/>
                    <a:pt x="165" y="83"/>
                  </a:cubicBezTo>
                  <a:cubicBezTo>
                    <a:pt x="165" y="37"/>
                    <a:pt x="128" y="0"/>
                    <a:pt x="82" y="0"/>
                  </a:cubicBezTo>
                  <a:close/>
                  <a:moveTo>
                    <a:pt x="82" y="120"/>
                  </a:moveTo>
                  <a:cubicBezTo>
                    <a:pt x="59" y="120"/>
                    <a:pt x="40" y="102"/>
                    <a:pt x="40" y="78"/>
                  </a:cubicBezTo>
                  <a:cubicBezTo>
                    <a:pt x="40" y="55"/>
                    <a:pt x="59" y="36"/>
                    <a:pt x="82" y="36"/>
                  </a:cubicBezTo>
                  <a:cubicBezTo>
                    <a:pt x="106" y="36"/>
                    <a:pt x="125" y="55"/>
                    <a:pt x="125" y="78"/>
                  </a:cubicBezTo>
                  <a:cubicBezTo>
                    <a:pt x="125" y="102"/>
                    <a:pt x="106" y="120"/>
                    <a:pt x="82"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5990" tIns="43001" rIns="85990" bIns="43001"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191" name="组合 190"/>
          <p:cNvGrpSpPr/>
          <p:nvPr/>
        </p:nvGrpSpPr>
        <p:grpSpPr>
          <a:xfrm>
            <a:off x="5909179" y="1104869"/>
            <a:ext cx="1287143" cy="459620"/>
            <a:chOff x="6853137" y="1539372"/>
            <a:chExt cx="1368483" cy="488665"/>
          </a:xfrm>
        </p:grpSpPr>
        <p:sp>
          <p:nvSpPr>
            <p:cNvPr id="192" name="Freeform 788"/>
            <p:cNvSpPr>
              <a:spLocks noEditPoints="1"/>
            </p:cNvSpPr>
            <p:nvPr/>
          </p:nvSpPr>
          <p:spPr bwMode="auto">
            <a:xfrm>
              <a:off x="8079483" y="1539372"/>
              <a:ext cx="142137" cy="142137"/>
            </a:xfrm>
            <a:custGeom>
              <a:avLst/>
              <a:gdLst>
                <a:gd name="T0" fmla="*/ 54 w 109"/>
                <a:gd name="T1" fmla="*/ 109 h 109"/>
                <a:gd name="T2" fmla="*/ 0 w 109"/>
                <a:gd name="T3" fmla="*/ 55 h 109"/>
                <a:gd name="T4" fmla="*/ 54 w 109"/>
                <a:gd name="T5" fmla="*/ 0 h 109"/>
                <a:gd name="T6" fmla="*/ 109 w 109"/>
                <a:gd name="T7" fmla="*/ 55 h 109"/>
                <a:gd name="T8" fmla="*/ 54 w 109"/>
                <a:gd name="T9" fmla="*/ 109 h 109"/>
                <a:gd name="T10" fmla="*/ 54 w 109"/>
                <a:gd name="T11" fmla="*/ 24 h 109"/>
                <a:gd name="T12" fmla="*/ 23 w 109"/>
                <a:gd name="T13" fmla="*/ 55 h 109"/>
                <a:gd name="T14" fmla="*/ 54 w 109"/>
                <a:gd name="T15" fmla="*/ 86 h 109"/>
                <a:gd name="T16" fmla="*/ 85 w 109"/>
                <a:gd name="T17" fmla="*/ 55 h 109"/>
                <a:gd name="T18" fmla="*/ 54 w 109"/>
                <a:gd name="T19" fmla="*/ 2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4" y="109"/>
                  </a:moveTo>
                  <a:cubicBezTo>
                    <a:pt x="24" y="109"/>
                    <a:pt x="0" y="85"/>
                    <a:pt x="0" y="55"/>
                  </a:cubicBezTo>
                  <a:cubicBezTo>
                    <a:pt x="0" y="25"/>
                    <a:pt x="24" y="0"/>
                    <a:pt x="54" y="0"/>
                  </a:cubicBezTo>
                  <a:cubicBezTo>
                    <a:pt x="84" y="0"/>
                    <a:pt x="109" y="25"/>
                    <a:pt x="109" y="55"/>
                  </a:cubicBezTo>
                  <a:cubicBezTo>
                    <a:pt x="109" y="85"/>
                    <a:pt x="84" y="109"/>
                    <a:pt x="54" y="109"/>
                  </a:cubicBezTo>
                  <a:close/>
                  <a:moveTo>
                    <a:pt x="54" y="24"/>
                  </a:moveTo>
                  <a:cubicBezTo>
                    <a:pt x="37" y="24"/>
                    <a:pt x="23" y="38"/>
                    <a:pt x="23" y="55"/>
                  </a:cubicBezTo>
                  <a:cubicBezTo>
                    <a:pt x="23" y="72"/>
                    <a:pt x="37" y="86"/>
                    <a:pt x="54" y="86"/>
                  </a:cubicBezTo>
                  <a:cubicBezTo>
                    <a:pt x="71" y="86"/>
                    <a:pt x="85" y="72"/>
                    <a:pt x="85" y="55"/>
                  </a:cubicBezTo>
                  <a:cubicBezTo>
                    <a:pt x="85" y="38"/>
                    <a:pt x="71" y="24"/>
                    <a:pt x="54"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93" name="Freeform 789"/>
            <p:cNvSpPr>
              <a:spLocks/>
            </p:cNvSpPr>
            <p:nvPr/>
          </p:nvSpPr>
          <p:spPr bwMode="auto">
            <a:xfrm>
              <a:off x="6853137" y="1604380"/>
              <a:ext cx="1232956" cy="423657"/>
            </a:xfrm>
            <a:custGeom>
              <a:avLst/>
              <a:gdLst>
                <a:gd name="T0" fmla="*/ 4 w 947"/>
                <a:gd name="T1" fmla="*/ 325 h 325"/>
                <a:gd name="T2" fmla="*/ 1 w 947"/>
                <a:gd name="T3" fmla="*/ 324 h 325"/>
                <a:gd name="T4" fmla="*/ 2 w 947"/>
                <a:gd name="T5" fmla="*/ 319 h 325"/>
                <a:gd name="T6" fmla="*/ 375 w 947"/>
                <a:gd name="T7" fmla="*/ 2 h 325"/>
                <a:gd name="T8" fmla="*/ 376 w 947"/>
                <a:gd name="T9" fmla="*/ 2 h 325"/>
                <a:gd name="T10" fmla="*/ 943 w 947"/>
                <a:gd name="T11" fmla="*/ 0 h 325"/>
                <a:gd name="T12" fmla="*/ 943 w 947"/>
                <a:gd name="T13" fmla="*/ 0 h 325"/>
                <a:gd name="T14" fmla="*/ 947 w 947"/>
                <a:gd name="T15" fmla="*/ 4 h 325"/>
                <a:gd name="T16" fmla="*/ 943 w 947"/>
                <a:gd name="T17" fmla="*/ 8 h 325"/>
                <a:gd name="T18" fmla="*/ 378 w 947"/>
                <a:gd name="T19" fmla="*/ 10 h 325"/>
                <a:gd name="T20" fmla="*/ 6 w 947"/>
                <a:gd name="T21" fmla="*/ 325 h 325"/>
                <a:gd name="T22" fmla="*/ 4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4" y="325"/>
                  </a:moveTo>
                  <a:cubicBezTo>
                    <a:pt x="3" y="325"/>
                    <a:pt x="2" y="325"/>
                    <a:pt x="1" y="324"/>
                  </a:cubicBezTo>
                  <a:cubicBezTo>
                    <a:pt x="0" y="323"/>
                    <a:pt x="0" y="320"/>
                    <a:pt x="2" y="319"/>
                  </a:cubicBezTo>
                  <a:cubicBezTo>
                    <a:pt x="375" y="2"/>
                    <a:pt x="375" y="2"/>
                    <a:pt x="375" y="2"/>
                  </a:cubicBezTo>
                  <a:cubicBezTo>
                    <a:pt x="376" y="2"/>
                    <a:pt x="376" y="2"/>
                    <a:pt x="376" y="2"/>
                  </a:cubicBezTo>
                  <a:cubicBezTo>
                    <a:pt x="943" y="0"/>
                    <a:pt x="943" y="0"/>
                    <a:pt x="943" y="0"/>
                  </a:cubicBezTo>
                  <a:cubicBezTo>
                    <a:pt x="943" y="0"/>
                    <a:pt x="943" y="0"/>
                    <a:pt x="943" y="0"/>
                  </a:cubicBezTo>
                  <a:cubicBezTo>
                    <a:pt x="945" y="0"/>
                    <a:pt x="947" y="2"/>
                    <a:pt x="947" y="4"/>
                  </a:cubicBezTo>
                  <a:cubicBezTo>
                    <a:pt x="947" y="6"/>
                    <a:pt x="945" y="8"/>
                    <a:pt x="943" y="8"/>
                  </a:cubicBezTo>
                  <a:cubicBezTo>
                    <a:pt x="378" y="10"/>
                    <a:pt x="378" y="10"/>
                    <a:pt x="378" y="10"/>
                  </a:cubicBezTo>
                  <a:cubicBezTo>
                    <a:pt x="6" y="325"/>
                    <a:pt x="6" y="325"/>
                    <a:pt x="6" y="325"/>
                  </a:cubicBezTo>
                  <a:cubicBezTo>
                    <a:pt x="6" y="325"/>
                    <a:pt x="5" y="325"/>
                    <a:pt x="4"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194" name="组合 193"/>
          <p:cNvGrpSpPr/>
          <p:nvPr/>
        </p:nvGrpSpPr>
        <p:grpSpPr>
          <a:xfrm>
            <a:off x="1545457" y="1310229"/>
            <a:ext cx="1277297" cy="461175"/>
            <a:chOff x="4163551" y="970823"/>
            <a:chExt cx="1358015" cy="490319"/>
          </a:xfrm>
        </p:grpSpPr>
        <p:sp>
          <p:nvSpPr>
            <p:cNvPr id="195" name="Freeform 790"/>
            <p:cNvSpPr>
              <a:spLocks noEditPoints="1"/>
            </p:cNvSpPr>
            <p:nvPr/>
          </p:nvSpPr>
          <p:spPr bwMode="auto">
            <a:xfrm>
              <a:off x="4163551" y="970823"/>
              <a:ext cx="142137" cy="142137"/>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96"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197" name="组合 196"/>
          <p:cNvGrpSpPr/>
          <p:nvPr/>
        </p:nvGrpSpPr>
        <p:grpSpPr>
          <a:xfrm flipV="1">
            <a:off x="3630095" y="3424081"/>
            <a:ext cx="1153983" cy="418131"/>
            <a:chOff x="4163553" y="970822"/>
            <a:chExt cx="1358013" cy="490320"/>
          </a:xfrm>
        </p:grpSpPr>
        <p:sp>
          <p:nvSpPr>
            <p:cNvPr id="198" name="Freeform 790"/>
            <p:cNvSpPr>
              <a:spLocks noEditPoints="1"/>
            </p:cNvSpPr>
            <p:nvPr/>
          </p:nvSpPr>
          <p:spPr bwMode="auto">
            <a:xfrm>
              <a:off x="4163553" y="970822"/>
              <a:ext cx="142137" cy="142136"/>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199"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201" name="矩形 200"/>
          <p:cNvSpPr/>
          <p:nvPr/>
        </p:nvSpPr>
        <p:spPr>
          <a:xfrm flipH="1">
            <a:off x="580774" y="1800586"/>
            <a:ext cx="1349837" cy="1116039"/>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202" name="矩形 201"/>
          <p:cNvSpPr/>
          <p:nvPr/>
        </p:nvSpPr>
        <p:spPr>
          <a:xfrm>
            <a:off x="576050" y="1482731"/>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sp>
        <p:nvSpPr>
          <p:cNvPr id="203" name="矩形 202"/>
          <p:cNvSpPr/>
          <p:nvPr/>
        </p:nvSpPr>
        <p:spPr>
          <a:xfrm flipH="1">
            <a:off x="7337740" y="1374324"/>
            <a:ext cx="1349837" cy="1116039"/>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204" name="矩形 203"/>
          <p:cNvSpPr/>
          <p:nvPr/>
        </p:nvSpPr>
        <p:spPr>
          <a:xfrm>
            <a:off x="7333017" y="1056469"/>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sp>
        <p:nvSpPr>
          <p:cNvPr id="205" name="矩形 204"/>
          <p:cNvSpPr/>
          <p:nvPr/>
        </p:nvSpPr>
        <p:spPr>
          <a:xfrm flipH="1">
            <a:off x="3500852" y="4185774"/>
            <a:ext cx="2301649" cy="615903"/>
          </a:xfrm>
          <a:prstGeom prst="rect">
            <a:avLst/>
          </a:prstGeom>
          <a:effectLst/>
        </p:spPr>
        <p:txBody>
          <a:bodyPr wrap="square" lIns="114648" tIns="57323" rIns="114648" bIns="57323">
            <a:spAutoFit/>
          </a:bodyPr>
          <a:lstStyle/>
          <a:p>
            <a:pPr algn="just" defTabSz="1146497" fontAlgn="base">
              <a:lnSpc>
                <a:spcPts val="1254"/>
              </a:lnSpc>
              <a:spcBef>
                <a:spcPct val="0"/>
              </a:spcBef>
              <a:spcAft>
                <a:spcPct val="0"/>
              </a:spcAft>
            </a:pPr>
            <a:r>
              <a:rPr lang="zh-CN" altLang="en-US" sz="1129"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129" dirty="0">
              <a:solidFill>
                <a:prstClr val="black">
                  <a:lumMod val="50000"/>
                  <a:lumOff val="50000"/>
                </a:prstClr>
              </a:solidFill>
              <a:latin typeface="微软雅黑" pitchFamily="34" charset="-122"/>
              <a:ea typeface="微软雅黑" pitchFamily="34" charset="-122"/>
            </a:endParaRPr>
          </a:p>
        </p:txBody>
      </p:sp>
      <p:sp>
        <p:nvSpPr>
          <p:cNvPr id="206" name="矩形 205"/>
          <p:cNvSpPr/>
          <p:nvPr/>
        </p:nvSpPr>
        <p:spPr>
          <a:xfrm>
            <a:off x="3496131" y="3867919"/>
            <a:ext cx="1354560" cy="308126"/>
          </a:xfrm>
          <a:prstGeom prst="rect">
            <a:avLst/>
          </a:prstGeom>
        </p:spPr>
        <p:txBody>
          <a:bodyPr wrap="square" lIns="114648" tIns="57323" rIns="114648" bIns="57323">
            <a:spAutoFit/>
          </a:bodyPr>
          <a:lstStyle/>
          <a:p>
            <a:pPr algn="just" defTabSz="1146497" fontAlgn="base">
              <a:lnSpc>
                <a:spcPts val="1505"/>
              </a:lnSpc>
              <a:spcBef>
                <a:spcPct val="0"/>
              </a:spcBef>
              <a:spcAft>
                <a:spcPct val="0"/>
              </a:spcAft>
            </a:pPr>
            <a:r>
              <a:rPr lang="zh-CN" altLang="en-US" sz="1223" b="1" dirty="0">
                <a:solidFill>
                  <a:prstClr val="black"/>
                </a:solidFill>
                <a:latin typeface="微软雅黑" pitchFamily="34" charset="-122"/>
                <a:ea typeface="微软雅黑" pitchFamily="34" charset="-122"/>
              </a:rPr>
              <a:t>这里填写小标题</a:t>
            </a:r>
            <a:endParaRPr lang="en-US" altLang="zh-CN" sz="1223" b="1" dirty="0">
              <a:solidFill>
                <a:prstClr val="black"/>
              </a:solidFill>
              <a:latin typeface="微软雅黑" pitchFamily="34" charset="-122"/>
              <a:ea typeface="微软雅黑" pitchFamily="34" charset="-122"/>
            </a:endParaRPr>
          </a:p>
        </p:txBody>
      </p:sp>
      <p:sp>
        <p:nvSpPr>
          <p:cNvPr id="183"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1779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94"/>
                                        </p:tgtEl>
                                        <p:attrNameLst>
                                          <p:attrName>style.visibility</p:attrName>
                                        </p:attrNameLst>
                                      </p:cBhvr>
                                      <p:to>
                                        <p:strVal val="visible"/>
                                      </p:to>
                                    </p:set>
                                    <p:animEffect transition="in" filter="wipe(right)">
                                      <p:cBhvr>
                                        <p:cTn id="17" dur="500"/>
                                        <p:tgtEl>
                                          <p:spTgt spid="19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02"/>
                                        </p:tgtEl>
                                        <p:attrNameLst>
                                          <p:attrName>style.visibility</p:attrName>
                                        </p:attrNameLst>
                                      </p:cBhvr>
                                      <p:to>
                                        <p:strVal val="visible"/>
                                      </p:to>
                                    </p:set>
                                    <p:animEffect transition="in" filter="fade">
                                      <p:cBhvr>
                                        <p:cTn id="21" dur="350"/>
                                        <p:tgtEl>
                                          <p:spTgt spid="202"/>
                                        </p:tgtEl>
                                      </p:cBhvr>
                                    </p:animEffect>
                                  </p:childTnLst>
                                </p:cTn>
                              </p:par>
                              <p:par>
                                <p:cTn id="22" presetID="26" presetClass="emph" presetSubtype="0" fill="hold" grpId="1" nodeType="withEffect">
                                  <p:stCondLst>
                                    <p:cond delay="0"/>
                                  </p:stCondLst>
                                  <p:childTnLst>
                                    <p:animEffect transition="out" filter="fade">
                                      <p:cBhvr>
                                        <p:cTn id="23" dur="400" tmFilter="0, 0; .2, .5; .8, .5; 1, 0"/>
                                        <p:tgtEl>
                                          <p:spTgt spid="202"/>
                                        </p:tgtEl>
                                      </p:cBhvr>
                                    </p:animEffect>
                                    <p:animScale>
                                      <p:cBhvr>
                                        <p:cTn id="24" dur="200" autoRev="1" fill="hold"/>
                                        <p:tgtEl>
                                          <p:spTgt spid="202"/>
                                        </p:tgtEl>
                                      </p:cBhvr>
                                      <p:by x="105000" y="105000"/>
                                    </p:animScale>
                                  </p:childTnLst>
                                </p:cTn>
                              </p:par>
                            </p:childTnLst>
                          </p:cTn>
                        </p:par>
                        <p:par>
                          <p:cTn id="25" fill="hold">
                            <p:stCondLst>
                              <p:cond delay="2400"/>
                            </p:stCondLst>
                            <p:childTnLst>
                              <p:par>
                                <p:cTn id="26" presetID="10" presetClass="entr" presetSubtype="0" fill="hold" grpId="0" nodeType="afterEffect">
                                  <p:stCondLst>
                                    <p:cond delay="0"/>
                                  </p:stCondLst>
                                  <p:childTnLst>
                                    <p:set>
                                      <p:cBhvr>
                                        <p:cTn id="27" dur="1" fill="hold">
                                          <p:stCondLst>
                                            <p:cond delay="0"/>
                                          </p:stCondLst>
                                        </p:cTn>
                                        <p:tgtEl>
                                          <p:spTgt spid="201"/>
                                        </p:tgtEl>
                                        <p:attrNameLst>
                                          <p:attrName>style.visibility</p:attrName>
                                        </p:attrNameLst>
                                      </p:cBhvr>
                                      <p:to>
                                        <p:strVal val="visible"/>
                                      </p:to>
                                    </p:set>
                                    <p:animEffect transition="in" filter="fade">
                                      <p:cBhvr>
                                        <p:cTn id="28" dur="500"/>
                                        <p:tgtEl>
                                          <p:spTgt spid="20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par>
                          <p:cTn id="36" fill="hold">
                            <p:stCondLst>
                              <p:cond delay="500"/>
                            </p:stCondLst>
                            <p:childTnLst>
                              <p:par>
                                <p:cTn id="37" presetID="22" presetClass="entr" presetSubtype="8" fill="hold" nodeType="afterEffect">
                                  <p:stCondLst>
                                    <p:cond delay="0"/>
                                  </p:stCondLst>
                                  <p:childTnLst>
                                    <p:set>
                                      <p:cBhvr>
                                        <p:cTn id="38" dur="1" fill="hold">
                                          <p:stCondLst>
                                            <p:cond delay="0"/>
                                          </p:stCondLst>
                                        </p:cTn>
                                        <p:tgtEl>
                                          <p:spTgt spid="191"/>
                                        </p:tgtEl>
                                        <p:attrNameLst>
                                          <p:attrName>style.visibility</p:attrName>
                                        </p:attrNameLst>
                                      </p:cBhvr>
                                      <p:to>
                                        <p:strVal val="visible"/>
                                      </p:to>
                                    </p:set>
                                    <p:animEffect transition="in" filter="wipe(left)">
                                      <p:cBhvr>
                                        <p:cTn id="39" dur="500"/>
                                        <p:tgtEl>
                                          <p:spTgt spid="191"/>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204"/>
                                        </p:tgtEl>
                                        <p:attrNameLst>
                                          <p:attrName>style.visibility</p:attrName>
                                        </p:attrNameLst>
                                      </p:cBhvr>
                                      <p:to>
                                        <p:strVal val="visible"/>
                                      </p:to>
                                    </p:set>
                                    <p:animEffect transition="in" filter="fade">
                                      <p:cBhvr>
                                        <p:cTn id="43" dur="350"/>
                                        <p:tgtEl>
                                          <p:spTgt spid="204"/>
                                        </p:tgtEl>
                                      </p:cBhvr>
                                    </p:animEffect>
                                  </p:childTnLst>
                                </p:cTn>
                              </p:par>
                              <p:par>
                                <p:cTn id="44" presetID="26" presetClass="emph" presetSubtype="0" fill="hold" grpId="1" nodeType="withEffect">
                                  <p:stCondLst>
                                    <p:cond delay="0"/>
                                  </p:stCondLst>
                                  <p:childTnLst>
                                    <p:animEffect transition="out" filter="fade">
                                      <p:cBhvr>
                                        <p:cTn id="45" dur="400" tmFilter="0, 0; .2, .5; .8, .5; 1, 0"/>
                                        <p:tgtEl>
                                          <p:spTgt spid="204"/>
                                        </p:tgtEl>
                                      </p:cBhvr>
                                    </p:animEffect>
                                    <p:animScale>
                                      <p:cBhvr>
                                        <p:cTn id="46" dur="200" autoRev="1" fill="hold"/>
                                        <p:tgtEl>
                                          <p:spTgt spid="204"/>
                                        </p:tgtEl>
                                      </p:cBhvr>
                                      <p:by x="105000" y="105000"/>
                                    </p:animScale>
                                  </p:childTnLst>
                                </p:cTn>
                              </p:par>
                            </p:childTnLst>
                          </p:cTn>
                        </p:par>
                        <p:par>
                          <p:cTn id="47" fill="hold">
                            <p:stCondLst>
                              <p:cond delay="1400"/>
                            </p:stCondLst>
                            <p:childTnLst>
                              <p:par>
                                <p:cTn id="48" presetID="10" presetClass="entr" presetSubtype="0" fill="hold" grpId="0" nodeType="afterEffect">
                                  <p:stCondLst>
                                    <p:cond delay="0"/>
                                  </p:stCondLst>
                                  <p:childTnLst>
                                    <p:set>
                                      <p:cBhvr>
                                        <p:cTn id="49" dur="1" fill="hold">
                                          <p:stCondLst>
                                            <p:cond delay="0"/>
                                          </p:stCondLst>
                                        </p:cTn>
                                        <p:tgtEl>
                                          <p:spTgt spid="203"/>
                                        </p:tgtEl>
                                        <p:attrNameLst>
                                          <p:attrName>style.visibility</p:attrName>
                                        </p:attrNameLst>
                                      </p:cBhvr>
                                      <p:to>
                                        <p:strVal val="visible"/>
                                      </p:to>
                                    </p:set>
                                    <p:animEffect transition="in" filter="fade">
                                      <p:cBhvr>
                                        <p:cTn id="50" dur="500"/>
                                        <p:tgtEl>
                                          <p:spTgt spid="203"/>
                                        </p:tgtEl>
                                      </p:cBhvr>
                                    </p:animEffect>
                                  </p:childTnLst>
                                </p:cTn>
                              </p:par>
                            </p:childTnLst>
                          </p:cTn>
                        </p:par>
                        <p:par>
                          <p:cTn id="51" fill="hold">
                            <p:stCondLst>
                              <p:cond delay="1900"/>
                            </p:stCondLst>
                            <p:childTnLst>
                              <p:par>
                                <p:cTn id="52" presetID="42"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5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2400"/>
                            </p:stCondLst>
                            <p:childTnLst>
                              <p:par>
                                <p:cTn id="58" presetID="22" presetClass="entr" presetSubtype="2" fill="hold" nodeType="afterEffect">
                                  <p:stCondLst>
                                    <p:cond delay="0"/>
                                  </p:stCondLst>
                                  <p:childTnLst>
                                    <p:set>
                                      <p:cBhvr>
                                        <p:cTn id="59" dur="1" fill="hold">
                                          <p:stCondLst>
                                            <p:cond delay="0"/>
                                          </p:stCondLst>
                                        </p:cTn>
                                        <p:tgtEl>
                                          <p:spTgt spid="197"/>
                                        </p:tgtEl>
                                        <p:attrNameLst>
                                          <p:attrName>style.visibility</p:attrName>
                                        </p:attrNameLst>
                                      </p:cBhvr>
                                      <p:to>
                                        <p:strVal val="visible"/>
                                      </p:to>
                                    </p:set>
                                    <p:animEffect transition="in" filter="wipe(right)">
                                      <p:cBhvr>
                                        <p:cTn id="60" dur="500"/>
                                        <p:tgtEl>
                                          <p:spTgt spid="197"/>
                                        </p:tgtEl>
                                      </p:cBhvr>
                                    </p:animEffect>
                                  </p:childTnLst>
                                </p:cTn>
                              </p:par>
                            </p:childTnLst>
                          </p:cTn>
                        </p:par>
                        <p:par>
                          <p:cTn id="61" fill="hold">
                            <p:stCondLst>
                              <p:cond delay="2900"/>
                            </p:stCondLst>
                            <p:childTnLst>
                              <p:par>
                                <p:cTn id="62" presetID="10" presetClass="entr" presetSubtype="0" fill="hold" grpId="0" nodeType="afterEffect">
                                  <p:stCondLst>
                                    <p:cond delay="0"/>
                                  </p:stCondLst>
                                  <p:childTnLst>
                                    <p:set>
                                      <p:cBhvr>
                                        <p:cTn id="63" dur="1" fill="hold">
                                          <p:stCondLst>
                                            <p:cond delay="0"/>
                                          </p:stCondLst>
                                        </p:cTn>
                                        <p:tgtEl>
                                          <p:spTgt spid="206"/>
                                        </p:tgtEl>
                                        <p:attrNameLst>
                                          <p:attrName>style.visibility</p:attrName>
                                        </p:attrNameLst>
                                      </p:cBhvr>
                                      <p:to>
                                        <p:strVal val="visible"/>
                                      </p:to>
                                    </p:set>
                                    <p:animEffect transition="in" filter="fade">
                                      <p:cBhvr>
                                        <p:cTn id="64" dur="350"/>
                                        <p:tgtEl>
                                          <p:spTgt spid="206"/>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206"/>
                                        </p:tgtEl>
                                      </p:cBhvr>
                                    </p:animEffect>
                                    <p:animScale>
                                      <p:cBhvr>
                                        <p:cTn id="67" dur="200" autoRev="1" fill="hold"/>
                                        <p:tgtEl>
                                          <p:spTgt spid="206"/>
                                        </p:tgtEl>
                                      </p:cBhvr>
                                      <p:by x="105000" y="105000"/>
                                    </p:animScale>
                                  </p:childTnLst>
                                </p:cTn>
                              </p:par>
                            </p:childTnLst>
                          </p:cTn>
                        </p:par>
                        <p:par>
                          <p:cTn id="68" fill="hold">
                            <p:stCondLst>
                              <p:cond delay="3300"/>
                            </p:stCondLst>
                            <p:childTnLst>
                              <p:par>
                                <p:cTn id="69" presetID="10" presetClass="entr" presetSubtype="0" fill="hold" grpId="0" nodeType="afterEffect">
                                  <p:stCondLst>
                                    <p:cond delay="0"/>
                                  </p:stCondLst>
                                  <p:childTnLst>
                                    <p:set>
                                      <p:cBhvr>
                                        <p:cTn id="70" dur="1" fill="hold">
                                          <p:stCondLst>
                                            <p:cond delay="0"/>
                                          </p:stCondLst>
                                        </p:cTn>
                                        <p:tgtEl>
                                          <p:spTgt spid="205"/>
                                        </p:tgtEl>
                                        <p:attrNameLst>
                                          <p:attrName>style.visibility</p:attrName>
                                        </p:attrNameLst>
                                      </p:cBhvr>
                                      <p:to>
                                        <p:strVal val="visible"/>
                                      </p:to>
                                    </p:set>
                                    <p:animEffect transition="in" filter="fade">
                                      <p:cBhvr>
                                        <p:cTn id="71" dur="500"/>
                                        <p:tgtEl>
                                          <p:spTgt spid="205"/>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83"/>
                                        </p:tgtEl>
                                        <p:attrNameLst>
                                          <p:attrName>style.visibility</p:attrName>
                                        </p:attrNameLst>
                                      </p:cBhvr>
                                      <p:to>
                                        <p:strVal val="visible"/>
                                      </p:to>
                                    </p:set>
                                    <p:animEffect transition="in" filter="wipe(left)">
                                      <p:cBhvr>
                                        <p:cTn id="74"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2" grpId="1"/>
      <p:bldP spid="203" grpId="0"/>
      <p:bldP spid="204" grpId="0"/>
      <p:bldP spid="204" grpId="1"/>
      <p:bldP spid="205" grpId="0"/>
      <p:bldP spid="206" grpId="0"/>
      <p:bldP spid="206" grpId="1"/>
      <p:bldP spid="18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13050" y="1821326"/>
            <a:ext cx="5117899" cy="1250174"/>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9000" y="443140"/>
            <a:ext cx="1609725" cy="1502011"/>
          </a:xfrm>
          <a:prstGeom prst="rect">
            <a:avLst/>
          </a:prstGeom>
        </p:spPr>
      </p:pic>
      <p:sp>
        <p:nvSpPr>
          <p:cNvPr id="2" name="文本框 1"/>
          <p:cNvSpPr txBox="1"/>
          <p:nvPr/>
        </p:nvSpPr>
        <p:spPr>
          <a:xfrm>
            <a:off x="3060700" y="3071500"/>
            <a:ext cx="2646878" cy="584775"/>
          </a:xfrm>
          <a:prstGeom prst="rect">
            <a:avLst/>
          </a:prstGeom>
          <a:noFill/>
        </p:spPr>
        <p:txBody>
          <a:bodyPr wrap="none" rtlCol="0">
            <a:spAutoFit/>
          </a:bodyPr>
          <a:lstStyle/>
          <a:p>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感谢您的观看</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01602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Effect transition="in" filter="fade">
                                      <p:cBhvr>
                                        <p:cTn id="9" dur="1250"/>
                                        <p:tgtEl>
                                          <p:spTgt spid="4"/>
                                        </p:tgtEl>
                                      </p:cBhvr>
                                    </p:animEffect>
                                  </p:childTnLst>
                                </p:cTn>
                              </p:par>
                            </p:childTnLst>
                          </p:cTn>
                        </p:par>
                        <p:par>
                          <p:cTn id="10" fill="hold">
                            <p:stCondLst>
                              <p:cond delay="125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anim calcmode="lin" valueType="num">
                                      <p:cBhvr>
                                        <p:cTn id="14" dur="1250" fill="hold"/>
                                        <p:tgtEl>
                                          <p:spTgt spid="5"/>
                                        </p:tgtEl>
                                        <p:attrNameLst>
                                          <p:attrName>ppt_x</p:attrName>
                                        </p:attrNameLst>
                                      </p:cBhvr>
                                      <p:tavLst>
                                        <p:tav tm="0">
                                          <p:val>
                                            <p:strVal val="#ppt_x"/>
                                          </p:val>
                                        </p:tav>
                                        <p:tav tm="100000">
                                          <p:val>
                                            <p:strVal val="#ppt_x"/>
                                          </p:val>
                                        </p:tav>
                                      </p:tavLst>
                                    </p:anim>
                                    <p:anim calcmode="lin" valueType="num">
                                      <p:cBhvr>
                                        <p:cTn id="15" dur="12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30035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文本框 13"/>
          <p:cNvSpPr txBox="1"/>
          <p:nvPr/>
        </p:nvSpPr>
        <p:spPr>
          <a:xfrm>
            <a:off x="2171343" y="2148351"/>
            <a:ext cx="4801314" cy="1200329"/>
          </a:xfrm>
          <a:prstGeom prst="rect">
            <a:avLst/>
          </a:prstGeom>
          <a:noFill/>
        </p:spPr>
        <p:txBody>
          <a:bodyPr wrap="non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第一部分</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rPr>
              <a:t>单击添加您的文字内容</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9500" y="646340"/>
            <a:ext cx="1609725" cy="1502011"/>
          </a:xfrm>
          <a:prstGeom prst="rect">
            <a:avLst/>
          </a:prstGeom>
        </p:spPr>
      </p:pic>
    </p:spTree>
    <p:extLst>
      <p:ext uri="{BB962C8B-B14F-4D97-AF65-F5344CB8AC3E}">
        <p14:creationId xmlns:p14="http://schemas.microsoft.com/office/powerpoint/2010/main" val="1099081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Freeform 6"/>
          <p:cNvSpPr>
            <a:spLocks/>
          </p:cNvSpPr>
          <p:nvPr/>
        </p:nvSpPr>
        <p:spPr bwMode="auto">
          <a:xfrm flipH="1">
            <a:off x="6400655" y="380954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lumMod val="65000"/>
                  <a:lumOff val="35000"/>
                </a:prstClr>
              </a:solidFill>
              <a:latin typeface="Arial" pitchFamily="34" charset="0"/>
              <a:ea typeface="宋体" pitchFamily="2" charset="-122"/>
            </a:endParaRPr>
          </a:p>
        </p:txBody>
      </p:sp>
      <p:grpSp>
        <p:nvGrpSpPr>
          <p:cNvPr id="4" name="组合 3"/>
          <p:cNvGrpSpPr/>
          <p:nvPr/>
        </p:nvGrpSpPr>
        <p:grpSpPr>
          <a:xfrm>
            <a:off x="1000067" y="2720181"/>
            <a:ext cx="4857703" cy="768300"/>
            <a:chOff x="1063265" y="2858148"/>
            <a:chExt cx="5164683" cy="816852"/>
          </a:xfrm>
          <a:solidFill>
            <a:schemeClr val="tx2">
              <a:lumMod val="60000"/>
              <a:lumOff val="40000"/>
            </a:schemeClr>
          </a:solidFill>
        </p:grpSpPr>
        <p:sp>
          <p:nvSpPr>
            <p:cNvPr id="302" name="Oval 10"/>
            <p:cNvSpPr>
              <a:spLocks noChangeArrowheads="1"/>
            </p:cNvSpPr>
            <p:nvPr/>
          </p:nvSpPr>
          <p:spPr bwMode="auto">
            <a:xfrm>
              <a:off x="1170950"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03" name="Picture 11"/>
            <p:cNvPicPr>
              <a:picLocks noChangeAspect="1" noChangeArrowheads="1"/>
            </p:cNvPicPr>
            <p:nvPr/>
          </p:nvPicPr>
          <p:blipFill>
            <a:blip r:embed="rId3" cstate="print"/>
            <a:srcRect/>
            <a:stretch>
              <a:fillRect/>
            </a:stretch>
          </p:blipFill>
          <p:spPr bwMode="auto">
            <a:xfrm>
              <a:off x="1315908" y="2964180"/>
              <a:ext cx="86974" cy="82472"/>
            </a:xfrm>
            <a:prstGeom prst="rect">
              <a:avLst/>
            </a:prstGeom>
            <a:grpFill/>
            <a:ln w="9525">
              <a:noFill/>
              <a:miter lim="800000"/>
              <a:headEnd/>
              <a:tailEnd/>
            </a:ln>
          </p:spPr>
        </p:pic>
        <p:sp>
          <p:nvSpPr>
            <p:cNvPr id="304"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05" name="Oval 13"/>
            <p:cNvSpPr>
              <a:spLocks noChangeArrowheads="1"/>
            </p:cNvSpPr>
            <p:nvPr/>
          </p:nvSpPr>
          <p:spPr bwMode="auto">
            <a:xfrm>
              <a:off x="1709369"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06" name="Picture 14"/>
            <p:cNvPicPr>
              <a:picLocks noChangeAspect="1" noChangeArrowheads="1"/>
            </p:cNvPicPr>
            <p:nvPr/>
          </p:nvPicPr>
          <p:blipFill>
            <a:blip r:embed="rId4" cstate="print"/>
            <a:srcRect/>
            <a:stretch>
              <a:fillRect/>
            </a:stretch>
          </p:blipFill>
          <p:spPr bwMode="auto">
            <a:xfrm>
              <a:off x="1854328" y="2964180"/>
              <a:ext cx="86974" cy="82472"/>
            </a:xfrm>
            <a:prstGeom prst="rect">
              <a:avLst/>
            </a:prstGeom>
            <a:grpFill/>
            <a:ln w="9525">
              <a:noFill/>
              <a:miter lim="800000"/>
              <a:headEnd/>
              <a:tailEnd/>
            </a:ln>
          </p:spPr>
        </p:pic>
        <p:sp>
          <p:nvSpPr>
            <p:cNvPr id="307"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08" name="Oval 16"/>
            <p:cNvSpPr>
              <a:spLocks noChangeArrowheads="1"/>
            </p:cNvSpPr>
            <p:nvPr/>
          </p:nvSpPr>
          <p:spPr bwMode="auto">
            <a:xfrm>
              <a:off x="2247788"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09" name="Picture 17"/>
            <p:cNvPicPr>
              <a:picLocks noChangeAspect="1" noChangeArrowheads="1"/>
            </p:cNvPicPr>
            <p:nvPr/>
          </p:nvPicPr>
          <p:blipFill>
            <a:blip r:embed="rId5" cstate="print"/>
            <a:srcRect/>
            <a:stretch>
              <a:fillRect/>
            </a:stretch>
          </p:blipFill>
          <p:spPr bwMode="auto">
            <a:xfrm>
              <a:off x="2388603" y="2964180"/>
              <a:ext cx="86974" cy="82472"/>
            </a:xfrm>
            <a:prstGeom prst="rect">
              <a:avLst/>
            </a:prstGeom>
            <a:grpFill/>
            <a:ln w="9525">
              <a:noFill/>
              <a:miter lim="800000"/>
              <a:headEnd/>
              <a:tailEnd/>
            </a:ln>
          </p:spPr>
        </p:pic>
        <p:sp>
          <p:nvSpPr>
            <p:cNvPr id="310"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1" name="Oval 19"/>
            <p:cNvSpPr>
              <a:spLocks noChangeArrowheads="1"/>
            </p:cNvSpPr>
            <p:nvPr/>
          </p:nvSpPr>
          <p:spPr bwMode="auto">
            <a:xfrm>
              <a:off x="2765498"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12" name="Picture 20"/>
            <p:cNvPicPr>
              <a:picLocks noChangeAspect="1" noChangeArrowheads="1"/>
            </p:cNvPicPr>
            <p:nvPr/>
          </p:nvPicPr>
          <p:blipFill>
            <a:blip r:embed="rId5" cstate="print"/>
            <a:srcRect/>
            <a:stretch>
              <a:fillRect/>
            </a:stretch>
          </p:blipFill>
          <p:spPr bwMode="auto">
            <a:xfrm>
              <a:off x="2914600" y="2964180"/>
              <a:ext cx="86974" cy="82472"/>
            </a:xfrm>
            <a:prstGeom prst="rect">
              <a:avLst/>
            </a:prstGeom>
            <a:grpFill/>
            <a:ln w="9525">
              <a:noFill/>
              <a:miter lim="800000"/>
              <a:headEnd/>
              <a:tailEnd/>
            </a:ln>
          </p:spPr>
        </p:pic>
        <p:sp>
          <p:nvSpPr>
            <p:cNvPr id="313"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4" name="Oval 22"/>
            <p:cNvSpPr>
              <a:spLocks noChangeArrowheads="1"/>
            </p:cNvSpPr>
            <p:nvPr/>
          </p:nvSpPr>
          <p:spPr bwMode="auto">
            <a:xfrm>
              <a:off x="330391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15" name="Picture 23"/>
            <p:cNvPicPr>
              <a:picLocks noChangeAspect="1" noChangeArrowheads="1"/>
            </p:cNvPicPr>
            <p:nvPr/>
          </p:nvPicPr>
          <p:blipFill>
            <a:blip r:embed="rId6" cstate="print"/>
            <a:srcRect/>
            <a:stretch>
              <a:fillRect/>
            </a:stretch>
          </p:blipFill>
          <p:spPr bwMode="auto">
            <a:xfrm>
              <a:off x="3448876" y="2964180"/>
              <a:ext cx="86974" cy="82472"/>
            </a:xfrm>
            <a:prstGeom prst="rect">
              <a:avLst/>
            </a:prstGeom>
            <a:grpFill/>
            <a:ln w="9525">
              <a:noFill/>
              <a:miter lim="800000"/>
              <a:headEnd/>
              <a:tailEnd/>
            </a:ln>
          </p:spPr>
        </p:pic>
        <p:sp>
          <p:nvSpPr>
            <p:cNvPr id="316"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17" name="Oval 25"/>
            <p:cNvSpPr>
              <a:spLocks noChangeArrowheads="1"/>
            </p:cNvSpPr>
            <p:nvPr/>
          </p:nvSpPr>
          <p:spPr bwMode="auto">
            <a:xfrm>
              <a:off x="3834054"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18" name="Picture 26"/>
            <p:cNvPicPr>
              <a:picLocks noChangeAspect="1" noChangeArrowheads="1"/>
            </p:cNvPicPr>
            <p:nvPr/>
          </p:nvPicPr>
          <p:blipFill>
            <a:blip r:embed="rId7" cstate="print"/>
            <a:srcRect/>
            <a:stretch>
              <a:fillRect/>
            </a:stretch>
          </p:blipFill>
          <p:spPr bwMode="auto">
            <a:xfrm>
              <a:off x="3970728" y="2964180"/>
              <a:ext cx="91118" cy="82472"/>
            </a:xfrm>
            <a:prstGeom prst="rect">
              <a:avLst/>
            </a:prstGeom>
            <a:grpFill/>
            <a:ln w="9525">
              <a:noFill/>
              <a:miter lim="800000"/>
              <a:headEnd/>
              <a:tailEnd/>
            </a:ln>
          </p:spPr>
        </p:pic>
        <p:sp>
          <p:nvSpPr>
            <p:cNvPr id="319"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0" name="Oval 28"/>
            <p:cNvSpPr>
              <a:spLocks noChangeArrowheads="1"/>
            </p:cNvSpPr>
            <p:nvPr/>
          </p:nvSpPr>
          <p:spPr bwMode="auto">
            <a:xfrm>
              <a:off x="436004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21" name="Picture 29"/>
            <p:cNvPicPr>
              <a:picLocks noChangeAspect="1" noChangeArrowheads="1"/>
            </p:cNvPicPr>
            <p:nvPr/>
          </p:nvPicPr>
          <p:blipFill>
            <a:blip r:embed="rId8" cstate="print"/>
            <a:srcRect/>
            <a:stretch>
              <a:fillRect/>
            </a:stretch>
          </p:blipFill>
          <p:spPr bwMode="auto">
            <a:xfrm>
              <a:off x="4509148" y="2964180"/>
              <a:ext cx="86974" cy="82472"/>
            </a:xfrm>
            <a:prstGeom prst="rect">
              <a:avLst/>
            </a:prstGeom>
            <a:grpFill/>
            <a:ln w="9525">
              <a:noFill/>
              <a:miter lim="800000"/>
              <a:headEnd/>
              <a:tailEnd/>
            </a:ln>
          </p:spPr>
        </p:pic>
        <p:sp>
          <p:nvSpPr>
            <p:cNvPr id="322"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3" name="Oval 31"/>
            <p:cNvSpPr>
              <a:spLocks noChangeArrowheads="1"/>
            </p:cNvSpPr>
            <p:nvPr/>
          </p:nvSpPr>
          <p:spPr bwMode="auto">
            <a:xfrm>
              <a:off x="4898466"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24" name="Picture 32"/>
            <p:cNvPicPr>
              <a:picLocks noChangeAspect="1" noChangeArrowheads="1"/>
            </p:cNvPicPr>
            <p:nvPr/>
          </p:nvPicPr>
          <p:blipFill>
            <a:blip r:embed="rId9" cstate="print"/>
            <a:srcRect/>
            <a:stretch>
              <a:fillRect/>
            </a:stretch>
          </p:blipFill>
          <p:spPr bwMode="auto">
            <a:xfrm>
              <a:off x="5043428" y="2964180"/>
              <a:ext cx="86974" cy="82472"/>
            </a:xfrm>
            <a:prstGeom prst="rect">
              <a:avLst/>
            </a:prstGeom>
            <a:grpFill/>
            <a:ln w="9525">
              <a:noFill/>
              <a:miter lim="800000"/>
              <a:headEnd/>
              <a:tailEnd/>
            </a:ln>
          </p:spPr>
        </p:pic>
        <p:sp>
          <p:nvSpPr>
            <p:cNvPr id="325"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6" name="Oval 34"/>
            <p:cNvSpPr>
              <a:spLocks noChangeArrowheads="1"/>
            </p:cNvSpPr>
            <p:nvPr/>
          </p:nvSpPr>
          <p:spPr bwMode="auto">
            <a:xfrm>
              <a:off x="5428603" y="2858148"/>
              <a:ext cx="153242"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27" name="Picture 35"/>
            <p:cNvPicPr>
              <a:picLocks noChangeAspect="1" noChangeArrowheads="1"/>
            </p:cNvPicPr>
            <p:nvPr/>
          </p:nvPicPr>
          <p:blipFill>
            <a:blip r:embed="rId3" cstate="print"/>
            <a:srcRect/>
            <a:stretch>
              <a:fillRect/>
            </a:stretch>
          </p:blipFill>
          <p:spPr bwMode="auto">
            <a:xfrm>
              <a:off x="5569420" y="2964180"/>
              <a:ext cx="91118" cy="82472"/>
            </a:xfrm>
            <a:prstGeom prst="rect">
              <a:avLst/>
            </a:prstGeom>
            <a:grpFill/>
            <a:ln w="9525">
              <a:noFill/>
              <a:miter lim="800000"/>
              <a:headEnd/>
              <a:tailEnd/>
            </a:ln>
          </p:spPr>
        </p:pic>
        <p:sp>
          <p:nvSpPr>
            <p:cNvPr id="328"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29" name="Oval 37"/>
            <p:cNvSpPr>
              <a:spLocks noChangeArrowheads="1"/>
            </p:cNvSpPr>
            <p:nvPr/>
          </p:nvSpPr>
          <p:spPr bwMode="auto">
            <a:xfrm>
              <a:off x="5967022"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30" name="Picture 38"/>
            <p:cNvPicPr>
              <a:picLocks noChangeAspect="1" noChangeArrowheads="1"/>
            </p:cNvPicPr>
            <p:nvPr/>
          </p:nvPicPr>
          <p:blipFill>
            <a:blip r:embed="rId10" cstate="print"/>
            <a:srcRect/>
            <a:stretch>
              <a:fillRect/>
            </a:stretch>
          </p:blipFill>
          <p:spPr bwMode="auto">
            <a:xfrm>
              <a:off x="6103700" y="2964180"/>
              <a:ext cx="91118" cy="82472"/>
            </a:xfrm>
            <a:prstGeom prst="rect">
              <a:avLst/>
            </a:prstGeom>
            <a:grpFill/>
            <a:ln w="9525">
              <a:noFill/>
              <a:miter lim="800000"/>
              <a:headEnd/>
              <a:tailEnd/>
            </a:ln>
          </p:spPr>
        </p:pic>
        <p:sp>
          <p:nvSpPr>
            <p:cNvPr id="331"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5" name="组合 4"/>
          <p:cNvGrpSpPr/>
          <p:nvPr/>
        </p:nvGrpSpPr>
        <p:grpSpPr>
          <a:xfrm>
            <a:off x="918263" y="3540193"/>
            <a:ext cx="5013523" cy="672262"/>
            <a:chOff x="976292" y="3729980"/>
            <a:chExt cx="5330350" cy="714745"/>
          </a:xfrm>
          <a:solidFill>
            <a:schemeClr val="bg2"/>
          </a:solidFill>
        </p:grpSpPr>
        <p:sp>
          <p:nvSpPr>
            <p:cNvPr id="361"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2" name="Oval 71"/>
            <p:cNvSpPr>
              <a:spLocks noChangeArrowheads="1"/>
            </p:cNvSpPr>
            <p:nvPr/>
          </p:nvSpPr>
          <p:spPr bwMode="auto">
            <a:xfrm>
              <a:off x="114195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3"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4"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pic>
          <p:nvPicPr>
            <p:cNvPr id="365" name="Picture 74"/>
            <p:cNvPicPr>
              <a:picLocks noChangeAspect="1" noChangeArrowheads="1"/>
            </p:cNvPicPr>
            <p:nvPr/>
          </p:nvPicPr>
          <p:blipFill>
            <a:blip r:embed="rId11" cstate="print"/>
            <a:srcRect/>
            <a:stretch>
              <a:fillRect/>
            </a:stretch>
          </p:blipFill>
          <p:spPr bwMode="auto">
            <a:xfrm>
              <a:off x="1175091" y="3749616"/>
              <a:ext cx="91118" cy="86398"/>
            </a:xfrm>
            <a:prstGeom prst="rect">
              <a:avLst/>
            </a:prstGeom>
            <a:grpFill/>
            <a:ln w="9525">
              <a:noFill/>
              <a:miter lim="800000"/>
              <a:headEnd/>
              <a:tailEnd/>
            </a:ln>
          </p:spPr>
        </p:pic>
        <p:sp>
          <p:nvSpPr>
            <p:cNvPr id="366"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7" name="Oval 76"/>
            <p:cNvSpPr>
              <a:spLocks noChangeArrowheads="1"/>
            </p:cNvSpPr>
            <p:nvPr/>
          </p:nvSpPr>
          <p:spPr bwMode="auto">
            <a:xfrm>
              <a:off x="1680376"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8"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9"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0" name="Line 79"/>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1" name="Line 80"/>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2"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3" name="Oval 82"/>
            <p:cNvSpPr>
              <a:spLocks noChangeArrowheads="1"/>
            </p:cNvSpPr>
            <p:nvPr/>
          </p:nvSpPr>
          <p:spPr bwMode="auto">
            <a:xfrm>
              <a:off x="2206371"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4"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5"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6" name="Line 85"/>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7" name="Line 86"/>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8"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79" name="Oval 88"/>
            <p:cNvSpPr>
              <a:spLocks noChangeArrowheads="1"/>
            </p:cNvSpPr>
            <p:nvPr/>
          </p:nvSpPr>
          <p:spPr bwMode="auto">
            <a:xfrm>
              <a:off x="2736507"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0"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1"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2" name="Line 91"/>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3" name="Line 92"/>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4"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5" name="Oval 94"/>
            <p:cNvSpPr>
              <a:spLocks noChangeArrowheads="1"/>
            </p:cNvSpPr>
            <p:nvPr/>
          </p:nvSpPr>
          <p:spPr bwMode="auto">
            <a:xfrm>
              <a:off x="327492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6"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7"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8" name="Line 97"/>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89" name="Line 98"/>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0"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1" name="Oval 100"/>
            <p:cNvSpPr>
              <a:spLocks noChangeArrowheads="1"/>
            </p:cNvSpPr>
            <p:nvPr/>
          </p:nvSpPr>
          <p:spPr bwMode="auto">
            <a:xfrm>
              <a:off x="379263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2"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3"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4" name="Line 103"/>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5" name="Line 104"/>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6"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7" name="Oval 106"/>
            <p:cNvSpPr>
              <a:spLocks noChangeArrowheads="1"/>
            </p:cNvSpPr>
            <p:nvPr/>
          </p:nvSpPr>
          <p:spPr bwMode="auto">
            <a:xfrm>
              <a:off x="433105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8"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99"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0" name="Line 109"/>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1" name="Line 110"/>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2"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3" name="Oval 112"/>
            <p:cNvSpPr>
              <a:spLocks noChangeArrowheads="1"/>
            </p:cNvSpPr>
            <p:nvPr/>
          </p:nvSpPr>
          <p:spPr bwMode="auto">
            <a:xfrm>
              <a:off x="4869475"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4"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5"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6" name="Line 115"/>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7" name="Line 116"/>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8"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09" name="Oval 118"/>
            <p:cNvSpPr>
              <a:spLocks noChangeArrowheads="1"/>
            </p:cNvSpPr>
            <p:nvPr/>
          </p:nvSpPr>
          <p:spPr bwMode="auto">
            <a:xfrm>
              <a:off x="5399612"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0"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1"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2" name="Line 121"/>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3" name="Line 122"/>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4"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5" name="Oval 124"/>
            <p:cNvSpPr>
              <a:spLocks noChangeArrowheads="1"/>
            </p:cNvSpPr>
            <p:nvPr/>
          </p:nvSpPr>
          <p:spPr bwMode="auto">
            <a:xfrm>
              <a:off x="592560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6"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7"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8" name="Line 127"/>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19" name="Line 128"/>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grpSp>
        <p:nvGrpSpPr>
          <p:cNvPr id="420" name="组合 419"/>
          <p:cNvGrpSpPr/>
          <p:nvPr/>
        </p:nvGrpSpPr>
        <p:grpSpPr>
          <a:xfrm>
            <a:off x="7167334" y="1960128"/>
            <a:ext cx="926077" cy="688342"/>
            <a:chOff x="6906828" y="1851670"/>
            <a:chExt cx="833524" cy="653393"/>
          </a:xfrm>
        </p:grpSpPr>
        <p:sp>
          <p:nvSpPr>
            <p:cNvPr id="421"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D0006D"/>
            </a:solidFill>
            <a:ln w="9525">
              <a:noFill/>
              <a:round/>
              <a:headEnd/>
              <a:tailEnd/>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505">
                <a:solidFill>
                  <a:prstClr val="black"/>
                </a:solidFill>
                <a:latin typeface="Arial" pitchFamily="34" charset="0"/>
                <a:ea typeface="宋体" pitchFamily="2" charset="-122"/>
              </a:endParaRPr>
            </a:p>
          </p:txBody>
        </p:sp>
        <p:sp>
          <p:nvSpPr>
            <p:cNvPr id="422" name="TextBox 421"/>
            <p:cNvSpPr txBox="1"/>
            <p:nvPr/>
          </p:nvSpPr>
          <p:spPr>
            <a:xfrm>
              <a:off x="6906828" y="1940332"/>
              <a:ext cx="833524" cy="541086"/>
            </a:xfrm>
            <a:prstGeom prst="rect">
              <a:avLst/>
            </a:prstGeom>
            <a:noFill/>
          </p:spPr>
          <p:txBody>
            <a:bodyPr wrap="square" rtlCol="0">
              <a:spAutoFit/>
            </a:bodyPr>
            <a:lstStyle/>
            <a:p>
              <a:pPr algn="ctr" defTabSz="909361" fontAlgn="base">
                <a:spcBef>
                  <a:spcPct val="0"/>
                </a:spcBef>
                <a:spcAft>
                  <a:spcPct val="0"/>
                </a:spcAft>
              </a:pPr>
              <a:r>
                <a:rPr lang="en-US" altLang="zh-CN" sz="3104" b="1" dirty="0">
                  <a:solidFill>
                    <a:prstClr val="white"/>
                  </a:solidFill>
                  <a:latin typeface="Arial" pitchFamily="34" charset="0"/>
                  <a:ea typeface="宋体" pitchFamily="2" charset="-122"/>
                </a:rPr>
                <a:t>80</a:t>
              </a:r>
              <a:r>
                <a:rPr lang="en-US" altLang="zh-CN" sz="1787" b="1" dirty="0">
                  <a:solidFill>
                    <a:prstClr val="white"/>
                  </a:solidFill>
                  <a:latin typeface="Arial" pitchFamily="34" charset="0"/>
                  <a:ea typeface="宋体" pitchFamily="2" charset="-122"/>
                </a:rPr>
                <a:t>%</a:t>
              </a:r>
              <a:endParaRPr lang="zh-CN" altLang="en-US" sz="1787" b="1" dirty="0">
                <a:solidFill>
                  <a:prstClr val="white"/>
                </a:solidFill>
                <a:latin typeface="Arial" pitchFamily="34" charset="0"/>
                <a:ea typeface="宋体" pitchFamily="2" charset="-122"/>
              </a:endParaRPr>
            </a:p>
          </p:txBody>
        </p:sp>
      </p:grpSp>
      <p:grpSp>
        <p:nvGrpSpPr>
          <p:cNvPr id="423" name="组合 422"/>
          <p:cNvGrpSpPr/>
          <p:nvPr/>
        </p:nvGrpSpPr>
        <p:grpSpPr>
          <a:xfrm>
            <a:off x="7167334" y="2756653"/>
            <a:ext cx="926077" cy="688342"/>
            <a:chOff x="6906828" y="2571750"/>
            <a:chExt cx="833524" cy="653393"/>
          </a:xfrm>
        </p:grpSpPr>
        <p:sp>
          <p:nvSpPr>
            <p:cNvPr id="424"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tx2">
                <a:lumMod val="60000"/>
                <a:lumOff val="40000"/>
              </a:schemeClr>
            </a:solidFill>
            <a:ln w="9525">
              <a:noFill/>
              <a:round/>
              <a:headEnd/>
              <a:tailEnd/>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505">
                <a:solidFill>
                  <a:prstClr val="black"/>
                </a:solidFill>
                <a:latin typeface="Arial" pitchFamily="34" charset="0"/>
                <a:ea typeface="宋体" pitchFamily="2" charset="-122"/>
              </a:endParaRPr>
            </a:p>
          </p:txBody>
        </p:sp>
        <p:sp>
          <p:nvSpPr>
            <p:cNvPr id="425" name="TextBox 424"/>
            <p:cNvSpPr txBox="1"/>
            <p:nvPr/>
          </p:nvSpPr>
          <p:spPr>
            <a:xfrm>
              <a:off x="6906828" y="2660412"/>
              <a:ext cx="833524" cy="541086"/>
            </a:xfrm>
            <a:prstGeom prst="rect">
              <a:avLst/>
            </a:prstGeom>
            <a:noFill/>
          </p:spPr>
          <p:txBody>
            <a:bodyPr wrap="square" rtlCol="0">
              <a:spAutoFit/>
            </a:bodyPr>
            <a:lstStyle/>
            <a:p>
              <a:pPr algn="ctr" defTabSz="909361" fontAlgn="base">
                <a:spcBef>
                  <a:spcPct val="0"/>
                </a:spcBef>
                <a:spcAft>
                  <a:spcPct val="0"/>
                </a:spcAft>
              </a:pPr>
              <a:r>
                <a:rPr lang="en-US" altLang="zh-CN" sz="3104" b="1" dirty="0">
                  <a:solidFill>
                    <a:prstClr val="white"/>
                  </a:solidFill>
                  <a:latin typeface="Arial" pitchFamily="34" charset="0"/>
                  <a:ea typeface="宋体" pitchFamily="2" charset="-122"/>
                </a:rPr>
                <a:t>60</a:t>
              </a:r>
              <a:r>
                <a:rPr lang="en-US" altLang="zh-CN" sz="1787" b="1" dirty="0">
                  <a:solidFill>
                    <a:prstClr val="white"/>
                  </a:solidFill>
                  <a:latin typeface="Arial" pitchFamily="34" charset="0"/>
                  <a:ea typeface="宋体" pitchFamily="2" charset="-122"/>
                </a:rPr>
                <a:t>%</a:t>
              </a:r>
              <a:endParaRPr lang="zh-CN" altLang="en-US" sz="1787" b="1" dirty="0">
                <a:solidFill>
                  <a:prstClr val="white"/>
                </a:solidFill>
                <a:latin typeface="Arial" pitchFamily="34" charset="0"/>
                <a:ea typeface="宋体" pitchFamily="2" charset="-122"/>
              </a:endParaRPr>
            </a:p>
          </p:txBody>
        </p:sp>
      </p:grpSp>
      <p:grpSp>
        <p:nvGrpSpPr>
          <p:cNvPr id="426" name="组合 425"/>
          <p:cNvGrpSpPr/>
          <p:nvPr/>
        </p:nvGrpSpPr>
        <p:grpSpPr>
          <a:xfrm>
            <a:off x="7167334" y="3553177"/>
            <a:ext cx="926077" cy="688341"/>
            <a:chOff x="6906828" y="3363838"/>
            <a:chExt cx="833524" cy="653392"/>
          </a:xfrm>
        </p:grpSpPr>
        <p:sp>
          <p:nvSpPr>
            <p:cNvPr id="427"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bg2"/>
            </a:solidFill>
            <a:ln w="9525">
              <a:noFill/>
              <a:round/>
              <a:headEnd/>
              <a:tailEnd/>
            </a:ln>
          </p:spPr>
          <p:txBody>
            <a:bodyPr vert="horz" wrap="square" lIns="86005" tIns="43002" rIns="86005" bIns="43002" numCol="1" anchor="t" anchorCtr="0" compatLnSpc="1">
              <a:prstTxWarp prst="textNoShape">
                <a:avLst/>
              </a:prstTxWarp>
            </a:bodyPr>
            <a:lstStyle/>
            <a:p>
              <a:pPr defTabSz="909361" fontAlgn="base">
                <a:spcBef>
                  <a:spcPct val="0"/>
                </a:spcBef>
                <a:spcAft>
                  <a:spcPct val="0"/>
                </a:spcAft>
              </a:pPr>
              <a:endParaRPr lang="zh-CN" altLang="en-US" sz="1505">
                <a:solidFill>
                  <a:prstClr val="black"/>
                </a:solidFill>
                <a:latin typeface="Arial" pitchFamily="34" charset="0"/>
                <a:ea typeface="宋体" pitchFamily="2" charset="-122"/>
              </a:endParaRPr>
            </a:p>
          </p:txBody>
        </p:sp>
        <p:sp>
          <p:nvSpPr>
            <p:cNvPr id="428" name="TextBox 427"/>
            <p:cNvSpPr txBox="1"/>
            <p:nvPr/>
          </p:nvSpPr>
          <p:spPr>
            <a:xfrm>
              <a:off x="6906828" y="3452499"/>
              <a:ext cx="833524" cy="541086"/>
            </a:xfrm>
            <a:prstGeom prst="rect">
              <a:avLst/>
            </a:prstGeom>
            <a:noFill/>
          </p:spPr>
          <p:txBody>
            <a:bodyPr wrap="square" rtlCol="0">
              <a:spAutoFit/>
            </a:bodyPr>
            <a:lstStyle/>
            <a:p>
              <a:pPr algn="ctr" defTabSz="909361" fontAlgn="base">
                <a:spcBef>
                  <a:spcPct val="0"/>
                </a:spcBef>
                <a:spcAft>
                  <a:spcPct val="0"/>
                </a:spcAft>
              </a:pPr>
              <a:r>
                <a:rPr lang="en-US" altLang="zh-CN" sz="3104" b="1" dirty="0">
                  <a:solidFill>
                    <a:prstClr val="white"/>
                  </a:solidFill>
                  <a:latin typeface="Arial" pitchFamily="34" charset="0"/>
                  <a:ea typeface="宋体" pitchFamily="2" charset="-122"/>
                </a:rPr>
                <a:t>50</a:t>
              </a:r>
              <a:r>
                <a:rPr lang="en-US" altLang="zh-CN" sz="1787" b="1" dirty="0">
                  <a:solidFill>
                    <a:prstClr val="white"/>
                  </a:solidFill>
                  <a:latin typeface="Arial" pitchFamily="34" charset="0"/>
                  <a:ea typeface="宋体" pitchFamily="2" charset="-122"/>
                </a:rPr>
                <a:t>%</a:t>
              </a:r>
              <a:endParaRPr lang="zh-CN" altLang="en-US" sz="1787" b="1" dirty="0">
                <a:solidFill>
                  <a:prstClr val="white"/>
                </a:solidFill>
                <a:latin typeface="Arial" pitchFamily="34" charset="0"/>
                <a:ea typeface="宋体" pitchFamily="2" charset="-122"/>
              </a:endParaRPr>
            </a:p>
          </p:txBody>
        </p:sp>
      </p:grpSp>
      <p:sp>
        <p:nvSpPr>
          <p:cNvPr id="429" name="矩形 1"/>
          <p:cNvSpPr>
            <a:spLocks noChangeArrowheads="1"/>
          </p:cNvSpPr>
          <p:nvPr/>
        </p:nvSpPr>
        <p:spPr bwMode="auto">
          <a:xfrm>
            <a:off x="2526955" y="878551"/>
            <a:ext cx="4075021" cy="7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9693" tIns="49847" rIns="99693" bIns="49847">
            <a:spAutoFit/>
          </a:bodyPr>
          <a:lstStyle/>
          <a:p>
            <a:pPr algn="ctr" defTabSz="909361" fontAlgn="base">
              <a:lnSpc>
                <a:spcPct val="150000"/>
              </a:lnSpc>
              <a:spcBef>
                <a:spcPct val="0"/>
              </a:spcBef>
              <a:spcAft>
                <a:spcPct val="0"/>
              </a:spcAft>
            </a:pPr>
            <a:r>
              <a:rPr lang="zh-CN" altLang="en-US" sz="3010" b="1" dirty="0">
                <a:solidFill>
                  <a:srgbClr val="FF0000"/>
                </a:solidFill>
                <a:latin typeface="微软雅黑" pitchFamily="34" charset="-122"/>
                <a:ea typeface="微软雅黑" pitchFamily="34" charset="-122"/>
              </a:rPr>
              <a:t>消费人群百分比情况</a:t>
            </a:r>
            <a:endParaRPr lang="zh-CN" altLang="zh-CN" sz="3010" b="1" dirty="0">
              <a:solidFill>
                <a:srgbClr val="FF0000"/>
              </a:solidFill>
              <a:latin typeface="微软雅黑" pitchFamily="34" charset="-122"/>
              <a:ea typeface="微软雅黑" pitchFamily="34" charset="-122"/>
            </a:endParaRPr>
          </a:p>
        </p:txBody>
      </p:sp>
      <p:sp>
        <p:nvSpPr>
          <p:cNvPr id="430" name="Freeform 6"/>
          <p:cNvSpPr>
            <a:spLocks/>
          </p:cNvSpPr>
          <p:nvPr/>
        </p:nvSpPr>
        <p:spPr bwMode="auto">
          <a:xfrm flipH="1">
            <a:off x="6400655" y="2975086"/>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lumMod val="65000"/>
                  <a:lumOff val="35000"/>
                </a:prstClr>
              </a:solidFill>
              <a:latin typeface="Arial" pitchFamily="34" charset="0"/>
              <a:ea typeface="宋体" pitchFamily="2" charset="-122"/>
            </a:endParaRPr>
          </a:p>
        </p:txBody>
      </p:sp>
      <p:sp>
        <p:nvSpPr>
          <p:cNvPr id="431" name="Freeform 6"/>
          <p:cNvSpPr>
            <a:spLocks/>
          </p:cNvSpPr>
          <p:nvPr/>
        </p:nvSpPr>
        <p:spPr bwMode="auto">
          <a:xfrm flipH="1">
            <a:off x="6400655" y="221649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lumMod val="65000"/>
                  <a:lumOff val="35000"/>
                </a:prstClr>
              </a:solidFill>
              <a:latin typeface="Arial" pitchFamily="34" charset="0"/>
              <a:ea typeface="宋体" pitchFamily="2" charset="-122"/>
            </a:endParaRPr>
          </a:p>
        </p:txBody>
      </p:sp>
      <p:grpSp>
        <p:nvGrpSpPr>
          <p:cNvPr id="3" name="组合 2"/>
          <p:cNvGrpSpPr/>
          <p:nvPr/>
        </p:nvGrpSpPr>
        <p:grpSpPr>
          <a:xfrm>
            <a:off x="992276" y="1855845"/>
            <a:ext cx="4865494" cy="801542"/>
            <a:chOff x="1054982" y="1939190"/>
            <a:chExt cx="5172966" cy="852195"/>
          </a:xfrm>
          <a:solidFill>
            <a:srgbClr val="D0006D"/>
          </a:solidFill>
        </p:grpSpPr>
        <p:sp>
          <p:nvSpPr>
            <p:cNvPr id="332" name="Oval 40"/>
            <p:cNvSpPr>
              <a:spLocks noChangeArrowheads="1"/>
            </p:cNvSpPr>
            <p:nvPr/>
          </p:nvSpPr>
          <p:spPr bwMode="auto">
            <a:xfrm>
              <a:off x="1170950"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3"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4"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5" name="Oval 43"/>
            <p:cNvSpPr>
              <a:spLocks noChangeArrowheads="1"/>
            </p:cNvSpPr>
            <p:nvPr/>
          </p:nvSpPr>
          <p:spPr bwMode="auto">
            <a:xfrm>
              <a:off x="1709369"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6"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7"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8" name="Oval 46"/>
            <p:cNvSpPr>
              <a:spLocks noChangeArrowheads="1"/>
            </p:cNvSpPr>
            <p:nvPr/>
          </p:nvSpPr>
          <p:spPr bwMode="auto">
            <a:xfrm>
              <a:off x="2239506" y="1954899"/>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39"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0"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1" name="Oval 49"/>
            <p:cNvSpPr>
              <a:spLocks noChangeArrowheads="1"/>
            </p:cNvSpPr>
            <p:nvPr/>
          </p:nvSpPr>
          <p:spPr bwMode="auto">
            <a:xfrm>
              <a:off x="2765498"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2"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3"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4" name="Oval 52"/>
            <p:cNvSpPr>
              <a:spLocks noChangeArrowheads="1"/>
            </p:cNvSpPr>
            <p:nvPr/>
          </p:nvSpPr>
          <p:spPr bwMode="auto">
            <a:xfrm>
              <a:off x="3303917"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5"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6"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7" name="Oval 55"/>
            <p:cNvSpPr>
              <a:spLocks noChangeArrowheads="1"/>
            </p:cNvSpPr>
            <p:nvPr/>
          </p:nvSpPr>
          <p:spPr bwMode="auto">
            <a:xfrm>
              <a:off x="382162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8"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49"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0" name="Oval 58"/>
            <p:cNvSpPr>
              <a:spLocks noChangeArrowheads="1"/>
            </p:cNvSpPr>
            <p:nvPr/>
          </p:nvSpPr>
          <p:spPr bwMode="auto">
            <a:xfrm>
              <a:off x="436004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1"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2"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3" name="Oval 61"/>
            <p:cNvSpPr>
              <a:spLocks noChangeArrowheads="1"/>
            </p:cNvSpPr>
            <p:nvPr/>
          </p:nvSpPr>
          <p:spPr bwMode="auto">
            <a:xfrm>
              <a:off x="489846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4"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5" name="Oval 64"/>
            <p:cNvSpPr>
              <a:spLocks noChangeArrowheads="1"/>
            </p:cNvSpPr>
            <p:nvPr/>
          </p:nvSpPr>
          <p:spPr bwMode="auto">
            <a:xfrm>
              <a:off x="5428603" y="1939190"/>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6"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7"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8" name="Oval 67"/>
            <p:cNvSpPr>
              <a:spLocks noChangeArrowheads="1"/>
            </p:cNvSpPr>
            <p:nvPr/>
          </p:nvSpPr>
          <p:spPr bwMode="auto">
            <a:xfrm>
              <a:off x="595459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59"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360"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sp>
          <p:nvSpPr>
            <p:cNvPr id="432"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137"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92846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29"/>
                                        </p:tgtEl>
                                        <p:attrNameLst>
                                          <p:attrName>style.visibility</p:attrName>
                                        </p:attrNameLst>
                                      </p:cBhvr>
                                      <p:to>
                                        <p:strVal val="visible"/>
                                      </p:to>
                                    </p:set>
                                    <p:animEffect transition="in" filter="barn(inVertical)">
                                      <p:cBhvr>
                                        <p:cTn id="7" dur="500"/>
                                        <p:tgtEl>
                                          <p:spTgt spid="429"/>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30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par>
                                <p:cTn id="16" presetID="14" presetClass="entr" presetSubtype="10" fill="hold" nodeType="withEffect">
                                  <p:stCondLst>
                                    <p:cond delay="60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301"/>
                                        </p:tgtEl>
                                        <p:attrNameLst>
                                          <p:attrName>style.visibility</p:attrName>
                                        </p:attrNameLst>
                                      </p:cBhvr>
                                      <p:to>
                                        <p:strVal val="visible"/>
                                      </p:to>
                                    </p:set>
                                    <p:animEffect transition="in" filter="wipe(left)">
                                      <p:cBhvr>
                                        <p:cTn id="22" dur="500"/>
                                        <p:tgtEl>
                                          <p:spTgt spid="30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30"/>
                                        </p:tgtEl>
                                        <p:attrNameLst>
                                          <p:attrName>style.visibility</p:attrName>
                                        </p:attrNameLst>
                                      </p:cBhvr>
                                      <p:to>
                                        <p:strVal val="visible"/>
                                      </p:to>
                                    </p:set>
                                    <p:animEffect transition="in" filter="wipe(left)">
                                      <p:cBhvr>
                                        <p:cTn id="25" dur="500"/>
                                        <p:tgtEl>
                                          <p:spTgt spid="43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31"/>
                                        </p:tgtEl>
                                        <p:attrNameLst>
                                          <p:attrName>style.visibility</p:attrName>
                                        </p:attrNameLst>
                                      </p:cBhvr>
                                      <p:to>
                                        <p:strVal val="visible"/>
                                      </p:to>
                                    </p:set>
                                    <p:animEffect transition="in" filter="wipe(left)">
                                      <p:cBhvr>
                                        <p:cTn id="28" dur="500"/>
                                        <p:tgtEl>
                                          <p:spTgt spid="431"/>
                                        </p:tgtEl>
                                      </p:cBhvr>
                                    </p:animEffect>
                                  </p:childTnLst>
                                </p:cTn>
                              </p:par>
                            </p:childTnLst>
                          </p:cTn>
                        </p:par>
                        <p:par>
                          <p:cTn id="29" fill="hold">
                            <p:stCondLst>
                              <p:cond delay="1600"/>
                            </p:stCondLst>
                            <p:childTnLst>
                              <p:par>
                                <p:cTn id="30" presetID="31" presetClass="entr" presetSubtype="0" fill="hold" nodeType="afterEffect">
                                  <p:stCondLst>
                                    <p:cond delay="0"/>
                                  </p:stCondLst>
                                  <p:childTnLst>
                                    <p:set>
                                      <p:cBhvr>
                                        <p:cTn id="31" dur="1" fill="hold">
                                          <p:stCondLst>
                                            <p:cond delay="0"/>
                                          </p:stCondLst>
                                        </p:cTn>
                                        <p:tgtEl>
                                          <p:spTgt spid="420"/>
                                        </p:tgtEl>
                                        <p:attrNameLst>
                                          <p:attrName>style.visibility</p:attrName>
                                        </p:attrNameLst>
                                      </p:cBhvr>
                                      <p:to>
                                        <p:strVal val="visible"/>
                                      </p:to>
                                    </p:set>
                                    <p:anim calcmode="lin" valueType="num">
                                      <p:cBhvr>
                                        <p:cTn id="32" dur="1000" fill="hold"/>
                                        <p:tgtEl>
                                          <p:spTgt spid="420"/>
                                        </p:tgtEl>
                                        <p:attrNameLst>
                                          <p:attrName>ppt_w</p:attrName>
                                        </p:attrNameLst>
                                      </p:cBhvr>
                                      <p:tavLst>
                                        <p:tav tm="0">
                                          <p:val>
                                            <p:fltVal val="0"/>
                                          </p:val>
                                        </p:tav>
                                        <p:tav tm="100000">
                                          <p:val>
                                            <p:strVal val="#ppt_w"/>
                                          </p:val>
                                        </p:tav>
                                      </p:tavLst>
                                    </p:anim>
                                    <p:anim calcmode="lin" valueType="num">
                                      <p:cBhvr>
                                        <p:cTn id="33" dur="1000" fill="hold"/>
                                        <p:tgtEl>
                                          <p:spTgt spid="420"/>
                                        </p:tgtEl>
                                        <p:attrNameLst>
                                          <p:attrName>ppt_h</p:attrName>
                                        </p:attrNameLst>
                                      </p:cBhvr>
                                      <p:tavLst>
                                        <p:tav tm="0">
                                          <p:val>
                                            <p:fltVal val="0"/>
                                          </p:val>
                                        </p:tav>
                                        <p:tav tm="100000">
                                          <p:val>
                                            <p:strVal val="#ppt_h"/>
                                          </p:val>
                                        </p:tav>
                                      </p:tavLst>
                                    </p:anim>
                                    <p:anim calcmode="lin" valueType="num">
                                      <p:cBhvr>
                                        <p:cTn id="34" dur="1000" fill="hold"/>
                                        <p:tgtEl>
                                          <p:spTgt spid="420"/>
                                        </p:tgtEl>
                                        <p:attrNameLst>
                                          <p:attrName>style.rotation</p:attrName>
                                        </p:attrNameLst>
                                      </p:cBhvr>
                                      <p:tavLst>
                                        <p:tav tm="0">
                                          <p:val>
                                            <p:fltVal val="90"/>
                                          </p:val>
                                        </p:tav>
                                        <p:tav tm="100000">
                                          <p:val>
                                            <p:fltVal val="0"/>
                                          </p:val>
                                        </p:tav>
                                      </p:tavLst>
                                    </p:anim>
                                    <p:animEffect transition="in" filter="fade">
                                      <p:cBhvr>
                                        <p:cTn id="35" dur="1000"/>
                                        <p:tgtEl>
                                          <p:spTgt spid="420"/>
                                        </p:tgtEl>
                                      </p:cBhvr>
                                    </p:animEffect>
                                  </p:childTnLst>
                                </p:cTn>
                              </p:par>
                              <p:par>
                                <p:cTn id="36" presetID="31" presetClass="entr" presetSubtype="0" fill="hold" nodeType="withEffect">
                                  <p:stCondLst>
                                    <p:cond delay="0"/>
                                  </p:stCondLst>
                                  <p:childTnLst>
                                    <p:set>
                                      <p:cBhvr>
                                        <p:cTn id="37" dur="1" fill="hold">
                                          <p:stCondLst>
                                            <p:cond delay="0"/>
                                          </p:stCondLst>
                                        </p:cTn>
                                        <p:tgtEl>
                                          <p:spTgt spid="423"/>
                                        </p:tgtEl>
                                        <p:attrNameLst>
                                          <p:attrName>style.visibility</p:attrName>
                                        </p:attrNameLst>
                                      </p:cBhvr>
                                      <p:to>
                                        <p:strVal val="visible"/>
                                      </p:to>
                                    </p:set>
                                    <p:anim calcmode="lin" valueType="num">
                                      <p:cBhvr>
                                        <p:cTn id="38" dur="1000" fill="hold"/>
                                        <p:tgtEl>
                                          <p:spTgt spid="423"/>
                                        </p:tgtEl>
                                        <p:attrNameLst>
                                          <p:attrName>ppt_w</p:attrName>
                                        </p:attrNameLst>
                                      </p:cBhvr>
                                      <p:tavLst>
                                        <p:tav tm="0">
                                          <p:val>
                                            <p:fltVal val="0"/>
                                          </p:val>
                                        </p:tav>
                                        <p:tav tm="100000">
                                          <p:val>
                                            <p:strVal val="#ppt_w"/>
                                          </p:val>
                                        </p:tav>
                                      </p:tavLst>
                                    </p:anim>
                                    <p:anim calcmode="lin" valueType="num">
                                      <p:cBhvr>
                                        <p:cTn id="39" dur="1000" fill="hold"/>
                                        <p:tgtEl>
                                          <p:spTgt spid="423"/>
                                        </p:tgtEl>
                                        <p:attrNameLst>
                                          <p:attrName>ppt_h</p:attrName>
                                        </p:attrNameLst>
                                      </p:cBhvr>
                                      <p:tavLst>
                                        <p:tav tm="0">
                                          <p:val>
                                            <p:fltVal val="0"/>
                                          </p:val>
                                        </p:tav>
                                        <p:tav tm="100000">
                                          <p:val>
                                            <p:strVal val="#ppt_h"/>
                                          </p:val>
                                        </p:tav>
                                      </p:tavLst>
                                    </p:anim>
                                    <p:anim calcmode="lin" valueType="num">
                                      <p:cBhvr>
                                        <p:cTn id="40" dur="1000" fill="hold"/>
                                        <p:tgtEl>
                                          <p:spTgt spid="423"/>
                                        </p:tgtEl>
                                        <p:attrNameLst>
                                          <p:attrName>style.rotation</p:attrName>
                                        </p:attrNameLst>
                                      </p:cBhvr>
                                      <p:tavLst>
                                        <p:tav tm="0">
                                          <p:val>
                                            <p:fltVal val="90"/>
                                          </p:val>
                                        </p:tav>
                                        <p:tav tm="100000">
                                          <p:val>
                                            <p:fltVal val="0"/>
                                          </p:val>
                                        </p:tav>
                                      </p:tavLst>
                                    </p:anim>
                                    <p:animEffect transition="in" filter="fade">
                                      <p:cBhvr>
                                        <p:cTn id="41" dur="1000"/>
                                        <p:tgtEl>
                                          <p:spTgt spid="423"/>
                                        </p:tgtEl>
                                      </p:cBhvr>
                                    </p:animEffect>
                                  </p:childTnLst>
                                </p:cTn>
                              </p:par>
                              <p:par>
                                <p:cTn id="42" presetID="31" presetClass="entr" presetSubtype="0" fill="hold" nodeType="withEffect">
                                  <p:stCondLst>
                                    <p:cond delay="0"/>
                                  </p:stCondLst>
                                  <p:childTnLst>
                                    <p:set>
                                      <p:cBhvr>
                                        <p:cTn id="43" dur="1" fill="hold">
                                          <p:stCondLst>
                                            <p:cond delay="0"/>
                                          </p:stCondLst>
                                        </p:cTn>
                                        <p:tgtEl>
                                          <p:spTgt spid="426"/>
                                        </p:tgtEl>
                                        <p:attrNameLst>
                                          <p:attrName>style.visibility</p:attrName>
                                        </p:attrNameLst>
                                      </p:cBhvr>
                                      <p:to>
                                        <p:strVal val="visible"/>
                                      </p:to>
                                    </p:set>
                                    <p:anim calcmode="lin" valueType="num">
                                      <p:cBhvr>
                                        <p:cTn id="44" dur="1000" fill="hold"/>
                                        <p:tgtEl>
                                          <p:spTgt spid="426"/>
                                        </p:tgtEl>
                                        <p:attrNameLst>
                                          <p:attrName>ppt_w</p:attrName>
                                        </p:attrNameLst>
                                      </p:cBhvr>
                                      <p:tavLst>
                                        <p:tav tm="0">
                                          <p:val>
                                            <p:fltVal val="0"/>
                                          </p:val>
                                        </p:tav>
                                        <p:tav tm="100000">
                                          <p:val>
                                            <p:strVal val="#ppt_w"/>
                                          </p:val>
                                        </p:tav>
                                      </p:tavLst>
                                    </p:anim>
                                    <p:anim calcmode="lin" valueType="num">
                                      <p:cBhvr>
                                        <p:cTn id="45" dur="1000" fill="hold"/>
                                        <p:tgtEl>
                                          <p:spTgt spid="426"/>
                                        </p:tgtEl>
                                        <p:attrNameLst>
                                          <p:attrName>ppt_h</p:attrName>
                                        </p:attrNameLst>
                                      </p:cBhvr>
                                      <p:tavLst>
                                        <p:tav tm="0">
                                          <p:val>
                                            <p:fltVal val="0"/>
                                          </p:val>
                                        </p:tav>
                                        <p:tav tm="100000">
                                          <p:val>
                                            <p:strVal val="#ppt_h"/>
                                          </p:val>
                                        </p:tav>
                                      </p:tavLst>
                                    </p:anim>
                                    <p:anim calcmode="lin" valueType="num">
                                      <p:cBhvr>
                                        <p:cTn id="46" dur="1000" fill="hold"/>
                                        <p:tgtEl>
                                          <p:spTgt spid="426"/>
                                        </p:tgtEl>
                                        <p:attrNameLst>
                                          <p:attrName>style.rotation</p:attrName>
                                        </p:attrNameLst>
                                      </p:cBhvr>
                                      <p:tavLst>
                                        <p:tav tm="0">
                                          <p:val>
                                            <p:fltVal val="90"/>
                                          </p:val>
                                        </p:tav>
                                        <p:tav tm="100000">
                                          <p:val>
                                            <p:fltVal val="0"/>
                                          </p:val>
                                        </p:tav>
                                      </p:tavLst>
                                    </p:anim>
                                    <p:animEffect transition="in" filter="fade">
                                      <p:cBhvr>
                                        <p:cTn id="47" dur="1000"/>
                                        <p:tgtEl>
                                          <p:spTgt spid="42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7"/>
                                        </p:tgtEl>
                                        <p:attrNameLst>
                                          <p:attrName>style.visibility</p:attrName>
                                        </p:attrNameLst>
                                      </p:cBhvr>
                                      <p:to>
                                        <p:strVal val="visible"/>
                                      </p:to>
                                    </p:set>
                                    <p:animEffect transition="in" filter="wipe(left)">
                                      <p:cBhvr>
                                        <p:cTn id="50"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p:bldP spid="429" grpId="0"/>
      <p:bldP spid="430" grpId="0" animBg="1"/>
      <p:bldP spid="431" grpId="0" animBg="1"/>
      <p:bldP spid="1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87648" y="1075932"/>
            <a:ext cx="6699250" cy="3204581"/>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FF0000">
              <a:alpha val="12941"/>
            </a:srgbClr>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91" fontAlgn="base">
              <a:spcBef>
                <a:spcPct val="0"/>
              </a:spcBef>
              <a:spcAft>
                <a:spcPct val="0"/>
              </a:spcAft>
              <a:defRPr/>
            </a:pPr>
            <a:endParaRPr lang="zh-CN" altLang="en-US" sz="1787">
              <a:solidFill>
                <a:prstClr val="black"/>
              </a:solidFill>
              <a:effectLst>
                <a:outerShdw blurRad="60007" dist="310007" dir="7680000" sy="30000" kx="1300200" algn="ctr" rotWithShape="0">
                  <a:prstClr val="black">
                    <a:alpha val="32000"/>
                  </a:prstClr>
                </a:outerShdw>
              </a:effectLst>
              <a:latin typeface="Arial" pitchFamily="34" charset="0"/>
              <a:ea typeface="宋体" pitchFamily="2" charset="-122"/>
            </a:endParaRPr>
          </a:p>
        </p:txBody>
      </p:sp>
      <p:grpSp>
        <p:nvGrpSpPr>
          <p:cNvPr id="8" name="组合 7"/>
          <p:cNvGrpSpPr/>
          <p:nvPr/>
        </p:nvGrpSpPr>
        <p:grpSpPr>
          <a:xfrm>
            <a:off x="2392577" y="1438109"/>
            <a:ext cx="4289423" cy="3141868"/>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tx2"/>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FF000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0000"/>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D0006D"/>
              </a:solidFill>
              <a:ln>
                <a:noFill/>
              </a:ln>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fontAlgn="base">
                <a:lnSpc>
                  <a:spcPct val="150000"/>
                </a:lnSpc>
                <a:spcBef>
                  <a:spcPct val="0"/>
                </a:spcBef>
                <a:spcAft>
                  <a:spcPct val="0"/>
                </a:spcAft>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endParaRPr lang="zh-CN" altLang="zh-CN" sz="1505" b="1" dirty="0">
                <a:solidFill>
                  <a:srgbClr val="595959"/>
                </a:solidFill>
                <a:latin typeface="微软雅黑" pitchFamily="34" charset="-122"/>
                <a:ea typeface="微软雅黑" pitchFamily="34" charset="-122"/>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fontAlgn="base">
                <a:lnSpc>
                  <a:spcPct val="150000"/>
                </a:lnSpc>
                <a:spcBef>
                  <a:spcPct val="0"/>
                </a:spcBef>
                <a:spcAft>
                  <a:spcPct val="0"/>
                </a:spcAft>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endParaRPr lang="zh-CN" altLang="zh-CN" sz="1505" b="1" dirty="0">
                <a:solidFill>
                  <a:srgbClr val="595959"/>
                </a:solidFill>
                <a:latin typeface="微软雅黑" pitchFamily="34" charset="-122"/>
                <a:ea typeface="微软雅黑" pitchFamily="34" charset="-122"/>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68" fontAlgn="base">
                <a:lnSpc>
                  <a:spcPct val="150000"/>
                </a:lnSpc>
                <a:spcBef>
                  <a:spcPct val="0"/>
                </a:spcBef>
                <a:spcAft>
                  <a:spcPct val="0"/>
                </a:spcAft>
              </a:pPr>
              <a:r>
                <a:rPr lang="zh-CN" altLang="en-US" sz="1505" b="1" kern="0" dirty="0">
                  <a:solidFill>
                    <a:srgbClr val="595959"/>
                  </a:solidFill>
                  <a:latin typeface="微软雅黑" pitchFamily="34" charset="-122"/>
                  <a:ea typeface="微软雅黑" pitchFamily="34" charset="-122"/>
                </a:rPr>
                <a:t>此处添加标题内容</a:t>
              </a:r>
              <a:endParaRPr lang="en-US" altLang="zh-CN" sz="1505" b="1" kern="0" dirty="0">
                <a:solidFill>
                  <a:srgbClr val="595959"/>
                </a:solidFill>
                <a:latin typeface="微软雅黑" pitchFamily="34" charset="-122"/>
                <a:ea typeface="微软雅黑" pitchFamily="34" charset="-122"/>
              </a:endParaRPr>
            </a:p>
            <a:p>
              <a:pPr algn="just" defTabSz="910268" fontAlgn="base">
                <a:lnSpc>
                  <a:spcPct val="150000"/>
                </a:lnSpc>
                <a:spcBef>
                  <a:spcPct val="0"/>
                </a:spcBef>
                <a:spcAft>
                  <a:spcPct val="0"/>
                </a:spcAft>
              </a:pPr>
              <a:r>
                <a:rPr lang="zh-CN" altLang="en-US" sz="1505" kern="0" dirty="0">
                  <a:solidFill>
                    <a:srgbClr val="595959"/>
                  </a:solidFill>
                  <a:latin typeface="微软雅黑" pitchFamily="34" charset="-122"/>
                  <a:ea typeface="微软雅黑" pitchFamily="34" charset="-122"/>
                </a:rPr>
                <a:t>点击此处添加内容</a:t>
              </a:r>
              <a:endParaRPr lang="en-US" altLang="zh-CN" sz="1505" kern="0" dirty="0">
                <a:solidFill>
                  <a:srgbClr val="595959"/>
                </a:solidFill>
                <a:latin typeface="微软雅黑" pitchFamily="34" charset="-122"/>
                <a:ea typeface="微软雅黑" pitchFamily="34" charset="-122"/>
              </a:endParaRPr>
            </a:p>
            <a:p>
              <a:pPr algn="just" defTabSz="910268" fontAlgn="base">
                <a:lnSpc>
                  <a:spcPct val="150000"/>
                </a:lnSpc>
                <a:spcBef>
                  <a:spcPct val="0"/>
                </a:spcBef>
                <a:spcAft>
                  <a:spcPct val="0"/>
                </a:spcAft>
              </a:pPr>
              <a:r>
                <a:rPr lang="zh-CN" altLang="en-US" sz="1505" kern="0" dirty="0">
                  <a:solidFill>
                    <a:srgbClr val="595959"/>
                  </a:solidFill>
                  <a:latin typeface="微软雅黑" pitchFamily="34" charset="-122"/>
                  <a:ea typeface="微软雅黑" pitchFamily="34" charset="-122"/>
                </a:rPr>
                <a:t>点击此处添加内容</a:t>
              </a:r>
              <a:endParaRPr lang="zh-CN" altLang="zh-CN" sz="1505" kern="0" dirty="0">
                <a:solidFill>
                  <a:srgbClr val="595959"/>
                </a:solidFill>
                <a:latin typeface="微软雅黑" pitchFamily="34" charset="-122"/>
                <a:ea typeface="微软雅黑" pitchFamily="34" charset="-122"/>
              </a:endParaRPr>
            </a:p>
            <a:p>
              <a:pPr algn="just" defTabSz="910268" fontAlgn="base">
                <a:lnSpc>
                  <a:spcPct val="150000"/>
                </a:lnSpc>
                <a:spcBef>
                  <a:spcPct val="0"/>
                </a:spcBef>
                <a:spcAft>
                  <a:spcPct val="0"/>
                </a:spcAft>
              </a:pPr>
              <a:endParaRPr lang="zh-CN" altLang="zh-CN" sz="1505" kern="0" dirty="0">
                <a:solidFill>
                  <a:sysClr val="windowText" lastClr="000000"/>
                </a:solidFill>
                <a:latin typeface="Arial" pitchFamily="34" charset="0"/>
                <a:ea typeface="宋体" pitchFamily="2" charset="-122"/>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algn="just" defTabSz="910291" fontAlgn="base">
                <a:lnSpc>
                  <a:spcPct val="150000"/>
                </a:lnSpc>
                <a:spcBef>
                  <a:spcPct val="0"/>
                </a:spcBef>
                <a:spcAft>
                  <a:spcPct val="0"/>
                </a:spcAft>
              </a:pPr>
              <a:r>
                <a:rPr lang="zh-CN" altLang="en-US" sz="1505" b="1" dirty="0">
                  <a:solidFill>
                    <a:srgbClr val="595959"/>
                  </a:solidFill>
                  <a:latin typeface="微软雅黑" pitchFamily="34" charset="-122"/>
                  <a:ea typeface="微软雅黑" pitchFamily="34" charset="-122"/>
                </a:rPr>
                <a:t>此处添加标题内容</a:t>
              </a:r>
              <a:endParaRPr lang="en-US" altLang="zh-CN" sz="1505" b="1"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en-US" altLang="zh-CN" sz="1505" dirty="0">
                <a:solidFill>
                  <a:srgbClr val="595959"/>
                </a:solidFill>
                <a:latin typeface="微软雅黑" pitchFamily="34" charset="-122"/>
                <a:ea typeface="微软雅黑" pitchFamily="34" charset="-122"/>
              </a:endParaRPr>
            </a:p>
            <a:p>
              <a:pPr algn="just" defTabSz="910291" fontAlgn="base">
                <a:lnSpc>
                  <a:spcPct val="150000"/>
                </a:lnSpc>
                <a:spcBef>
                  <a:spcPct val="0"/>
                </a:spcBef>
                <a:spcAft>
                  <a:spcPct val="0"/>
                </a:spcAft>
              </a:pPr>
              <a:r>
                <a:rPr lang="zh-CN" altLang="en-US" sz="1505" dirty="0">
                  <a:solidFill>
                    <a:srgbClr val="595959"/>
                  </a:solidFill>
                  <a:latin typeface="微软雅黑" pitchFamily="34" charset="-122"/>
                  <a:ea typeface="微软雅黑" pitchFamily="34" charset="-122"/>
                </a:rPr>
                <a:t>点击此处添加内容</a:t>
              </a:r>
              <a:endParaRPr lang="zh-CN" altLang="zh-CN" sz="1505" dirty="0">
                <a:solidFill>
                  <a:srgbClr val="595959"/>
                </a:solidFill>
                <a:latin typeface="微软雅黑" pitchFamily="34" charset="-122"/>
                <a:ea typeface="微软雅黑" pitchFamily="34" charset="-122"/>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268" fontAlgn="base">
                  <a:spcBef>
                    <a:spcPct val="0"/>
                  </a:spcBef>
                  <a:spcAft>
                    <a:spcPct val="0"/>
                  </a:spcAft>
                </a:pPr>
                <a:endParaRPr lang="zh-CN" altLang="en-US" sz="1787" kern="0">
                  <a:solidFill>
                    <a:sysClr val="windowText" lastClr="000000"/>
                  </a:solidFill>
                  <a:latin typeface="Arial" pitchFamily="34" charset="0"/>
                  <a:ea typeface="宋体" pitchFamily="2" charset="-122"/>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algn="ctr" defTabSz="910268" fontAlgn="base">
                <a:spcBef>
                  <a:spcPct val="0"/>
                </a:spcBef>
                <a:spcAft>
                  <a:spcPct val="0"/>
                </a:spcAft>
                <a:defRPr/>
              </a:pPr>
              <a:endParaRPr lang="zh-CN" altLang="en-US" sz="1787" kern="0">
                <a:solidFill>
                  <a:sysClr val="window" lastClr="FFFFFF"/>
                </a:solidFill>
                <a:latin typeface="Arial" pitchFamily="34" charset="0"/>
                <a:ea typeface="宋体" pitchFamily="2" charset="-122"/>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defTabSz="910268" fontAlgn="base">
                <a:spcBef>
                  <a:spcPct val="0"/>
                </a:spcBef>
                <a:spcAft>
                  <a:spcPct val="0"/>
                </a:spcAft>
                <a:defRPr/>
              </a:pPr>
              <a:endParaRPr lang="zh-CN" altLang="en-US" sz="1787" kern="0">
                <a:solidFill>
                  <a:sysClr val="windowText" lastClr="000000"/>
                </a:solidFill>
                <a:latin typeface="Arial" pitchFamily="34" charset="0"/>
                <a:ea typeface="宋体" pitchFamily="2" charset="-122"/>
              </a:endParaRPr>
            </a:p>
          </p:txBody>
        </p:sp>
      </p:grpSp>
      <p:sp>
        <p:nvSpPr>
          <p:cNvPr id="49"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72921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8"/>
                                        </p:tgtEl>
                                      </p:cBhvr>
                                    </p:animEffect>
                                    <p:animScale>
                                      <p:cBhvr>
                                        <p:cTn id="17" dur="250" autoRev="1" fill="hold"/>
                                        <p:tgtEl>
                                          <p:spTgt spid="8"/>
                                        </p:tgtEl>
                                      </p:cBhvr>
                                      <p:by x="105000" y="105000"/>
                                    </p:animScale>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wipe(left)">
                                      <p:cBhvr>
                                        <p:cTn id="4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31"/>
          <p:cNvGrpSpPr>
            <a:grpSpLocks/>
          </p:cNvGrpSpPr>
          <p:nvPr/>
        </p:nvGrpSpPr>
        <p:grpSpPr bwMode="auto">
          <a:xfrm>
            <a:off x="5159025" y="2527345"/>
            <a:ext cx="1693223" cy="1460293"/>
            <a:chOff x="2469011" y="1147395"/>
            <a:chExt cx="1800200" cy="1551897"/>
          </a:xfrm>
        </p:grpSpPr>
        <p:sp>
          <p:nvSpPr>
            <p:cNvPr id="50" name="六边形 49"/>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pic>
          <p:nvPicPr>
            <p:cNvPr id="51" name="Picture 2"/>
            <p:cNvPicPr>
              <a:picLocks noChangeAspect="1" noChangeArrowheads="1"/>
            </p:cNvPicPr>
            <p:nvPr/>
          </p:nvPicPr>
          <p:blipFill>
            <a:blip r:embed="rId3"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2" name="组合 34"/>
          <p:cNvGrpSpPr>
            <a:grpSpLocks/>
          </p:cNvGrpSpPr>
          <p:nvPr/>
        </p:nvGrpSpPr>
        <p:grpSpPr bwMode="auto">
          <a:xfrm>
            <a:off x="2363462" y="2558742"/>
            <a:ext cx="1693223" cy="1458799"/>
            <a:chOff x="2469011" y="1147395"/>
            <a:chExt cx="1800200" cy="1551897"/>
          </a:xfrm>
        </p:grpSpPr>
        <p:sp>
          <p:nvSpPr>
            <p:cNvPr id="53" name="六边形 5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pic>
          <p:nvPicPr>
            <p:cNvPr id="54" name="Picture 2"/>
            <p:cNvPicPr>
              <a:picLocks noChangeAspect="1" noChangeArrowheads="1"/>
            </p:cNvPicPr>
            <p:nvPr/>
          </p:nvPicPr>
          <p:blipFill>
            <a:blip r:embed="rId4"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5" name="组合 37"/>
          <p:cNvGrpSpPr>
            <a:grpSpLocks/>
          </p:cNvGrpSpPr>
          <p:nvPr/>
        </p:nvGrpSpPr>
        <p:grpSpPr bwMode="auto">
          <a:xfrm>
            <a:off x="976734" y="1737474"/>
            <a:ext cx="1693223" cy="1460293"/>
            <a:chOff x="828477" y="1932254"/>
            <a:chExt cx="1800200" cy="1551897"/>
          </a:xfrm>
        </p:grpSpPr>
        <p:grpSp>
          <p:nvGrpSpPr>
            <p:cNvPr id="56" name="组合 38"/>
            <p:cNvGrpSpPr>
              <a:grpSpLocks/>
            </p:cNvGrpSpPr>
            <p:nvPr/>
          </p:nvGrpSpPr>
          <p:grpSpPr bwMode="auto">
            <a:xfrm>
              <a:off x="828477" y="1932254"/>
              <a:ext cx="1800200" cy="1551897"/>
              <a:chOff x="985377" y="1960081"/>
              <a:chExt cx="1800200" cy="1551897"/>
            </a:xfrm>
          </p:grpSpPr>
          <p:sp>
            <p:nvSpPr>
              <p:cNvPr id="58" name="六边形 5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59" name="六边形 58"/>
              <p:cNvSpPr/>
              <p:nvPr/>
            </p:nvSpPr>
            <p:spPr>
              <a:xfrm>
                <a:off x="1081631" y="2043058"/>
                <a:ext cx="1607692" cy="1385942"/>
              </a:xfrm>
              <a:prstGeom prst="hexagon">
                <a:avLst/>
              </a:prstGeom>
              <a:solidFill>
                <a:srgbClr val="FF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57"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grpSp>
        <p:nvGrpSpPr>
          <p:cNvPr id="60" name="组合 72"/>
          <p:cNvGrpSpPr>
            <a:grpSpLocks/>
          </p:cNvGrpSpPr>
          <p:nvPr/>
        </p:nvGrpSpPr>
        <p:grpSpPr bwMode="auto">
          <a:xfrm>
            <a:off x="3765923" y="1764351"/>
            <a:ext cx="1693223" cy="1458799"/>
            <a:chOff x="3794088" y="1960081"/>
            <a:chExt cx="1800200" cy="1551897"/>
          </a:xfrm>
        </p:grpSpPr>
        <p:grpSp>
          <p:nvGrpSpPr>
            <p:cNvPr id="61" name="组合 73"/>
            <p:cNvGrpSpPr>
              <a:grpSpLocks/>
            </p:cNvGrpSpPr>
            <p:nvPr/>
          </p:nvGrpSpPr>
          <p:grpSpPr bwMode="auto">
            <a:xfrm>
              <a:off x="3794088" y="1960081"/>
              <a:ext cx="1800200" cy="1551897"/>
              <a:chOff x="985377" y="1960081"/>
              <a:chExt cx="1800200" cy="1551897"/>
            </a:xfrm>
          </p:grpSpPr>
          <p:sp>
            <p:nvSpPr>
              <p:cNvPr id="63" name="六边形 6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64" name="六边形 63"/>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62"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grpSp>
        <p:nvGrpSpPr>
          <p:cNvPr id="65" name="组合 77"/>
          <p:cNvGrpSpPr>
            <a:grpSpLocks/>
          </p:cNvGrpSpPr>
          <p:nvPr/>
        </p:nvGrpSpPr>
        <p:grpSpPr bwMode="auto">
          <a:xfrm>
            <a:off x="6562578" y="1764351"/>
            <a:ext cx="1693223" cy="1458799"/>
            <a:chOff x="6768011" y="1960080"/>
            <a:chExt cx="1800200" cy="1551897"/>
          </a:xfrm>
        </p:grpSpPr>
        <p:grpSp>
          <p:nvGrpSpPr>
            <p:cNvPr id="66" name="组合 78"/>
            <p:cNvGrpSpPr>
              <a:grpSpLocks/>
            </p:cNvGrpSpPr>
            <p:nvPr/>
          </p:nvGrpSpPr>
          <p:grpSpPr bwMode="auto">
            <a:xfrm>
              <a:off x="6768011" y="1960080"/>
              <a:ext cx="1800200" cy="1551897"/>
              <a:chOff x="985377" y="1960081"/>
              <a:chExt cx="1800200" cy="1551897"/>
            </a:xfrm>
          </p:grpSpPr>
          <p:sp>
            <p:nvSpPr>
              <p:cNvPr id="68" name="六边形 6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69" name="六边形 68"/>
              <p:cNvSpPr/>
              <p:nvPr/>
            </p:nvSpPr>
            <p:spPr>
              <a:xfrm>
                <a:off x="1081631" y="2043058"/>
                <a:ext cx="1607692" cy="1385942"/>
              </a:xfrm>
              <a:prstGeom prst="hexagon">
                <a:avLst/>
              </a:prstGeom>
              <a:solidFill>
                <a:srgbClr val="D0006D"/>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67"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grpSp>
        <p:nvGrpSpPr>
          <p:cNvPr id="70" name="组合 82"/>
          <p:cNvGrpSpPr>
            <a:grpSpLocks/>
          </p:cNvGrpSpPr>
          <p:nvPr/>
        </p:nvGrpSpPr>
        <p:grpSpPr bwMode="auto">
          <a:xfrm>
            <a:off x="5159025" y="999862"/>
            <a:ext cx="1693223" cy="1458799"/>
            <a:chOff x="5276006" y="1147394"/>
            <a:chExt cx="1800200" cy="1551897"/>
          </a:xfrm>
        </p:grpSpPr>
        <p:grpSp>
          <p:nvGrpSpPr>
            <p:cNvPr id="71" name="组合 83"/>
            <p:cNvGrpSpPr>
              <a:grpSpLocks/>
            </p:cNvGrpSpPr>
            <p:nvPr/>
          </p:nvGrpSpPr>
          <p:grpSpPr bwMode="auto">
            <a:xfrm>
              <a:off x="5276006" y="1147394"/>
              <a:ext cx="1800200" cy="1551897"/>
              <a:chOff x="985377" y="1960081"/>
              <a:chExt cx="1800200" cy="1551897"/>
            </a:xfrm>
          </p:grpSpPr>
          <p:sp>
            <p:nvSpPr>
              <p:cNvPr id="73" name="六边形 7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74" name="六边形 73"/>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72"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sp>
        <p:nvSpPr>
          <p:cNvPr id="76" name="Title 3"/>
          <p:cNvSpPr txBox="1">
            <a:spLocks/>
          </p:cNvSpPr>
          <p:nvPr/>
        </p:nvSpPr>
        <p:spPr>
          <a:xfrm>
            <a:off x="1067267" y="960090"/>
            <a:ext cx="4590647" cy="521297"/>
          </a:xfrm>
          <a:prstGeom prst="rect">
            <a:avLst/>
          </a:prstGeom>
        </p:spPr>
        <p:txBody>
          <a:bodyPr wrap="square"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defTabSz="644769">
              <a:lnSpc>
                <a:spcPct val="150000"/>
              </a:lnSpc>
              <a:defRPr/>
            </a:pPr>
            <a:r>
              <a:rPr lang="zh-CN" altLang="en-US" sz="1129" spc="-71" dirty="0">
                <a:solidFill>
                  <a:prstClr val="black"/>
                </a:solidFill>
                <a:latin typeface="微软雅黑" pitchFamily="34" charset="-122"/>
                <a:ea typeface="微软雅黑"/>
              </a:rPr>
              <a:t>单击填加文字内容单击填加文字内容 单击填加文字内容单击填加</a:t>
            </a:r>
            <a:endParaRPr lang="en-US" altLang="zh-CN" sz="1129" spc="-71" dirty="0">
              <a:solidFill>
                <a:prstClr val="black"/>
              </a:solidFill>
              <a:latin typeface="微软雅黑" pitchFamily="34" charset="-122"/>
              <a:ea typeface="微软雅黑"/>
            </a:endParaRPr>
          </a:p>
          <a:p>
            <a:pPr defTabSz="644769">
              <a:lnSpc>
                <a:spcPct val="150000"/>
              </a:lnSpc>
              <a:defRPr/>
            </a:pPr>
            <a:r>
              <a:rPr lang="zh-CN" altLang="en-US" sz="1129" spc="-71" dirty="0">
                <a:solidFill>
                  <a:prstClr val="black"/>
                </a:solidFill>
                <a:latin typeface="微软雅黑" pitchFamily="34" charset="-122"/>
                <a:ea typeface="微软雅黑"/>
              </a:rPr>
              <a:t>单击填加文字内容单击填加文字内容 单击填加文字内容单击填加</a:t>
            </a:r>
          </a:p>
        </p:txBody>
      </p:sp>
      <p:grpSp>
        <p:nvGrpSpPr>
          <p:cNvPr id="77" name="组合 77"/>
          <p:cNvGrpSpPr>
            <a:grpSpLocks/>
          </p:cNvGrpSpPr>
          <p:nvPr/>
        </p:nvGrpSpPr>
        <p:grpSpPr bwMode="auto">
          <a:xfrm>
            <a:off x="3765923" y="3338748"/>
            <a:ext cx="1693223" cy="1458799"/>
            <a:chOff x="6768011" y="1960080"/>
            <a:chExt cx="1800200" cy="1551897"/>
          </a:xfrm>
        </p:grpSpPr>
        <p:grpSp>
          <p:nvGrpSpPr>
            <p:cNvPr id="78" name="组合 78"/>
            <p:cNvGrpSpPr>
              <a:grpSpLocks/>
            </p:cNvGrpSpPr>
            <p:nvPr/>
          </p:nvGrpSpPr>
          <p:grpSpPr bwMode="auto">
            <a:xfrm>
              <a:off x="6768011" y="1960080"/>
              <a:ext cx="1800200" cy="1551897"/>
              <a:chOff x="985377" y="1960081"/>
              <a:chExt cx="1800200" cy="1551897"/>
            </a:xfrm>
          </p:grpSpPr>
          <p:sp>
            <p:nvSpPr>
              <p:cNvPr id="80" name="六边形 79"/>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sp>
            <p:nvSpPr>
              <p:cNvPr id="81" name="六边形 80"/>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787">
                  <a:solidFill>
                    <a:prstClr val="white"/>
                  </a:solidFill>
                  <a:latin typeface="Arial"/>
                  <a:ea typeface="微软雅黑"/>
                </a:endParaRPr>
              </a:p>
            </p:txBody>
          </p:sp>
        </p:grpSp>
        <p:sp>
          <p:nvSpPr>
            <p:cNvPr id="7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添加</a:t>
              </a:r>
              <a:endParaRPr lang="en-US" altLang="zh-CN" sz="2257" b="1">
                <a:solidFill>
                  <a:prstClr val="white"/>
                </a:solidFill>
                <a:latin typeface="Arial Rounded MT Bold" pitchFamily="34" charset="0"/>
                <a:cs typeface="Times New Roman" pitchFamily="18" charset="0"/>
              </a:endParaRPr>
            </a:p>
            <a:p>
              <a:pPr algn="ctr" defTabSz="909361" fontAlgn="base">
                <a:spcBef>
                  <a:spcPct val="0"/>
                </a:spcBef>
                <a:spcAft>
                  <a:spcPct val="0"/>
                </a:spcAft>
              </a:pPr>
              <a:r>
                <a:rPr lang="zh-CN" altLang="en-US" sz="2257" b="1">
                  <a:solidFill>
                    <a:prstClr val="white"/>
                  </a:solidFill>
                  <a:latin typeface="Arial Rounded MT Bold" pitchFamily="34" charset="0"/>
                  <a:cs typeface="Times New Roman" pitchFamily="18" charset="0"/>
                </a:rPr>
                <a:t>文本</a:t>
              </a:r>
            </a:p>
          </p:txBody>
        </p:sp>
      </p:grpSp>
      <p:sp>
        <p:nvSpPr>
          <p:cNvPr id="34"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44669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350" fill="hold"/>
                                        <p:tgtEl>
                                          <p:spTgt spid="55"/>
                                        </p:tgtEl>
                                        <p:attrNameLst>
                                          <p:attrName>ppt_w</p:attrName>
                                        </p:attrNameLst>
                                      </p:cBhvr>
                                      <p:tavLst>
                                        <p:tav tm="0">
                                          <p:val>
                                            <p:fltVal val="0"/>
                                          </p:val>
                                        </p:tav>
                                        <p:tav tm="100000">
                                          <p:val>
                                            <p:strVal val="#ppt_w"/>
                                          </p:val>
                                        </p:tav>
                                      </p:tavLst>
                                    </p:anim>
                                    <p:anim calcmode="lin" valueType="num">
                                      <p:cBhvr>
                                        <p:cTn id="8" dur="350" fill="hold"/>
                                        <p:tgtEl>
                                          <p:spTgt spid="55"/>
                                        </p:tgtEl>
                                        <p:attrNameLst>
                                          <p:attrName>ppt_h</p:attrName>
                                        </p:attrNameLst>
                                      </p:cBhvr>
                                      <p:tavLst>
                                        <p:tav tm="0">
                                          <p:val>
                                            <p:fltVal val="0"/>
                                          </p:val>
                                        </p:tav>
                                        <p:tav tm="100000">
                                          <p:val>
                                            <p:strVal val="#ppt_h"/>
                                          </p:val>
                                        </p:tav>
                                      </p:tavLst>
                                    </p:anim>
                                    <p:animEffect transition="in" filter="fade">
                                      <p:cBhvr>
                                        <p:cTn id="9" dur="350"/>
                                        <p:tgtEl>
                                          <p:spTgt spid="55"/>
                                        </p:tgtEl>
                                      </p:cBhvr>
                                    </p:animEffect>
                                    <p:anim calcmode="lin" valueType="num">
                                      <p:cBhvr>
                                        <p:cTn id="10" dur="350" fill="hold"/>
                                        <p:tgtEl>
                                          <p:spTgt spid="55"/>
                                        </p:tgtEl>
                                        <p:attrNameLst>
                                          <p:attrName>ppt_x</p:attrName>
                                        </p:attrNameLst>
                                      </p:cBhvr>
                                      <p:tavLst>
                                        <p:tav tm="0">
                                          <p:val>
                                            <p:fltVal val="0.5"/>
                                          </p:val>
                                        </p:tav>
                                        <p:tav tm="100000">
                                          <p:val>
                                            <p:strVal val="#ppt_x"/>
                                          </p:val>
                                        </p:tav>
                                      </p:tavLst>
                                    </p:anim>
                                    <p:anim calcmode="lin" valueType="num">
                                      <p:cBhvr>
                                        <p:cTn id="11" dur="350" fill="hold"/>
                                        <p:tgtEl>
                                          <p:spTgt spid="55"/>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350" fill="hold"/>
                                        <p:tgtEl>
                                          <p:spTgt spid="52"/>
                                        </p:tgtEl>
                                        <p:attrNameLst>
                                          <p:attrName>ppt_w</p:attrName>
                                        </p:attrNameLst>
                                      </p:cBhvr>
                                      <p:tavLst>
                                        <p:tav tm="0">
                                          <p:val>
                                            <p:fltVal val="0"/>
                                          </p:val>
                                        </p:tav>
                                        <p:tav tm="100000">
                                          <p:val>
                                            <p:strVal val="#ppt_w"/>
                                          </p:val>
                                        </p:tav>
                                      </p:tavLst>
                                    </p:anim>
                                    <p:anim calcmode="lin" valueType="num">
                                      <p:cBhvr>
                                        <p:cTn id="16" dur="350" fill="hold"/>
                                        <p:tgtEl>
                                          <p:spTgt spid="52"/>
                                        </p:tgtEl>
                                        <p:attrNameLst>
                                          <p:attrName>ppt_h</p:attrName>
                                        </p:attrNameLst>
                                      </p:cBhvr>
                                      <p:tavLst>
                                        <p:tav tm="0">
                                          <p:val>
                                            <p:fltVal val="0"/>
                                          </p:val>
                                        </p:tav>
                                        <p:tav tm="100000">
                                          <p:val>
                                            <p:strVal val="#ppt_h"/>
                                          </p:val>
                                        </p:tav>
                                      </p:tavLst>
                                    </p:anim>
                                    <p:animEffect transition="in" filter="fade">
                                      <p:cBhvr>
                                        <p:cTn id="17" dur="350"/>
                                        <p:tgtEl>
                                          <p:spTgt spid="52"/>
                                        </p:tgtEl>
                                      </p:cBhvr>
                                    </p:animEffect>
                                    <p:anim calcmode="lin" valueType="num">
                                      <p:cBhvr>
                                        <p:cTn id="18" dur="350" fill="hold"/>
                                        <p:tgtEl>
                                          <p:spTgt spid="52"/>
                                        </p:tgtEl>
                                        <p:attrNameLst>
                                          <p:attrName>ppt_x</p:attrName>
                                        </p:attrNameLst>
                                      </p:cBhvr>
                                      <p:tavLst>
                                        <p:tav tm="0">
                                          <p:val>
                                            <p:fltVal val="0.5"/>
                                          </p:val>
                                        </p:tav>
                                        <p:tav tm="100000">
                                          <p:val>
                                            <p:strVal val="#ppt_x"/>
                                          </p:val>
                                        </p:tav>
                                      </p:tavLst>
                                    </p:anim>
                                    <p:anim calcmode="lin" valueType="num">
                                      <p:cBhvr>
                                        <p:cTn id="19" dur="350" fill="hold"/>
                                        <p:tgtEl>
                                          <p:spTgt spid="52"/>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50" fill="hold"/>
                                        <p:tgtEl>
                                          <p:spTgt spid="60"/>
                                        </p:tgtEl>
                                        <p:attrNameLst>
                                          <p:attrName>ppt_w</p:attrName>
                                        </p:attrNameLst>
                                      </p:cBhvr>
                                      <p:tavLst>
                                        <p:tav tm="0">
                                          <p:val>
                                            <p:fltVal val="0"/>
                                          </p:val>
                                        </p:tav>
                                        <p:tav tm="100000">
                                          <p:val>
                                            <p:strVal val="#ppt_w"/>
                                          </p:val>
                                        </p:tav>
                                      </p:tavLst>
                                    </p:anim>
                                    <p:anim calcmode="lin" valueType="num">
                                      <p:cBhvr>
                                        <p:cTn id="24" dur="350" fill="hold"/>
                                        <p:tgtEl>
                                          <p:spTgt spid="60"/>
                                        </p:tgtEl>
                                        <p:attrNameLst>
                                          <p:attrName>ppt_h</p:attrName>
                                        </p:attrNameLst>
                                      </p:cBhvr>
                                      <p:tavLst>
                                        <p:tav tm="0">
                                          <p:val>
                                            <p:fltVal val="0"/>
                                          </p:val>
                                        </p:tav>
                                        <p:tav tm="100000">
                                          <p:val>
                                            <p:strVal val="#ppt_h"/>
                                          </p:val>
                                        </p:tav>
                                      </p:tavLst>
                                    </p:anim>
                                    <p:animEffect transition="in" filter="fade">
                                      <p:cBhvr>
                                        <p:cTn id="25" dur="350"/>
                                        <p:tgtEl>
                                          <p:spTgt spid="60"/>
                                        </p:tgtEl>
                                      </p:cBhvr>
                                    </p:animEffect>
                                    <p:anim calcmode="lin" valueType="num">
                                      <p:cBhvr>
                                        <p:cTn id="26" dur="350" fill="hold"/>
                                        <p:tgtEl>
                                          <p:spTgt spid="60"/>
                                        </p:tgtEl>
                                        <p:attrNameLst>
                                          <p:attrName>ppt_x</p:attrName>
                                        </p:attrNameLst>
                                      </p:cBhvr>
                                      <p:tavLst>
                                        <p:tav tm="0">
                                          <p:val>
                                            <p:fltVal val="0.5"/>
                                          </p:val>
                                        </p:tav>
                                        <p:tav tm="100000">
                                          <p:val>
                                            <p:strVal val="#ppt_x"/>
                                          </p:val>
                                        </p:tav>
                                      </p:tavLst>
                                    </p:anim>
                                    <p:anim calcmode="lin" valueType="num">
                                      <p:cBhvr>
                                        <p:cTn id="27" dur="350" fill="hold"/>
                                        <p:tgtEl>
                                          <p:spTgt spid="60"/>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350" fill="hold"/>
                                        <p:tgtEl>
                                          <p:spTgt spid="70"/>
                                        </p:tgtEl>
                                        <p:attrNameLst>
                                          <p:attrName>ppt_w</p:attrName>
                                        </p:attrNameLst>
                                      </p:cBhvr>
                                      <p:tavLst>
                                        <p:tav tm="0">
                                          <p:val>
                                            <p:fltVal val="0"/>
                                          </p:val>
                                        </p:tav>
                                        <p:tav tm="100000">
                                          <p:val>
                                            <p:strVal val="#ppt_w"/>
                                          </p:val>
                                        </p:tav>
                                      </p:tavLst>
                                    </p:anim>
                                    <p:anim calcmode="lin" valueType="num">
                                      <p:cBhvr>
                                        <p:cTn id="32" dur="350" fill="hold"/>
                                        <p:tgtEl>
                                          <p:spTgt spid="70"/>
                                        </p:tgtEl>
                                        <p:attrNameLst>
                                          <p:attrName>ppt_h</p:attrName>
                                        </p:attrNameLst>
                                      </p:cBhvr>
                                      <p:tavLst>
                                        <p:tav tm="0">
                                          <p:val>
                                            <p:fltVal val="0"/>
                                          </p:val>
                                        </p:tav>
                                        <p:tav tm="100000">
                                          <p:val>
                                            <p:strVal val="#ppt_h"/>
                                          </p:val>
                                        </p:tav>
                                      </p:tavLst>
                                    </p:anim>
                                    <p:animEffect transition="in" filter="fade">
                                      <p:cBhvr>
                                        <p:cTn id="33" dur="350"/>
                                        <p:tgtEl>
                                          <p:spTgt spid="70"/>
                                        </p:tgtEl>
                                      </p:cBhvr>
                                    </p:animEffect>
                                    <p:anim calcmode="lin" valueType="num">
                                      <p:cBhvr>
                                        <p:cTn id="34" dur="350" fill="hold"/>
                                        <p:tgtEl>
                                          <p:spTgt spid="70"/>
                                        </p:tgtEl>
                                        <p:attrNameLst>
                                          <p:attrName>ppt_x</p:attrName>
                                        </p:attrNameLst>
                                      </p:cBhvr>
                                      <p:tavLst>
                                        <p:tav tm="0">
                                          <p:val>
                                            <p:fltVal val="0.5"/>
                                          </p:val>
                                        </p:tav>
                                        <p:tav tm="100000">
                                          <p:val>
                                            <p:strVal val="#ppt_x"/>
                                          </p:val>
                                        </p:tav>
                                      </p:tavLst>
                                    </p:anim>
                                    <p:anim calcmode="lin" valueType="num">
                                      <p:cBhvr>
                                        <p:cTn id="35" dur="35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350" fill="hold"/>
                                        <p:tgtEl>
                                          <p:spTgt spid="49"/>
                                        </p:tgtEl>
                                        <p:attrNameLst>
                                          <p:attrName>ppt_w</p:attrName>
                                        </p:attrNameLst>
                                      </p:cBhvr>
                                      <p:tavLst>
                                        <p:tav tm="0">
                                          <p:val>
                                            <p:fltVal val="0"/>
                                          </p:val>
                                        </p:tav>
                                        <p:tav tm="100000">
                                          <p:val>
                                            <p:strVal val="#ppt_w"/>
                                          </p:val>
                                        </p:tav>
                                      </p:tavLst>
                                    </p:anim>
                                    <p:anim calcmode="lin" valueType="num">
                                      <p:cBhvr>
                                        <p:cTn id="40" dur="350" fill="hold"/>
                                        <p:tgtEl>
                                          <p:spTgt spid="49"/>
                                        </p:tgtEl>
                                        <p:attrNameLst>
                                          <p:attrName>ppt_h</p:attrName>
                                        </p:attrNameLst>
                                      </p:cBhvr>
                                      <p:tavLst>
                                        <p:tav tm="0">
                                          <p:val>
                                            <p:fltVal val="0"/>
                                          </p:val>
                                        </p:tav>
                                        <p:tav tm="100000">
                                          <p:val>
                                            <p:strVal val="#ppt_h"/>
                                          </p:val>
                                        </p:tav>
                                      </p:tavLst>
                                    </p:anim>
                                    <p:animEffect transition="in" filter="fade">
                                      <p:cBhvr>
                                        <p:cTn id="41" dur="350"/>
                                        <p:tgtEl>
                                          <p:spTgt spid="49"/>
                                        </p:tgtEl>
                                      </p:cBhvr>
                                    </p:animEffect>
                                    <p:anim calcmode="lin" valueType="num">
                                      <p:cBhvr>
                                        <p:cTn id="42" dur="350" fill="hold"/>
                                        <p:tgtEl>
                                          <p:spTgt spid="49"/>
                                        </p:tgtEl>
                                        <p:attrNameLst>
                                          <p:attrName>ppt_x</p:attrName>
                                        </p:attrNameLst>
                                      </p:cBhvr>
                                      <p:tavLst>
                                        <p:tav tm="0">
                                          <p:val>
                                            <p:fltVal val="0.5"/>
                                          </p:val>
                                        </p:tav>
                                        <p:tav tm="100000">
                                          <p:val>
                                            <p:strVal val="#ppt_x"/>
                                          </p:val>
                                        </p:tav>
                                      </p:tavLst>
                                    </p:anim>
                                    <p:anim calcmode="lin" valueType="num">
                                      <p:cBhvr>
                                        <p:cTn id="43" dur="350" fill="hold"/>
                                        <p:tgtEl>
                                          <p:spTgt spid="49"/>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350" fill="hold"/>
                                        <p:tgtEl>
                                          <p:spTgt spid="65"/>
                                        </p:tgtEl>
                                        <p:attrNameLst>
                                          <p:attrName>ppt_w</p:attrName>
                                        </p:attrNameLst>
                                      </p:cBhvr>
                                      <p:tavLst>
                                        <p:tav tm="0">
                                          <p:val>
                                            <p:fltVal val="0"/>
                                          </p:val>
                                        </p:tav>
                                        <p:tav tm="100000">
                                          <p:val>
                                            <p:strVal val="#ppt_w"/>
                                          </p:val>
                                        </p:tav>
                                      </p:tavLst>
                                    </p:anim>
                                    <p:anim calcmode="lin" valueType="num">
                                      <p:cBhvr>
                                        <p:cTn id="48" dur="350" fill="hold"/>
                                        <p:tgtEl>
                                          <p:spTgt spid="65"/>
                                        </p:tgtEl>
                                        <p:attrNameLst>
                                          <p:attrName>ppt_h</p:attrName>
                                        </p:attrNameLst>
                                      </p:cBhvr>
                                      <p:tavLst>
                                        <p:tav tm="0">
                                          <p:val>
                                            <p:fltVal val="0"/>
                                          </p:val>
                                        </p:tav>
                                        <p:tav tm="100000">
                                          <p:val>
                                            <p:strVal val="#ppt_h"/>
                                          </p:val>
                                        </p:tav>
                                      </p:tavLst>
                                    </p:anim>
                                    <p:animEffect transition="in" filter="fade">
                                      <p:cBhvr>
                                        <p:cTn id="49" dur="350"/>
                                        <p:tgtEl>
                                          <p:spTgt spid="65"/>
                                        </p:tgtEl>
                                      </p:cBhvr>
                                    </p:animEffect>
                                    <p:anim calcmode="lin" valueType="num">
                                      <p:cBhvr>
                                        <p:cTn id="50" dur="350" fill="hold"/>
                                        <p:tgtEl>
                                          <p:spTgt spid="65"/>
                                        </p:tgtEl>
                                        <p:attrNameLst>
                                          <p:attrName>ppt_x</p:attrName>
                                        </p:attrNameLst>
                                      </p:cBhvr>
                                      <p:tavLst>
                                        <p:tav tm="0">
                                          <p:val>
                                            <p:fltVal val="0.5"/>
                                          </p:val>
                                        </p:tav>
                                        <p:tav tm="100000">
                                          <p:val>
                                            <p:strVal val="#ppt_x"/>
                                          </p:val>
                                        </p:tav>
                                      </p:tavLst>
                                    </p:anim>
                                    <p:anim calcmode="lin" valueType="num">
                                      <p:cBhvr>
                                        <p:cTn id="51" dur="350" fill="hold"/>
                                        <p:tgtEl>
                                          <p:spTgt spid="65"/>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53" presetClass="entr" presetSubtype="528" fill="hold"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350" fill="hold"/>
                                        <p:tgtEl>
                                          <p:spTgt spid="77"/>
                                        </p:tgtEl>
                                        <p:attrNameLst>
                                          <p:attrName>ppt_w</p:attrName>
                                        </p:attrNameLst>
                                      </p:cBhvr>
                                      <p:tavLst>
                                        <p:tav tm="0">
                                          <p:val>
                                            <p:fltVal val="0"/>
                                          </p:val>
                                        </p:tav>
                                        <p:tav tm="100000">
                                          <p:val>
                                            <p:strVal val="#ppt_w"/>
                                          </p:val>
                                        </p:tav>
                                      </p:tavLst>
                                    </p:anim>
                                    <p:anim calcmode="lin" valueType="num">
                                      <p:cBhvr>
                                        <p:cTn id="56" dur="350" fill="hold"/>
                                        <p:tgtEl>
                                          <p:spTgt spid="77"/>
                                        </p:tgtEl>
                                        <p:attrNameLst>
                                          <p:attrName>ppt_h</p:attrName>
                                        </p:attrNameLst>
                                      </p:cBhvr>
                                      <p:tavLst>
                                        <p:tav tm="0">
                                          <p:val>
                                            <p:fltVal val="0"/>
                                          </p:val>
                                        </p:tav>
                                        <p:tav tm="100000">
                                          <p:val>
                                            <p:strVal val="#ppt_h"/>
                                          </p:val>
                                        </p:tav>
                                      </p:tavLst>
                                    </p:anim>
                                    <p:animEffect transition="in" filter="fade">
                                      <p:cBhvr>
                                        <p:cTn id="57" dur="350"/>
                                        <p:tgtEl>
                                          <p:spTgt spid="77"/>
                                        </p:tgtEl>
                                      </p:cBhvr>
                                    </p:animEffect>
                                    <p:anim calcmode="lin" valueType="num">
                                      <p:cBhvr>
                                        <p:cTn id="58" dur="350" fill="hold"/>
                                        <p:tgtEl>
                                          <p:spTgt spid="77"/>
                                        </p:tgtEl>
                                        <p:attrNameLst>
                                          <p:attrName>ppt_x</p:attrName>
                                        </p:attrNameLst>
                                      </p:cBhvr>
                                      <p:tavLst>
                                        <p:tav tm="0">
                                          <p:val>
                                            <p:fltVal val="0.5"/>
                                          </p:val>
                                        </p:tav>
                                        <p:tav tm="100000">
                                          <p:val>
                                            <p:strVal val="#ppt_x"/>
                                          </p:val>
                                        </p:tav>
                                      </p:tavLst>
                                    </p:anim>
                                    <p:anim calcmode="lin" valueType="num">
                                      <p:cBhvr>
                                        <p:cTn id="59" dur="350" fill="hold"/>
                                        <p:tgtEl>
                                          <p:spTgt spid="77"/>
                                        </p:tgtEl>
                                        <p:attrNameLst>
                                          <p:attrName>ppt_y</p:attrName>
                                        </p:attrNameLst>
                                      </p:cBhvr>
                                      <p:tavLst>
                                        <p:tav tm="0">
                                          <p:val>
                                            <p:fltVal val="0.5"/>
                                          </p:val>
                                        </p:tav>
                                        <p:tav tm="100000">
                                          <p:val>
                                            <p:strVal val="#ppt_y"/>
                                          </p:val>
                                        </p:tav>
                                      </p:tavLst>
                                    </p:anim>
                                  </p:childTnLst>
                                </p:cTn>
                              </p:par>
                            </p:childTnLst>
                          </p:cTn>
                        </p:par>
                        <p:par>
                          <p:cTn id="60" fill="hold">
                            <p:stCondLst>
                              <p:cond delay="2450"/>
                            </p:stCondLst>
                            <p:childTnLst>
                              <p:par>
                                <p:cTn id="61" presetID="42" presetClass="entr" presetSubtype="0"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9"/>
          <p:cNvGrpSpPr>
            <a:grpSpLocks/>
          </p:cNvGrpSpPr>
          <p:nvPr/>
        </p:nvGrpSpPr>
        <p:grpSpPr bwMode="auto">
          <a:xfrm>
            <a:off x="588298" y="1081596"/>
            <a:ext cx="8001747" cy="397176"/>
            <a:chOff x="439196" y="420756"/>
            <a:chExt cx="8612670" cy="422802"/>
          </a:xfrm>
          <a:solidFill>
            <a:schemeClr val="tx2"/>
          </a:solidFill>
        </p:grpSpPr>
        <p:sp>
          <p:nvSpPr>
            <p:cNvPr id="81" name="矩形 80"/>
            <p:cNvSpPr/>
            <p:nvPr/>
          </p:nvSpPr>
          <p:spPr>
            <a:xfrm>
              <a:off x="439196" y="420756"/>
              <a:ext cx="8612670" cy="422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2257" dirty="0">
                <a:solidFill>
                  <a:prstClr val="white"/>
                </a:solidFill>
                <a:latin typeface="Arial"/>
                <a:ea typeface="微软雅黑"/>
              </a:endParaRPr>
            </a:p>
          </p:txBody>
        </p:sp>
        <p:sp>
          <p:nvSpPr>
            <p:cNvPr id="19476" name="TextBox 81"/>
            <p:cNvSpPr txBox="1">
              <a:spLocks noChangeArrowheads="1"/>
            </p:cNvSpPr>
            <p:nvPr/>
          </p:nvSpPr>
          <p:spPr bwMode="auto">
            <a:xfrm>
              <a:off x="3275856" y="428218"/>
              <a:ext cx="2664296" cy="4064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defTabSz="909361" fontAlgn="base">
                <a:spcBef>
                  <a:spcPct val="0"/>
                </a:spcBef>
                <a:spcAft>
                  <a:spcPct val="0"/>
                </a:spcAft>
              </a:pPr>
              <a:r>
                <a:rPr lang="zh-CN" altLang="en-US" sz="1881" b="1" dirty="0">
                  <a:solidFill>
                    <a:prstClr val="white"/>
                  </a:solidFill>
                </a:rPr>
                <a:t>主要工作</a:t>
              </a:r>
            </a:p>
          </p:txBody>
        </p:sp>
      </p:grpSp>
      <p:sp>
        <p:nvSpPr>
          <p:cNvPr id="83" name="Rectangle 2"/>
          <p:cNvSpPr/>
          <p:nvPr/>
        </p:nvSpPr>
        <p:spPr>
          <a:xfrm>
            <a:off x="588298" y="3055529"/>
            <a:ext cx="1884345" cy="1548844"/>
          </a:xfrm>
          <a:prstGeom prst="rect">
            <a:avLst/>
          </a:prstGeom>
        </p:spPr>
        <p:txBody>
          <a:bodyPr lIns="0" tIns="42937" rIns="85874" bIns="42937">
            <a:spAutoFit/>
          </a:bodyPr>
          <a:lstStyle/>
          <a:p>
            <a:pPr indent="-2986" algn="ctr" defTabSz="909361" fontAlgn="base">
              <a:spcBef>
                <a:spcPct val="0"/>
              </a:spcBef>
              <a:spcAft>
                <a:spcPct val="0"/>
              </a:spcAft>
            </a:pPr>
            <a:r>
              <a:rPr lang="zh-CN" altLang="en-US" sz="1881" b="1" dirty="0">
                <a:solidFill>
                  <a:srgbClr val="FF0000"/>
                </a:solidFill>
                <a:latin typeface="微软雅黑" pitchFamily="34" charset="-122"/>
                <a:ea typeface="Segoe"/>
                <a:cs typeface="Segoe"/>
              </a:rPr>
              <a:t>单击添加标题</a:t>
            </a:r>
            <a:endParaRPr lang="en-US" sz="1881" b="1" dirty="0">
              <a:solidFill>
                <a:srgbClr val="FF0000"/>
              </a:solidFill>
              <a:latin typeface="微软雅黑" pitchFamily="34" charset="-122"/>
              <a:ea typeface="Segoe"/>
              <a:cs typeface="Segoe"/>
            </a:endParaRPr>
          </a:p>
          <a:p>
            <a:pPr indent="-2986" algn="ctr" defTabSz="909361" fontAlgn="base">
              <a:spcBef>
                <a:spcPct val="0"/>
              </a:spcBef>
              <a:spcAft>
                <a:spcPct val="0"/>
              </a:spcAft>
            </a:pPr>
            <a:endParaRPr lang="en-US" sz="1035" dirty="0">
              <a:solidFill>
                <a:srgbClr val="573A1E"/>
              </a:solidFill>
              <a:latin typeface="微软雅黑" pitchFamily="34" charset="-122"/>
              <a:ea typeface="Segoe"/>
              <a:cs typeface="Segoe"/>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endParaRPr lang="en-US" altLang="zh-CN" sz="1317" dirty="0">
              <a:solidFill>
                <a:srgbClr val="5A5959"/>
              </a:solidFill>
              <a:latin typeface="微软雅黑" pitchFamily="34" charset="-122"/>
              <a:ea typeface="微软雅黑" pitchFamily="34" charset="-122"/>
              <a:cs typeface="Arial" pitchFamily="34" charset="0"/>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p:txBody>
      </p:sp>
      <p:sp>
        <p:nvSpPr>
          <p:cNvPr id="84" name="Rectangle 3"/>
          <p:cNvSpPr/>
          <p:nvPr/>
        </p:nvSpPr>
        <p:spPr>
          <a:xfrm>
            <a:off x="6637016" y="3055529"/>
            <a:ext cx="2066508" cy="1548844"/>
          </a:xfrm>
          <a:prstGeom prst="rect">
            <a:avLst/>
          </a:prstGeom>
        </p:spPr>
        <p:txBody>
          <a:bodyPr lIns="0" tIns="42937" rIns="85874" bIns="42937">
            <a:spAutoFit/>
          </a:bodyPr>
          <a:lstStyle/>
          <a:p>
            <a:pPr indent="-2986" algn="ctr" defTabSz="909361" fontAlgn="base">
              <a:spcBef>
                <a:spcPct val="0"/>
              </a:spcBef>
              <a:spcAft>
                <a:spcPct val="0"/>
              </a:spcAft>
            </a:pPr>
            <a:r>
              <a:rPr lang="zh-CN" altLang="en-US" sz="1881" b="1" dirty="0">
                <a:solidFill>
                  <a:srgbClr val="FF6600"/>
                </a:solidFill>
                <a:latin typeface="微软雅黑" pitchFamily="34" charset="-122"/>
                <a:ea typeface="Segoe"/>
                <a:cs typeface="Segoe"/>
              </a:rPr>
              <a:t>单击添加标题</a:t>
            </a:r>
            <a:endParaRPr lang="en-US" altLang="zh-CN" sz="1881" b="1" dirty="0">
              <a:solidFill>
                <a:srgbClr val="FF6600"/>
              </a:solidFill>
              <a:latin typeface="微软雅黑" pitchFamily="34" charset="-122"/>
              <a:ea typeface="Segoe"/>
              <a:cs typeface="Segoe"/>
            </a:endParaRPr>
          </a:p>
          <a:p>
            <a:pPr indent="-2986" algn="ctr" defTabSz="909361" fontAlgn="base">
              <a:spcBef>
                <a:spcPct val="0"/>
              </a:spcBef>
              <a:spcAft>
                <a:spcPct val="0"/>
              </a:spcAft>
            </a:pPr>
            <a:endParaRPr lang="en-US" altLang="zh-CN" sz="1035" dirty="0">
              <a:solidFill>
                <a:srgbClr val="573A1E"/>
              </a:solidFill>
              <a:latin typeface="微软雅黑" pitchFamily="34" charset="-122"/>
              <a:ea typeface="Segoe"/>
              <a:cs typeface="Segoe"/>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endParaRPr lang="en-US" altLang="zh-CN" sz="1317" dirty="0">
              <a:solidFill>
                <a:srgbClr val="5A5959"/>
              </a:solidFill>
              <a:latin typeface="微软雅黑" pitchFamily="34" charset="-122"/>
              <a:ea typeface="微软雅黑" pitchFamily="34" charset="-122"/>
              <a:cs typeface="Arial" pitchFamily="34" charset="0"/>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p:txBody>
      </p:sp>
      <p:sp>
        <p:nvSpPr>
          <p:cNvPr id="85" name="Rectangle 7"/>
          <p:cNvSpPr/>
          <p:nvPr/>
        </p:nvSpPr>
        <p:spPr>
          <a:xfrm>
            <a:off x="2653313" y="3055529"/>
            <a:ext cx="1779825" cy="1548844"/>
          </a:xfrm>
          <a:prstGeom prst="rect">
            <a:avLst/>
          </a:prstGeom>
        </p:spPr>
        <p:txBody>
          <a:bodyPr lIns="0" tIns="42937" rIns="85874" bIns="42937">
            <a:spAutoFit/>
          </a:bodyPr>
          <a:lstStyle/>
          <a:p>
            <a:pPr indent="-2986" algn="ctr" defTabSz="909361" fontAlgn="base">
              <a:spcBef>
                <a:spcPct val="0"/>
              </a:spcBef>
              <a:spcAft>
                <a:spcPct val="0"/>
              </a:spcAft>
            </a:pPr>
            <a:r>
              <a:rPr lang="zh-CN" altLang="en-US" sz="1881" b="1" dirty="0">
                <a:solidFill>
                  <a:srgbClr val="D0006D"/>
                </a:solidFill>
                <a:latin typeface="微软雅黑" pitchFamily="34" charset="-122"/>
                <a:ea typeface="Segoe"/>
                <a:cs typeface="Segoe"/>
              </a:rPr>
              <a:t>单击添加标题</a:t>
            </a:r>
            <a:endParaRPr lang="en-US" altLang="zh-CN" sz="1881" b="1" dirty="0">
              <a:solidFill>
                <a:srgbClr val="D0006D"/>
              </a:solidFill>
              <a:latin typeface="微软雅黑" pitchFamily="34" charset="-122"/>
              <a:ea typeface="Segoe"/>
              <a:cs typeface="Segoe"/>
            </a:endParaRPr>
          </a:p>
          <a:p>
            <a:pPr indent="-2986" algn="ctr" defTabSz="909361" fontAlgn="base">
              <a:spcBef>
                <a:spcPct val="0"/>
              </a:spcBef>
              <a:spcAft>
                <a:spcPct val="0"/>
              </a:spcAft>
            </a:pPr>
            <a:endParaRPr lang="en-US" altLang="zh-CN" sz="1035" dirty="0">
              <a:solidFill>
                <a:srgbClr val="573A1E"/>
              </a:solidFill>
              <a:latin typeface="微软雅黑" pitchFamily="34" charset="-122"/>
              <a:ea typeface="Segoe"/>
              <a:cs typeface="Segoe"/>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endParaRPr lang="en-US" altLang="zh-CN" sz="1317" dirty="0">
              <a:solidFill>
                <a:srgbClr val="5A5959"/>
              </a:solidFill>
              <a:latin typeface="微软雅黑" pitchFamily="34" charset="-122"/>
              <a:ea typeface="微软雅黑" pitchFamily="34" charset="-122"/>
              <a:cs typeface="Arial" pitchFamily="34" charset="0"/>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p:txBody>
      </p:sp>
      <p:grpSp>
        <p:nvGrpSpPr>
          <p:cNvPr id="3" name="组合 85"/>
          <p:cNvGrpSpPr>
            <a:grpSpLocks/>
          </p:cNvGrpSpPr>
          <p:nvPr/>
        </p:nvGrpSpPr>
        <p:grpSpPr bwMode="auto">
          <a:xfrm>
            <a:off x="588298" y="1671386"/>
            <a:ext cx="1884345" cy="1322924"/>
            <a:chOff x="383983" y="1134458"/>
            <a:chExt cx="2003232" cy="1405904"/>
          </a:xfrm>
          <a:solidFill>
            <a:schemeClr val="bg2"/>
          </a:solidFill>
        </p:grpSpPr>
        <p:sp>
          <p:nvSpPr>
            <p:cNvPr id="87" name="Rectangle 5"/>
            <p:cNvSpPr/>
            <p:nvPr/>
          </p:nvSpPr>
          <p:spPr>
            <a:xfrm>
              <a:off x="383983" y="1134458"/>
              <a:ext cx="2003232" cy="1405904"/>
            </a:xfrm>
            <a:prstGeom prst="rect">
              <a:avLst/>
            </a:prstGeom>
            <a:grp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a typeface="微软雅黑"/>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89" name="Rectangle 11"/>
          <p:cNvSpPr/>
          <p:nvPr/>
        </p:nvSpPr>
        <p:spPr>
          <a:xfrm>
            <a:off x="4615301" y="3055529"/>
            <a:ext cx="1988865" cy="1548844"/>
          </a:xfrm>
          <a:prstGeom prst="rect">
            <a:avLst/>
          </a:prstGeom>
        </p:spPr>
        <p:txBody>
          <a:bodyPr lIns="0" tIns="42937" rIns="85874" bIns="42937">
            <a:spAutoFit/>
          </a:bodyPr>
          <a:lstStyle/>
          <a:p>
            <a:pPr indent="-2986" algn="ctr" defTabSz="909361" fontAlgn="base">
              <a:spcBef>
                <a:spcPct val="0"/>
              </a:spcBef>
              <a:spcAft>
                <a:spcPct val="0"/>
              </a:spcAft>
            </a:pPr>
            <a:r>
              <a:rPr lang="zh-CN" altLang="en-US" sz="1881" b="1" dirty="0">
                <a:solidFill>
                  <a:srgbClr val="C00000">
                    <a:lumMod val="60000"/>
                    <a:lumOff val="40000"/>
                  </a:srgbClr>
                </a:solidFill>
                <a:latin typeface="微软雅黑" pitchFamily="34" charset="-122"/>
                <a:ea typeface="Segoe"/>
                <a:cs typeface="Segoe"/>
              </a:rPr>
              <a:t>单击添加标题</a:t>
            </a:r>
            <a:endParaRPr lang="en-US" altLang="zh-CN" sz="1881" b="1" dirty="0">
              <a:solidFill>
                <a:srgbClr val="C00000">
                  <a:lumMod val="60000"/>
                  <a:lumOff val="40000"/>
                </a:srgbClr>
              </a:solidFill>
              <a:latin typeface="微软雅黑" pitchFamily="34" charset="-122"/>
              <a:ea typeface="Segoe"/>
              <a:cs typeface="Segoe"/>
            </a:endParaRPr>
          </a:p>
          <a:p>
            <a:pPr indent="-2986" algn="ctr" defTabSz="909361" fontAlgn="base">
              <a:spcBef>
                <a:spcPct val="0"/>
              </a:spcBef>
              <a:spcAft>
                <a:spcPct val="0"/>
              </a:spcAft>
            </a:pPr>
            <a:endParaRPr lang="en-US" altLang="zh-CN" sz="1035" dirty="0">
              <a:solidFill>
                <a:srgbClr val="573A1E"/>
              </a:solidFill>
              <a:latin typeface="微软雅黑" pitchFamily="34" charset="-122"/>
              <a:ea typeface="Segoe"/>
              <a:cs typeface="Segoe"/>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endParaRPr lang="en-US" altLang="zh-CN" sz="1317" dirty="0">
              <a:solidFill>
                <a:srgbClr val="5A5959"/>
              </a:solidFill>
              <a:latin typeface="微软雅黑" pitchFamily="34" charset="-122"/>
              <a:ea typeface="微软雅黑" pitchFamily="34" charset="-122"/>
              <a:cs typeface="Arial" pitchFamily="34" charset="0"/>
            </a:endParaRP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a:p>
            <a:pPr indent="-2986" algn="ctr" defTabSz="909361" fontAlgn="base">
              <a:spcBef>
                <a:spcPct val="0"/>
              </a:spcBef>
              <a:spcAft>
                <a:spcPct val="0"/>
              </a:spcAft>
            </a:pPr>
            <a:r>
              <a:rPr lang="zh-CN" altLang="en-US" sz="1317" dirty="0">
                <a:solidFill>
                  <a:srgbClr val="5A5959"/>
                </a:solidFill>
                <a:latin typeface="微软雅黑" pitchFamily="34" charset="-122"/>
                <a:ea typeface="微软雅黑" pitchFamily="34" charset="-122"/>
                <a:cs typeface="Arial" pitchFamily="34" charset="0"/>
              </a:rPr>
              <a:t>单击此处添加文本</a:t>
            </a:r>
          </a:p>
        </p:txBody>
      </p:sp>
      <p:grpSp>
        <p:nvGrpSpPr>
          <p:cNvPr id="4" name="组合 89"/>
          <p:cNvGrpSpPr>
            <a:grpSpLocks/>
          </p:cNvGrpSpPr>
          <p:nvPr/>
        </p:nvGrpSpPr>
        <p:grpSpPr bwMode="auto">
          <a:xfrm>
            <a:off x="6617604" y="1671386"/>
            <a:ext cx="1972441" cy="1322924"/>
            <a:chOff x="6727550" y="1134458"/>
            <a:chExt cx="2097273" cy="1405904"/>
          </a:xfrm>
          <a:solidFill>
            <a:schemeClr val="accent1"/>
          </a:solidFill>
        </p:grpSpPr>
        <p:sp>
          <p:nvSpPr>
            <p:cNvPr id="91" name="Rectangle 6"/>
            <p:cNvSpPr/>
            <p:nvPr/>
          </p:nvSpPr>
          <p:spPr>
            <a:xfrm>
              <a:off x="6727550" y="1134458"/>
              <a:ext cx="2097273" cy="1405904"/>
            </a:xfrm>
            <a:prstGeom prst="rect">
              <a:avLst/>
            </a:prstGeom>
            <a:grp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a typeface="微软雅黑"/>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5" name="组合 92"/>
          <p:cNvGrpSpPr>
            <a:grpSpLocks/>
          </p:cNvGrpSpPr>
          <p:nvPr/>
        </p:nvGrpSpPr>
        <p:grpSpPr bwMode="auto">
          <a:xfrm>
            <a:off x="2608520" y="1668400"/>
            <a:ext cx="1882851" cy="1322924"/>
            <a:chOff x="2505416" y="1131590"/>
            <a:chExt cx="2003232" cy="1405904"/>
          </a:xfrm>
          <a:solidFill>
            <a:srgbClr val="D0006D"/>
          </a:solidFill>
        </p:grpSpPr>
        <p:sp>
          <p:nvSpPr>
            <p:cNvPr id="94" name="Rectangle 15"/>
            <p:cNvSpPr/>
            <p:nvPr/>
          </p:nvSpPr>
          <p:spPr>
            <a:xfrm>
              <a:off x="2505416" y="1131590"/>
              <a:ext cx="2003232" cy="1405904"/>
            </a:xfrm>
            <a:prstGeom prst="rect">
              <a:avLst/>
            </a:prstGeom>
            <a:grp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a typeface="微软雅黑"/>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6" name="组合 95"/>
          <p:cNvGrpSpPr>
            <a:grpSpLocks/>
          </p:cNvGrpSpPr>
          <p:nvPr/>
        </p:nvGrpSpPr>
        <p:grpSpPr bwMode="auto">
          <a:xfrm>
            <a:off x="4613808" y="1671386"/>
            <a:ext cx="1884345" cy="1322924"/>
            <a:chOff x="4611875" y="1134458"/>
            <a:chExt cx="2003232" cy="1405904"/>
          </a:xfrm>
          <a:solidFill>
            <a:schemeClr val="tx2">
              <a:lumMod val="60000"/>
              <a:lumOff val="40000"/>
            </a:schemeClr>
          </a:solidFill>
        </p:grpSpPr>
        <p:sp>
          <p:nvSpPr>
            <p:cNvPr id="97" name="Rectangle 16"/>
            <p:cNvSpPr/>
            <p:nvPr/>
          </p:nvSpPr>
          <p:spPr>
            <a:xfrm>
              <a:off x="4611875" y="1134458"/>
              <a:ext cx="2003232" cy="1405904"/>
            </a:xfrm>
            <a:prstGeom prst="rect">
              <a:avLst/>
            </a:prstGeom>
            <a:grp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a typeface="微软雅黑"/>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1"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16083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anim calcmode="lin" valueType="num">
                                      <p:cBhvr>
                                        <p:cTn id="32" dur="500" fill="hold"/>
                                        <p:tgtEl>
                                          <p:spTgt spid="6"/>
                                        </p:tgtEl>
                                        <p:attrNameLst>
                                          <p:attrName>ppt_x</p:attrName>
                                        </p:attrNameLst>
                                      </p:cBhvr>
                                      <p:tavLst>
                                        <p:tav tm="0">
                                          <p:val>
                                            <p:strVal val="#ppt_x"/>
                                          </p:val>
                                        </p:tav>
                                        <p:tav tm="100000">
                                          <p:val>
                                            <p:strVal val="#ppt_x"/>
                                          </p:val>
                                        </p:tav>
                                      </p:tavLst>
                                    </p:anim>
                                    <p:anim calcmode="lin" valueType="num">
                                      <p:cBhvr>
                                        <p:cTn id="33" dur="5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anim calcmode="lin" valueType="num">
                                      <p:cBhvr>
                                        <p:cTn id="42" dur="500" fill="hold"/>
                                        <p:tgtEl>
                                          <p:spTgt spid="4"/>
                                        </p:tgtEl>
                                        <p:attrNameLst>
                                          <p:attrName>ppt_x</p:attrName>
                                        </p:attrNameLst>
                                      </p:cBhvr>
                                      <p:tavLst>
                                        <p:tav tm="0">
                                          <p:val>
                                            <p:strVal val="#ppt_x"/>
                                          </p:val>
                                        </p:tav>
                                        <p:tav tm="100000">
                                          <p:val>
                                            <p:strVal val="#ppt_x"/>
                                          </p:val>
                                        </p:tav>
                                      </p:tavLst>
                                    </p:anim>
                                    <p:anim calcmode="lin" valueType="num">
                                      <p:cBhvr>
                                        <p:cTn id="43" dur="500" fill="hold"/>
                                        <p:tgtEl>
                                          <p:spTgt spid="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par>
                                <p:cTn id="49" presetID="22" presetClass="entr" presetSubtype="8"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57" y="878529"/>
            <a:ext cx="1775345" cy="1775345"/>
          </a:xfrm>
          <a:prstGeom prst="rect">
            <a:avLst/>
          </a:prstGeom>
          <a:solidFill>
            <a:srgbClr val="D0006D"/>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fontAlgn="base">
              <a:lnSpc>
                <a:spcPct val="90000"/>
              </a:lnSpc>
              <a:spcBef>
                <a:spcPct val="0"/>
              </a:spcBef>
              <a:spcAft>
                <a:spcPct val="0"/>
              </a:spcAft>
              <a:buClr>
                <a:srgbClr val="FFFFFF">
                  <a:lumMod val="50000"/>
                  <a:lumOff val="50000"/>
                </a:srgbClr>
              </a:buClr>
              <a:buSzPct val="90000"/>
              <a:defRPr/>
            </a:pPr>
            <a:endParaRPr lang="en-US" altLang="zh-CN" sz="1693"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693" b="1" spc="-28" dirty="0">
                <a:solidFill>
                  <a:prstClr val="white"/>
                </a:solidFill>
                <a:latin typeface="微软雅黑" pitchFamily="34" charset="-122"/>
                <a:ea typeface="微软雅黑"/>
                <a:cs typeface="Segoe UI" pitchFamily="34" charset="0"/>
              </a:rPr>
              <a:t>单击填加标题</a:t>
            </a:r>
            <a:endParaRPr lang="en-US" altLang="zh-CN" sz="1693" b="1"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endParaRPr lang="en-US" sz="178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317" spc="-28" dirty="0">
                <a:solidFill>
                  <a:prstClr val="white"/>
                </a:solidFill>
                <a:latin typeface="微软雅黑" pitchFamily="34" charset="-122"/>
                <a:ea typeface="微软雅黑"/>
                <a:cs typeface="Segoe UI" pitchFamily="34" charset="0"/>
              </a:rPr>
              <a:t>单击填加文字内容</a:t>
            </a:r>
            <a:endParaRPr lang="en-US" altLang="zh-CN" sz="131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317" spc="-28" dirty="0">
                <a:solidFill>
                  <a:prstClr val="white"/>
                </a:solidFill>
                <a:latin typeface="微软雅黑" pitchFamily="34" charset="-122"/>
                <a:ea typeface="微软雅黑"/>
                <a:cs typeface="Segoe UI" pitchFamily="34" charset="0"/>
              </a:rPr>
              <a:t>单击填加文字内容</a:t>
            </a:r>
            <a:endParaRPr lang="en-US" altLang="zh-CN" sz="131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317" spc="-28" dirty="0">
                <a:solidFill>
                  <a:prstClr val="white"/>
                </a:solidFill>
                <a:latin typeface="微软雅黑" pitchFamily="34" charset="-122"/>
                <a:ea typeface="微软雅黑"/>
                <a:cs typeface="Segoe UI" pitchFamily="34" charset="0"/>
              </a:rPr>
              <a:t>单击填加文字内容</a:t>
            </a:r>
            <a:endParaRPr lang="en-US" altLang="zh-CN" sz="131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endParaRPr lang="en-US" sz="1317" spc="-28" dirty="0">
              <a:solidFill>
                <a:prstClr val="white"/>
              </a:solidFill>
              <a:latin typeface="微软雅黑" pitchFamily="34" charset="-122"/>
              <a:ea typeface="微软雅黑"/>
              <a:cs typeface="Segoe UI" pitchFamily="34" charset="0"/>
            </a:endParaRPr>
          </a:p>
        </p:txBody>
      </p:sp>
      <p:grpSp>
        <p:nvGrpSpPr>
          <p:cNvPr id="2" name="组合 22"/>
          <p:cNvGrpSpPr>
            <a:grpSpLocks/>
          </p:cNvGrpSpPr>
          <p:nvPr/>
        </p:nvGrpSpPr>
        <p:grpSpPr bwMode="auto">
          <a:xfrm>
            <a:off x="1228857" y="2759887"/>
            <a:ext cx="3658197" cy="1775345"/>
            <a:chOff x="1621077" y="2591060"/>
            <a:chExt cx="3890323" cy="1886881"/>
          </a:xfrm>
          <a:solidFill>
            <a:schemeClr val="bg2"/>
          </a:solidFill>
        </p:grpSpPr>
        <p:sp>
          <p:nvSpPr>
            <p:cNvPr id="24" name="Rectangle 3"/>
            <p:cNvSpPr/>
            <p:nvPr/>
          </p:nvSpPr>
          <p:spPr bwMode="auto">
            <a:xfrm>
              <a:off x="1621077" y="2591060"/>
              <a:ext cx="3890323" cy="1886881"/>
            </a:xfrm>
            <a:prstGeom prst="rect">
              <a:avLst/>
            </a:prstGeom>
            <a:grp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fontAlgn="base">
                <a:lnSpc>
                  <a:spcPct val="90000"/>
                </a:lnSpc>
                <a:spcBef>
                  <a:spcPct val="0"/>
                </a:spcBef>
                <a:spcAft>
                  <a:spcPct val="0"/>
                </a:spcAft>
                <a:buClr>
                  <a:srgbClr val="FFFFFF">
                    <a:lumMod val="50000"/>
                    <a:lumOff val="50000"/>
                  </a:srgbClr>
                </a:buClr>
                <a:buSzPct val="90000"/>
                <a:defRPr/>
              </a:pPr>
              <a:r>
                <a:rPr lang="zh-CN" altLang="en-US" sz="2634" b="1" spc="-28" dirty="0">
                  <a:solidFill>
                    <a:prstClr val="white"/>
                  </a:solidFill>
                  <a:latin typeface="微软雅黑" pitchFamily="34" charset="-122"/>
                  <a:ea typeface="微软雅黑"/>
                  <a:cs typeface="Segoe UI" pitchFamily="34" charset="0"/>
                </a:rPr>
                <a:t>单击填加标题</a:t>
              </a:r>
              <a:endParaRPr lang="en-US" altLang="zh-CN" sz="2634" b="1"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endParaRPr lang="en-US" sz="1505"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505" spc="-28" dirty="0">
                  <a:solidFill>
                    <a:prstClr val="white"/>
                  </a:solidFill>
                  <a:latin typeface="微软雅黑" pitchFamily="34" charset="-122"/>
                  <a:ea typeface="微软雅黑"/>
                  <a:cs typeface="Segoe UI" pitchFamily="34" charset="0"/>
                </a:rPr>
                <a:t>单击填加文字内容</a:t>
              </a:r>
              <a:endParaRPr lang="en-US" sz="1505" spc="-28" dirty="0">
                <a:solidFill>
                  <a:prstClr val="white"/>
                </a:solidFill>
                <a:latin typeface="微软雅黑" pitchFamily="34" charset="-122"/>
                <a:ea typeface="微软雅黑"/>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4512" tIns="32257" rIns="64512" bIns="32257"/>
            <a:lstStyle/>
            <a:p>
              <a:pPr defTabSz="909361" fontAlgn="base">
                <a:spcBef>
                  <a:spcPct val="0"/>
                </a:spcBef>
                <a:spcAft>
                  <a:spcPct val="0"/>
                </a:spcAft>
              </a:pPr>
              <a:endParaRPr lang="zh-CN" altLang="en-US" sz="1787">
                <a:solidFill>
                  <a:prstClr val="black"/>
                </a:solidFill>
                <a:latin typeface="Arial" pitchFamily="34" charset="0"/>
                <a:ea typeface="宋体" pitchFamily="2" charset="-122"/>
              </a:endParaRPr>
            </a:p>
          </p:txBody>
        </p:sp>
      </p:grpSp>
      <p:sp>
        <p:nvSpPr>
          <p:cNvPr id="26" name="Rectangle 2"/>
          <p:cNvSpPr/>
          <p:nvPr/>
        </p:nvSpPr>
        <p:spPr bwMode="auto">
          <a:xfrm>
            <a:off x="3111707" y="878529"/>
            <a:ext cx="1775346" cy="1775345"/>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fontAlgn="base">
              <a:lnSpc>
                <a:spcPct val="90000"/>
              </a:lnSpc>
              <a:spcBef>
                <a:spcPct val="0"/>
              </a:spcBef>
              <a:spcAft>
                <a:spcPct val="0"/>
              </a:spcAft>
              <a:buClr>
                <a:srgbClr val="FFFFFF">
                  <a:lumMod val="50000"/>
                  <a:lumOff val="50000"/>
                </a:srgbClr>
              </a:buClr>
              <a:buSzPct val="90000"/>
              <a:defRPr/>
            </a:pPr>
            <a:endParaRPr lang="en-US" altLang="zh-CN" sz="1693"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693" b="1" spc="-28" dirty="0">
                <a:solidFill>
                  <a:prstClr val="white"/>
                </a:solidFill>
                <a:latin typeface="微软雅黑" pitchFamily="34" charset="-122"/>
                <a:ea typeface="微软雅黑"/>
                <a:cs typeface="Segoe UI" pitchFamily="34" charset="0"/>
              </a:rPr>
              <a:t>单击填加标题</a:t>
            </a:r>
            <a:endParaRPr lang="en-US" altLang="zh-CN" sz="1693" b="1"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endParaRPr lang="en-US" sz="1693"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317" spc="-28" dirty="0">
                <a:solidFill>
                  <a:prstClr val="white"/>
                </a:solidFill>
                <a:latin typeface="微软雅黑" pitchFamily="34" charset="-122"/>
                <a:ea typeface="微软雅黑"/>
                <a:cs typeface="Segoe UI" pitchFamily="34" charset="0"/>
              </a:rPr>
              <a:t>单击填加文字内容</a:t>
            </a:r>
            <a:endParaRPr lang="en-US" altLang="zh-CN" sz="131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317" spc="-28" dirty="0">
                <a:solidFill>
                  <a:prstClr val="white"/>
                </a:solidFill>
                <a:latin typeface="微软雅黑" pitchFamily="34" charset="-122"/>
                <a:ea typeface="微软雅黑"/>
                <a:cs typeface="Segoe UI" pitchFamily="34" charset="0"/>
              </a:rPr>
              <a:t>单击填加文字内容</a:t>
            </a:r>
            <a:endParaRPr lang="en-US" altLang="zh-CN" sz="131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r>
              <a:rPr lang="zh-CN" altLang="en-US" sz="1317" spc="-28" dirty="0">
                <a:solidFill>
                  <a:prstClr val="white"/>
                </a:solidFill>
                <a:latin typeface="微软雅黑" pitchFamily="34" charset="-122"/>
                <a:ea typeface="微软雅黑"/>
                <a:cs typeface="Segoe UI" pitchFamily="34" charset="0"/>
              </a:rPr>
              <a:t>单击填加文字内容</a:t>
            </a:r>
            <a:endParaRPr lang="en-US" altLang="zh-CN" sz="1317" spc="-28" dirty="0">
              <a:solidFill>
                <a:prstClr val="white"/>
              </a:solidFill>
              <a:latin typeface="微软雅黑" pitchFamily="34" charset="-122"/>
              <a:ea typeface="微软雅黑"/>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defRPr/>
            </a:pPr>
            <a:endParaRPr lang="en-US" sz="1317" spc="-28" dirty="0">
              <a:solidFill>
                <a:prstClr val="white"/>
              </a:solidFill>
              <a:latin typeface="微软雅黑" pitchFamily="34" charset="-122"/>
              <a:ea typeface="微软雅黑"/>
              <a:cs typeface="Segoe UI" pitchFamily="34" charset="0"/>
            </a:endParaRPr>
          </a:p>
        </p:txBody>
      </p:sp>
      <p:pic>
        <p:nvPicPr>
          <p:cNvPr id="27" name="图片 26"/>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996053" y="878529"/>
            <a:ext cx="2692135" cy="365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 name="图片 7"/>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979026" y="878529"/>
            <a:ext cx="2692135" cy="3656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9" name="文本框 8"/>
          <p:cNvSpPr txBox="1"/>
          <p:nvPr/>
        </p:nvSpPr>
        <p:spPr>
          <a:xfrm>
            <a:off x="1435100" y="12253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04002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6" presetClass="emph" presetSubtype="0" fill="hold" nodeType="withEffect">
                                  <p:stCondLst>
                                    <p:cond delay="0"/>
                                  </p:stCondLst>
                                  <p:childTnLst>
                                    <p:animScale>
                                      <p:cBhvr>
                                        <p:cTn id="24" dur="1000" fill="hold"/>
                                        <p:tgtEl>
                                          <p:spTgt spid="8"/>
                                        </p:tgtEl>
                                      </p:cBhvr>
                                      <p:by x="150000" y="150000"/>
                                    </p:animScale>
                                  </p:childTnLst>
                                </p:cTn>
                              </p:par>
                              <p:par>
                                <p:cTn id="25" presetID="10" presetClass="exit" presetSubtype="0" fill="hold" nodeType="withEffect">
                                  <p:stCondLst>
                                    <p:cond delay="0"/>
                                  </p:stCondLst>
                                  <p:childTnLst>
                                    <p:animEffect transition="out" filter="fade">
                                      <p:cBhvr>
                                        <p:cTn id="26" dur="1000"/>
                                        <p:tgtEl>
                                          <p:spTgt spid="8"/>
                                        </p:tgtEl>
                                      </p:cBhvr>
                                    </p:animEffect>
                                    <p:set>
                                      <p:cBhvr>
                                        <p:cTn id="27" dur="1" fill="hold">
                                          <p:stCondLst>
                                            <p:cond delay="999"/>
                                          </p:stCondLst>
                                        </p:cTn>
                                        <p:tgtEl>
                                          <p:spTgt spid="8"/>
                                        </p:tgtEl>
                                        <p:attrNameLst>
                                          <p:attrName>style.visibility</p:attrName>
                                        </p:attrNameLst>
                                      </p:cBhvr>
                                      <p:to>
                                        <p:strVal val="hidden"/>
                                      </p:to>
                                    </p:se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文本框 13"/>
          <p:cNvSpPr txBox="1"/>
          <p:nvPr/>
        </p:nvSpPr>
        <p:spPr>
          <a:xfrm>
            <a:off x="2171343" y="2148351"/>
            <a:ext cx="4801314" cy="1200329"/>
          </a:xfrm>
          <a:prstGeom prst="rect">
            <a:avLst/>
          </a:prstGeom>
          <a:noFill/>
        </p:spPr>
        <p:txBody>
          <a:bodyPr wrap="none" rtlCol="0">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第二部分</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rPr>
              <a:t>单击添加您的文字内容</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9500" y="646340"/>
            <a:ext cx="1609725" cy="1502011"/>
          </a:xfrm>
          <a:prstGeom prst="rect">
            <a:avLst/>
          </a:prstGeom>
        </p:spPr>
      </p:pic>
    </p:spTree>
    <p:extLst>
      <p:ext uri="{BB962C8B-B14F-4D97-AF65-F5344CB8AC3E}">
        <p14:creationId xmlns:p14="http://schemas.microsoft.com/office/powerpoint/2010/main" val="40046796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C00000"/>
      </a:accent1>
      <a:accent2>
        <a:srgbClr val="FFC000"/>
      </a:accent2>
      <a:accent3>
        <a:srgbClr val="FF0000"/>
      </a:accent3>
      <a:accent4>
        <a:srgbClr val="7030A0"/>
      </a:accent4>
      <a:accent5>
        <a:srgbClr val="F4A6A3"/>
      </a:accent5>
      <a:accent6>
        <a:srgbClr val="EE6C66"/>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TotalTime>
  <Words>2698</Words>
  <Application>Microsoft Office PowerPoint</Application>
  <PresentationFormat>全屏显示(16:9)</PresentationFormat>
  <Paragraphs>323</Paragraphs>
  <Slides>28</Slides>
  <Notes>20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永远跟党走</dc:title>
  <dc:creator>第一PPT</dc:creator>
  <cp:keywords>www.1ppt.com</cp:keywords>
  <cp:lastModifiedBy>Windows User</cp:lastModifiedBy>
  <cp:revision>4</cp:revision>
  <dcterms:created xsi:type="dcterms:W3CDTF">2016-12-16T03:00:40Z</dcterms:created>
  <dcterms:modified xsi:type="dcterms:W3CDTF">2018-11-15T07:13:10Z</dcterms:modified>
</cp:coreProperties>
</file>