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31"/>
  </p:notesMasterIdLst>
  <p:sldIdLst>
    <p:sldId id="256" r:id="rId3"/>
    <p:sldId id="257" r:id="rId4"/>
    <p:sldId id="258" r:id="rId5"/>
    <p:sldId id="275" r:id="rId6"/>
    <p:sldId id="267" r:id="rId7"/>
    <p:sldId id="268" r:id="rId8"/>
    <p:sldId id="263" r:id="rId9"/>
    <p:sldId id="279" r:id="rId10"/>
    <p:sldId id="259" r:id="rId11"/>
    <p:sldId id="274" r:id="rId12"/>
    <p:sldId id="270" r:id="rId13"/>
    <p:sldId id="281" r:id="rId14"/>
    <p:sldId id="272" r:id="rId15"/>
    <p:sldId id="273" r:id="rId16"/>
    <p:sldId id="260" r:id="rId17"/>
    <p:sldId id="276" r:id="rId18"/>
    <p:sldId id="269" r:id="rId19"/>
    <p:sldId id="280" r:id="rId20"/>
    <p:sldId id="265" r:id="rId21"/>
    <p:sldId id="264" r:id="rId22"/>
    <p:sldId id="261" r:id="rId23"/>
    <p:sldId id="262" r:id="rId24"/>
    <p:sldId id="266" r:id="rId25"/>
    <p:sldId id="271" r:id="rId26"/>
    <p:sldId id="278" r:id="rId27"/>
    <p:sldId id="277"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0824"/>
    <a:srgbClr val="E12913"/>
    <a:srgbClr val="FCE5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02D720-8DE0-4781-9D37-92DD9DCEDD5F}" type="datetimeFigureOut">
              <a:rPr lang="zh-CN" altLang="en-US" smtClean="0"/>
              <a:t>2018/11/15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B62007-B425-4213-AB78-F7B122B6290B}" type="slidenum">
              <a:rPr lang="zh-CN" altLang="en-US" smtClean="0"/>
              <a:t>‹#›</a:t>
            </a:fld>
            <a:endParaRPr lang="zh-CN" altLang="en-US"/>
          </a:p>
        </p:txBody>
      </p:sp>
    </p:spTree>
    <p:extLst>
      <p:ext uri="{BB962C8B-B14F-4D97-AF65-F5344CB8AC3E}">
        <p14:creationId xmlns:p14="http://schemas.microsoft.com/office/powerpoint/2010/main" val="747301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97763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14</a:t>
            </a:fld>
            <a:endParaRPr lang="zh-CN" altLang="en-US"/>
          </a:p>
        </p:txBody>
      </p:sp>
    </p:spTree>
    <p:extLst>
      <p:ext uri="{BB962C8B-B14F-4D97-AF65-F5344CB8AC3E}">
        <p14:creationId xmlns:p14="http://schemas.microsoft.com/office/powerpoint/2010/main" val="19737055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92749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302195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18</a:t>
            </a:fld>
            <a:endParaRPr lang="zh-CN" altLang="en-US"/>
          </a:p>
        </p:txBody>
      </p:sp>
    </p:spTree>
    <p:extLst>
      <p:ext uri="{BB962C8B-B14F-4D97-AF65-F5344CB8AC3E}">
        <p14:creationId xmlns:p14="http://schemas.microsoft.com/office/powerpoint/2010/main" val="2985706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19</a:t>
            </a:fld>
            <a:endParaRPr lang="zh-CN" altLang="en-US"/>
          </a:p>
        </p:txBody>
      </p:sp>
    </p:spTree>
    <p:extLst>
      <p:ext uri="{BB962C8B-B14F-4D97-AF65-F5344CB8AC3E}">
        <p14:creationId xmlns:p14="http://schemas.microsoft.com/office/powerpoint/2010/main" val="25668666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20</a:t>
            </a:fld>
            <a:endParaRPr lang="zh-CN" altLang="en-US"/>
          </a:p>
        </p:txBody>
      </p:sp>
    </p:spTree>
    <p:extLst>
      <p:ext uri="{BB962C8B-B14F-4D97-AF65-F5344CB8AC3E}">
        <p14:creationId xmlns:p14="http://schemas.microsoft.com/office/powerpoint/2010/main" val="29308621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22</a:t>
            </a:fld>
            <a:endParaRPr lang="zh-CN" altLang="en-US"/>
          </a:p>
        </p:txBody>
      </p:sp>
    </p:spTree>
    <p:extLst>
      <p:ext uri="{BB962C8B-B14F-4D97-AF65-F5344CB8AC3E}">
        <p14:creationId xmlns:p14="http://schemas.microsoft.com/office/powerpoint/2010/main" val="42409463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23</a:t>
            </a:fld>
            <a:endParaRPr lang="zh-CN" altLang="en-US"/>
          </a:p>
        </p:txBody>
      </p:sp>
    </p:spTree>
    <p:extLst>
      <p:ext uri="{BB962C8B-B14F-4D97-AF65-F5344CB8AC3E}">
        <p14:creationId xmlns:p14="http://schemas.microsoft.com/office/powerpoint/2010/main" val="535287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24</a:t>
            </a:fld>
            <a:endParaRPr lang="zh-CN" altLang="en-US"/>
          </a:p>
        </p:txBody>
      </p:sp>
    </p:spTree>
    <p:extLst>
      <p:ext uri="{BB962C8B-B14F-4D97-AF65-F5344CB8AC3E}">
        <p14:creationId xmlns:p14="http://schemas.microsoft.com/office/powerpoint/2010/main" val="16372839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78943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5</a:t>
            </a:fld>
            <a:endParaRPr lang="zh-CN" altLang="en-US"/>
          </a:p>
        </p:txBody>
      </p:sp>
    </p:spTree>
    <p:extLst>
      <p:ext uri="{BB962C8B-B14F-4D97-AF65-F5344CB8AC3E}">
        <p14:creationId xmlns:p14="http://schemas.microsoft.com/office/powerpoint/2010/main" val="25035024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32347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6</a:t>
            </a:fld>
            <a:endParaRPr lang="zh-CN" altLang="en-US"/>
          </a:p>
        </p:txBody>
      </p:sp>
    </p:spTree>
    <p:extLst>
      <p:ext uri="{BB962C8B-B14F-4D97-AF65-F5344CB8AC3E}">
        <p14:creationId xmlns:p14="http://schemas.microsoft.com/office/powerpoint/2010/main" val="66314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310720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8</a:t>
            </a:fld>
            <a:endParaRPr lang="zh-CN" altLang="en-US"/>
          </a:p>
        </p:txBody>
      </p:sp>
    </p:spTree>
    <p:extLst>
      <p:ext uri="{BB962C8B-B14F-4D97-AF65-F5344CB8AC3E}">
        <p14:creationId xmlns:p14="http://schemas.microsoft.com/office/powerpoint/2010/main" val="2980823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47438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11</a:t>
            </a:fld>
            <a:endParaRPr lang="zh-CN" altLang="en-US"/>
          </a:p>
        </p:txBody>
      </p:sp>
    </p:spTree>
    <p:extLst>
      <p:ext uri="{BB962C8B-B14F-4D97-AF65-F5344CB8AC3E}">
        <p14:creationId xmlns:p14="http://schemas.microsoft.com/office/powerpoint/2010/main" val="2878374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CFA826-E658-4CB5-A9AD-3C9DEA137DE0}" type="slidenum">
              <a:rPr lang="zh-CN" altLang="en-US" smtClean="0"/>
              <a:t>12</a:t>
            </a:fld>
            <a:endParaRPr lang="zh-CN" altLang="en-US"/>
          </a:p>
        </p:txBody>
      </p:sp>
    </p:spTree>
    <p:extLst>
      <p:ext uri="{BB962C8B-B14F-4D97-AF65-F5344CB8AC3E}">
        <p14:creationId xmlns:p14="http://schemas.microsoft.com/office/powerpoint/2010/main" val="466170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1431138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41779842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6847633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51778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标题和内容">
    <p:bg>
      <p:bgPr>
        <a:solidFill>
          <a:schemeClr val="bg1"/>
        </a:solidFill>
        <a:effectLst/>
      </p:bgPr>
    </p:bg>
    <p:spTree>
      <p:nvGrpSpPr>
        <p:cNvPr id="1" name=""/>
        <p:cNvGrpSpPr/>
        <p:nvPr/>
      </p:nvGrpSpPr>
      <p:grpSpPr>
        <a:xfrm>
          <a:off x="0" y="0"/>
          <a:ext cx="0" cy="0"/>
          <a:chOff x="0" y="0"/>
          <a:chExt cx="0" cy="0"/>
        </a:xfrm>
      </p:grpSpPr>
      <p:sp>
        <p:nvSpPr>
          <p:cNvPr id="6" name="文本框 2"/>
          <p:cNvSpPr txBox="1">
            <a:spLocks noChangeArrowheads="1"/>
          </p:cNvSpPr>
          <p:nvPr userDrawn="1"/>
        </p:nvSpPr>
        <p:spPr bwMode="auto">
          <a:xfrm>
            <a:off x="392536" y="0"/>
            <a:ext cx="236512" cy="853952"/>
          </a:xfrm>
          <a:prstGeom prst="rect">
            <a:avLst/>
          </a:prstGeom>
          <a:noFill/>
          <a:ln w="9525">
            <a:noFill/>
            <a:miter lim="800000"/>
            <a:headEnd/>
            <a:tailEnd/>
          </a:ln>
        </p:spPr>
        <p:txBody>
          <a:bodyPr>
            <a:spAutoFit/>
          </a:bodyPr>
          <a:lstStyle/>
          <a:p>
            <a:r>
              <a:rPr lang="en-US" altLang="zh-CN" sz="4949" dirty="0" smtClean="0">
                <a:solidFill>
                  <a:srgbClr val="C00000"/>
                </a:solidFill>
                <a:latin typeface="Impact" pitchFamily="34" charset="0"/>
              </a:rPr>
              <a:t>5</a:t>
            </a:r>
            <a:endParaRPr lang="zh-CN" altLang="en-US" sz="4949" dirty="0">
              <a:solidFill>
                <a:srgbClr val="C00000"/>
              </a:solidFill>
              <a:latin typeface="Impact" pitchFamily="34" charset="0"/>
            </a:endParaRPr>
          </a:p>
        </p:txBody>
      </p:sp>
      <p:sp>
        <p:nvSpPr>
          <p:cNvPr id="9" name="矩形 8"/>
          <p:cNvSpPr/>
          <p:nvPr userDrawn="1"/>
        </p:nvSpPr>
        <p:spPr>
          <a:xfrm>
            <a:off x="845101" y="573991"/>
            <a:ext cx="8307319"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algn="ctr" fontAlgn="auto">
              <a:spcBef>
                <a:spcPts val="0"/>
              </a:spcBef>
              <a:spcAft>
                <a:spcPts val="0"/>
              </a:spcAft>
              <a:defRPr/>
            </a:pPr>
            <a:endParaRPr lang="zh-CN" altLang="en-US" sz="1012"/>
          </a:p>
        </p:txBody>
      </p:sp>
      <p:sp>
        <p:nvSpPr>
          <p:cNvPr id="10" name="矩形 9"/>
          <p:cNvSpPr/>
          <p:nvPr userDrawn="1"/>
        </p:nvSpPr>
        <p:spPr>
          <a:xfrm>
            <a:off x="-17492" y="576161"/>
            <a:ext cx="393455"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algn="ctr" fontAlgn="auto">
              <a:spcBef>
                <a:spcPts val="0"/>
              </a:spcBef>
              <a:spcAft>
                <a:spcPts val="0"/>
              </a:spcAft>
              <a:defRPr/>
            </a:pPr>
            <a:endParaRPr lang="zh-CN" altLang="en-US" sz="1012"/>
          </a:p>
        </p:txBody>
      </p:sp>
    </p:spTree>
    <p:extLst>
      <p:ext uri="{BB962C8B-B14F-4D97-AF65-F5344CB8AC3E}">
        <p14:creationId xmlns:p14="http://schemas.microsoft.com/office/powerpoint/2010/main" val="4385155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62">
                                          <p:stCondLst>
                                            <p:cond delay="0"/>
                                          </p:stCondLst>
                                        </p:cTn>
                                        <p:tgtEl>
                                          <p:spTgt spid="6"/>
                                        </p:tgtEl>
                                      </p:cBhvr>
                                    </p:animEffect>
                                    <p:anim calcmode="lin" valueType="num">
                                      <p:cBhvr>
                                        <p:cTn id="8"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13" dur="16">
                                          <p:stCondLst>
                                            <p:cond delay="406"/>
                                          </p:stCondLst>
                                        </p:cTn>
                                        <p:tgtEl>
                                          <p:spTgt spid="6"/>
                                        </p:tgtEl>
                                      </p:cBhvr>
                                      <p:to x="100000" y="60000"/>
                                    </p:animScale>
                                    <p:animScale>
                                      <p:cBhvr>
                                        <p:cTn id="14" dur="104" decel="50000">
                                          <p:stCondLst>
                                            <p:cond delay="423"/>
                                          </p:stCondLst>
                                        </p:cTn>
                                        <p:tgtEl>
                                          <p:spTgt spid="6"/>
                                        </p:tgtEl>
                                      </p:cBhvr>
                                      <p:to x="100000" y="100000"/>
                                    </p:animScale>
                                    <p:animScale>
                                      <p:cBhvr>
                                        <p:cTn id="15" dur="16">
                                          <p:stCondLst>
                                            <p:cond delay="820"/>
                                          </p:stCondLst>
                                        </p:cTn>
                                        <p:tgtEl>
                                          <p:spTgt spid="6"/>
                                        </p:tgtEl>
                                      </p:cBhvr>
                                      <p:to x="100000" y="80000"/>
                                    </p:animScale>
                                    <p:animScale>
                                      <p:cBhvr>
                                        <p:cTn id="16" dur="104" decel="50000">
                                          <p:stCondLst>
                                            <p:cond delay="836"/>
                                          </p:stCondLst>
                                        </p:cTn>
                                        <p:tgtEl>
                                          <p:spTgt spid="6"/>
                                        </p:tgtEl>
                                      </p:cBhvr>
                                      <p:to x="100000" y="100000"/>
                                    </p:animScale>
                                    <p:animScale>
                                      <p:cBhvr>
                                        <p:cTn id="17" dur="16">
                                          <p:stCondLst>
                                            <p:cond delay="1026"/>
                                          </p:stCondLst>
                                        </p:cTn>
                                        <p:tgtEl>
                                          <p:spTgt spid="6"/>
                                        </p:tgtEl>
                                      </p:cBhvr>
                                      <p:to x="100000" y="90000"/>
                                    </p:animScale>
                                    <p:animScale>
                                      <p:cBhvr>
                                        <p:cTn id="18" dur="104" decel="50000">
                                          <p:stCondLst>
                                            <p:cond delay="1042"/>
                                          </p:stCondLst>
                                        </p:cTn>
                                        <p:tgtEl>
                                          <p:spTgt spid="6"/>
                                        </p:tgtEl>
                                      </p:cBhvr>
                                      <p:to x="100000" y="100000"/>
                                    </p:animScale>
                                    <p:animScale>
                                      <p:cBhvr>
                                        <p:cTn id="19" dur="16">
                                          <p:stCondLst>
                                            <p:cond delay="1130"/>
                                          </p:stCondLst>
                                        </p:cTn>
                                        <p:tgtEl>
                                          <p:spTgt spid="6"/>
                                        </p:tgtEl>
                                      </p:cBhvr>
                                      <p:to x="100000" y="95000"/>
                                    </p:animScale>
                                    <p:animScale>
                                      <p:cBhvr>
                                        <p:cTn id="20" dur="104" decel="50000">
                                          <p:stCondLst>
                                            <p:cond delay="1146"/>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和内容">
    <p:bg>
      <p:bgPr>
        <a:solidFill>
          <a:schemeClr val="bg1"/>
        </a:solidFill>
        <a:effectLst/>
      </p:bgPr>
    </p:bg>
    <p:spTree>
      <p:nvGrpSpPr>
        <p:cNvPr id="1" name=""/>
        <p:cNvGrpSpPr/>
        <p:nvPr/>
      </p:nvGrpSpPr>
      <p:grpSpPr>
        <a:xfrm>
          <a:off x="0" y="0"/>
          <a:ext cx="0" cy="0"/>
          <a:chOff x="0" y="0"/>
          <a:chExt cx="0" cy="0"/>
        </a:xfrm>
      </p:grpSpPr>
      <p:sp>
        <p:nvSpPr>
          <p:cNvPr id="6" name="文本框 2"/>
          <p:cNvSpPr txBox="1">
            <a:spLocks noChangeArrowheads="1"/>
          </p:cNvSpPr>
          <p:nvPr userDrawn="1"/>
        </p:nvSpPr>
        <p:spPr bwMode="auto">
          <a:xfrm>
            <a:off x="392536" y="0"/>
            <a:ext cx="236512" cy="853952"/>
          </a:xfrm>
          <a:prstGeom prst="rect">
            <a:avLst/>
          </a:prstGeom>
          <a:noFill/>
          <a:ln w="9525">
            <a:noFill/>
            <a:miter lim="800000"/>
            <a:headEnd/>
            <a:tailEnd/>
          </a:ln>
        </p:spPr>
        <p:txBody>
          <a:bodyPr>
            <a:spAutoFit/>
          </a:bodyPr>
          <a:lstStyle/>
          <a:p>
            <a:r>
              <a:rPr lang="en-US" altLang="zh-CN" sz="4949" dirty="0" smtClean="0">
                <a:solidFill>
                  <a:srgbClr val="C00000"/>
                </a:solidFill>
                <a:latin typeface="Impact" pitchFamily="34" charset="0"/>
              </a:rPr>
              <a:t>2</a:t>
            </a:r>
            <a:endParaRPr lang="zh-CN" altLang="en-US" sz="4949" dirty="0">
              <a:solidFill>
                <a:srgbClr val="C00000"/>
              </a:solidFill>
              <a:latin typeface="Impact" pitchFamily="34" charset="0"/>
            </a:endParaRPr>
          </a:p>
        </p:txBody>
      </p:sp>
      <p:sp>
        <p:nvSpPr>
          <p:cNvPr id="9" name="矩形 8"/>
          <p:cNvSpPr/>
          <p:nvPr userDrawn="1"/>
        </p:nvSpPr>
        <p:spPr>
          <a:xfrm>
            <a:off x="845101" y="573991"/>
            <a:ext cx="8307319"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algn="ctr" fontAlgn="auto">
              <a:spcBef>
                <a:spcPts val="0"/>
              </a:spcBef>
              <a:spcAft>
                <a:spcPts val="0"/>
              </a:spcAft>
              <a:defRPr/>
            </a:pPr>
            <a:endParaRPr lang="zh-CN" altLang="en-US" sz="1012"/>
          </a:p>
        </p:txBody>
      </p:sp>
      <p:sp>
        <p:nvSpPr>
          <p:cNvPr id="10" name="矩形 9"/>
          <p:cNvSpPr/>
          <p:nvPr userDrawn="1"/>
        </p:nvSpPr>
        <p:spPr>
          <a:xfrm>
            <a:off x="-17492" y="576161"/>
            <a:ext cx="393455"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algn="ctr" fontAlgn="auto">
              <a:spcBef>
                <a:spcPts val="0"/>
              </a:spcBef>
              <a:spcAft>
                <a:spcPts val="0"/>
              </a:spcAft>
              <a:defRPr/>
            </a:pPr>
            <a:endParaRPr lang="zh-CN" altLang="en-US" sz="1012"/>
          </a:p>
        </p:txBody>
      </p:sp>
    </p:spTree>
    <p:extLst>
      <p:ext uri="{BB962C8B-B14F-4D97-AF65-F5344CB8AC3E}">
        <p14:creationId xmlns:p14="http://schemas.microsoft.com/office/powerpoint/2010/main" val="1341690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62">
                                          <p:stCondLst>
                                            <p:cond delay="0"/>
                                          </p:stCondLst>
                                        </p:cTn>
                                        <p:tgtEl>
                                          <p:spTgt spid="6"/>
                                        </p:tgtEl>
                                      </p:cBhvr>
                                    </p:animEffect>
                                    <p:anim calcmode="lin" valueType="num">
                                      <p:cBhvr>
                                        <p:cTn id="8"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13" dur="16">
                                          <p:stCondLst>
                                            <p:cond delay="406"/>
                                          </p:stCondLst>
                                        </p:cTn>
                                        <p:tgtEl>
                                          <p:spTgt spid="6"/>
                                        </p:tgtEl>
                                      </p:cBhvr>
                                      <p:to x="100000" y="60000"/>
                                    </p:animScale>
                                    <p:animScale>
                                      <p:cBhvr>
                                        <p:cTn id="14" dur="104" decel="50000">
                                          <p:stCondLst>
                                            <p:cond delay="423"/>
                                          </p:stCondLst>
                                        </p:cTn>
                                        <p:tgtEl>
                                          <p:spTgt spid="6"/>
                                        </p:tgtEl>
                                      </p:cBhvr>
                                      <p:to x="100000" y="100000"/>
                                    </p:animScale>
                                    <p:animScale>
                                      <p:cBhvr>
                                        <p:cTn id="15" dur="16">
                                          <p:stCondLst>
                                            <p:cond delay="820"/>
                                          </p:stCondLst>
                                        </p:cTn>
                                        <p:tgtEl>
                                          <p:spTgt spid="6"/>
                                        </p:tgtEl>
                                      </p:cBhvr>
                                      <p:to x="100000" y="80000"/>
                                    </p:animScale>
                                    <p:animScale>
                                      <p:cBhvr>
                                        <p:cTn id="16" dur="104" decel="50000">
                                          <p:stCondLst>
                                            <p:cond delay="836"/>
                                          </p:stCondLst>
                                        </p:cTn>
                                        <p:tgtEl>
                                          <p:spTgt spid="6"/>
                                        </p:tgtEl>
                                      </p:cBhvr>
                                      <p:to x="100000" y="100000"/>
                                    </p:animScale>
                                    <p:animScale>
                                      <p:cBhvr>
                                        <p:cTn id="17" dur="16">
                                          <p:stCondLst>
                                            <p:cond delay="1026"/>
                                          </p:stCondLst>
                                        </p:cTn>
                                        <p:tgtEl>
                                          <p:spTgt spid="6"/>
                                        </p:tgtEl>
                                      </p:cBhvr>
                                      <p:to x="100000" y="90000"/>
                                    </p:animScale>
                                    <p:animScale>
                                      <p:cBhvr>
                                        <p:cTn id="18" dur="104" decel="50000">
                                          <p:stCondLst>
                                            <p:cond delay="1042"/>
                                          </p:stCondLst>
                                        </p:cTn>
                                        <p:tgtEl>
                                          <p:spTgt spid="6"/>
                                        </p:tgtEl>
                                      </p:cBhvr>
                                      <p:to x="100000" y="100000"/>
                                    </p:animScale>
                                    <p:animScale>
                                      <p:cBhvr>
                                        <p:cTn id="19" dur="16">
                                          <p:stCondLst>
                                            <p:cond delay="1130"/>
                                          </p:stCondLst>
                                        </p:cTn>
                                        <p:tgtEl>
                                          <p:spTgt spid="6"/>
                                        </p:tgtEl>
                                      </p:cBhvr>
                                      <p:to x="100000" y="95000"/>
                                    </p:animScale>
                                    <p:animScale>
                                      <p:cBhvr>
                                        <p:cTn id="20" dur="104" decel="50000">
                                          <p:stCondLst>
                                            <p:cond delay="1146"/>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和内容">
    <p:bg>
      <p:bgPr>
        <a:solidFill>
          <a:schemeClr val="bg1"/>
        </a:solidFill>
        <a:effectLst/>
      </p:bgPr>
    </p:bg>
    <p:spTree>
      <p:nvGrpSpPr>
        <p:cNvPr id="1" name=""/>
        <p:cNvGrpSpPr/>
        <p:nvPr/>
      </p:nvGrpSpPr>
      <p:grpSpPr>
        <a:xfrm>
          <a:off x="0" y="0"/>
          <a:ext cx="0" cy="0"/>
          <a:chOff x="0" y="0"/>
          <a:chExt cx="0" cy="0"/>
        </a:xfrm>
      </p:grpSpPr>
      <p:sp>
        <p:nvSpPr>
          <p:cNvPr id="6" name="文本框 2"/>
          <p:cNvSpPr txBox="1">
            <a:spLocks noChangeArrowheads="1"/>
          </p:cNvSpPr>
          <p:nvPr userDrawn="1"/>
        </p:nvSpPr>
        <p:spPr bwMode="auto">
          <a:xfrm>
            <a:off x="392536" y="0"/>
            <a:ext cx="236512" cy="853952"/>
          </a:xfrm>
          <a:prstGeom prst="rect">
            <a:avLst/>
          </a:prstGeom>
          <a:noFill/>
          <a:ln w="9525">
            <a:noFill/>
            <a:miter lim="800000"/>
            <a:headEnd/>
            <a:tailEnd/>
          </a:ln>
        </p:spPr>
        <p:txBody>
          <a:bodyPr>
            <a:spAutoFit/>
          </a:bodyPr>
          <a:lstStyle/>
          <a:p>
            <a:r>
              <a:rPr lang="en-US" altLang="zh-CN" sz="4949" dirty="0" smtClean="0">
                <a:solidFill>
                  <a:srgbClr val="C00000"/>
                </a:solidFill>
                <a:latin typeface="Impact" pitchFamily="34" charset="0"/>
              </a:rPr>
              <a:t>3</a:t>
            </a:r>
            <a:endParaRPr lang="zh-CN" altLang="en-US" sz="4949" dirty="0">
              <a:solidFill>
                <a:srgbClr val="C00000"/>
              </a:solidFill>
              <a:latin typeface="Impact" pitchFamily="34" charset="0"/>
            </a:endParaRPr>
          </a:p>
        </p:txBody>
      </p:sp>
      <p:sp>
        <p:nvSpPr>
          <p:cNvPr id="9" name="矩形 8"/>
          <p:cNvSpPr/>
          <p:nvPr userDrawn="1"/>
        </p:nvSpPr>
        <p:spPr>
          <a:xfrm>
            <a:off x="845101" y="573991"/>
            <a:ext cx="8307319"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algn="ctr" fontAlgn="auto">
              <a:spcBef>
                <a:spcPts val="0"/>
              </a:spcBef>
              <a:spcAft>
                <a:spcPts val="0"/>
              </a:spcAft>
              <a:defRPr/>
            </a:pPr>
            <a:endParaRPr lang="zh-CN" altLang="en-US" sz="1012"/>
          </a:p>
        </p:txBody>
      </p:sp>
      <p:sp>
        <p:nvSpPr>
          <p:cNvPr id="10" name="矩形 9"/>
          <p:cNvSpPr/>
          <p:nvPr userDrawn="1"/>
        </p:nvSpPr>
        <p:spPr>
          <a:xfrm>
            <a:off x="-17492" y="576161"/>
            <a:ext cx="393455" cy="66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02" tIns="45700" rIns="91402" bIns="45700" anchor="ctr"/>
          <a:lstStyle/>
          <a:p>
            <a:pPr algn="ctr" fontAlgn="auto">
              <a:spcBef>
                <a:spcPts val="0"/>
              </a:spcBef>
              <a:spcAft>
                <a:spcPts val="0"/>
              </a:spcAft>
              <a:defRPr/>
            </a:pPr>
            <a:endParaRPr lang="zh-CN" altLang="en-US" sz="1012"/>
          </a:p>
        </p:txBody>
      </p:sp>
    </p:spTree>
    <p:extLst>
      <p:ext uri="{BB962C8B-B14F-4D97-AF65-F5344CB8AC3E}">
        <p14:creationId xmlns:p14="http://schemas.microsoft.com/office/powerpoint/2010/main" val="20000744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62">
                                          <p:stCondLst>
                                            <p:cond delay="0"/>
                                          </p:stCondLst>
                                        </p:cTn>
                                        <p:tgtEl>
                                          <p:spTgt spid="6"/>
                                        </p:tgtEl>
                                      </p:cBhvr>
                                    </p:animEffect>
                                    <p:anim calcmode="lin" valueType="num">
                                      <p:cBhvr>
                                        <p:cTn id="8"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13" dur="16">
                                          <p:stCondLst>
                                            <p:cond delay="406"/>
                                          </p:stCondLst>
                                        </p:cTn>
                                        <p:tgtEl>
                                          <p:spTgt spid="6"/>
                                        </p:tgtEl>
                                      </p:cBhvr>
                                      <p:to x="100000" y="60000"/>
                                    </p:animScale>
                                    <p:animScale>
                                      <p:cBhvr>
                                        <p:cTn id="14" dur="104" decel="50000">
                                          <p:stCondLst>
                                            <p:cond delay="423"/>
                                          </p:stCondLst>
                                        </p:cTn>
                                        <p:tgtEl>
                                          <p:spTgt spid="6"/>
                                        </p:tgtEl>
                                      </p:cBhvr>
                                      <p:to x="100000" y="100000"/>
                                    </p:animScale>
                                    <p:animScale>
                                      <p:cBhvr>
                                        <p:cTn id="15" dur="16">
                                          <p:stCondLst>
                                            <p:cond delay="820"/>
                                          </p:stCondLst>
                                        </p:cTn>
                                        <p:tgtEl>
                                          <p:spTgt spid="6"/>
                                        </p:tgtEl>
                                      </p:cBhvr>
                                      <p:to x="100000" y="80000"/>
                                    </p:animScale>
                                    <p:animScale>
                                      <p:cBhvr>
                                        <p:cTn id="16" dur="104" decel="50000">
                                          <p:stCondLst>
                                            <p:cond delay="836"/>
                                          </p:stCondLst>
                                        </p:cTn>
                                        <p:tgtEl>
                                          <p:spTgt spid="6"/>
                                        </p:tgtEl>
                                      </p:cBhvr>
                                      <p:to x="100000" y="100000"/>
                                    </p:animScale>
                                    <p:animScale>
                                      <p:cBhvr>
                                        <p:cTn id="17" dur="16">
                                          <p:stCondLst>
                                            <p:cond delay="1026"/>
                                          </p:stCondLst>
                                        </p:cTn>
                                        <p:tgtEl>
                                          <p:spTgt spid="6"/>
                                        </p:tgtEl>
                                      </p:cBhvr>
                                      <p:to x="100000" y="90000"/>
                                    </p:animScale>
                                    <p:animScale>
                                      <p:cBhvr>
                                        <p:cTn id="18" dur="104" decel="50000">
                                          <p:stCondLst>
                                            <p:cond delay="1042"/>
                                          </p:stCondLst>
                                        </p:cTn>
                                        <p:tgtEl>
                                          <p:spTgt spid="6"/>
                                        </p:tgtEl>
                                      </p:cBhvr>
                                      <p:to x="100000" y="100000"/>
                                    </p:animScale>
                                    <p:animScale>
                                      <p:cBhvr>
                                        <p:cTn id="19" dur="16">
                                          <p:stCondLst>
                                            <p:cond delay="1130"/>
                                          </p:stCondLst>
                                        </p:cTn>
                                        <p:tgtEl>
                                          <p:spTgt spid="6"/>
                                        </p:tgtEl>
                                      </p:cBhvr>
                                      <p:to x="100000" y="95000"/>
                                    </p:animScale>
                                    <p:animScale>
                                      <p:cBhvr>
                                        <p:cTn id="20" dur="104" decel="50000">
                                          <p:stCondLst>
                                            <p:cond delay="1146"/>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9452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3239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33442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6702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2433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矩形 5"/>
          <p:cNvSpPr/>
          <p:nvPr userDrawn="1"/>
        </p:nvSpPr>
        <p:spPr>
          <a:xfrm>
            <a:off x="7347328" y="4861246"/>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12700" y="-1"/>
            <a:ext cx="9156700" cy="5143501"/>
          </a:xfrm>
          <a:prstGeom prst="rect">
            <a:avLst/>
          </a:prstGeom>
        </p:spPr>
      </p:pic>
      <p:sp>
        <p:nvSpPr>
          <p:cNvPr id="8" name="矩形 7"/>
          <p:cNvSpPr/>
          <p:nvPr userDrawn="1"/>
        </p:nvSpPr>
        <p:spPr>
          <a:xfrm>
            <a:off x="-12700" y="495300"/>
            <a:ext cx="9156700" cy="438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24018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6540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57087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67448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44858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20875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2648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11553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8806324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4790652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5755397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447260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964275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200783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738363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51191336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1"/>
            <a:ext cx="9156700" cy="5143501"/>
          </a:xfrm>
          <a:prstGeom prst="rect">
            <a:avLst/>
          </a:prstGeom>
        </p:spPr>
      </p:pic>
      <p:sp>
        <p:nvSpPr>
          <p:cNvPr id="5" name="文本框 4"/>
          <p:cNvSpPr txBox="1"/>
          <p:nvPr/>
        </p:nvSpPr>
        <p:spPr>
          <a:xfrm>
            <a:off x="1905000" y="1282700"/>
            <a:ext cx="5682966" cy="923330"/>
          </a:xfrm>
          <a:prstGeom prst="rect">
            <a:avLst/>
          </a:prstGeom>
          <a:noFill/>
        </p:spPr>
        <p:txBody>
          <a:bodyPr wrap="none" rtlCol="0">
            <a:spAutoFit/>
          </a:bodyPr>
          <a:lstStyle/>
          <a:p>
            <a:r>
              <a:rPr lang="zh-CN" altLang="en-US" sz="5400" b="1" dirty="0" smtClean="0">
                <a:gradFill flip="none" rotWithShape="1">
                  <a:gsLst>
                    <a:gs pos="0">
                      <a:srgbClr val="DE0824"/>
                    </a:gs>
                    <a:gs pos="36000">
                      <a:srgbClr val="E12913"/>
                    </a:gs>
                    <a:gs pos="71000">
                      <a:srgbClr val="F4AD2D"/>
                    </a:gs>
                    <a:gs pos="100000">
                      <a:srgbClr val="FCE538"/>
                    </a:gs>
                  </a:gsLst>
                  <a:lin ang="16200000" scaled="1"/>
                  <a:tileRect/>
                </a:gradFill>
                <a:latin typeface="微软雅黑" panose="020B0503020204020204" pitchFamily="34" charset="-122"/>
                <a:ea typeface="微软雅黑" panose="020B0503020204020204" pitchFamily="34" charset="-122"/>
              </a:rPr>
              <a:t>投</a:t>
            </a:r>
            <a:r>
              <a:rPr lang="zh-CN" altLang="en-US" sz="5400" b="1" dirty="0">
                <a:gradFill flip="none" rotWithShape="1">
                  <a:gsLst>
                    <a:gs pos="0">
                      <a:srgbClr val="DE0824"/>
                    </a:gs>
                    <a:gs pos="36000">
                      <a:srgbClr val="E12913"/>
                    </a:gs>
                    <a:gs pos="71000">
                      <a:srgbClr val="F4AD2D"/>
                    </a:gs>
                    <a:gs pos="100000">
                      <a:srgbClr val="FCE538"/>
                    </a:gs>
                  </a:gsLst>
                  <a:lin ang="16200000" scaled="1"/>
                  <a:tileRect/>
                </a:gradFill>
                <a:latin typeface="微软雅黑" panose="020B0503020204020204" pitchFamily="34" charset="-122"/>
                <a:ea typeface="微软雅黑" panose="020B0503020204020204" pitchFamily="34" charset="-122"/>
              </a:rPr>
              <a:t>资理</a:t>
            </a:r>
            <a:r>
              <a:rPr lang="zh-CN" altLang="en-US" sz="5400" b="1" dirty="0" smtClean="0">
                <a:gradFill flip="none" rotWithShape="1">
                  <a:gsLst>
                    <a:gs pos="0">
                      <a:srgbClr val="DE0824"/>
                    </a:gs>
                    <a:gs pos="36000">
                      <a:srgbClr val="E12913"/>
                    </a:gs>
                    <a:gs pos="71000">
                      <a:srgbClr val="F4AD2D"/>
                    </a:gs>
                    <a:gs pos="100000">
                      <a:srgbClr val="FCE538"/>
                    </a:gs>
                  </a:gsLst>
                  <a:lin ang="16200000" scaled="1"/>
                  <a:tileRect/>
                </a:gradFill>
                <a:latin typeface="微软雅黑" panose="020B0503020204020204" pitchFamily="34" charset="-122"/>
                <a:ea typeface="微软雅黑" panose="020B0503020204020204" pitchFamily="34" charset="-122"/>
              </a:rPr>
              <a:t>财</a:t>
            </a:r>
            <a:r>
              <a:rPr lang="en-US" altLang="zh-CN" sz="5400" b="1" dirty="0" smtClean="0">
                <a:gradFill flip="none" rotWithShape="1">
                  <a:gsLst>
                    <a:gs pos="0">
                      <a:srgbClr val="DE0824"/>
                    </a:gs>
                    <a:gs pos="36000">
                      <a:srgbClr val="E12913"/>
                    </a:gs>
                    <a:gs pos="71000">
                      <a:srgbClr val="F4AD2D"/>
                    </a:gs>
                    <a:gs pos="100000">
                      <a:srgbClr val="FCE538"/>
                    </a:gs>
                  </a:gsLst>
                  <a:lin ang="16200000" scaled="1"/>
                  <a:tileRect/>
                </a:gradFill>
                <a:latin typeface="微软雅黑" panose="020B0503020204020204" pitchFamily="34" charset="-122"/>
                <a:ea typeface="微软雅黑" panose="020B0503020204020204" pitchFamily="34" charset="-122"/>
              </a:rPr>
              <a:t>PPT</a:t>
            </a:r>
            <a:r>
              <a:rPr lang="zh-CN" altLang="en-US" sz="5400" b="1" dirty="0" smtClean="0">
                <a:gradFill flip="none" rotWithShape="1">
                  <a:gsLst>
                    <a:gs pos="0">
                      <a:srgbClr val="DE0824"/>
                    </a:gs>
                    <a:gs pos="36000">
                      <a:srgbClr val="E12913"/>
                    </a:gs>
                    <a:gs pos="71000">
                      <a:srgbClr val="F4AD2D"/>
                    </a:gs>
                    <a:gs pos="100000">
                      <a:srgbClr val="FCE538"/>
                    </a:gs>
                  </a:gsLst>
                  <a:lin ang="16200000" scaled="1"/>
                  <a:tileRect/>
                </a:gradFill>
                <a:latin typeface="微软雅黑" panose="020B0503020204020204" pitchFamily="34" charset="-122"/>
                <a:ea typeface="微软雅黑" panose="020B0503020204020204" pitchFamily="34" charset="-122"/>
              </a:rPr>
              <a:t>模板</a:t>
            </a:r>
            <a:endParaRPr lang="zh-CN" altLang="en-US" sz="5400" b="1" dirty="0">
              <a:gradFill flip="none" rotWithShape="1">
                <a:gsLst>
                  <a:gs pos="0">
                    <a:srgbClr val="DE0824"/>
                  </a:gs>
                  <a:gs pos="36000">
                    <a:srgbClr val="E12913"/>
                  </a:gs>
                  <a:gs pos="71000">
                    <a:srgbClr val="F4AD2D"/>
                  </a:gs>
                  <a:gs pos="100000">
                    <a:srgbClr val="FCE538"/>
                  </a:gs>
                </a:gsLst>
                <a:lin ang="16200000" scaled="1"/>
                <a:tileRect/>
              </a:gradFill>
              <a:latin typeface="微软雅黑" panose="020B0503020204020204" pitchFamily="34" charset="-122"/>
              <a:ea typeface="微软雅黑" panose="020B0503020204020204" pitchFamily="34" charset="-122"/>
            </a:endParaRPr>
          </a:p>
        </p:txBody>
      </p:sp>
      <p:sp>
        <p:nvSpPr>
          <p:cNvPr id="6" name="文本框 5"/>
          <p:cNvSpPr txBox="1"/>
          <p:nvPr/>
        </p:nvSpPr>
        <p:spPr>
          <a:xfrm>
            <a:off x="2342769" y="2374897"/>
            <a:ext cx="4226991" cy="400110"/>
          </a:xfrm>
          <a:prstGeom prst="rect">
            <a:avLst/>
          </a:prstGeom>
          <a:noFill/>
        </p:spPr>
        <p:txBody>
          <a:bodyPr wrap="none" rtlCol="0">
            <a:spAutoFit/>
          </a:bodyPr>
          <a:lstStyle/>
          <a:p>
            <a:r>
              <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第一</a:t>
            </a:r>
            <a:r>
              <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rPr>
              <a:t>WWW.1PPT.COM </a:t>
            </a:r>
            <a:r>
              <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834328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750"/>
                                        <p:tgtEl>
                                          <p:spTgt spid="5"/>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14598" y="11174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点击添加小标题</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 name="椭圆 2"/>
          <p:cNvSpPr/>
          <p:nvPr/>
        </p:nvSpPr>
        <p:spPr>
          <a:xfrm>
            <a:off x="1266964" y="2100096"/>
            <a:ext cx="1263742" cy="1263742"/>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4" name="Freeform 5"/>
          <p:cNvSpPr>
            <a:spLocks/>
          </p:cNvSpPr>
          <p:nvPr/>
        </p:nvSpPr>
        <p:spPr bwMode="auto">
          <a:xfrm>
            <a:off x="1311197" y="2865571"/>
            <a:ext cx="1175276" cy="469233"/>
          </a:xfrm>
          <a:custGeom>
            <a:avLst/>
            <a:gdLst>
              <a:gd name="T0" fmla="*/ 536 w 536"/>
              <a:gd name="T1" fmla="*/ 0 h 214"/>
              <a:gd name="T2" fmla="*/ 536 w 536"/>
              <a:gd name="T3" fmla="*/ 0 h 214"/>
              <a:gd name="T4" fmla="*/ 530 w 536"/>
              <a:gd name="T5" fmla="*/ 22 h 214"/>
              <a:gd name="T6" fmla="*/ 522 w 536"/>
              <a:gd name="T7" fmla="*/ 44 h 214"/>
              <a:gd name="T8" fmla="*/ 512 w 536"/>
              <a:gd name="T9" fmla="*/ 66 h 214"/>
              <a:gd name="T10" fmla="*/ 500 w 536"/>
              <a:gd name="T11" fmla="*/ 86 h 214"/>
              <a:gd name="T12" fmla="*/ 488 w 536"/>
              <a:gd name="T13" fmla="*/ 104 h 214"/>
              <a:gd name="T14" fmla="*/ 472 w 536"/>
              <a:gd name="T15" fmla="*/ 122 h 214"/>
              <a:gd name="T16" fmla="*/ 458 w 536"/>
              <a:gd name="T17" fmla="*/ 138 h 214"/>
              <a:gd name="T18" fmla="*/ 440 w 536"/>
              <a:gd name="T19" fmla="*/ 152 h 214"/>
              <a:gd name="T20" fmla="*/ 422 w 536"/>
              <a:gd name="T21" fmla="*/ 166 h 214"/>
              <a:gd name="T22" fmla="*/ 402 w 536"/>
              <a:gd name="T23" fmla="*/ 178 h 214"/>
              <a:gd name="T24" fmla="*/ 382 w 536"/>
              <a:gd name="T25" fmla="*/ 188 h 214"/>
              <a:gd name="T26" fmla="*/ 360 w 536"/>
              <a:gd name="T27" fmla="*/ 198 h 214"/>
              <a:gd name="T28" fmla="*/ 338 w 536"/>
              <a:gd name="T29" fmla="*/ 204 h 214"/>
              <a:gd name="T30" fmla="*/ 316 w 536"/>
              <a:gd name="T31" fmla="*/ 210 h 214"/>
              <a:gd name="T32" fmla="*/ 292 w 536"/>
              <a:gd name="T33" fmla="*/ 212 h 214"/>
              <a:gd name="T34" fmla="*/ 268 w 536"/>
              <a:gd name="T35" fmla="*/ 214 h 214"/>
              <a:gd name="T36" fmla="*/ 268 w 536"/>
              <a:gd name="T37" fmla="*/ 214 h 214"/>
              <a:gd name="T38" fmla="*/ 244 w 536"/>
              <a:gd name="T39" fmla="*/ 212 h 214"/>
              <a:gd name="T40" fmla="*/ 220 w 536"/>
              <a:gd name="T41" fmla="*/ 210 h 214"/>
              <a:gd name="T42" fmla="*/ 196 w 536"/>
              <a:gd name="T43" fmla="*/ 204 h 214"/>
              <a:gd name="T44" fmla="*/ 174 w 536"/>
              <a:gd name="T45" fmla="*/ 198 h 214"/>
              <a:gd name="T46" fmla="*/ 154 w 536"/>
              <a:gd name="T47" fmla="*/ 188 h 214"/>
              <a:gd name="T48" fmla="*/ 132 w 536"/>
              <a:gd name="T49" fmla="*/ 178 h 214"/>
              <a:gd name="T50" fmla="*/ 114 w 536"/>
              <a:gd name="T51" fmla="*/ 166 h 214"/>
              <a:gd name="T52" fmla="*/ 94 w 536"/>
              <a:gd name="T53" fmla="*/ 152 h 214"/>
              <a:gd name="T54" fmla="*/ 78 w 536"/>
              <a:gd name="T55" fmla="*/ 138 h 214"/>
              <a:gd name="T56" fmla="*/ 62 w 536"/>
              <a:gd name="T57" fmla="*/ 122 h 214"/>
              <a:gd name="T58" fmla="*/ 48 w 536"/>
              <a:gd name="T59" fmla="*/ 104 h 214"/>
              <a:gd name="T60" fmla="*/ 34 w 536"/>
              <a:gd name="T61" fmla="*/ 86 h 214"/>
              <a:gd name="T62" fmla="*/ 24 w 536"/>
              <a:gd name="T63" fmla="*/ 66 h 214"/>
              <a:gd name="T64" fmla="*/ 14 w 536"/>
              <a:gd name="T65" fmla="*/ 44 h 214"/>
              <a:gd name="T66" fmla="*/ 6 w 536"/>
              <a:gd name="T67" fmla="*/ 22 h 214"/>
              <a:gd name="T68" fmla="*/ 0 w 536"/>
              <a:gd name="T69" fmla="*/ 0 h 214"/>
              <a:gd name="T70" fmla="*/ 536 w 536"/>
              <a:gd name="T7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6" h="214">
                <a:moveTo>
                  <a:pt x="536" y="0"/>
                </a:moveTo>
                <a:lnTo>
                  <a:pt x="536" y="0"/>
                </a:lnTo>
                <a:lnTo>
                  <a:pt x="530" y="22"/>
                </a:lnTo>
                <a:lnTo>
                  <a:pt x="522" y="44"/>
                </a:lnTo>
                <a:lnTo>
                  <a:pt x="512" y="66"/>
                </a:lnTo>
                <a:lnTo>
                  <a:pt x="500" y="86"/>
                </a:lnTo>
                <a:lnTo>
                  <a:pt x="488" y="104"/>
                </a:lnTo>
                <a:lnTo>
                  <a:pt x="472" y="122"/>
                </a:lnTo>
                <a:lnTo>
                  <a:pt x="458" y="138"/>
                </a:lnTo>
                <a:lnTo>
                  <a:pt x="440" y="152"/>
                </a:lnTo>
                <a:lnTo>
                  <a:pt x="422" y="166"/>
                </a:lnTo>
                <a:lnTo>
                  <a:pt x="402" y="178"/>
                </a:lnTo>
                <a:lnTo>
                  <a:pt x="382" y="188"/>
                </a:lnTo>
                <a:lnTo>
                  <a:pt x="360" y="198"/>
                </a:lnTo>
                <a:lnTo>
                  <a:pt x="338" y="204"/>
                </a:lnTo>
                <a:lnTo>
                  <a:pt x="316" y="210"/>
                </a:lnTo>
                <a:lnTo>
                  <a:pt x="292" y="212"/>
                </a:lnTo>
                <a:lnTo>
                  <a:pt x="268" y="214"/>
                </a:lnTo>
                <a:lnTo>
                  <a:pt x="268" y="214"/>
                </a:lnTo>
                <a:lnTo>
                  <a:pt x="244" y="212"/>
                </a:lnTo>
                <a:lnTo>
                  <a:pt x="220" y="210"/>
                </a:lnTo>
                <a:lnTo>
                  <a:pt x="196" y="204"/>
                </a:lnTo>
                <a:lnTo>
                  <a:pt x="174" y="198"/>
                </a:lnTo>
                <a:lnTo>
                  <a:pt x="154" y="188"/>
                </a:lnTo>
                <a:lnTo>
                  <a:pt x="132" y="178"/>
                </a:lnTo>
                <a:lnTo>
                  <a:pt x="114" y="166"/>
                </a:lnTo>
                <a:lnTo>
                  <a:pt x="94" y="152"/>
                </a:lnTo>
                <a:lnTo>
                  <a:pt x="78" y="138"/>
                </a:lnTo>
                <a:lnTo>
                  <a:pt x="62" y="122"/>
                </a:lnTo>
                <a:lnTo>
                  <a:pt x="48" y="104"/>
                </a:lnTo>
                <a:lnTo>
                  <a:pt x="34" y="86"/>
                </a:lnTo>
                <a:lnTo>
                  <a:pt x="24" y="66"/>
                </a:lnTo>
                <a:lnTo>
                  <a:pt x="14" y="44"/>
                </a:lnTo>
                <a:lnTo>
                  <a:pt x="6" y="22"/>
                </a:lnTo>
                <a:lnTo>
                  <a:pt x="0" y="0"/>
                </a:lnTo>
                <a:lnTo>
                  <a:pt x="536"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TextBox 4"/>
          <p:cNvSpPr txBox="1"/>
          <p:nvPr/>
        </p:nvSpPr>
        <p:spPr>
          <a:xfrm>
            <a:off x="1344032" y="2547301"/>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投入</a:t>
            </a:r>
            <a:r>
              <a:rPr kumimoji="0" lang="en-US" altLang="zh-CN"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20%</a:t>
            </a:r>
          </a:p>
        </p:txBody>
      </p:sp>
      <p:sp>
        <p:nvSpPr>
          <p:cNvPr id="6" name="椭圆 5"/>
          <p:cNvSpPr/>
          <p:nvPr/>
        </p:nvSpPr>
        <p:spPr>
          <a:xfrm>
            <a:off x="3049074" y="2100096"/>
            <a:ext cx="1263742" cy="1263742"/>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7" name="Freeform 6"/>
          <p:cNvSpPr>
            <a:spLocks/>
          </p:cNvSpPr>
          <p:nvPr/>
        </p:nvSpPr>
        <p:spPr bwMode="auto">
          <a:xfrm>
            <a:off x="3077958" y="2742780"/>
            <a:ext cx="1205973" cy="592024"/>
          </a:xfrm>
          <a:custGeom>
            <a:avLst/>
            <a:gdLst>
              <a:gd name="T0" fmla="*/ 550 w 550"/>
              <a:gd name="T1" fmla="*/ 0 h 270"/>
              <a:gd name="T2" fmla="*/ 550 w 550"/>
              <a:gd name="T3" fmla="*/ 0 h 270"/>
              <a:gd name="T4" fmla="*/ 548 w 550"/>
              <a:gd name="T5" fmla="*/ 26 h 270"/>
              <a:gd name="T6" fmla="*/ 544 w 550"/>
              <a:gd name="T7" fmla="*/ 54 h 270"/>
              <a:gd name="T8" fmla="*/ 536 w 550"/>
              <a:gd name="T9" fmla="*/ 80 h 270"/>
              <a:gd name="T10" fmla="*/ 526 w 550"/>
              <a:gd name="T11" fmla="*/ 104 h 270"/>
              <a:gd name="T12" fmla="*/ 514 w 550"/>
              <a:gd name="T13" fmla="*/ 128 h 270"/>
              <a:gd name="T14" fmla="*/ 502 w 550"/>
              <a:gd name="T15" fmla="*/ 150 h 270"/>
              <a:gd name="T16" fmla="*/ 486 w 550"/>
              <a:gd name="T17" fmla="*/ 172 h 270"/>
              <a:gd name="T18" fmla="*/ 468 w 550"/>
              <a:gd name="T19" fmla="*/ 190 h 270"/>
              <a:gd name="T20" fmla="*/ 448 w 550"/>
              <a:gd name="T21" fmla="*/ 208 h 270"/>
              <a:gd name="T22" fmla="*/ 428 w 550"/>
              <a:gd name="T23" fmla="*/ 224 h 270"/>
              <a:gd name="T24" fmla="*/ 404 w 550"/>
              <a:gd name="T25" fmla="*/ 238 h 270"/>
              <a:gd name="T26" fmla="*/ 380 w 550"/>
              <a:gd name="T27" fmla="*/ 248 h 270"/>
              <a:gd name="T28" fmla="*/ 356 w 550"/>
              <a:gd name="T29" fmla="*/ 258 h 270"/>
              <a:gd name="T30" fmla="*/ 330 w 550"/>
              <a:gd name="T31" fmla="*/ 264 h 270"/>
              <a:gd name="T32" fmla="*/ 302 w 550"/>
              <a:gd name="T33" fmla="*/ 268 h 270"/>
              <a:gd name="T34" fmla="*/ 274 w 550"/>
              <a:gd name="T35" fmla="*/ 270 h 270"/>
              <a:gd name="T36" fmla="*/ 274 w 550"/>
              <a:gd name="T37" fmla="*/ 270 h 270"/>
              <a:gd name="T38" fmla="*/ 246 w 550"/>
              <a:gd name="T39" fmla="*/ 268 h 270"/>
              <a:gd name="T40" fmla="*/ 220 w 550"/>
              <a:gd name="T41" fmla="*/ 264 h 270"/>
              <a:gd name="T42" fmla="*/ 194 w 550"/>
              <a:gd name="T43" fmla="*/ 258 h 270"/>
              <a:gd name="T44" fmla="*/ 168 w 550"/>
              <a:gd name="T45" fmla="*/ 248 h 270"/>
              <a:gd name="T46" fmla="*/ 144 w 550"/>
              <a:gd name="T47" fmla="*/ 238 h 270"/>
              <a:gd name="T48" fmla="*/ 122 w 550"/>
              <a:gd name="T49" fmla="*/ 224 h 270"/>
              <a:gd name="T50" fmla="*/ 102 w 550"/>
              <a:gd name="T51" fmla="*/ 208 h 270"/>
              <a:gd name="T52" fmla="*/ 82 w 550"/>
              <a:gd name="T53" fmla="*/ 190 h 270"/>
              <a:gd name="T54" fmla="*/ 64 w 550"/>
              <a:gd name="T55" fmla="*/ 172 h 270"/>
              <a:gd name="T56" fmla="*/ 48 w 550"/>
              <a:gd name="T57" fmla="*/ 150 h 270"/>
              <a:gd name="T58" fmla="*/ 34 w 550"/>
              <a:gd name="T59" fmla="*/ 128 h 270"/>
              <a:gd name="T60" fmla="*/ 22 w 550"/>
              <a:gd name="T61" fmla="*/ 104 h 270"/>
              <a:gd name="T62" fmla="*/ 14 w 550"/>
              <a:gd name="T63" fmla="*/ 80 h 270"/>
              <a:gd name="T64" fmla="*/ 6 w 550"/>
              <a:gd name="T65" fmla="*/ 54 h 270"/>
              <a:gd name="T66" fmla="*/ 2 w 550"/>
              <a:gd name="T67" fmla="*/ 26 h 270"/>
              <a:gd name="T68" fmla="*/ 0 w 550"/>
              <a:gd name="T69" fmla="*/ 0 h 270"/>
              <a:gd name="T70" fmla="*/ 550 w 550"/>
              <a:gd name="T71"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0" h="270">
                <a:moveTo>
                  <a:pt x="550" y="0"/>
                </a:moveTo>
                <a:lnTo>
                  <a:pt x="550" y="0"/>
                </a:lnTo>
                <a:lnTo>
                  <a:pt x="548" y="26"/>
                </a:lnTo>
                <a:lnTo>
                  <a:pt x="544" y="54"/>
                </a:lnTo>
                <a:lnTo>
                  <a:pt x="536" y="80"/>
                </a:lnTo>
                <a:lnTo>
                  <a:pt x="526" y="104"/>
                </a:lnTo>
                <a:lnTo>
                  <a:pt x="514" y="128"/>
                </a:lnTo>
                <a:lnTo>
                  <a:pt x="502" y="150"/>
                </a:lnTo>
                <a:lnTo>
                  <a:pt x="486" y="172"/>
                </a:lnTo>
                <a:lnTo>
                  <a:pt x="468" y="190"/>
                </a:lnTo>
                <a:lnTo>
                  <a:pt x="448" y="208"/>
                </a:lnTo>
                <a:lnTo>
                  <a:pt x="428" y="224"/>
                </a:lnTo>
                <a:lnTo>
                  <a:pt x="404" y="238"/>
                </a:lnTo>
                <a:lnTo>
                  <a:pt x="380" y="248"/>
                </a:lnTo>
                <a:lnTo>
                  <a:pt x="356" y="258"/>
                </a:lnTo>
                <a:lnTo>
                  <a:pt x="330" y="264"/>
                </a:lnTo>
                <a:lnTo>
                  <a:pt x="302" y="268"/>
                </a:lnTo>
                <a:lnTo>
                  <a:pt x="274" y="270"/>
                </a:lnTo>
                <a:lnTo>
                  <a:pt x="274" y="270"/>
                </a:lnTo>
                <a:lnTo>
                  <a:pt x="246" y="268"/>
                </a:lnTo>
                <a:lnTo>
                  <a:pt x="220" y="264"/>
                </a:lnTo>
                <a:lnTo>
                  <a:pt x="194" y="258"/>
                </a:lnTo>
                <a:lnTo>
                  <a:pt x="168" y="248"/>
                </a:lnTo>
                <a:lnTo>
                  <a:pt x="144" y="238"/>
                </a:lnTo>
                <a:lnTo>
                  <a:pt x="122" y="224"/>
                </a:lnTo>
                <a:lnTo>
                  <a:pt x="102" y="208"/>
                </a:lnTo>
                <a:lnTo>
                  <a:pt x="82" y="190"/>
                </a:lnTo>
                <a:lnTo>
                  <a:pt x="64" y="172"/>
                </a:lnTo>
                <a:lnTo>
                  <a:pt x="48" y="150"/>
                </a:lnTo>
                <a:lnTo>
                  <a:pt x="34" y="128"/>
                </a:lnTo>
                <a:lnTo>
                  <a:pt x="22" y="104"/>
                </a:lnTo>
                <a:lnTo>
                  <a:pt x="14" y="80"/>
                </a:lnTo>
                <a:lnTo>
                  <a:pt x="6" y="54"/>
                </a:lnTo>
                <a:lnTo>
                  <a:pt x="2" y="26"/>
                </a:lnTo>
                <a:lnTo>
                  <a:pt x="0" y="0"/>
                </a:lnTo>
                <a:lnTo>
                  <a:pt x="55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TextBox 7"/>
          <p:cNvSpPr txBox="1"/>
          <p:nvPr/>
        </p:nvSpPr>
        <p:spPr>
          <a:xfrm>
            <a:off x="3149536" y="2547301"/>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支出</a:t>
            </a:r>
            <a:r>
              <a:rPr kumimoji="0" lang="en-US" altLang="zh-CN"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40%</a:t>
            </a:r>
          </a:p>
        </p:txBody>
      </p:sp>
      <p:sp>
        <p:nvSpPr>
          <p:cNvPr id="9" name="椭圆 8"/>
          <p:cNvSpPr/>
          <p:nvPr/>
        </p:nvSpPr>
        <p:spPr>
          <a:xfrm>
            <a:off x="4831184" y="2100096"/>
            <a:ext cx="1263742" cy="1263742"/>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0" name="Freeform 7"/>
          <p:cNvSpPr>
            <a:spLocks/>
          </p:cNvSpPr>
          <p:nvPr/>
        </p:nvSpPr>
        <p:spPr bwMode="auto">
          <a:xfrm>
            <a:off x="4860069" y="2571752"/>
            <a:ext cx="1205973" cy="763052"/>
          </a:xfrm>
          <a:custGeom>
            <a:avLst/>
            <a:gdLst>
              <a:gd name="T0" fmla="*/ 540 w 550"/>
              <a:gd name="T1" fmla="*/ 0 h 348"/>
              <a:gd name="T2" fmla="*/ 540 w 550"/>
              <a:gd name="T3" fmla="*/ 0 h 348"/>
              <a:gd name="T4" fmla="*/ 544 w 550"/>
              <a:gd name="T5" fmla="*/ 18 h 348"/>
              <a:gd name="T6" fmla="*/ 546 w 550"/>
              <a:gd name="T7" fmla="*/ 36 h 348"/>
              <a:gd name="T8" fmla="*/ 548 w 550"/>
              <a:gd name="T9" fmla="*/ 54 h 348"/>
              <a:gd name="T10" fmla="*/ 550 w 550"/>
              <a:gd name="T11" fmla="*/ 74 h 348"/>
              <a:gd name="T12" fmla="*/ 550 w 550"/>
              <a:gd name="T13" fmla="*/ 74 h 348"/>
              <a:gd name="T14" fmla="*/ 548 w 550"/>
              <a:gd name="T15" fmla="*/ 102 h 348"/>
              <a:gd name="T16" fmla="*/ 544 w 550"/>
              <a:gd name="T17" fmla="*/ 128 h 348"/>
              <a:gd name="T18" fmla="*/ 536 w 550"/>
              <a:gd name="T19" fmla="*/ 154 h 348"/>
              <a:gd name="T20" fmla="*/ 528 w 550"/>
              <a:gd name="T21" fmla="*/ 180 h 348"/>
              <a:gd name="T22" fmla="*/ 516 w 550"/>
              <a:gd name="T23" fmla="*/ 204 h 348"/>
              <a:gd name="T24" fmla="*/ 502 w 550"/>
              <a:gd name="T25" fmla="*/ 226 h 348"/>
              <a:gd name="T26" fmla="*/ 486 w 550"/>
              <a:gd name="T27" fmla="*/ 248 h 348"/>
              <a:gd name="T28" fmla="*/ 468 w 550"/>
              <a:gd name="T29" fmla="*/ 268 h 348"/>
              <a:gd name="T30" fmla="*/ 450 w 550"/>
              <a:gd name="T31" fmla="*/ 286 h 348"/>
              <a:gd name="T32" fmla="*/ 428 w 550"/>
              <a:gd name="T33" fmla="*/ 300 h 348"/>
              <a:gd name="T34" fmla="*/ 406 w 550"/>
              <a:gd name="T35" fmla="*/ 314 h 348"/>
              <a:gd name="T36" fmla="*/ 382 w 550"/>
              <a:gd name="T37" fmla="*/ 326 h 348"/>
              <a:gd name="T38" fmla="*/ 356 w 550"/>
              <a:gd name="T39" fmla="*/ 336 h 348"/>
              <a:gd name="T40" fmla="*/ 330 w 550"/>
              <a:gd name="T41" fmla="*/ 342 h 348"/>
              <a:gd name="T42" fmla="*/ 302 w 550"/>
              <a:gd name="T43" fmla="*/ 346 h 348"/>
              <a:gd name="T44" fmla="*/ 274 w 550"/>
              <a:gd name="T45" fmla="*/ 348 h 348"/>
              <a:gd name="T46" fmla="*/ 274 w 550"/>
              <a:gd name="T47" fmla="*/ 348 h 348"/>
              <a:gd name="T48" fmla="*/ 246 w 550"/>
              <a:gd name="T49" fmla="*/ 346 h 348"/>
              <a:gd name="T50" fmla="*/ 220 w 550"/>
              <a:gd name="T51" fmla="*/ 342 h 348"/>
              <a:gd name="T52" fmla="*/ 192 w 550"/>
              <a:gd name="T53" fmla="*/ 336 h 348"/>
              <a:gd name="T54" fmla="*/ 168 w 550"/>
              <a:gd name="T55" fmla="*/ 326 h 348"/>
              <a:gd name="T56" fmla="*/ 144 w 550"/>
              <a:gd name="T57" fmla="*/ 314 h 348"/>
              <a:gd name="T58" fmla="*/ 120 w 550"/>
              <a:gd name="T59" fmla="*/ 300 h 348"/>
              <a:gd name="T60" fmla="*/ 100 w 550"/>
              <a:gd name="T61" fmla="*/ 286 h 348"/>
              <a:gd name="T62" fmla="*/ 80 w 550"/>
              <a:gd name="T63" fmla="*/ 268 h 348"/>
              <a:gd name="T64" fmla="*/ 62 w 550"/>
              <a:gd name="T65" fmla="*/ 248 h 348"/>
              <a:gd name="T66" fmla="*/ 46 w 550"/>
              <a:gd name="T67" fmla="*/ 226 h 348"/>
              <a:gd name="T68" fmla="*/ 32 w 550"/>
              <a:gd name="T69" fmla="*/ 204 h 348"/>
              <a:gd name="T70" fmla="*/ 22 w 550"/>
              <a:gd name="T71" fmla="*/ 180 h 348"/>
              <a:gd name="T72" fmla="*/ 12 w 550"/>
              <a:gd name="T73" fmla="*/ 154 h 348"/>
              <a:gd name="T74" fmla="*/ 6 w 550"/>
              <a:gd name="T75" fmla="*/ 128 h 348"/>
              <a:gd name="T76" fmla="*/ 2 w 550"/>
              <a:gd name="T77" fmla="*/ 102 h 348"/>
              <a:gd name="T78" fmla="*/ 0 w 550"/>
              <a:gd name="T79" fmla="*/ 74 h 348"/>
              <a:gd name="T80" fmla="*/ 0 w 550"/>
              <a:gd name="T81" fmla="*/ 74 h 348"/>
              <a:gd name="T82" fmla="*/ 0 w 550"/>
              <a:gd name="T83" fmla="*/ 54 h 348"/>
              <a:gd name="T84" fmla="*/ 2 w 550"/>
              <a:gd name="T85" fmla="*/ 36 h 348"/>
              <a:gd name="T86" fmla="*/ 6 w 550"/>
              <a:gd name="T87" fmla="*/ 18 h 348"/>
              <a:gd name="T88" fmla="*/ 10 w 550"/>
              <a:gd name="T89" fmla="*/ 0 h 348"/>
              <a:gd name="T90" fmla="*/ 540 w 550"/>
              <a:gd name="T91"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50" h="348">
                <a:moveTo>
                  <a:pt x="540" y="0"/>
                </a:moveTo>
                <a:lnTo>
                  <a:pt x="540" y="0"/>
                </a:lnTo>
                <a:lnTo>
                  <a:pt x="544" y="18"/>
                </a:lnTo>
                <a:lnTo>
                  <a:pt x="546" y="36"/>
                </a:lnTo>
                <a:lnTo>
                  <a:pt x="548" y="54"/>
                </a:lnTo>
                <a:lnTo>
                  <a:pt x="550" y="74"/>
                </a:lnTo>
                <a:lnTo>
                  <a:pt x="550" y="74"/>
                </a:lnTo>
                <a:lnTo>
                  <a:pt x="548" y="102"/>
                </a:lnTo>
                <a:lnTo>
                  <a:pt x="544" y="128"/>
                </a:lnTo>
                <a:lnTo>
                  <a:pt x="536" y="154"/>
                </a:lnTo>
                <a:lnTo>
                  <a:pt x="528" y="180"/>
                </a:lnTo>
                <a:lnTo>
                  <a:pt x="516" y="204"/>
                </a:lnTo>
                <a:lnTo>
                  <a:pt x="502" y="226"/>
                </a:lnTo>
                <a:lnTo>
                  <a:pt x="486" y="248"/>
                </a:lnTo>
                <a:lnTo>
                  <a:pt x="468" y="268"/>
                </a:lnTo>
                <a:lnTo>
                  <a:pt x="450" y="286"/>
                </a:lnTo>
                <a:lnTo>
                  <a:pt x="428" y="300"/>
                </a:lnTo>
                <a:lnTo>
                  <a:pt x="406" y="314"/>
                </a:lnTo>
                <a:lnTo>
                  <a:pt x="382" y="326"/>
                </a:lnTo>
                <a:lnTo>
                  <a:pt x="356" y="336"/>
                </a:lnTo>
                <a:lnTo>
                  <a:pt x="330" y="342"/>
                </a:lnTo>
                <a:lnTo>
                  <a:pt x="302" y="346"/>
                </a:lnTo>
                <a:lnTo>
                  <a:pt x="274" y="348"/>
                </a:lnTo>
                <a:lnTo>
                  <a:pt x="274" y="348"/>
                </a:lnTo>
                <a:lnTo>
                  <a:pt x="246" y="346"/>
                </a:lnTo>
                <a:lnTo>
                  <a:pt x="220" y="342"/>
                </a:lnTo>
                <a:lnTo>
                  <a:pt x="192" y="336"/>
                </a:lnTo>
                <a:lnTo>
                  <a:pt x="168" y="326"/>
                </a:lnTo>
                <a:lnTo>
                  <a:pt x="144" y="314"/>
                </a:lnTo>
                <a:lnTo>
                  <a:pt x="120" y="300"/>
                </a:lnTo>
                <a:lnTo>
                  <a:pt x="100" y="286"/>
                </a:lnTo>
                <a:lnTo>
                  <a:pt x="80" y="268"/>
                </a:lnTo>
                <a:lnTo>
                  <a:pt x="62" y="248"/>
                </a:lnTo>
                <a:lnTo>
                  <a:pt x="46" y="226"/>
                </a:lnTo>
                <a:lnTo>
                  <a:pt x="32" y="204"/>
                </a:lnTo>
                <a:lnTo>
                  <a:pt x="22" y="180"/>
                </a:lnTo>
                <a:lnTo>
                  <a:pt x="12" y="154"/>
                </a:lnTo>
                <a:lnTo>
                  <a:pt x="6" y="128"/>
                </a:lnTo>
                <a:lnTo>
                  <a:pt x="2" y="102"/>
                </a:lnTo>
                <a:lnTo>
                  <a:pt x="0" y="74"/>
                </a:lnTo>
                <a:lnTo>
                  <a:pt x="0" y="74"/>
                </a:lnTo>
                <a:lnTo>
                  <a:pt x="0" y="54"/>
                </a:lnTo>
                <a:lnTo>
                  <a:pt x="2" y="36"/>
                </a:lnTo>
                <a:lnTo>
                  <a:pt x="6" y="18"/>
                </a:lnTo>
                <a:lnTo>
                  <a:pt x="10" y="0"/>
                </a:lnTo>
                <a:lnTo>
                  <a:pt x="540"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 name="TextBox 10"/>
          <p:cNvSpPr txBox="1"/>
          <p:nvPr/>
        </p:nvSpPr>
        <p:spPr>
          <a:xfrm>
            <a:off x="4914343" y="2547301"/>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利润</a:t>
            </a:r>
            <a:r>
              <a:rPr kumimoji="0" lang="en-US" altLang="zh-CN"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60%</a:t>
            </a:r>
          </a:p>
        </p:txBody>
      </p:sp>
      <p:sp>
        <p:nvSpPr>
          <p:cNvPr id="12" name="椭圆 11"/>
          <p:cNvSpPr/>
          <p:nvPr/>
        </p:nvSpPr>
        <p:spPr>
          <a:xfrm>
            <a:off x="6613295" y="2100096"/>
            <a:ext cx="1263742" cy="1263742"/>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3" name="Freeform 8"/>
          <p:cNvSpPr>
            <a:spLocks/>
          </p:cNvSpPr>
          <p:nvPr/>
        </p:nvSpPr>
        <p:spPr bwMode="auto">
          <a:xfrm>
            <a:off x="6642181" y="2334942"/>
            <a:ext cx="1205973" cy="999862"/>
          </a:xfrm>
          <a:custGeom>
            <a:avLst/>
            <a:gdLst>
              <a:gd name="T0" fmla="*/ 482 w 550"/>
              <a:gd name="T1" fmla="*/ 0 h 456"/>
              <a:gd name="T2" fmla="*/ 482 w 550"/>
              <a:gd name="T3" fmla="*/ 0 h 456"/>
              <a:gd name="T4" fmla="*/ 496 w 550"/>
              <a:gd name="T5" fmla="*/ 18 h 456"/>
              <a:gd name="T6" fmla="*/ 510 w 550"/>
              <a:gd name="T7" fmla="*/ 38 h 456"/>
              <a:gd name="T8" fmla="*/ 522 w 550"/>
              <a:gd name="T9" fmla="*/ 60 h 456"/>
              <a:gd name="T10" fmla="*/ 532 w 550"/>
              <a:gd name="T11" fmla="*/ 82 h 456"/>
              <a:gd name="T12" fmla="*/ 540 w 550"/>
              <a:gd name="T13" fmla="*/ 106 h 456"/>
              <a:gd name="T14" fmla="*/ 546 w 550"/>
              <a:gd name="T15" fmla="*/ 130 h 456"/>
              <a:gd name="T16" fmla="*/ 550 w 550"/>
              <a:gd name="T17" fmla="*/ 156 h 456"/>
              <a:gd name="T18" fmla="*/ 550 w 550"/>
              <a:gd name="T19" fmla="*/ 182 h 456"/>
              <a:gd name="T20" fmla="*/ 550 w 550"/>
              <a:gd name="T21" fmla="*/ 182 h 456"/>
              <a:gd name="T22" fmla="*/ 548 w 550"/>
              <a:gd name="T23" fmla="*/ 210 h 456"/>
              <a:gd name="T24" fmla="*/ 544 w 550"/>
              <a:gd name="T25" fmla="*/ 236 h 456"/>
              <a:gd name="T26" fmla="*/ 538 w 550"/>
              <a:gd name="T27" fmla="*/ 262 h 456"/>
              <a:gd name="T28" fmla="*/ 528 w 550"/>
              <a:gd name="T29" fmla="*/ 288 h 456"/>
              <a:gd name="T30" fmla="*/ 518 w 550"/>
              <a:gd name="T31" fmla="*/ 312 h 456"/>
              <a:gd name="T32" fmla="*/ 504 w 550"/>
              <a:gd name="T33" fmla="*/ 334 h 456"/>
              <a:gd name="T34" fmla="*/ 488 w 550"/>
              <a:gd name="T35" fmla="*/ 356 h 456"/>
              <a:gd name="T36" fmla="*/ 470 w 550"/>
              <a:gd name="T37" fmla="*/ 376 h 456"/>
              <a:gd name="T38" fmla="*/ 450 w 550"/>
              <a:gd name="T39" fmla="*/ 394 h 456"/>
              <a:gd name="T40" fmla="*/ 430 w 550"/>
              <a:gd name="T41" fmla="*/ 408 h 456"/>
              <a:gd name="T42" fmla="*/ 406 w 550"/>
              <a:gd name="T43" fmla="*/ 422 h 456"/>
              <a:gd name="T44" fmla="*/ 382 w 550"/>
              <a:gd name="T45" fmla="*/ 434 h 456"/>
              <a:gd name="T46" fmla="*/ 358 w 550"/>
              <a:gd name="T47" fmla="*/ 444 h 456"/>
              <a:gd name="T48" fmla="*/ 330 w 550"/>
              <a:gd name="T49" fmla="*/ 450 h 456"/>
              <a:gd name="T50" fmla="*/ 304 w 550"/>
              <a:gd name="T51" fmla="*/ 454 h 456"/>
              <a:gd name="T52" fmla="*/ 276 w 550"/>
              <a:gd name="T53" fmla="*/ 456 h 456"/>
              <a:gd name="T54" fmla="*/ 276 w 550"/>
              <a:gd name="T55" fmla="*/ 456 h 456"/>
              <a:gd name="T56" fmla="*/ 248 w 550"/>
              <a:gd name="T57" fmla="*/ 454 h 456"/>
              <a:gd name="T58" fmla="*/ 220 w 550"/>
              <a:gd name="T59" fmla="*/ 450 h 456"/>
              <a:gd name="T60" fmla="*/ 194 w 550"/>
              <a:gd name="T61" fmla="*/ 444 h 456"/>
              <a:gd name="T62" fmla="*/ 168 w 550"/>
              <a:gd name="T63" fmla="*/ 434 h 456"/>
              <a:gd name="T64" fmla="*/ 144 w 550"/>
              <a:gd name="T65" fmla="*/ 422 h 456"/>
              <a:gd name="T66" fmla="*/ 122 w 550"/>
              <a:gd name="T67" fmla="*/ 408 h 456"/>
              <a:gd name="T68" fmla="*/ 100 w 550"/>
              <a:gd name="T69" fmla="*/ 394 h 456"/>
              <a:gd name="T70" fmla="*/ 82 w 550"/>
              <a:gd name="T71" fmla="*/ 376 h 456"/>
              <a:gd name="T72" fmla="*/ 64 w 550"/>
              <a:gd name="T73" fmla="*/ 356 h 456"/>
              <a:gd name="T74" fmla="*/ 48 w 550"/>
              <a:gd name="T75" fmla="*/ 334 h 456"/>
              <a:gd name="T76" fmla="*/ 34 w 550"/>
              <a:gd name="T77" fmla="*/ 312 h 456"/>
              <a:gd name="T78" fmla="*/ 22 w 550"/>
              <a:gd name="T79" fmla="*/ 288 h 456"/>
              <a:gd name="T80" fmla="*/ 14 w 550"/>
              <a:gd name="T81" fmla="*/ 262 h 456"/>
              <a:gd name="T82" fmla="*/ 6 w 550"/>
              <a:gd name="T83" fmla="*/ 236 h 456"/>
              <a:gd name="T84" fmla="*/ 2 w 550"/>
              <a:gd name="T85" fmla="*/ 210 h 456"/>
              <a:gd name="T86" fmla="*/ 0 w 550"/>
              <a:gd name="T87" fmla="*/ 182 h 456"/>
              <a:gd name="T88" fmla="*/ 0 w 550"/>
              <a:gd name="T89" fmla="*/ 182 h 456"/>
              <a:gd name="T90" fmla="*/ 2 w 550"/>
              <a:gd name="T91" fmla="*/ 156 h 456"/>
              <a:gd name="T92" fmla="*/ 6 w 550"/>
              <a:gd name="T93" fmla="*/ 130 h 456"/>
              <a:gd name="T94" fmla="*/ 12 w 550"/>
              <a:gd name="T95" fmla="*/ 106 h 456"/>
              <a:gd name="T96" fmla="*/ 20 w 550"/>
              <a:gd name="T97" fmla="*/ 82 h 456"/>
              <a:gd name="T98" fmla="*/ 30 w 550"/>
              <a:gd name="T99" fmla="*/ 60 h 456"/>
              <a:gd name="T100" fmla="*/ 40 w 550"/>
              <a:gd name="T101" fmla="*/ 38 h 456"/>
              <a:gd name="T102" fmla="*/ 54 w 550"/>
              <a:gd name="T103" fmla="*/ 18 h 456"/>
              <a:gd name="T104" fmla="*/ 70 w 550"/>
              <a:gd name="T105" fmla="*/ 0 h 456"/>
              <a:gd name="T106" fmla="*/ 482 w 550"/>
              <a:gd name="T107"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0" h="456">
                <a:moveTo>
                  <a:pt x="482" y="0"/>
                </a:moveTo>
                <a:lnTo>
                  <a:pt x="482" y="0"/>
                </a:lnTo>
                <a:lnTo>
                  <a:pt x="496" y="18"/>
                </a:lnTo>
                <a:lnTo>
                  <a:pt x="510" y="38"/>
                </a:lnTo>
                <a:lnTo>
                  <a:pt x="522" y="60"/>
                </a:lnTo>
                <a:lnTo>
                  <a:pt x="532" y="82"/>
                </a:lnTo>
                <a:lnTo>
                  <a:pt x="540" y="106"/>
                </a:lnTo>
                <a:lnTo>
                  <a:pt x="546" y="130"/>
                </a:lnTo>
                <a:lnTo>
                  <a:pt x="550" y="156"/>
                </a:lnTo>
                <a:lnTo>
                  <a:pt x="550" y="182"/>
                </a:lnTo>
                <a:lnTo>
                  <a:pt x="550" y="182"/>
                </a:lnTo>
                <a:lnTo>
                  <a:pt x="548" y="210"/>
                </a:lnTo>
                <a:lnTo>
                  <a:pt x="544" y="236"/>
                </a:lnTo>
                <a:lnTo>
                  <a:pt x="538" y="262"/>
                </a:lnTo>
                <a:lnTo>
                  <a:pt x="528" y="288"/>
                </a:lnTo>
                <a:lnTo>
                  <a:pt x="518" y="312"/>
                </a:lnTo>
                <a:lnTo>
                  <a:pt x="504" y="334"/>
                </a:lnTo>
                <a:lnTo>
                  <a:pt x="488" y="356"/>
                </a:lnTo>
                <a:lnTo>
                  <a:pt x="470" y="376"/>
                </a:lnTo>
                <a:lnTo>
                  <a:pt x="450" y="394"/>
                </a:lnTo>
                <a:lnTo>
                  <a:pt x="430" y="408"/>
                </a:lnTo>
                <a:lnTo>
                  <a:pt x="406" y="422"/>
                </a:lnTo>
                <a:lnTo>
                  <a:pt x="382" y="434"/>
                </a:lnTo>
                <a:lnTo>
                  <a:pt x="358" y="444"/>
                </a:lnTo>
                <a:lnTo>
                  <a:pt x="330" y="450"/>
                </a:lnTo>
                <a:lnTo>
                  <a:pt x="304" y="454"/>
                </a:lnTo>
                <a:lnTo>
                  <a:pt x="276" y="456"/>
                </a:lnTo>
                <a:lnTo>
                  <a:pt x="276" y="456"/>
                </a:lnTo>
                <a:lnTo>
                  <a:pt x="248" y="454"/>
                </a:lnTo>
                <a:lnTo>
                  <a:pt x="220" y="450"/>
                </a:lnTo>
                <a:lnTo>
                  <a:pt x="194" y="444"/>
                </a:lnTo>
                <a:lnTo>
                  <a:pt x="168" y="434"/>
                </a:lnTo>
                <a:lnTo>
                  <a:pt x="144" y="422"/>
                </a:lnTo>
                <a:lnTo>
                  <a:pt x="122" y="408"/>
                </a:lnTo>
                <a:lnTo>
                  <a:pt x="100" y="394"/>
                </a:lnTo>
                <a:lnTo>
                  <a:pt x="82" y="376"/>
                </a:lnTo>
                <a:lnTo>
                  <a:pt x="64" y="356"/>
                </a:lnTo>
                <a:lnTo>
                  <a:pt x="48" y="334"/>
                </a:lnTo>
                <a:lnTo>
                  <a:pt x="34" y="312"/>
                </a:lnTo>
                <a:lnTo>
                  <a:pt x="22" y="288"/>
                </a:lnTo>
                <a:lnTo>
                  <a:pt x="14" y="262"/>
                </a:lnTo>
                <a:lnTo>
                  <a:pt x="6" y="236"/>
                </a:lnTo>
                <a:lnTo>
                  <a:pt x="2" y="210"/>
                </a:lnTo>
                <a:lnTo>
                  <a:pt x="0" y="182"/>
                </a:lnTo>
                <a:lnTo>
                  <a:pt x="0" y="182"/>
                </a:lnTo>
                <a:lnTo>
                  <a:pt x="2" y="156"/>
                </a:lnTo>
                <a:lnTo>
                  <a:pt x="6" y="130"/>
                </a:lnTo>
                <a:lnTo>
                  <a:pt x="12" y="106"/>
                </a:lnTo>
                <a:lnTo>
                  <a:pt x="20" y="82"/>
                </a:lnTo>
                <a:lnTo>
                  <a:pt x="30" y="60"/>
                </a:lnTo>
                <a:lnTo>
                  <a:pt x="40" y="38"/>
                </a:lnTo>
                <a:lnTo>
                  <a:pt x="54" y="18"/>
                </a:lnTo>
                <a:lnTo>
                  <a:pt x="70" y="0"/>
                </a:lnTo>
                <a:lnTo>
                  <a:pt x="482" y="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 name="TextBox 13"/>
          <p:cNvSpPr txBox="1"/>
          <p:nvPr/>
        </p:nvSpPr>
        <p:spPr>
          <a:xfrm>
            <a:off x="6710458" y="2547301"/>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完成</a:t>
            </a:r>
            <a:r>
              <a:rPr kumimoji="0" lang="en-US" altLang="zh-CN"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80%</a:t>
            </a:r>
          </a:p>
        </p:txBody>
      </p:sp>
      <p:grpSp>
        <p:nvGrpSpPr>
          <p:cNvPr id="15" name="组合 14"/>
          <p:cNvGrpSpPr/>
          <p:nvPr/>
        </p:nvGrpSpPr>
        <p:grpSpPr>
          <a:xfrm>
            <a:off x="811134" y="3548943"/>
            <a:ext cx="2121132" cy="678991"/>
            <a:chOff x="794684" y="3476935"/>
            <a:chExt cx="2121132" cy="678991"/>
          </a:xfrm>
        </p:grpSpPr>
        <p:sp>
          <p:nvSpPr>
            <p:cNvPr id="16" name="Text Placeholder 2"/>
            <p:cNvSpPr txBox="1">
              <a:spLocks/>
            </p:cNvSpPr>
            <p:nvPr/>
          </p:nvSpPr>
          <p:spPr bwMode="auto">
            <a:xfrm>
              <a:off x="10934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7" name="Text Placeholder 2"/>
            <p:cNvSpPr txBox="1">
              <a:spLocks/>
            </p:cNvSpPr>
            <p:nvPr/>
          </p:nvSpPr>
          <p:spPr bwMode="auto">
            <a:xfrm>
              <a:off x="7946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8" name="组合 17"/>
          <p:cNvGrpSpPr/>
          <p:nvPr/>
        </p:nvGrpSpPr>
        <p:grpSpPr>
          <a:xfrm>
            <a:off x="2611334" y="3548943"/>
            <a:ext cx="2121132" cy="678991"/>
            <a:chOff x="2627784" y="3476935"/>
            <a:chExt cx="2121132" cy="678991"/>
          </a:xfrm>
        </p:grpSpPr>
        <p:sp>
          <p:nvSpPr>
            <p:cNvPr id="19" name="Text Placeholder 2"/>
            <p:cNvSpPr txBox="1">
              <a:spLocks/>
            </p:cNvSpPr>
            <p:nvPr/>
          </p:nvSpPr>
          <p:spPr bwMode="auto">
            <a:xfrm>
              <a:off x="29265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0" name="Text Placeholder 2"/>
            <p:cNvSpPr txBox="1">
              <a:spLocks/>
            </p:cNvSpPr>
            <p:nvPr/>
          </p:nvSpPr>
          <p:spPr bwMode="auto">
            <a:xfrm>
              <a:off x="26277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21" name="组合 20"/>
          <p:cNvGrpSpPr/>
          <p:nvPr/>
        </p:nvGrpSpPr>
        <p:grpSpPr>
          <a:xfrm>
            <a:off x="4411534" y="3548943"/>
            <a:ext cx="2121132" cy="678991"/>
            <a:chOff x="4427984" y="3476935"/>
            <a:chExt cx="2121132" cy="678991"/>
          </a:xfrm>
        </p:grpSpPr>
        <p:sp>
          <p:nvSpPr>
            <p:cNvPr id="22" name="Text Placeholder 2"/>
            <p:cNvSpPr txBox="1">
              <a:spLocks/>
            </p:cNvSpPr>
            <p:nvPr/>
          </p:nvSpPr>
          <p:spPr bwMode="auto">
            <a:xfrm>
              <a:off x="47267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3" name="Text Placeholder 2"/>
            <p:cNvSpPr txBox="1">
              <a:spLocks/>
            </p:cNvSpPr>
            <p:nvPr/>
          </p:nvSpPr>
          <p:spPr bwMode="auto">
            <a:xfrm>
              <a:off x="44279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24" name="组合 23"/>
          <p:cNvGrpSpPr/>
          <p:nvPr/>
        </p:nvGrpSpPr>
        <p:grpSpPr>
          <a:xfrm>
            <a:off x="6211734" y="3548943"/>
            <a:ext cx="2121132" cy="678991"/>
            <a:chOff x="6195284" y="3476935"/>
            <a:chExt cx="2121132" cy="678991"/>
          </a:xfrm>
        </p:grpSpPr>
        <p:sp>
          <p:nvSpPr>
            <p:cNvPr id="25" name="Text Placeholder 2"/>
            <p:cNvSpPr txBox="1">
              <a:spLocks/>
            </p:cNvSpPr>
            <p:nvPr/>
          </p:nvSpPr>
          <p:spPr bwMode="auto">
            <a:xfrm>
              <a:off x="64940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6" name="Text Placeholder 2"/>
            <p:cNvSpPr txBox="1">
              <a:spLocks/>
            </p:cNvSpPr>
            <p:nvPr/>
          </p:nvSpPr>
          <p:spPr bwMode="auto">
            <a:xfrm>
              <a:off x="61952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24127153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3"/>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grpId="0" nodeType="withEffect">
                                  <p:stCondLst>
                                    <p:cond delay="20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grpId="0" nodeType="withEffect">
                                  <p:stCondLst>
                                    <p:cond delay="40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9"/>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6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1000" fill="hold"/>
                                        <p:tgtEl>
                                          <p:spTgt spid="12"/>
                                        </p:tgtEl>
                                        <p:attrNameLst>
                                          <p:attrName>ppt_w</p:attrName>
                                        </p:attrNameLst>
                                      </p:cBhvr>
                                      <p:tavLst>
                                        <p:tav tm="0">
                                          <p:val>
                                            <p:fltVal val="0"/>
                                          </p:val>
                                        </p:tav>
                                        <p:tav tm="100000">
                                          <p:val>
                                            <p:strVal val="#ppt_w"/>
                                          </p:val>
                                        </p:tav>
                                      </p:tavLst>
                                    </p:anim>
                                    <p:anim calcmode="lin" valueType="num">
                                      <p:cBhvr>
                                        <p:cTn id="30" dur="1000" fill="hold"/>
                                        <p:tgtEl>
                                          <p:spTgt spid="12"/>
                                        </p:tgtEl>
                                        <p:attrNameLst>
                                          <p:attrName>ppt_h</p:attrName>
                                        </p:attrNameLst>
                                      </p:cBhvr>
                                      <p:tavLst>
                                        <p:tav tm="0">
                                          <p:val>
                                            <p:fltVal val="0"/>
                                          </p:val>
                                        </p:tav>
                                        <p:tav tm="100000">
                                          <p:val>
                                            <p:strVal val="#ppt_h"/>
                                          </p:val>
                                        </p:tav>
                                      </p:tavLst>
                                    </p:anim>
                                    <p:anim calcmode="lin" valueType="num">
                                      <p:cBhvr>
                                        <p:cTn id="31"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100"/>
                            </p:stCondLst>
                            <p:childTnLst>
                              <p:par>
                                <p:cTn id="34" presetID="22" presetClass="entr" presetSubtype="4"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childTnLst>
                          </p:cTn>
                        </p:par>
                        <p:par>
                          <p:cTn id="37" fill="hold">
                            <p:stCondLst>
                              <p:cond delay="2600"/>
                            </p:stCondLst>
                            <p:childTnLst>
                              <p:par>
                                <p:cTn id="38" presetID="22" presetClass="entr" presetSubtype="8"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childTnLst>
                          </p:cTn>
                        </p:par>
                        <p:par>
                          <p:cTn id="41" fill="hold">
                            <p:stCondLst>
                              <p:cond delay="3100"/>
                            </p:stCondLst>
                            <p:childTnLst>
                              <p:par>
                                <p:cTn id="42" presetID="22" presetClass="entr" presetSubtype="4"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childTnLst>
                          </p:cTn>
                        </p:par>
                        <p:par>
                          <p:cTn id="45" fill="hold">
                            <p:stCondLst>
                              <p:cond delay="3600"/>
                            </p:stCondLst>
                            <p:childTnLst>
                              <p:par>
                                <p:cTn id="46" presetID="22" presetClass="entr" presetSubtype="8"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childTnLst>
                          </p:cTn>
                        </p:par>
                        <p:par>
                          <p:cTn id="49" fill="hold">
                            <p:stCondLst>
                              <p:cond delay="4100"/>
                            </p:stCondLst>
                            <p:childTnLst>
                              <p:par>
                                <p:cTn id="50" presetID="22" presetClass="entr" presetSubtype="4"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down)">
                                      <p:cBhvr>
                                        <p:cTn id="52" dur="500"/>
                                        <p:tgtEl>
                                          <p:spTgt spid="10"/>
                                        </p:tgtEl>
                                      </p:cBhvr>
                                    </p:animEffect>
                                  </p:childTnLst>
                                </p:cTn>
                              </p:par>
                            </p:childTnLst>
                          </p:cTn>
                        </p:par>
                        <p:par>
                          <p:cTn id="53" fill="hold">
                            <p:stCondLst>
                              <p:cond delay="4600"/>
                            </p:stCondLst>
                            <p:childTnLst>
                              <p:par>
                                <p:cTn id="54" presetID="2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childTnLst>
                          </p:cTn>
                        </p:par>
                        <p:par>
                          <p:cTn id="57" fill="hold">
                            <p:stCondLst>
                              <p:cond delay="5100"/>
                            </p:stCondLst>
                            <p:childTnLst>
                              <p:par>
                                <p:cTn id="58" presetID="22" presetClass="entr" presetSubtype="4"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down)">
                                      <p:cBhvr>
                                        <p:cTn id="60" dur="500"/>
                                        <p:tgtEl>
                                          <p:spTgt spid="13"/>
                                        </p:tgtEl>
                                      </p:cBhvr>
                                    </p:animEffect>
                                  </p:childTnLst>
                                </p:cTn>
                              </p:par>
                            </p:childTnLst>
                          </p:cTn>
                        </p:par>
                        <p:par>
                          <p:cTn id="61" fill="hold">
                            <p:stCondLst>
                              <p:cond delay="5600"/>
                            </p:stCondLst>
                            <p:childTnLst>
                              <p:par>
                                <p:cTn id="62" presetID="22" presetClass="entr" presetSubtype="8"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par>
                          <p:cTn id="65" fill="hold">
                            <p:stCondLst>
                              <p:cond delay="6100"/>
                            </p:stCondLst>
                            <p:childTnLst>
                              <p:par>
                                <p:cTn id="66" presetID="42" presetClass="entr" presetSubtype="0" fill="hold"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000"/>
                                        <p:tgtEl>
                                          <p:spTgt spid="15"/>
                                        </p:tgtEl>
                                      </p:cBhvr>
                                    </p:animEffect>
                                    <p:anim calcmode="lin" valueType="num">
                                      <p:cBhvr>
                                        <p:cTn id="69" dur="1000" fill="hold"/>
                                        <p:tgtEl>
                                          <p:spTgt spid="15"/>
                                        </p:tgtEl>
                                        <p:attrNameLst>
                                          <p:attrName>ppt_x</p:attrName>
                                        </p:attrNameLst>
                                      </p:cBhvr>
                                      <p:tavLst>
                                        <p:tav tm="0">
                                          <p:val>
                                            <p:strVal val="#ppt_x"/>
                                          </p:val>
                                        </p:tav>
                                        <p:tav tm="100000">
                                          <p:val>
                                            <p:strVal val="#ppt_x"/>
                                          </p:val>
                                        </p:tav>
                                      </p:tavLst>
                                    </p:anim>
                                    <p:anim calcmode="lin" valueType="num">
                                      <p:cBhvr>
                                        <p:cTn id="70" dur="1000" fill="hold"/>
                                        <p:tgtEl>
                                          <p:spTgt spid="15"/>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20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1000"/>
                                        <p:tgtEl>
                                          <p:spTgt spid="18"/>
                                        </p:tgtEl>
                                      </p:cBhvr>
                                    </p:animEffect>
                                    <p:anim calcmode="lin" valueType="num">
                                      <p:cBhvr>
                                        <p:cTn id="74" dur="1000" fill="hold"/>
                                        <p:tgtEl>
                                          <p:spTgt spid="18"/>
                                        </p:tgtEl>
                                        <p:attrNameLst>
                                          <p:attrName>ppt_x</p:attrName>
                                        </p:attrNameLst>
                                      </p:cBhvr>
                                      <p:tavLst>
                                        <p:tav tm="0">
                                          <p:val>
                                            <p:strVal val="#ppt_x"/>
                                          </p:val>
                                        </p:tav>
                                        <p:tav tm="100000">
                                          <p:val>
                                            <p:strVal val="#ppt_x"/>
                                          </p:val>
                                        </p:tav>
                                      </p:tavLst>
                                    </p:anim>
                                    <p:anim calcmode="lin" valueType="num">
                                      <p:cBhvr>
                                        <p:cTn id="75" dur="1000" fill="hold"/>
                                        <p:tgtEl>
                                          <p:spTgt spid="18"/>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40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1000"/>
                                        <p:tgtEl>
                                          <p:spTgt spid="21"/>
                                        </p:tgtEl>
                                      </p:cBhvr>
                                    </p:animEffect>
                                    <p:anim calcmode="lin" valueType="num">
                                      <p:cBhvr>
                                        <p:cTn id="79" dur="1000" fill="hold"/>
                                        <p:tgtEl>
                                          <p:spTgt spid="21"/>
                                        </p:tgtEl>
                                        <p:attrNameLst>
                                          <p:attrName>ppt_x</p:attrName>
                                        </p:attrNameLst>
                                      </p:cBhvr>
                                      <p:tavLst>
                                        <p:tav tm="0">
                                          <p:val>
                                            <p:strVal val="#ppt_x"/>
                                          </p:val>
                                        </p:tav>
                                        <p:tav tm="100000">
                                          <p:val>
                                            <p:strVal val="#ppt_x"/>
                                          </p:val>
                                        </p:tav>
                                      </p:tavLst>
                                    </p:anim>
                                    <p:anim calcmode="lin" valueType="num">
                                      <p:cBhvr>
                                        <p:cTn id="80" dur="1000" fill="hold"/>
                                        <p:tgtEl>
                                          <p:spTgt spid="21"/>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60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animBg="1"/>
      <p:bldP spid="8" grpId="0"/>
      <p:bldP spid="9" grpId="0" animBg="1"/>
      <p:bldP spid="10" grpId="0" animBg="1"/>
      <p:bldP spid="11" grpId="0"/>
      <p:bldP spid="12" grpId="0" animBg="1"/>
      <p:bldP spid="13"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2520247" y="3082109"/>
            <a:ext cx="4697435"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1" name="矩形 30"/>
          <p:cNvSpPr/>
          <p:nvPr/>
        </p:nvSpPr>
        <p:spPr>
          <a:xfrm>
            <a:off x="2088299" y="1307374"/>
            <a:ext cx="4697435"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2" name="椭圆 64"/>
          <p:cNvSpPr>
            <a:spLocks noChangeArrowheads="1"/>
          </p:cNvSpPr>
          <p:nvPr/>
        </p:nvSpPr>
        <p:spPr bwMode="auto">
          <a:xfrm>
            <a:off x="954437" y="1059932"/>
            <a:ext cx="1243759" cy="1243536"/>
          </a:xfrm>
          <a:prstGeom prst="ellipse">
            <a:avLst/>
          </a:prstGeom>
          <a:solidFill>
            <a:srgbClr val="C00000"/>
          </a:solidFill>
          <a:ln w="190500" cap="sq" cmpd="sng">
            <a:solidFill>
              <a:srgbClr val="969696"/>
            </a:solidFill>
            <a:round/>
            <a:headEnd/>
            <a:tailEnd/>
          </a:ln>
        </p:spPr>
        <p:txBody>
          <a:bodyPr lIns="68588" tIns="34294" rIns="68588" bIns="34294" anchor="ctr"/>
          <a:lstStyle/>
          <a:p>
            <a:pPr algn="ctr"/>
            <a:r>
              <a:rPr lang="zh-CN" altLang="en-US" sz="2099"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099" b="1" dirty="0">
              <a:solidFill>
                <a:schemeClr val="bg1"/>
              </a:solidFill>
              <a:latin typeface="微软雅黑" pitchFamily="34" charset="-122"/>
              <a:ea typeface="微软雅黑" pitchFamily="34" charset="-122"/>
              <a:sym typeface="宋体" panose="02010600030101010101" pitchFamily="2" charset="-122"/>
            </a:endParaRPr>
          </a:p>
        </p:txBody>
      </p:sp>
      <p:sp>
        <p:nvSpPr>
          <p:cNvPr id="33" name="TextBox 32"/>
          <p:cNvSpPr txBox="1"/>
          <p:nvPr/>
        </p:nvSpPr>
        <p:spPr>
          <a:xfrm>
            <a:off x="2436812" y="1432205"/>
            <a:ext cx="4427468" cy="1509652"/>
          </a:xfrm>
          <a:prstGeom prst="rect">
            <a:avLst/>
          </a:prstGeom>
          <a:noFill/>
        </p:spPr>
        <p:txBody>
          <a:bodyPr wrap="square" lIns="68588" tIns="34294" rIns="68588" bIns="3429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4" name="椭圆 64"/>
          <p:cNvSpPr>
            <a:spLocks noChangeArrowheads="1"/>
          </p:cNvSpPr>
          <p:nvPr/>
        </p:nvSpPr>
        <p:spPr bwMode="auto">
          <a:xfrm>
            <a:off x="7055702" y="2622358"/>
            <a:ext cx="1243759" cy="1243536"/>
          </a:xfrm>
          <a:prstGeom prst="ellipse">
            <a:avLst/>
          </a:prstGeom>
          <a:solidFill>
            <a:srgbClr val="C00000"/>
          </a:solidFill>
          <a:ln w="190500" cap="sq" cmpd="sng">
            <a:solidFill>
              <a:srgbClr val="969696"/>
            </a:solidFill>
            <a:round/>
            <a:headEnd/>
            <a:tailEnd/>
          </a:ln>
        </p:spPr>
        <p:txBody>
          <a:bodyPr lIns="68588" tIns="34294" rIns="68588" bIns="34294" anchor="ctr"/>
          <a:lstStyle/>
          <a:p>
            <a:pPr algn="ctr"/>
            <a:r>
              <a:rPr lang="zh-CN" altLang="en-US" sz="2099"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099" b="1" dirty="0">
              <a:solidFill>
                <a:schemeClr val="bg1"/>
              </a:solidFill>
              <a:latin typeface="微软雅黑" pitchFamily="34" charset="-122"/>
              <a:ea typeface="微软雅黑" pitchFamily="34" charset="-122"/>
              <a:sym typeface="宋体" panose="02010600030101010101" pitchFamily="2" charset="-122"/>
            </a:endParaRPr>
          </a:p>
        </p:txBody>
      </p:sp>
      <p:sp>
        <p:nvSpPr>
          <p:cNvPr id="62" name="TextBox 61"/>
          <p:cNvSpPr txBox="1"/>
          <p:nvPr/>
        </p:nvSpPr>
        <p:spPr>
          <a:xfrm>
            <a:off x="2436812" y="3244128"/>
            <a:ext cx="4427468" cy="1509652"/>
          </a:xfrm>
          <a:prstGeom prst="rect">
            <a:avLst/>
          </a:prstGeom>
          <a:noFill/>
        </p:spPr>
        <p:txBody>
          <a:bodyPr wrap="square" lIns="68588" tIns="34294" rIns="68588" bIns="3429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0" name="文本框 2"/>
          <p:cNvSpPr txBox="1"/>
          <p:nvPr/>
        </p:nvSpPr>
        <p:spPr>
          <a:xfrm>
            <a:off x="856029"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0139109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500" fill="hold"/>
                                        <p:tgtEl>
                                          <p:spTgt spid="32"/>
                                        </p:tgtEl>
                                        <p:attrNameLst>
                                          <p:attrName>r</p:attrName>
                                        </p:attrNameLst>
                                      </p:cBhvr>
                                    </p:animRot>
                                  </p:childTnLst>
                                </p:cTn>
                              </p:par>
                            </p:childTnLst>
                          </p:cTn>
                        </p:par>
                        <p:par>
                          <p:cTn id="19" fill="hold">
                            <p:stCondLst>
                              <p:cond delay="95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45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33"/>
                                        </p:tgtEl>
                                        <p:attrNameLst>
                                          <p:attrName>style.visibility</p:attrName>
                                        </p:attrNameLst>
                                      </p:cBhvr>
                                      <p:to>
                                        <p:strVal val="visible"/>
                                      </p:to>
                                    </p:set>
                                    <p:animEffect transition="in" filter="wipe(left)">
                                      <p:cBhvr>
                                        <p:cTn id="26" dur="100"/>
                                        <p:tgtEl>
                                          <p:spTgt spid="3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33"/>
                                        </p:tgtEl>
                                      </p:cBhvr>
                                      <p:to x="80000" y="100000"/>
                                    </p:animScale>
                                    <p:anim by="(#ppt_w*0.10)" calcmode="lin" valueType="num">
                                      <p:cBhvr>
                                        <p:cTn id="29" dur="50" autoRev="1" fill="hold">
                                          <p:stCondLst>
                                            <p:cond delay="0"/>
                                          </p:stCondLst>
                                        </p:cTn>
                                        <p:tgtEl>
                                          <p:spTgt spid="33"/>
                                        </p:tgtEl>
                                        <p:attrNameLst>
                                          <p:attrName>ppt_x</p:attrName>
                                        </p:attrNameLst>
                                      </p:cBhvr>
                                    </p:anim>
                                    <p:anim by="(-#ppt_w*0.10)" calcmode="lin" valueType="num">
                                      <p:cBhvr>
                                        <p:cTn id="30" dur="50" autoRev="1" fill="hold">
                                          <p:stCondLst>
                                            <p:cond delay="0"/>
                                          </p:stCondLst>
                                        </p:cTn>
                                        <p:tgtEl>
                                          <p:spTgt spid="33"/>
                                        </p:tgtEl>
                                        <p:attrNameLst>
                                          <p:attrName>ppt_y</p:attrName>
                                        </p:attrNameLst>
                                      </p:cBhvr>
                                    </p:anim>
                                    <p:animRot by="-480000">
                                      <p:cBhvr>
                                        <p:cTn id="31" dur="50" autoRev="1" fill="hold">
                                          <p:stCondLst>
                                            <p:cond delay="0"/>
                                          </p:stCondLst>
                                        </p:cTn>
                                        <p:tgtEl>
                                          <p:spTgt spid="33"/>
                                        </p:tgtEl>
                                        <p:attrNameLst>
                                          <p:attrName>r</p:attrName>
                                        </p:attrNameLst>
                                      </p:cBhvr>
                                    </p:animRot>
                                  </p:childTnLst>
                                </p:cTn>
                              </p:par>
                            </p:childTnLst>
                          </p:cTn>
                        </p:par>
                        <p:par>
                          <p:cTn id="32" fill="hold">
                            <p:stCondLst>
                              <p:cond delay="5660"/>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8" presetClass="emph" presetSubtype="0" fill="hold" grpId="1" nodeType="withEffect">
                                  <p:stCondLst>
                                    <p:cond delay="0"/>
                                  </p:stCondLst>
                                  <p:childTnLst>
                                    <p:animRot by="-21600000">
                                      <p:cBhvr>
                                        <p:cTn id="38" dur="500" fill="hold"/>
                                        <p:tgtEl>
                                          <p:spTgt spid="34"/>
                                        </p:tgtEl>
                                        <p:attrNameLst>
                                          <p:attrName>r</p:attrName>
                                        </p:attrNameLst>
                                      </p:cBhvr>
                                    </p:animRot>
                                  </p:childTnLst>
                                </p:cTn>
                              </p:par>
                            </p:childTnLst>
                          </p:cTn>
                        </p:par>
                        <p:par>
                          <p:cTn id="39" fill="hold">
                            <p:stCondLst>
                              <p:cond delay="6160"/>
                            </p:stCondLst>
                            <p:childTnLst>
                              <p:par>
                                <p:cTn id="40" presetID="22" presetClass="entr" presetSubtype="2"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666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62"/>
                                        </p:tgtEl>
                                        <p:attrNameLst>
                                          <p:attrName>style.visibility</p:attrName>
                                        </p:attrNameLst>
                                      </p:cBhvr>
                                      <p:to>
                                        <p:strVal val="visible"/>
                                      </p:to>
                                    </p:set>
                                    <p:animEffect transition="in" filter="wipe(left)">
                                      <p:cBhvr>
                                        <p:cTn id="46" dur="100"/>
                                        <p:tgtEl>
                                          <p:spTgt spid="62"/>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62"/>
                                        </p:tgtEl>
                                      </p:cBhvr>
                                      <p:to x="80000" y="100000"/>
                                    </p:animScale>
                                    <p:anim by="(#ppt_w*0.10)" calcmode="lin" valueType="num">
                                      <p:cBhvr>
                                        <p:cTn id="49" dur="50" autoRev="1" fill="hold">
                                          <p:stCondLst>
                                            <p:cond delay="0"/>
                                          </p:stCondLst>
                                        </p:cTn>
                                        <p:tgtEl>
                                          <p:spTgt spid="62"/>
                                        </p:tgtEl>
                                        <p:attrNameLst>
                                          <p:attrName>ppt_x</p:attrName>
                                        </p:attrNameLst>
                                      </p:cBhvr>
                                    </p:anim>
                                    <p:anim by="(-#ppt_w*0.10)" calcmode="lin" valueType="num">
                                      <p:cBhvr>
                                        <p:cTn id="50" dur="50" autoRev="1" fill="hold">
                                          <p:stCondLst>
                                            <p:cond delay="0"/>
                                          </p:stCondLst>
                                        </p:cTn>
                                        <p:tgtEl>
                                          <p:spTgt spid="62"/>
                                        </p:tgtEl>
                                        <p:attrNameLst>
                                          <p:attrName>ppt_y</p:attrName>
                                        </p:attrNameLst>
                                      </p:cBhvr>
                                    </p:anim>
                                    <p:animRot by="-480000">
                                      <p:cBhvr>
                                        <p:cTn id="51"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a:grpSpLocks/>
          </p:cNvGrpSpPr>
          <p:nvPr/>
        </p:nvGrpSpPr>
        <p:grpSpPr bwMode="auto">
          <a:xfrm>
            <a:off x="915988" y="1471712"/>
            <a:ext cx="1352550" cy="1354137"/>
            <a:chOff x="1003844" y="1472285"/>
            <a:chExt cx="1352926" cy="1352926"/>
          </a:xfrm>
        </p:grpSpPr>
        <p:sp>
          <p:nvSpPr>
            <p:cNvPr id="65" name="泪滴形 24"/>
            <p:cNvSpPr>
              <a:spLocks/>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chemeClr val="accent1"/>
            </a:solidFill>
            <a:ln>
              <a:noFill/>
            </a:ln>
          </p:spPr>
          <p:txBody>
            <a:bodyPr anchor="ct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66" name="TextBox 65"/>
            <p:cNvSpPr txBox="1"/>
            <p:nvPr/>
          </p:nvSpPr>
          <p:spPr>
            <a:xfrm>
              <a:off x="1202335" y="1840226"/>
              <a:ext cx="713855" cy="399752"/>
            </a:xfrm>
            <a:prstGeom prst="rect">
              <a:avLst/>
            </a:prstGeom>
            <a:noFill/>
          </p:spPr>
          <p:txBody>
            <a:bodyPr wrap="none">
              <a:spAutoFit/>
            </a:bodyPr>
            <a:lstStyle/>
            <a:p>
              <a:pPr fontAlgn="auto">
                <a:spcBef>
                  <a:spcPts val="0"/>
                </a:spcBef>
                <a:spcAft>
                  <a:spcPts val="0"/>
                </a:spcAft>
                <a:defRPr/>
              </a:pPr>
              <a:r>
                <a:rPr lang="en-US" altLang="zh-CN" sz="2000" kern="0" dirty="0">
                  <a:solidFill>
                    <a:schemeClr val="tx1">
                      <a:lumMod val="65000"/>
                      <a:lumOff val="35000"/>
                    </a:schemeClr>
                  </a:solidFill>
                  <a:latin typeface="微软雅黑" pitchFamily="34" charset="-122"/>
                  <a:ea typeface="微软雅黑" pitchFamily="34" charset="-122"/>
                </a:rPr>
                <a:t>35%</a:t>
              </a:r>
              <a:endParaRPr lang="zh-CN" altLang="en-US" sz="2000" kern="0" dirty="0">
                <a:solidFill>
                  <a:schemeClr val="tx1">
                    <a:lumMod val="65000"/>
                    <a:lumOff val="35000"/>
                  </a:schemeClr>
                </a:solidFill>
                <a:latin typeface="微软雅黑" pitchFamily="34" charset="-122"/>
                <a:ea typeface="微软雅黑" pitchFamily="34" charset="-122"/>
              </a:endParaRPr>
            </a:p>
          </p:txBody>
        </p:sp>
      </p:grpSp>
      <p:grpSp>
        <p:nvGrpSpPr>
          <p:cNvPr id="71" name="组合 70"/>
          <p:cNvGrpSpPr>
            <a:grpSpLocks/>
          </p:cNvGrpSpPr>
          <p:nvPr/>
        </p:nvGrpSpPr>
        <p:grpSpPr bwMode="auto">
          <a:xfrm>
            <a:off x="755650" y="2860774"/>
            <a:ext cx="1512888" cy="1514475"/>
            <a:chOff x="827584" y="2860726"/>
            <a:chExt cx="1512620" cy="1513898"/>
          </a:xfrm>
        </p:grpSpPr>
        <p:sp>
          <p:nvSpPr>
            <p:cNvPr id="73" name="泪滴形 38"/>
            <p:cNvSpPr>
              <a:spLocks/>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chemeClr val="accent2"/>
            </a:solidFill>
            <a:ln>
              <a:noFill/>
            </a:ln>
          </p:spPr>
          <p:txBody>
            <a:bodyPr anchor="ct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78" name="TextBox 77"/>
            <p:cNvSpPr txBox="1"/>
            <p:nvPr/>
          </p:nvSpPr>
          <p:spPr>
            <a:xfrm>
              <a:off x="1114871" y="3544678"/>
              <a:ext cx="740777" cy="399958"/>
            </a:xfrm>
            <a:prstGeom prst="rect">
              <a:avLst/>
            </a:prstGeom>
            <a:noFill/>
          </p:spPr>
          <p:txBody>
            <a:bodyPr wrap="none">
              <a:spAutoFit/>
            </a:bodyPr>
            <a:lstStyle/>
            <a:p>
              <a:pPr fontAlgn="auto">
                <a:spcBef>
                  <a:spcPts val="0"/>
                </a:spcBef>
                <a:spcAft>
                  <a:spcPts val="0"/>
                </a:spcAft>
                <a:defRPr/>
              </a:pPr>
              <a:r>
                <a:rPr lang="en-US" altLang="zh-CN" sz="2000" kern="0" dirty="0">
                  <a:solidFill>
                    <a:schemeClr val="tx1">
                      <a:lumMod val="65000"/>
                      <a:lumOff val="35000"/>
                    </a:schemeClr>
                  </a:solidFill>
                  <a:latin typeface="微软雅黑" pitchFamily="34" charset="-122"/>
                  <a:ea typeface="微软雅黑" pitchFamily="34" charset="-122"/>
                </a:rPr>
                <a:t>50%</a:t>
              </a:r>
              <a:endParaRPr lang="zh-CN" altLang="en-US" sz="2000" kern="0" dirty="0">
                <a:solidFill>
                  <a:schemeClr val="tx1">
                    <a:lumMod val="65000"/>
                    <a:lumOff val="35000"/>
                  </a:schemeClr>
                </a:solidFill>
                <a:latin typeface="微软雅黑" pitchFamily="34" charset="-122"/>
                <a:ea typeface="微软雅黑" pitchFamily="34" charset="-122"/>
              </a:endParaRPr>
            </a:p>
          </p:txBody>
        </p:sp>
      </p:grpSp>
      <p:grpSp>
        <p:nvGrpSpPr>
          <p:cNvPr id="79" name="组合 78"/>
          <p:cNvGrpSpPr>
            <a:grpSpLocks/>
          </p:cNvGrpSpPr>
          <p:nvPr/>
        </p:nvGrpSpPr>
        <p:grpSpPr bwMode="auto">
          <a:xfrm>
            <a:off x="2303463" y="1258987"/>
            <a:ext cx="1566862" cy="1566862"/>
            <a:chOff x="2375123" y="1258934"/>
            <a:chExt cx="1567555" cy="1566277"/>
          </a:xfrm>
          <a:solidFill>
            <a:schemeClr val="accent3"/>
          </a:solidFill>
        </p:grpSpPr>
        <p:sp>
          <p:nvSpPr>
            <p:cNvPr id="80" name="泪滴形 34"/>
            <p:cNvSpPr>
              <a:spLocks/>
            </p:cNvSpPr>
            <p:nvPr/>
          </p:nvSpPr>
          <p:spPr bwMode="auto">
            <a:xfrm rot="16200000" flipH="1">
              <a:off x="2375762" y="1258295"/>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chemeClr val="accent4"/>
            </a:solidFill>
            <a:ln>
              <a:noFill/>
            </a:ln>
          </p:spPr>
          <p:txBody>
            <a:bodyPr anchor="ct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81" name="TextBox 80"/>
            <p:cNvSpPr txBox="1"/>
            <p:nvPr/>
          </p:nvSpPr>
          <p:spPr>
            <a:xfrm>
              <a:off x="2931391" y="1735799"/>
              <a:ext cx="741236" cy="399961"/>
            </a:xfrm>
            <a:prstGeom prst="rect">
              <a:avLst/>
            </a:prstGeom>
            <a:noFill/>
          </p:spPr>
          <p:txBody>
            <a:bodyPr wrap="none">
              <a:spAutoFit/>
            </a:bodyPr>
            <a:lstStyle/>
            <a:p>
              <a:pPr fontAlgn="auto">
                <a:spcBef>
                  <a:spcPts val="0"/>
                </a:spcBef>
                <a:spcAft>
                  <a:spcPts val="0"/>
                </a:spcAft>
                <a:defRPr/>
              </a:pPr>
              <a:r>
                <a:rPr lang="en-US" altLang="zh-CN" sz="2000" kern="0" dirty="0">
                  <a:solidFill>
                    <a:schemeClr val="tx1">
                      <a:lumMod val="65000"/>
                      <a:lumOff val="35000"/>
                    </a:schemeClr>
                  </a:solidFill>
                  <a:latin typeface="微软雅黑" pitchFamily="34" charset="-122"/>
                  <a:ea typeface="微软雅黑" pitchFamily="34" charset="-122"/>
                </a:rPr>
                <a:t>50%</a:t>
              </a:r>
              <a:endParaRPr lang="zh-CN" altLang="en-US" sz="2000" kern="0" dirty="0">
                <a:solidFill>
                  <a:schemeClr val="tx1">
                    <a:lumMod val="65000"/>
                    <a:lumOff val="35000"/>
                  </a:schemeClr>
                </a:solidFill>
                <a:latin typeface="微软雅黑" pitchFamily="34" charset="-122"/>
                <a:ea typeface="微软雅黑" pitchFamily="34" charset="-122"/>
              </a:endParaRPr>
            </a:p>
          </p:txBody>
        </p:sp>
      </p:grpSp>
      <p:grpSp>
        <p:nvGrpSpPr>
          <p:cNvPr id="82" name="组合 81"/>
          <p:cNvGrpSpPr>
            <a:grpSpLocks/>
          </p:cNvGrpSpPr>
          <p:nvPr/>
        </p:nvGrpSpPr>
        <p:grpSpPr bwMode="auto">
          <a:xfrm>
            <a:off x="2303463" y="2860774"/>
            <a:ext cx="1727200" cy="1727200"/>
            <a:chOff x="2376067" y="2860726"/>
            <a:chExt cx="1727248" cy="1727248"/>
          </a:xfrm>
        </p:grpSpPr>
        <p:sp>
          <p:nvSpPr>
            <p:cNvPr id="83" name="泪滴形 36"/>
            <p:cNvSpPr>
              <a:spLocks/>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chemeClr val="accent1"/>
            </a:solidFill>
            <a:ln>
              <a:noFill/>
            </a:ln>
          </p:spPr>
          <p:txBody>
            <a:bodyPr anchor="ct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84" name="TextBox 83"/>
            <p:cNvSpPr txBox="1"/>
            <p:nvPr/>
          </p:nvSpPr>
          <p:spPr>
            <a:xfrm>
              <a:off x="3038072" y="3683044"/>
              <a:ext cx="740929" cy="400121"/>
            </a:xfrm>
            <a:prstGeom prst="rect">
              <a:avLst/>
            </a:prstGeom>
            <a:noFill/>
          </p:spPr>
          <p:txBody>
            <a:bodyPr wrap="none">
              <a:spAutoFit/>
            </a:bodyPr>
            <a:lstStyle/>
            <a:p>
              <a:pPr fontAlgn="auto">
                <a:spcBef>
                  <a:spcPts val="0"/>
                </a:spcBef>
                <a:spcAft>
                  <a:spcPts val="0"/>
                </a:spcAft>
                <a:defRPr/>
              </a:pPr>
              <a:r>
                <a:rPr lang="en-US" altLang="zh-CN" sz="2000" kern="0" dirty="0">
                  <a:solidFill>
                    <a:schemeClr val="tx1">
                      <a:lumMod val="65000"/>
                      <a:lumOff val="35000"/>
                    </a:schemeClr>
                  </a:solidFill>
                  <a:latin typeface="微软雅黑" pitchFamily="34" charset="-122"/>
                  <a:ea typeface="微软雅黑" pitchFamily="34" charset="-122"/>
                </a:rPr>
                <a:t>80%</a:t>
              </a:r>
              <a:endParaRPr lang="zh-CN" altLang="en-US" sz="2000" kern="0" dirty="0">
                <a:solidFill>
                  <a:schemeClr val="tx1">
                    <a:lumMod val="65000"/>
                    <a:lumOff val="35000"/>
                  </a:schemeClr>
                </a:solidFill>
                <a:latin typeface="微软雅黑" pitchFamily="34" charset="-122"/>
                <a:ea typeface="微软雅黑" pitchFamily="34" charset="-122"/>
              </a:endParaRPr>
            </a:p>
          </p:txBody>
        </p:sp>
      </p:grpSp>
      <p:grpSp>
        <p:nvGrpSpPr>
          <p:cNvPr id="85" name="组合 84"/>
          <p:cNvGrpSpPr>
            <a:grpSpLocks/>
          </p:cNvGrpSpPr>
          <p:nvPr/>
        </p:nvGrpSpPr>
        <p:grpSpPr bwMode="auto">
          <a:xfrm>
            <a:off x="4576762" y="1561281"/>
            <a:ext cx="501650" cy="506413"/>
            <a:chOff x="4929188" y="1303338"/>
            <a:chExt cx="501650" cy="506412"/>
          </a:xfrm>
        </p:grpSpPr>
        <p:sp>
          <p:nvSpPr>
            <p:cNvPr id="86" name="Freeform 6"/>
            <p:cNvSpPr>
              <a:spLocks/>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solidFill>
              <a:schemeClr val="accent1"/>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87" name="Freeform 7"/>
            <p:cNvSpPr>
              <a:spLocks/>
            </p:cNvSpPr>
            <p:nvPr/>
          </p:nvSpPr>
          <p:spPr bwMode="auto">
            <a:xfrm>
              <a:off x="4995863" y="1358901"/>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88" name="Freeform 8"/>
            <p:cNvSpPr>
              <a:spLocks/>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grpSp>
      <p:grpSp>
        <p:nvGrpSpPr>
          <p:cNvPr id="89" name="组合 88"/>
          <p:cNvGrpSpPr>
            <a:grpSpLocks/>
          </p:cNvGrpSpPr>
          <p:nvPr/>
        </p:nvGrpSpPr>
        <p:grpSpPr bwMode="auto">
          <a:xfrm>
            <a:off x="4572000" y="2286000"/>
            <a:ext cx="506412" cy="506413"/>
            <a:chOff x="1339850" y="2163763"/>
            <a:chExt cx="506413" cy="506412"/>
          </a:xfrm>
        </p:grpSpPr>
        <p:sp>
          <p:nvSpPr>
            <p:cNvPr id="90" name="Freeform 13"/>
            <p:cNvSpPr>
              <a:spLocks/>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solidFill>
              <a:schemeClr val="accent2"/>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1" name="Freeform 14"/>
            <p:cNvSpPr>
              <a:spLocks/>
            </p:cNvSpPr>
            <p:nvPr/>
          </p:nvSpPr>
          <p:spPr bwMode="auto">
            <a:xfrm>
              <a:off x="1500187" y="2276476"/>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2" name="Freeform 15"/>
            <p:cNvSpPr>
              <a:spLocks noEditPoints="1"/>
            </p:cNvSpPr>
            <p:nvPr/>
          </p:nvSpPr>
          <p:spPr bwMode="auto">
            <a:xfrm>
              <a:off x="1447800" y="2276476"/>
              <a:ext cx="288926" cy="277811"/>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3" name="Oval 16"/>
            <p:cNvSpPr>
              <a:spLocks noChangeArrowheads="1"/>
            </p:cNvSpPr>
            <p:nvPr/>
          </p:nvSpPr>
          <p:spPr bwMode="auto">
            <a:xfrm>
              <a:off x="1549400" y="2419350"/>
              <a:ext cx="82550" cy="82550"/>
            </a:xfrm>
            <a:prstGeom prst="ellipse">
              <a:avLst/>
            </a:pr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grpSp>
      <p:grpSp>
        <p:nvGrpSpPr>
          <p:cNvPr id="94" name="组合 93"/>
          <p:cNvGrpSpPr>
            <a:grpSpLocks/>
          </p:cNvGrpSpPr>
          <p:nvPr/>
        </p:nvGrpSpPr>
        <p:grpSpPr bwMode="auto">
          <a:xfrm>
            <a:off x="4576762" y="3013323"/>
            <a:ext cx="501650" cy="506413"/>
            <a:chOff x="5093055" y="2766720"/>
            <a:chExt cx="501650" cy="506413"/>
          </a:xfrm>
        </p:grpSpPr>
        <p:sp>
          <p:nvSpPr>
            <p:cNvPr id="95" name="Freeform 21"/>
            <p:cNvSpPr>
              <a:spLocks/>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solidFill>
              <a:schemeClr val="accent3"/>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6" name="Oval 22"/>
            <p:cNvSpPr>
              <a:spLocks noChangeArrowheads="1"/>
            </p:cNvSpPr>
            <p:nvPr/>
          </p:nvSpPr>
          <p:spPr bwMode="auto">
            <a:xfrm>
              <a:off x="5201005" y="3069933"/>
              <a:ext cx="98425" cy="98425"/>
            </a:xfrm>
            <a:prstGeom prst="ellipse">
              <a:avLst/>
            </a:pr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7" name="Freeform 23"/>
            <p:cNvSpPr>
              <a:spLocks/>
            </p:cNvSpPr>
            <p:nvPr/>
          </p:nvSpPr>
          <p:spPr bwMode="auto">
            <a:xfrm>
              <a:off x="5212118" y="2969920"/>
              <a:ext cx="180975" cy="179388"/>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98" name="Freeform 24"/>
            <p:cNvSpPr>
              <a:spLocks/>
            </p:cNvSpPr>
            <p:nvPr/>
          </p:nvSpPr>
          <p:spPr bwMode="auto">
            <a:xfrm>
              <a:off x="5212118" y="2871495"/>
              <a:ext cx="277812"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grpSp>
      <p:grpSp>
        <p:nvGrpSpPr>
          <p:cNvPr id="99" name="组合 98"/>
          <p:cNvGrpSpPr>
            <a:grpSpLocks/>
          </p:cNvGrpSpPr>
          <p:nvPr/>
        </p:nvGrpSpPr>
        <p:grpSpPr bwMode="auto">
          <a:xfrm>
            <a:off x="4572000" y="3723878"/>
            <a:ext cx="506412" cy="506413"/>
            <a:chOff x="6137274" y="1900165"/>
            <a:chExt cx="506413" cy="506412"/>
          </a:xfrm>
        </p:grpSpPr>
        <p:sp>
          <p:nvSpPr>
            <p:cNvPr id="100" name="Freeform 29"/>
            <p:cNvSpPr>
              <a:spLocks/>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solidFill>
              <a:schemeClr val="accent5"/>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sp>
          <p:nvSpPr>
            <p:cNvPr id="101" name="Freeform 30"/>
            <p:cNvSpPr>
              <a:spLocks noEditPoints="1"/>
            </p:cNvSpPr>
            <p:nvPr/>
          </p:nvSpPr>
          <p:spPr bwMode="auto">
            <a:xfrm>
              <a:off x="6208711" y="1979540"/>
              <a:ext cx="327026"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rgbClr val="ECECEB"/>
            </a:solidFill>
            <a:ln>
              <a:noFill/>
            </a:ln>
            <a:extLst/>
          </p:spPr>
          <p:txBody>
            <a:bodyPr/>
            <a:lstStyle/>
            <a:p>
              <a:pPr fontAlgn="auto">
                <a:spcBef>
                  <a:spcPts val="0"/>
                </a:spcBef>
                <a:spcAft>
                  <a:spcPts val="0"/>
                </a:spcAft>
                <a:defRPr/>
              </a:pPr>
              <a:endParaRPr lang="zh-CN" altLang="en-US" kern="0">
                <a:solidFill>
                  <a:sysClr val="windowText" lastClr="000000"/>
                </a:solidFill>
                <a:latin typeface="+mn-lt"/>
                <a:ea typeface="+mn-ea"/>
              </a:endParaRPr>
            </a:p>
          </p:txBody>
        </p:sp>
      </p:grpSp>
      <p:sp>
        <p:nvSpPr>
          <p:cNvPr id="102" name="Text Box 11"/>
          <p:cNvSpPr txBox="1">
            <a:spLocks noChangeArrowheads="1"/>
          </p:cNvSpPr>
          <p:nvPr/>
        </p:nvSpPr>
        <p:spPr bwMode="auto">
          <a:xfrm>
            <a:off x="5222875" y="1486669"/>
            <a:ext cx="3148012" cy="553998"/>
          </a:xfrm>
          <a:prstGeom prst="rect">
            <a:avLst/>
          </a:prstGeom>
          <a:noFill/>
          <a:ln w="9525">
            <a:noFill/>
            <a:miter lim="800000"/>
            <a:headEnd/>
            <a:tailEnd/>
          </a:ln>
        </p:spPr>
        <p:txBody>
          <a:bodyPr>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a:t>
            </a:r>
            <a:r>
              <a:rPr lang="zh-CN" altLang="en-US" sz="1000" dirty="0" smtClean="0">
                <a:solidFill>
                  <a:schemeClr val="tx1">
                    <a:lumMod val="65000"/>
                    <a:lumOff val="35000"/>
                  </a:schemeClr>
                </a:solidFill>
                <a:latin typeface="微软雅黑" pitchFamily="34" charset="-122"/>
                <a:ea typeface="微软雅黑" pitchFamily="34" charset="-122"/>
              </a:rPr>
              <a:t>后。</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103" name="Text Box 11"/>
          <p:cNvSpPr txBox="1">
            <a:spLocks noChangeArrowheads="1"/>
          </p:cNvSpPr>
          <p:nvPr/>
        </p:nvSpPr>
        <p:spPr bwMode="auto">
          <a:xfrm>
            <a:off x="5222875" y="2244725"/>
            <a:ext cx="3148012" cy="553998"/>
          </a:xfrm>
          <a:prstGeom prst="rect">
            <a:avLst/>
          </a:prstGeom>
          <a:noFill/>
          <a:ln w="9525">
            <a:noFill/>
            <a:miter lim="800000"/>
            <a:headEnd/>
            <a:tailEnd/>
          </a:ln>
        </p:spPr>
        <p:txBody>
          <a:bodyPr>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104" name="Text Box 11"/>
          <p:cNvSpPr txBox="1">
            <a:spLocks noChangeArrowheads="1"/>
          </p:cNvSpPr>
          <p:nvPr/>
        </p:nvSpPr>
        <p:spPr bwMode="auto">
          <a:xfrm>
            <a:off x="5222875" y="3003798"/>
            <a:ext cx="3148012" cy="553998"/>
          </a:xfrm>
          <a:prstGeom prst="rect">
            <a:avLst/>
          </a:prstGeom>
          <a:noFill/>
          <a:ln w="9525">
            <a:noFill/>
            <a:miter lim="800000"/>
            <a:headEnd/>
            <a:tailEnd/>
          </a:ln>
        </p:spPr>
        <p:txBody>
          <a:bodyPr>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105" name="Text Box 11"/>
          <p:cNvSpPr txBox="1">
            <a:spLocks noChangeArrowheads="1"/>
          </p:cNvSpPr>
          <p:nvPr/>
        </p:nvSpPr>
        <p:spPr bwMode="auto">
          <a:xfrm>
            <a:off x="5222875" y="3747691"/>
            <a:ext cx="3148012" cy="553998"/>
          </a:xfrm>
          <a:prstGeom prst="rect">
            <a:avLst/>
          </a:prstGeom>
          <a:noFill/>
          <a:ln w="9525">
            <a:noFill/>
            <a:miter lim="800000"/>
            <a:headEnd/>
            <a:tailEnd/>
          </a:ln>
        </p:spPr>
        <p:txBody>
          <a:bodyPr>
            <a:spAutoFit/>
          </a:bodyPr>
          <a:lstStyle/>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0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309558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67"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300" fill="hold"/>
                                        <p:tgtEl>
                                          <p:spTgt spid="64"/>
                                        </p:tgtEl>
                                        <p:attrNameLst>
                                          <p:attrName>ppt_x</p:attrName>
                                        </p:attrNameLst>
                                      </p:cBhvr>
                                      <p:tavLst>
                                        <p:tav tm="0">
                                          <p:val>
                                            <p:strVal val="0-#ppt_w/2"/>
                                          </p:val>
                                        </p:tav>
                                        <p:tav tm="100000">
                                          <p:val>
                                            <p:strVal val="#ppt_x"/>
                                          </p:val>
                                        </p:tav>
                                      </p:tavLst>
                                    </p:anim>
                                    <p:anim calcmode="lin" valueType="num">
                                      <p:cBhvr additive="base">
                                        <p:cTn id="8" dur="300" fill="hold"/>
                                        <p:tgtEl>
                                          <p:spTgt spid="64"/>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2" presetClass="entr" presetSubtype="12" decel="66667"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300" fill="hold"/>
                                        <p:tgtEl>
                                          <p:spTgt spid="71"/>
                                        </p:tgtEl>
                                        <p:attrNameLst>
                                          <p:attrName>ppt_x</p:attrName>
                                        </p:attrNameLst>
                                      </p:cBhvr>
                                      <p:tavLst>
                                        <p:tav tm="0">
                                          <p:val>
                                            <p:strVal val="0-#ppt_w/2"/>
                                          </p:val>
                                        </p:tav>
                                        <p:tav tm="100000">
                                          <p:val>
                                            <p:strVal val="#ppt_x"/>
                                          </p:val>
                                        </p:tav>
                                      </p:tavLst>
                                    </p:anim>
                                    <p:anim calcmode="lin" valueType="num">
                                      <p:cBhvr additive="base">
                                        <p:cTn id="13" dur="300" fill="hold"/>
                                        <p:tgtEl>
                                          <p:spTgt spid="71"/>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2" presetClass="entr" presetSubtype="3" decel="66667"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300" fill="hold"/>
                                        <p:tgtEl>
                                          <p:spTgt spid="79"/>
                                        </p:tgtEl>
                                        <p:attrNameLst>
                                          <p:attrName>ppt_x</p:attrName>
                                        </p:attrNameLst>
                                      </p:cBhvr>
                                      <p:tavLst>
                                        <p:tav tm="0">
                                          <p:val>
                                            <p:strVal val="1+#ppt_w/2"/>
                                          </p:val>
                                        </p:tav>
                                        <p:tav tm="100000">
                                          <p:val>
                                            <p:strVal val="#ppt_x"/>
                                          </p:val>
                                        </p:tav>
                                      </p:tavLst>
                                    </p:anim>
                                    <p:anim calcmode="lin" valueType="num">
                                      <p:cBhvr additive="base">
                                        <p:cTn id="18" dur="300" fill="hold"/>
                                        <p:tgtEl>
                                          <p:spTgt spid="79"/>
                                        </p:tgtEl>
                                        <p:attrNameLst>
                                          <p:attrName>ppt_y</p:attrName>
                                        </p:attrNameLst>
                                      </p:cBhvr>
                                      <p:tavLst>
                                        <p:tav tm="0">
                                          <p:val>
                                            <p:strVal val="0-#ppt_h/2"/>
                                          </p:val>
                                        </p:tav>
                                        <p:tav tm="100000">
                                          <p:val>
                                            <p:strVal val="#ppt_y"/>
                                          </p:val>
                                        </p:tav>
                                      </p:tavLst>
                                    </p:anim>
                                  </p:childTnLst>
                                </p:cTn>
                              </p:par>
                            </p:childTnLst>
                          </p:cTn>
                        </p:par>
                        <p:par>
                          <p:cTn id="19" fill="hold">
                            <p:stCondLst>
                              <p:cond delay="900"/>
                            </p:stCondLst>
                            <p:childTnLst>
                              <p:par>
                                <p:cTn id="20" presetID="2" presetClass="entr" presetSubtype="6" decel="66667" fill="hold" nodeType="afterEffect">
                                  <p:stCondLst>
                                    <p:cond delay="0"/>
                                  </p:stCondLst>
                                  <p:childTnLst>
                                    <p:set>
                                      <p:cBhvr>
                                        <p:cTn id="21" dur="1" fill="hold">
                                          <p:stCondLst>
                                            <p:cond delay="0"/>
                                          </p:stCondLst>
                                        </p:cTn>
                                        <p:tgtEl>
                                          <p:spTgt spid="82"/>
                                        </p:tgtEl>
                                        <p:attrNameLst>
                                          <p:attrName>style.visibility</p:attrName>
                                        </p:attrNameLst>
                                      </p:cBhvr>
                                      <p:to>
                                        <p:strVal val="visible"/>
                                      </p:to>
                                    </p:set>
                                    <p:anim calcmode="lin" valueType="num">
                                      <p:cBhvr additive="base">
                                        <p:cTn id="22" dur="300" fill="hold"/>
                                        <p:tgtEl>
                                          <p:spTgt spid="82"/>
                                        </p:tgtEl>
                                        <p:attrNameLst>
                                          <p:attrName>ppt_x</p:attrName>
                                        </p:attrNameLst>
                                      </p:cBhvr>
                                      <p:tavLst>
                                        <p:tav tm="0">
                                          <p:val>
                                            <p:strVal val="1+#ppt_w/2"/>
                                          </p:val>
                                        </p:tav>
                                        <p:tav tm="100000">
                                          <p:val>
                                            <p:strVal val="#ppt_x"/>
                                          </p:val>
                                        </p:tav>
                                      </p:tavLst>
                                    </p:anim>
                                    <p:anim calcmode="lin" valueType="num">
                                      <p:cBhvr additive="base">
                                        <p:cTn id="23" dur="300" fill="hold"/>
                                        <p:tgtEl>
                                          <p:spTgt spid="82"/>
                                        </p:tgtEl>
                                        <p:attrNameLst>
                                          <p:attrName>ppt_y</p:attrName>
                                        </p:attrNameLst>
                                      </p:cBhvr>
                                      <p:tavLst>
                                        <p:tav tm="0">
                                          <p:val>
                                            <p:strVal val="1+#ppt_h/2"/>
                                          </p:val>
                                        </p:tav>
                                        <p:tav tm="100000">
                                          <p:val>
                                            <p:strVal val="#ppt_y"/>
                                          </p:val>
                                        </p:tav>
                                      </p:tavLst>
                                    </p:anim>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85"/>
                                        </p:tgtEl>
                                        <p:attrNameLst>
                                          <p:attrName>style.visibility</p:attrName>
                                        </p:attrNameLst>
                                      </p:cBhvr>
                                      <p:to>
                                        <p:strVal val="visible"/>
                                      </p:to>
                                    </p:set>
                                    <p:anim calcmode="lin" valueType="num">
                                      <p:cBhvr>
                                        <p:cTn id="27" dur="500" fill="hold"/>
                                        <p:tgtEl>
                                          <p:spTgt spid="85"/>
                                        </p:tgtEl>
                                        <p:attrNameLst>
                                          <p:attrName>ppt_w</p:attrName>
                                        </p:attrNameLst>
                                      </p:cBhvr>
                                      <p:tavLst>
                                        <p:tav tm="0">
                                          <p:val>
                                            <p:fltVal val="0"/>
                                          </p:val>
                                        </p:tav>
                                        <p:tav tm="100000">
                                          <p:val>
                                            <p:strVal val="#ppt_w"/>
                                          </p:val>
                                        </p:tav>
                                      </p:tavLst>
                                    </p:anim>
                                    <p:anim calcmode="lin" valueType="num">
                                      <p:cBhvr>
                                        <p:cTn id="28" dur="500" fill="hold"/>
                                        <p:tgtEl>
                                          <p:spTgt spid="85"/>
                                        </p:tgtEl>
                                        <p:attrNameLst>
                                          <p:attrName>ppt_h</p:attrName>
                                        </p:attrNameLst>
                                      </p:cBhvr>
                                      <p:tavLst>
                                        <p:tav tm="0">
                                          <p:val>
                                            <p:fltVal val="0"/>
                                          </p:val>
                                        </p:tav>
                                        <p:tav tm="100000">
                                          <p:val>
                                            <p:strVal val="#ppt_h"/>
                                          </p:val>
                                        </p:tav>
                                      </p:tavLst>
                                    </p:anim>
                                    <p:animEffect transition="in" filter="fade">
                                      <p:cBhvr>
                                        <p:cTn id="29" dur="500"/>
                                        <p:tgtEl>
                                          <p:spTgt spid="85"/>
                                        </p:tgtEl>
                                      </p:cBhvr>
                                    </p:animEffect>
                                  </p:childTnLst>
                                </p:cTn>
                              </p:par>
                              <p:par>
                                <p:cTn id="30" presetID="53" presetClass="entr" presetSubtype="16" fill="hold" nodeType="withEffect">
                                  <p:stCondLst>
                                    <p:cond delay="0"/>
                                  </p:stCondLst>
                                  <p:childTnLst>
                                    <p:set>
                                      <p:cBhvr>
                                        <p:cTn id="31" dur="1" fill="hold">
                                          <p:stCondLst>
                                            <p:cond delay="0"/>
                                          </p:stCondLst>
                                        </p:cTn>
                                        <p:tgtEl>
                                          <p:spTgt spid="89"/>
                                        </p:tgtEl>
                                        <p:attrNameLst>
                                          <p:attrName>style.visibility</p:attrName>
                                        </p:attrNameLst>
                                      </p:cBhvr>
                                      <p:to>
                                        <p:strVal val="visible"/>
                                      </p:to>
                                    </p:set>
                                    <p:anim calcmode="lin" valueType="num">
                                      <p:cBhvr>
                                        <p:cTn id="32" dur="500" fill="hold"/>
                                        <p:tgtEl>
                                          <p:spTgt spid="89"/>
                                        </p:tgtEl>
                                        <p:attrNameLst>
                                          <p:attrName>ppt_w</p:attrName>
                                        </p:attrNameLst>
                                      </p:cBhvr>
                                      <p:tavLst>
                                        <p:tav tm="0">
                                          <p:val>
                                            <p:fltVal val="0"/>
                                          </p:val>
                                        </p:tav>
                                        <p:tav tm="100000">
                                          <p:val>
                                            <p:strVal val="#ppt_w"/>
                                          </p:val>
                                        </p:tav>
                                      </p:tavLst>
                                    </p:anim>
                                    <p:anim calcmode="lin" valueType="num">
                                      <p:cBhvr>
                                        <p:cTn id="33" dur="500" fill="hold"/>
                                        <p:tgtEl>
                                          <p:spTgt spid="89"/>
                                        </p:tgtEl>
                                        <p:attrNameLst>
                                          <p:attrName>ppt_h</p:attrName>
                                        </p:attrNameLst>
                                      </p:cBhvr>
                                      <p:tavLst>
                                        <p:tav tm="0">
                                          <p:val>
                                            <p:fltVal val="0"/>
                                          </p:val>
                                        </p:tav>
                                        <p:tav tm="100000">
                                          <p:val>
                                            <p:strVal val="#ppt_h"/>
                                          </p:val>
                                        </p:tav>
                                      </p:tavLst>
                                    </p:anim>
                                    <p:animEffect transition="in" filter="fade">
                                      <p:cBhvr>
                                        <p:cTn id="34" dur="500"/>
                                        <p:tgtEl>
                                          <p:spTgt spid="89"/>
                                        </p:tgtEl>
                                      </p:cBhvr>
                                    </p:animEffect>
                                  </p:childTnLst>
                                </p:cTn>
                              </p:par>
                              <p:par>
                                <p:cTn id="35" presetID="53" presetClass="entr" presetSubtype="16" fill="hold" nodeType="withEffect">
                                  <p:stCondLst>
                                    <p:cond delay="0"/>
                                  </p:stCondLst>
                                  <p:childTnLst>
                                    <p:set>
                                      <p:cBhvr>
                                        <p:cTn id="36" dur="1" fill="hold">
                                          <p:stCondLst>
                                            <p:cond delay="0"/>
                                          </p:stCondLst>
                                        </p:cTn>
                                        <p:tgtEl>
                                          <p:spTgt spid="94"/>
                                        </p:tgtEl>
                                        <p:attrNameLst>
                                          <p:attrName>style.visibility</p:attrName>
                                        </p:attrNameLst>
                                      </p:cBhvr>
                                      <p:to>
                                        <p:strVal val="visible"/>
                                      </p:to>
                                    </p:set>
                                    <p:anim calcmode="lin" valueType="num">
                                      <p:cBhvr>
                                        <p:cTn id="37" dur="500" fill="hold"/>
                                        <p:tgtEl>
                                          <p:spTgt spid="94"/>
                                        </p:tgtEl>
                                        <p:attrNameLst>
                                          <p:attrName>ppt_w</p:attrName>
                                        </p:attrNameLst>
                                      </p:cBhvr>
                                      <p:tavLst>
                                        <p:tav tm="0">
                                          <p:val>
                                            <p:fltVal val="0"/>
                                          </p:val>
                                        </p:tav>
                                        <p:tav tm="100000">
                                          <p:val>
                                            <p:strVal val="#ppt_w"/>
                                          </p:val>
                                        </p:tav>
                                      </p:tavLst>
                                    </p:anim>
                                    <p:anim calcmode="lin" valueType="num">
                                      <p:cBhvr>
                                        <p:cTn id="38" dur="500" fill="hold"/>
                                        <p:tgtEl>
                                          <p:spTgt spid="94"/>
                                        </p:tgtEl>
                                        <p:attrNameLst>
                                          <p:attrName>ppt_h</p:attrName>
                                        </p:attrNameLst>
                                      </p:cBhvr>
                                      <p:tavLst>
                                        <p:tav tm="0">
                                          <p:val>
                                            <p:fltVal val="0"/>
                                          </p:val>
                                        </p:tav>
                                        <p:tav tm="100000">
                                          <p:val>
                                            <p:strVal val="#ppt_h"/>
                                          </p:val>
                                        </p:tav>
                                      </p:tavLst>
                                    </p:anim>
                                    <p:animEffect transition="in" filter="fade">
                                      <p:cBhvr>
                                        <p:cTn id="39" dur="500"/>
                                        <p:tgtEl>
                                          <p:spTgt spid="94"/>
                                        </p:tgtEl>
                                      </p:cBhvr>
                                    </p:animEffect>
                                  </p:childTnLst>
                                </p:cTn>
                              </p:par>
                              <p:par>
                                <p:cTn id="40" presetID="53" presetClass="entr" presetSubtype="16"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1700"/>
                            </p:stCondLst>
                            <p:childTnLst>
                              <p:par>
                                <p:cTn id="46" presetID="2" presetClass="entr" presetSubtype="2" fill="hold" grpId="0" nodeType="afterEffect">
                                  <p:stCondLst>
                                    <p:cond delay="0"/>
                                  </p:stCondLst>
                                  <p:childTnLst>
                                    <p:set>
                                      <p:cBhvr>
                                        <p:cTn id="47" dur="1" fill="hold">
                                          <p:stCondLst>
                                            <p:cond delay="0"/>
                                          </p:stCondLst>
                                        </p:cTn>
                                        <p:tgtEl>
                                          <p:spTgt spid="102"/>
                                        </p:tgtEl>
                                        <p:attrNameLst>
                                          <p:attrName>style.visibility</p:attrName>
                                        </p:attrNameLst>
                                      </p:cBhvr>
                                      <p:to>
                                        <p:strVal val="visible"/>
                                      </p:to>
                                    </p:set>
                                    <p:anim calcmode="lin" valueType="num">
                                      <p:cBhvr additive="base">
                                        <p:cTn id="48" dur="300" fill="hold"/>
                                        <p:tgtEl>
                                          <p:spTgt spid="102"/>
                                        </p:tgtEl>
                                        <p:attrNameLst>
                                          <p:attrName>ppt_x</p:attrName>
                                        </p:attrNameLst>
                                      </p:cBhvr>
                                      <p:tavLst>
                                        <p:tav tm="0">
                                          <p:val>
                                            <p:strVal val="1+#ppt_w/2"/>
                                          </p:val>
                                        </p:tav>
                                        <p:tav tm="100000">
                                          <p:val>
                                            <p:strVal val="#ppt_x"/>
                                          </p:val>
                                        </p:tav>
                                      </p:tavLst>
                                    </p:anim>
                                    <p:anim calcmode="lin" valueType="num">
                                      <p:cBhvr additive="base">
                                        <p:cTn id="49" dur="300" fill="hold"/>
                                        <p:tgtEl>
                                          <p:spTgt spid="102"/>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 presetClass="entr" presetSubtype="2" fill="hold" grpId="0" nodeType="afterEffect">
                                  <p:stCondLst>
                                    <p:cond delay="0"/>
                                  </p:stCondLst>
                                  <p:childTnLst>
                                    <p:set>
                                      <p:cBhvr>
                                        <p:cTn id="52" dur="1" fill="hold">
                                          <p:stCondLst>
                                            <p:cond delay="0"/>
                                          </p:stCondLst>
                                        </p:cTn>
                                        <p:tgtEl>
                                          <p:spTgt spid="103"/>
                                        </p:tgtEl>
                                        <p:attrNameLst>
                                          <p:attrName>style.visibility</p:attrName>
                                        </p:attrNameLst>
                                      </p:cBhvr>
                                      <p:to>
                                        <p:strVal val="visible"/>
                                      </p:to>
                                    </p:set>
                                    <p:anim calcmode="lin" valueType="num">
                                      <p:cBhvr additive="base">
                                        <p:cTn id="53" dur="300" fill="hold"/>
                                        <p:tgtEl>
                                          <p:spTgt spid="103"/>
                                        </p:tgtEl>
                                        <p:attrNameLst>
                                          <p:attrName>ppt_x</p:attrName>
                                        </p:attrNameLst>
                                      </p:cBhvr>
                                      <p:tavLst>
                                        <p:tav tm="0">
                                          <p:val>
                                            <p:strVal val="1+#ppt_w/2"/>
                                          </p:val>
                                        </p:tav>
                                        <p:tav tm="100000">
                                          <p:val>
                                            <p:strVal val="#ppt_x"/>
                                          </p:val>
                                        </p:tav>
                                      </p:tavLst>
                                    </p:anim>
                                    <p:anim calcmode="lin" valueType="num">
                                      <p:cBhvr additive="base">
                                        <p:cTn id="54" dur="300" fill="hold"/>
                                        <p:tgtEl>
                                          <p:spTgt spid="103"/>
                                        </p:tgtEl>
                                        <p:attrNameLst>
                                          <p:attrName>ppt_y</p:attrName>
                                        </p:attrNameLst>
                                      </p:cBhvr>
                                      <p:tavLst>
                                        <p:tav tm="0">
                                          <p:val>
                                            <p:strVal val="#ppt_y"/>
                                          </p:val>
                                        </p:tav>
                                        <p:tav tm="100000">
                                          <p:val>
                                            <p:strVal val="#ppt_y"/>
                                          </p:val>
                                        </p:tav>
                                      </p:tavLst>
                                    </p:anim>
                                  </p:childTnLst>
                                </p:cTn>
                              </p:par>
                            </p:childTnLst>
                          </p:cTn>
                        </p:par>
                        <p:par>
                          <p:cTn id="55" fill="hold">
                            <p:stCondLst>
                              <p:cond delay="2300"/>
                            </p:stCondLst>
                            <p:childTnLst>
                              <p:par>
                                <p:cTn id="56" presetID="2" presetClass="entr" presetSubtype="2" fill="hold" grpId="0" nodeType="afterEffect">
                                  <p:stCondLst>
                                    <p:cond delay="0"/>
                                  </p:stCondLst>
                                  <p:childTnLst>
                                    <p:set>
                                      <p:cBhvr>
                                        <p:cTn id="57" dur="1" fill="hold">
                                          <p:stCondLst>
                                            <p:cond delay="0"/>
                                          </p:stCondLst>
                                        </p:cTn>
                                        <p:tgtEl>
                                          <p:spTgt spid="104"/>
                                        </p:tgtEl>
                                        <p:attrNameLst>
                                          <p:attrName>style.visibility</p:attrName>
                                        </p:attrNameLst>
                                      </p:cBhvr>
                                      <p:to>
                                        <p:strVal val="visible"/>
                                      </p:to>
                                    </p:set>
                                    <p:anim calcmode="lin" valueType="num">
                                      <p:cBhvr additive="base">
                                        <p:cTn id="58" dur="300" fill="hold"/>
                                        <p:tgtEl>
                                          <p:spTgt spid="104"/>
                                        </p:tgtEl>
                                        <p:attrNameLst>
                                          <p:attrName>ppt_x</p:attrName>
                                        </p:attrNameLst>
                                      </p:cBhvr>
                                      <p:tavLst>
                                        <p:tav tm="0">
                                          <p:val>
                                            <p:strVal val="1+#ppt_w/2"/>
                                          </p:val>
                                        </p:tav>
                                        <p:tav tm="100000">
                                          <p:val>
                                            <p:strVal val="#ppt_x"/>
                                          </p:val>
                                        </p:tav>
                                      </p:tavLst>
                                    </p:anim>
                                    <p:anim calcmode="lin" valueType="num">
                                      <p:cBhvr additive="base">
                                        <p:cTn id="59" dur="300" fill="hold"/>
                                        <p:tgtEl>
                                          <p:spTgt spid="104"/>
                                        </p:tgtEl>
                                        <p:attrNameLst>
                                          <p:attrName>ppt_y</p:attrName>
                                        </p:attrNameLst>
                                      </p:cBhvr>
                                      <p:tavLst>
                                        <p:tav tm="0">
                                          <p:val>
                                            <p:strVal val="#ppt_y"/>
                                          </p:val>
                                        </p:tav>
                                        <p:tav tm="100000">
                                          <p:val>
                                            <p:strVal val="#ppt_y"/>
                                          </p:val>
                                        </p:tav>
                                      </p:tavLst>
                                    </p:anim>
                                  </p:childTnLst>
                                </p:cTn>
                              </p:par>
                            </p:childTnLst>
                          </p:cTn>
                        </p:par>
                        <p:par>
                          <p:cTn id="60" fill="hold">
                            <p:stCondLst>
                              <p:cond delay="2600"/>
                            </p:stCondLst>
                            <p:childTnLst>
                              <p:par>
                                <p:cTn id="61" presetID="2" presetClass="entr" presetSubtype="2" fill="hold" grpId="0" nodeType="after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300" fill="hold"/>
                                        <p:tgtEl>
                                          <p:spTgt spid="105"/>
                                        </p:tgtEl>
                                        <p:attrNameLst>
                                          <p:attrName>ppt_x</p:attrName>
                                        </p:attrNameLst>
                                      </p:cBhvr>
                                      <p:tavLst>
                                        <p:tav tm="0">
                                          <p:val>
                                            <p:strVal val="1+#ppt_w/2"/>
                                          </p:val>
                                        </p:tav>
                                        <p:tav tm="100000">
                                          <p:val>
                                            <p:strVal val="#ppt_x"/>
                                          </p:val>
                                        </p:tav>
                                      </p:tavLst>
                                    </p:anim>
                                    <p:anim calcmode="lin" valueType="num">
                                      <p:cBhvr additive="base">
                                        <p:cTn id="64" dur="3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4" grpId="0"/>
      <p:bldP spid="10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18524" y="1366013"/>
            <a:ext cx="2775522" cy="3257490"/>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5" name="AutoShape 12"/>
          <p:cNvSpPr>
            <a:spLocks noChangeArrowheads="1"/>
          </p:cNvSpPr>
          <p:nvPr/>
        </p:nvSpPr>
        <p:spPr bwMode="auto">
          <a:xfrm>
            <a:off x="1418524" y="1069720"/>
            <a:ext cx="2775522" cy="592586"/>
          </a:xfrm>
          <a:prstGeom prst="homePlate">
            <a:avLst>
              <a:gd name="adj" fmla="val 63872"/>
            </a:avLst>
          </a:prstGeom>
          <a:solidFill>
            <a:srgbClr val="C00000"/>
          </a:solidFill>
          <a:ln w="9525">
            <a:noFill/>
            <a:miter lim="800000"/>
            <a:headEnd/>
            <a:tailEnd/>
          </a:ln>
        </p:spPr>
        <p:txBody>
          <a:bodyPr wrap="none" lIns="68588" tIns="34294" rIns="68588" bIns="34294" anchor="ctr"/>
          <a:lstStyle/>
          <a:p>
            <a:pPr algn="ctr"/>
            <a:r>
              <a:rPr lang="zh-CN" altLang="en-US" sz="1012" b="1" dirty="0">
                <a:solidFill>
                  <a:prstClr val="white"/>
                </a:solidFill>
                <a:latin typeface="微软雅黑" pitchFamily="34" charset="-122"/>
                <a:ea typeface="微软雅黑" pitchFamily="34" charset="-122"/>
              </a:rPr>
              <a:t>添加文字</a:t>
            </a:r>
          </a:p>
        </p:txBody>
      </p:sp>
      <p:sp>
        <p:nvSpPr>
          <p:cNvPr id="6" name="TextBox 5"/>
          <p:cNvSpPr txBox="1"/>
          <p:nvPr/>
        </p:nvSpPr>
        <p:spPr>
          <a:xfrm>
            <a:off x="1526511" y="1869197"/>
            <a:ext cx="2667535" cy="2469915"/>
          </a:xfrm>
          <a:prstGeom prst="rect">
            <a:avLst/>
          </a:prstGeom>
          <a:noFill/>
        </p:spPr>
        <p:txBody>
          <a:bodyPr wrap="square" lIns="68588" tIns="34294" rIns="68588" bIns="3429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4712128" y="1366013"/>
            <a:ext cx="2775522" cy="3257490"/>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8" name="AutoShape 12"/>
          <p:cNvSpPr>
            <a:spLocks noChangeArrowheads="1"/>
          </p:cNvSpPr>
          <p:nvPr/>
        </p:nvSpPr>
        <p:spPr bwMode="auto">
          <a:xfrm flipH="1">
            <a:off x="4712128" y="1069720"/>
            <a:ext cx="2775522" cy="592586"/>
          </a:xfrm>
          <a:prstGeom prst="homePlate">
            <a:avLst>
              <a:gd name="adj" fmla="val 63872"/>
            </a:avLst>
          </a:prstGeom>
          <a:solidFill>
            <a:srgbClr val="969696"/>
          </a:solidFill>
          <a:ln w="9525">
            <a:noFill/>
            <a:miter lim="800000"/>
            <a:headEnd/>
            <a:tailEnd/>
          </a:ln>
        </p:spPr>
        <p:txBody>
          <a:bodyPr wrap="none" lIns="68588" tIns="34294" rIns="68588" bIns="34294" anchor="ctr"/>
          <a:lstStyle/>
          <a:p>
            <a:pPr algn="ctr"/>
            <a:r>
              <a:rPr lang="zh-CN" altLang="en-US" sz="1012" b="1" dirty="0">
                <a:solidFill>
                  <a:prstClr val="white"/>
                </a:solidFill>
                <a:latin typeface="微软雅黑" pitchFamily="34" charset="-122"/>
                <a:ea typeface="微软雅黑" pitchFamily="34" charset="-122"/>
              </a:rPr>
              <a:t>添加文字</a:t>
            </a:r>
          </a:p>
        </p:txBody>
      </p:sp>
      <p:sp>
        <p:nvSpPr>
          <p:cNvPr id="9" name="TextBox 8"/>
          <p:cNvSpPr txBox="1"/>
          <p:nvPr/>
        </p:nvSpPr>
        <p:spPr>
          <a:xfrm>
            <a:off x="4820115" y="1869197"/>
            <a:ext cx="2667535" cy="2469915"/>
          </a:xfrm>
          <a:prstGeom prst="rect">
            <a:avLst/>
          </a:prstGeom>
          <a:noFill/>
        </p:spPr>
        <p:txBody>
          <a:bodyPr wrap="square" lIns="68588" tIns="34294" rIns="68588" bIns="3429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文本框 2"/>
          <p:cNvSpPr txBox="1"/>
          <p:nvPr/>
        </p:nvSpPr>
        <p:spPr>
          <a:xfrm>
            <a:off x="848631"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8061237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45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6"/>
                                        </p:tgtEl>
                                        <p:attrNameLst>
                                          <p:attrName>style.visibility</p:attrName>
                                        </p:attrNameLst>
                                      </p:cBhvr>
                                      <p:to>
                                        <p:strVal val="visible"/>
                                      </p:to>
                                    </p:set>
                                    <p:animEffect transition="in" filter="wipe(left)">
                                      <p:cBhvr>
                                        <p:cTn id="24" dur="100"/>
                                        <p:tgtEl>
                                          <p:spTgt spid="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6"/>
                                        </p:tgtEl>
                                      </p:cBhvr>
                                      <p:to x="80000" y="100000"/>
                                    </p:animScale>
                                    <p:anim by="(#ppt_w*0.10)" calcmode="lin" valueType="num">
                                      <p:cBhvr>
                                        <p:cTn id="27" dur="50" autoRev="1" fill="hold">
                                          <p:stCondLst>
                                            <p:cond delay="0"/>
                                          </p:stCondLst>
                                        </p:cTn>
                                        <p:tgtEl>
                                          <p:spTgt spid="6"/>
                                        </p:tgtEl>
                                        <p:attrNameLst>
                                          <p:attrName>ppt_x</p:attrName>
                                        </p:attrNameLst>
                                      </p:cBhvr>
                                    </p:anim>
                                    <p:anim by="(-#ppt_w*0.10)" calcmode="lin" valueType="num">
                                      <p:cBhvr>
                                        <p:cTn id="28" dur="50" autoRev="1" fill="hold">
                                          <p:stCondLst>
                                            <p:cond delay="0"/>
                                          </p:stCondLst>
                                        </p:cTn>
                                        <p:tgtEl>
                                          <p:spTgt spid="6"/>
                                        </p:tgtEl>
                                        <p:attrNameLst>
                                          <p:attrName>ppt_y</p:attrName>
                                        </p:attrNameLst>
                                      </p:cBhvr>
                                    </p:anim>
                                    <p:animRot by="-480000">
                                      <p:cBhvr>
                                        <p:cTn id="29" dur="50" autoRev="1" fill="hold">
                                          <p:stCondLst>
                                            <p:cond delay="0"/>
                                          </p:stCondLst>
                                        </p:cTn>
                                        <p:tgtEl>
                                          <p:spTgt spid="6"/>
                                        </p:tgtEl>
                                        <p:attrNameLst>
                                          <p:attrName>r</p:attrName>
                                        </p:attrNameLst>
                                      </p:cBhvr>
                                    </p:animRot>
                                  </p:childTnLst>
                                </p:cTn>
                              </p:par>
                            </p:childTnLst>
                          </p:cTn>
                        </p:par>
                        <p:par>
                          <p:cTn id="30" fill="hold">
                            <p:stCondLst>
                              <p:cond delay="6200"/>
                            </p:stCondLst>
                            <p:childTnLst>
                              <p:par>
                                <p:cTn id="31" presetID="2" presetClass="entr" presetSubtype="2"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67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720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6" grpId="1"/>
      <p:bldP spid="7" grpId="0" animBg="1"/>
      <p:bldP spid="8" grpId="0" animBg="1"/>
      <p:bldP spid="9" grpId="0"/>
      <p:bldP spid="9" grpId="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5446498" y="1272999"/>
            <a:ext cx="1309085" cy="130993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ko-KR" altLang="en-US" sz="1012" dirty="0">
              <a:latin typeface="微软雅黑" pitchFamily="34" charset="-122"/>
            </a:endParaRPr>
          </a:p>
        </p:txBody>
      </p:sp>
      <p:sp>
        <p:nvSpPr>
          <p:cNvPr id="42" name="Freeform 6"/>
          <p:cNvSpPr>
            <a:spLocks/>
          </p:cNvSpPr>
          <p:nvPr/>
        </p:nvSpPr>
        <p:spPr bwMode="auto">
          <a:xfrm rot="18900000">
            <a:off x="5934564" y="2221553"/>
            <a:ext cx="1311418" cy="130993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96969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ko-KR" altLang="en-US" sz="1012" dirty="0">
              <a:latin typeface="微软雅黑" pitchFamily="34" charset="-122"/>
            </a:endParaRPr>
          </a:p>
        </p:txBody>
      </p:sp>
      <p:sp>
        <p:nvSpPr>
          <p:cNvPr id="43" name="Freeform 5"/>
          <p:cNvSpPr>
            <a:spLocks/>
          </p:cNvSpPr>
          <p:nvPr/>
        </p:nvSpPr>
        <p:spPr bwMode="auto">
          <a:xfrm rot="18900000">
            <a:off x="4988618" y="2711930"/>
            <a:ext cx="1309085" cy="130993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ko-KR" altLang="en-US" sz="1012" dirty="0">
              <a:latin typeface="微软雅黑" pitchFamily="34" charset="-122"/>
            </a:endParaRPr>
          </a:p>
        </p:txBody>
      </p:sp>
      <p:sp>
        <p:nvSpPr>
          <p:cNvPr id="44" name="Freeform 8"/>
          <p:cNvSpPr>
            <a:spLocks/>
          </p:cNvSpPr>
          <p:nvPr/>
        </p:nvSpPr>
        <p:spPr bwMode="auto">
          <a:xfrm rot="18900000">
            <a:off x="4499386" y="1763373"/>
            <a:ext cx="1309085" cy="130993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ko-KR" altLang="en-US" sz="1012" dirty="0">
              <a:latin typeface="微软雅黑" pitchFamily="34" charset="-122"/>
            </a:endParaRPr>
          </a:p>
        </p:txBody>
      </p:sp>
      <p:cxnSp>
        <p:nvCxnSpPr>
          <p:cNvPr id="45" name="직선 연결선 250"/>
          <p:cNvCxnSpPr/>
          <p:nvPr/>
        </p:nvCxnSpPr>
        <p:spPr>
          <a:xfrm>
            <a:off x="4228264" y="2168622"/>
            <a:ext cx="244616"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4281901" y="3869346"/>
            <a:ext cx="893476"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6532026" y="1441645"/>
            <a:ext cx="1069129"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7261232" y="3144847"/>
            <a:ext cx="33992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363248" y="1739332"/>
            <a:ext cx="2324367" cy="2553834"/>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sz="1200" dirty="0">
              <a:solidFill>
                <a:srgbClr val="414455"/>
              </a:solidFill>
              <a:latin typeface="微软雅黑" pitchFamily="34" charset="-122"/>
              <a:ea typeface="微软雅黑" pitchFamily="34" charset="-122"/>
            </a:endParaRPr>
          </a:p>
        </p:txBody>
      </p:sp>
      <p:cxnSp>
        <p:nvCxnSpPr>
          <p:cNvPr id="50" name="Straight Connector 59"/>
          <p:cNvCxnSpPr/>
          <p:nvPr/>
        </p:nvCxnSpPr>
        <p:spPr>
          <a:xfrm flipV="1">
            <a:off x="3003378" y="1207725"/>
            <a:ext cx="0" cy="3361785"/>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3258643" y="1986949"/>
            <a:ext cx="877163" cy="50783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2" name="矩形 10"/>
          <p:cNvSpPr>
            <a:spLocks noChangeArrowheads="1"/>
          </p:cNvSpPr>
          <p:nvPr/>
        </p:nvSpPr>
        <p:spPr bwMode="auto">
          <a:xfrm>
            <a:off x="7716350" y="1249758"/>
            <a:ext cx="877163" cy="50783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3" name="矩形 10"/>
          <p:cNvSpPr>
            <a:spLocks noChangeArrowheads="1"/>
          </p:cNvSpPr>
          <p:nvPr/>
        </p:nvSpPr>
        <p:spPr bwMode="auto">
          <a:xfrm>
            <a:off x="3316105" y="3595530"/>
            <a:ext cx="877163" cy="50783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4" name="矩形 10"/>
          <p:cNvSpPr>
            <a:spLocks noChangeArrowheads="1"/>
          </p:cNvSpPr>
          <p:nvPr/>
        </p:nvSpPr>
        <p:spPr bwMode="auto">
          <a:xfrm>
            <a:off x="7767114" y="2951102"/>
            <a:ext cx="877163" cy="50783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17" name="文本框 2"/>
          <p:cNvSpPr txBox="1"/>
          <p:nvPr/>
        </p:nvSpPr>
        <p:spPr>
          <a:xfrm>
            <a:off x="848631"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2308414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9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4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19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4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29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4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39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4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49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4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59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4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69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1"/>
            <a:ext cx="9156700" cy="5143501"/>
          </a:xfrm>
          <a:prstGeom prst="rect">
            <a:avLst/>
          </a:prstGeom>
        </p:spPr>
      </p:pic>
      <p:grpSp>
        <p:nvGrpSpPr>
          <p:cNvPr id="5" name="组合 4"/>
          <p:cNvGrpSpPr/>
          <p:nvPr/>
        </p:nvGrpSpPr>
        <p:grpSpPr>
          <a:xfrm>
            <a:off x="3107097" y="1636531"/>
            <a:ext cx="2427685" cy="571500"/>
            <a:chOff x="3107097" y="1636531"/>
            <a:chExt cx="2427685" cy="571500"/>
          </a:xfrm>
        </p:grpSpPr>
        <p:sp>
          <p:nvSpPr>
            <p:cNvPr id="2" name="圆角矩形 1"/>
            <p:cNvSpPr/>
            <p:nvPr/>
          </p:nvSpPr>
          <p:spPr>
            <a:xfrm>
              <a:off x="3107097" y="1661931"/>
              <a:ext cx="711200" cy="5461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03</a:t>
              </a:r>
              <a:endParaRPr lang="zh-CN" altLang="en-US" sz="2800" b="1" dirty="0"/>
            </a:p>
          </p:txBody>
        </p:sp>
        <p:sp>
          <p:nvSpPr>
            <p:cNvPr id="3" name="文本框 2"/>
            <p:cNvSpPr txBox="1"/>
            <p:nvPr/>
          </p:nvSpPr>
          <p:spPr>
            <a:xfrm>
              <a:off x="3913825" y="1636531"/>
              <a:ext cx="1620957" cy="523220"/>
            </a:xfrm>
            <a:prstGeom prst="rect">
              <a:avLst/>
            </a:prstGeom>
            <a:noFill/>
          </p:spPr>
          <p:txBody>
            <a:bodyPr wrap="none" rtlCol="0">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rPr>
                <a:t>第三部分</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grpSp>
      <p:sp>
        <p:nvSpPr>
          <p:cNvPr id="13" name="文本框 12"/>
          <p:cNvSpPr txBox="1"/>
          <p:nvPr/>
        </p:nvSpPr>
        <p:spPr>
          <a:xfrm>
            <a:off x="355600" y="203200"/>
            <a:ext cx="1481496" cy="769441"/>
          </a:xfrm>
          <a:prstGeom prst="rect">
            <a:avLst/>
          </a:prstGeom>
          <a:noFill/>
        </p:spPr>
        <p:txBody>
          <a:bodyPr wrap="none" rtlCol="0">
            <a:spAutoFit/>
          </a:bodyPr>
          <a:lstStyle/>
          <a:p>
            <a:r>
              <a:rPr lang="zh-CN" altLang="en-US" sz="4400" b="1" dirty="0" smtClean="0">
                <a:latin typeface="微软雅黑" panose="020B0503020204020204" pitchFamily="34" charset="-122"/>
                <a:ea typeface="微软雅黑" panose="020B0503020204020204" pitchFamily="34" charset="-122"/>
              </a:rPr>
              <a:t>导 读</a:t>
            </a:r>
            <a:endParaRPr lang="zh-CN" altLang="en-US" sz="44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837096" y="2326447"/>
            <a:ext cx="4801314"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单击添加您的文字标题</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47253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250" fill="hold"/>
                                        <p:tgtEl>
                                          <p:spTgt spid="5"/>
                                        </p:tgtEl>
                                        <p:attrNameLst>
                                          <p:attrName>ppt_w</p:attrName>
                                        </p:attrNameLst>
                                      </p:cBhvr>
                                      <p:tavLst>
                                        <p:tav tm="0">
                                          <p:val>
                                            <p:fltVal val="0"/>
                                          </p:val>
                                        </p:tav>
                                        <p:tav tm="100000">
                                          <p:val>
                                            <p:strVal val="#ppt_w"/>
                                          </p:val>
                                        </p:tav>
                                      </p:tavLst>
                                    </p:anim>
                                    <p:anim calcmode="lin" valueType="num">
                                      <p:cBhvr>
                                        <p:cTn id="8" dur="1250" fill="hold"/>
                                        <p:tgtEl>
                                          <p:spTgt spid="5"/>
                                        </p:tgtEl>
                                        <p:attrNameLst>
                                          <p:attrName>ppt_h</p:attrName>
                                        </p:attrNameLst>
                                      </p:cBhvr>
                                      <p:tavLst>
                                        <p:tav tm="0">
                                          <p:val>
                                            <p:fltVal val="0"/>
                                          </p:val>
                                        </p:tav>
                                        <p:tav tm="100000">
                                          <p:val>
                                            <p:strVal val="#ppt_h"/>
                                          </p:val>
                                        </p:tav>
                                      </p:tavLst>
                                    </p:anim>
                                    <p:anim calcmode="lin" valueType="num">
                                      <p:cBhvr>
                                        <p:cTn id="9" dur="1250" fill="hold"/>
                                        <p:tgtEl>
                                          <p:spTgt spid="5"/>
                                        </p:tgtEl>
                                        <p:attrNameLst>
                                          <p:attrName>style.rotation</p:attrName>
                                        </p:attrNameLst>
                                      </p:cBhvr>
                                      <p:tavLst>
                                        <p:tav tm="0">
                                          <p:val>
                                            <p:fltVal val="360"/>
                                          </p:val>
                                        </p:tav>
                                        <p:tav tm="100000">
                                          <p:val>
                                            <p:fltVal val="0"/>
                                          </p:val>
                                        </p:tav>
                                      </p:tavLst>
                                    </p:anim>
                                    <p:animEffect transition="in" filter="fade">
                                      <p:cBhvr>
                                        <p:cTn id="10" dur="1250"/>
                                        <p:tgtEl>
                                          <p:spTgt spid="5"/>
                                        </p:tgtEl>
                                      </p:cBhvr>
                                    </p:animEffect>
                                  </p:childTnLst>
                                </p:cTn>
                              </p:par>
                            </p:childTnLst>
                          </p:cTn>
                        </p:par>
                        <p:par>
                          <p:cTn id="11" fill="hold">
                            <p:stCondLst>
                              <p:cond delay="1250"/>
                            </p:stCondLst>
                            <p:childTnLst>
                              <p:par>
                                <p:cTn id="12" presetID="16" presetClass="entr" presetSubtype="2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barn(inVertical)">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116013" y="2351633"/>
            <a:ext cx="830262" cy="831850"/>
            <a:chOff x="1005742" y="1959743"/>
            <a:chExt cx="1189994" cy="1189994"/>
          </a:xfrm>
        </p:grpSpPr>
        <p:sp>
          <p:nvSpPr>
            <p:cNvPr id="3" name="椭圆 2"/>
            <p:cNvSpPr/>
            <p:nvPr/>
          </p:nvSpPr>
          <p:spPr>
            <a:xfrm>
              <a:off x="1060350" y="2014246"/>
              <a:ext cx="1080778" cy="1080987"/>
            </a:xfrm>
            <a:prstGeom prst="ellipse">
              <a:avLst/>
            </a:prstGeom>
            <a:solidFill>
              <a:schemeClr val="accent1"/>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内容</a:t>
              </a:r>
              <a:endParaRPr kumimoji="0" lang="en-US" altLang="zh-CN" sz="1200" b="0" i="0" u="none" strike="noStrike" kern="0" cap="none" spc="0" normalizeH="0" baseline="0" noProof="0" dirty="0">
                <a:ln>
                  <a:noFill/>
                </a:ln>
                <a:solidFill>
                  <a:sysClr val="window" lastClr="FFFFFF"/>
                </a:solidFill>
                <a:effectLst/>
                <a:uLnTx/>
                <a:uFillTx/>
                <a:latin typeface="Bodoni MT"/>
                <a:ea typeface="微软雅黑"/>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说明</a:t>
              </a:r>
            </a:p>
          </p:txBody>
        </p:sp>
        <p:sp>
          <p:nvSpPr>
            <p:cNvPr id="4" name="椭圆 3"/>
            <p:cNvSpPr/>
            <p:nvPr/>
          </p:nvSpPr>
          <p:spPr>
            <a:xfrm>
              <a:off x="1005742" y="1959743"/>
              <a:ext cx="1189994" cy="1189994"/>
            </a:xfrm>
            <a:prstGeom prst="ellipse">
              <a:avLst/>
            </a:prstGeom>
            <a:noFill/>
            <a:ln w="12700" cap="flat" cmpd="sng" algn="ctr">
              <a:solidFill>
                <a:schemeClr val="accent1"/>
              </a:solid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Bodoni MT"/>
                <a:ea typeface="微软雅黑"/>
                <a:cs typeface="+mn-cs"/>
              </a:endParaRPr>
            </a:p>
          </p:txBody>
        </p:sp>
      </p:grpSp>
      <p:grpSp>
        <p:nvGrpSpPr>
          <p:cNvPr id="5" name="组合 4"/>
          <p:cNvGrpSpPr>
            <a:grpSpLocks/>
          </p:cNvGrpSpPr>
          <p:nvPr/>
        </p:nvGrpSpPr>
        <p:grpSpPr bwMode="auto">
          <a:xfrm>
            <a:off x="2571750" y="1800771"/>
            <a:ext cx="831850" cy="830262"/>
            <a:chOff x="3750551" y="1408378"/>
            <a:chExt cx="1111514" cy="1111514"/>
          </a:xfrm>
        </p:grpSpPr>
        <p:sp>
          <p:nvSpPr>
            <p:cNvPr id="6" name="椭圆 5"/>
            <p:cNvSpPr/>
            <p:nvPr/>
          </p:nvSpPr>
          <p:spPr>
            <a:xfrm>
              <a:off x="3801460" y="1459384"/>
              <a:ext cx="1009696" cy="1009501"/>
            </a:xfrm>
            <a:prstGeom prst="ellipse">
              <a:avLst/>
            </a:prstGeom>
            <a:solidFill>
              <a:schemeClr val="accent2"/>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内容</a:t>
              </a:r>
              <a:endParaRPr kumimoji="0" lang="en-US" altLang="zh-CN" sz="1200" b="0" i="0" u="none" strike="noStrike" kern="0" cap="none" spc="0" normalizeH="0" baseline="0" noProof="0" dirty="0">
                <a:ln>
                  <a:noFill/>
                </a:ln>
                <a:solidFill>
                  <a:sysClr val="window" lastClr="FFFFFF"/>
                </a:solidFill>
                <a:effectLst/>
                <a:uLnTx/>
                <a:uFillTx/>
                <a:latin typeface="Bodoni MT"/>
                <a:ea typeface="微软雅黑"/>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说明</a:t>
              </a:r>
            </a:p>
          </p:txBody>
        </p:sp>
        <p:sp>
          <p:nvSpPr>
            <p:cNvPr id="7" name="椭圆 6"/>
            <p:cNvSpPr/>
            <p:nvPr/>
          </p:nvSpPr>
          <p:spPr>
            <a:xfrm>
              <a:off x="3750551" y="1408378"/>
              <a:ext cx="1111514" cy="1111514"/>
            </a:xfrm>
            <a:prstGeom prst="ellipse">
              <a:avLst/>
            </a:prstGeom>
            <a:noFill/>
            <a:ln w="12700" cap="flat" cmpd="sng" algn="ctr">
              <a:solidFill>
                <a:schemeClr val="accent2"/>
              </a:solid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Bodoni MT"/>
                <a:ea typeface="微软雅黑"/>
                <a:cs typeface="+mn-cs"/>
              </a:endParaRPr>
            </a:p>
          </p:txBody>
        </p:sp>
      </p:grpSp>
      <p:grpSp>
        <p:nvGrpSpPr>
          <p:cNvPr id="8" name="组合 7"/>
          <p:cNvGrpSpPr>
            <a:grpSpLocks/>
          </p:cNvGrpSpPr>
          <p:nvPr/>
        </p:nvGrpSpPr>
        <p:grpSpPr bwMode="auto">
          <a:xfrm>
            <a:off x="2571750" y="2977108"/>
            <a:ext cx="831850" cy="830263"/>
            <a:chOff x="1005742" y="1959742"/>
            <a:chExt cx="1189994" cy="1189994"/>
          </a:xfrm>
        </p:grpSpPr>
        <p:sp>
          <p:nvSpPr>
            <p:cNvPr id="9" name="椭圆 8"/>
            <p:cNvSpPr/>
            <p:nvPr/>
          </p:nvSpPr>
          <p:spPr>
            <a:xfrm>
              <a:off x="1060246" y="2014350"/>
              <a:ext cx="1080987" cy="1080779"/>
            </a:xfrm>
            <a:prstGeom prst="ellipse">
              <a:avLst/>
            </a:prstGeom>
            <a:solidFill>
              <a:schemeClr val="accent3"/>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内容</a:t>
              </a:r>
              <a:endParaRPr kumimoji="0" lang="en-US" altLang="zh-CN" sz="1200" b="0" i="0" u="none" strike="noStrike" kern="0" cap="none" spc="0" normalizeH="0" baseline="0" noProof="0" dirty="0">
                <a:ln>
                  <a:noFill/>
                </a:ln>
                <a:solidFill>
                  <a:sysClr val="window" lastClr="FFFFFF"/>
                </a:solidFill>
                <a:effectLst/>
                <a:uLnTx/>
                <a:uFillTx/>
                <a:latin typeface="Bodoni MT"/>
                <a:ea typeface="微软雅黑"/>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说明</a:t>
              </a:r>
            </a:p>
          </p:txBody>
        </p:sp>
        <p:sp>
          <p:nvSpPr>
            <p:cNvPr id="10" name="椭圆 9"/>
            <p:cNvSpPr/>
            <p:nvPr/>
          </p:nvSpPr>
          <p:spPr>
            <a:xfrm>
              <a:off x="1005742" y="1959742"/>
              <a:ext cx="1189994" cy="1189994"/>
            </a:xfrm>
            <a:prstGeom prst="ellipse">
              <a:avLst/>
            </a:prstGeom>
            <a:noFill/>
            <a:ln w="12700" cap="flat" cmpd="sng" algn="ctr">
              <a:solidFill>
                <a:schemeClr val="accent3"/>
              </a:solid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Bodoni MT"/>
                <a:ea typeface="微软雅黑"/>
                <a:cs typeface="+mn-cs"/>
              </a:endParaRPr>
            </a:p>
          </p:txBody>
        </p:sp>
      </p:grpSp>
      <p:grpSp>
        <p:nvGrpSpPr>
          <p:cNvPr id="11" name="组合 10"/>
          <p:cNvGrpSpPr>
            <a:grpSpLocks/>
          </p:cNvGrpSpPr>
          <p:nvPr/>
        </p:nvGrpSpPr>
        <p:grpSpPr bwMode="auto">
          <a:xfrm>
            <a:off x="4119563" y="1197521"/>
            <a:ext cx="830262" cy="831850"/>
            <a:chOff x="1005742" y="1959742"/>
            <a:chExt cx="1189994" cy="1189994"/>
          </a:xfrm>
        </p:grpSpPr>
        <p:sp>
          <p:nvSpPr>
            <p:cNvPr id="12" name="椭圆 11"/>
            <p:cNvSpPr/>
            <p:nvPr/>
          </p:nvSpPr>
          <p:spPr>
            <a:xfrm>
              <a:off x="1060350" y="2014246"/>
              <a:ext cx="1080778" cy="1080987"/>
            </a:xfrm>
            <a:prstGeom prst="ellipse">
              <a:avLst/>
            </a:prstGeom>
            <a:solidFill>
              <a:schemeClr val="accent4"/>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内容</a:t>
              </a:r>
              <a:endParaRPr kumimoji="0" lang="en-US" altLang="zh-CN" sz="1200" b="0" i="0" u="none" strike="noStrike" kern="0" cap="none" spc="0" normalizeH="0" baseline="0" noProof="0" dirty="0">
                <a:ln>
                  <a:noFill/>
                </a:ln>
                <a:solidFill>
                  <a:sysClr val="window" lastClr="FFFFFF"/>
                </a:solidFill>
                <a:effectLst/>
                <a:uLnTx/>
                <a:uFillTx/>
                <a:latin typeface="Bodoni MT"/>
                <a:ea typeface="微软雅黑"/>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说明</a:t>
              </a:r>
            </a:p>
          </p:txBody>
        </p:sp>
        <p:sp>
          <p:nvSpPr>
            <p:cNvPr id="13" name="椭圆 12"/>
            <p:cNvSpPr/>
            <p:nvPr/>
          </p:nvSpPr>
          <p:spPr>
            <a:xfrm>
              <a:off x="1005742" y="1959742"/>
              <a:ext cx="1189994" cy="1189994"/>
            </a:xfrm>
            <a:prstGeom prst="ellipse">
              <a:avLst/>
            </a:prstGeom>
            <a:noFill/>
            <a:ln w="12700" cap="flat" cmpd="sng" algn="ctr">
              <a:solidFill>
                <a:schemeClr val="accent4"/>
              </a:solid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Bodoni MT"/>
                <a:ea typeface="微软雅黑"/>
                <a:cs typeface="+mn-cs"/>
              </a:endParaRPr>
            </a:p>
          </p:txBody>
        </p:sp>
      </p:grpSp>
      <p:grpSp>
        <p:nvGrpSpPr>
          <p:cNvPr id="14" name="组合 13"/>
          <p:cNvGrpSpPr>
            <a:grpSpLocks/>
          </p:cNvGrpSpPr>
          <p:nvPr/>
        </p:nvGrpSpPr>
        <p:grpSpPr bwMode="auto">
          <a:xfrm>
            <a:off x="4129088" y="3613696"/>
            <a:ext cx="831850" cy="830262"/>
            <a:chOff x="1005742" y="2208327"/>
            <a:chExt cx="1189994" cy="1189994"/>
          </a:xfrm>
        </p:grpSpPr>
        <p:sp>
          <p:nvSpPr>
            <p:cNvPr id="15" name="椭圆 14"/>
            <p:cNvSpPr/>
            <p:nvPr/>
          </p:nvSpPr>
          <p:spPr>
            <a:xfrm>
              <a:off x="1060246" y="2262935"/>
              <a:ext cx="1080987" cy="1080778"/>
            </a:xfrm>
            <a:prstGeom prst="ellipse">
              <a:avLst/>
            </a:prstGeom>
            <a:solidFill>
              <a:schemeClr val="accent6"/>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内容</a:t>
              </a:r>
              <a:endParaRPr kumimoji="0" lang="en-US" altLang="zh-CN" sz="1200" b="0" i="0" u="none" strike="noStrike" kern="0" cap="none" spc="0" normalizeH="0" baseline="0" noProof="0" dirty="0">
                <a:ln>
                  <a:noFill/>
                </a:ln>
                <a:solidFill>
                  <a:sysClr val="window" lastClr="FFFFFF"/>
                </a:solidFill>
                <a:effectLst/>
                <a:uLnTx/>
                <a:uFillTx/>
                <a:latin typeface="Bodoni MT"/>
                <a:ea typeface="微软雅黑"/>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说明</a:t>
              </a:r>
            </a:p>
          </p:txBody>
        </p:sp>
        <p:sp>
          <p:nvSpPr>
            <p:cNvPr id="16" name="椭圆 15"/>
            <p:cNvSpPr/>
            <p:nvPr/>
          </p:nvSpPr>
          <p:spPr>
            <a:xfrm>
              <a:off x="1005742" y="2208327"/>
              <a:ext cx="1189994" cy="1189994"/>
            </a:xfrm>
            <a:prstGeom prst="ellipse">
              <a:avLst/>
            </a:prstGeom>
            <a:noFill/>
            <a:ln w="12700" cap="flat" cmpd="sng" algn="ctr">
              <a:solidFill>
                <a:schemeClr val="accent6"/>
              </a:solid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Bodoni MT"/>
                <a:ea typeface="微软雅黑"/>
                <a:cs typeface="+mn-cs"/>
              </a:endParaRPr>
            </a:p>
          </p:txBody>
        </p:sp>
      </p:grpSp>
      <p:grpSp>
        <p:nvGrpSpPr>
          <p:cNvPr id="17" name="组合 16"/>
          <p:cNvGrpSpPr>
            <a:grpSpLocks/>
          </p:cNvGrpSpPr>
          <p:nvPr/>
        </p:nvGrpSpPr>
        <p:grpSpPr bwMode="auto">
          <a:xfrm>
            <a:off x="4119563" y="2405608"/>
            <a:ext cx="830262" cy="830263"/>
            <a:chOff x="1005742" y="1959742"/>
            <a:chExt cx="1189994" cy="1189994"/>
          </a:xfrm>
        </p:grpSpPr>
        <p:sp>
          <p:nvSpPr>
            <p:cNvPr id="18" name="椭圆 17"/>
            <p:cNvSpPr/>
            <p:nvPr/>
          </p:nvSpPr>
          <p:spPr>
            <a:xfrm>
              <a:off x="1060350" y="2014350"/>
              <a:ext cx="1080778" cy="1080779"/>
            </a:xfrm>
            <a:prstGeom prst="ellipse">
              <a:avLst/>
            </a:prstGeom>
            <a:solidFill>
              <a:schemeClr val="accent5"/>
            </a:solidFill>
            <a:ln w="25400" cap="flat" cmpd="sng" algn="ctr">
              <a:no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内容</a:t>
              </a:r>
              <a:endParaRPr kumimoji="0" lang="en-US" altLang="zh-CN" sz="1200" b="0" i="0" u="none" strike="noStrike" kern="0" cap="none" spc="0" normalizeH="0" baseline="0" noProof="0" dirty="0">
                <a:ln>
                  <a:noFill/>
                </a:ln>
                <a:solidFill>
                  <a:sysClr val="window" lastClr="FFFFFF"/>
                </a:solidFill>
                <a:effectLst/>
                <a:uLnTx/>
                <a:uFillTx/>
                <a:latin typeface="Bodoni MT"/>
                <a:ea typeface="微软雅黑"/>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Bodoni MT"/>
                  <a:ea typeface="微软雅黑"/>
                  <a:cs typeface="+mn-cs"/>
                </a:rPr>
                <a:t>说明</a:t>
              </a:r>
            </a:p>
          </p:txBody>
        </p:sp>
        <p:sp>
          <p:nvSpPr>
            <p:cNvPr id="19" name="椭圆 18"/>
            <p:cNvSpPr/>
            <p:nvPr/>
          </p:nvSpPr>
          <p:spPr>
            <a:xfrm>
              <a:off x="1005742" y="1959742"/>
              <a:ext cx="1189994" cy="1189994"/>
            </a:xfrm>
            <a:prstGeom prst="ellipse">
              <a:avLst/>
            </a:prstGeom>
            <a:noFill/>
            <a:ln w="12700" cap="flat" cmpd="sng" algn="ctr">
              <a:solidFill>
                <a:schemeClr val="accent5"/>
              </a:solidFill>
              <a:prstDash val="solid"/>
            </a:ln>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Bodoni MT"/>
                <a:ea typeface="微软雅黑"/>
                <a:cs typeface="+mn-cs"/>
              </a:endParaRPr>
            </a:p>
          </p:txBody>
        </p:sp>
      </p:grpSp>
      <p:cxnSp>
        <p:nvCxnSpPr>
          <p:cNvPr id="20" name="直接连接符 19"/>
          <p:cNvCxnSpPr>
            <a:cxnSpLocks noChangeShapeType="1"/>
            <a:stCxn id="4" idx="7"/>
            <a:endCxn id="7" idx="2"/>
          </p:cNvCxnSpPr>
          <p:nvPr/>
        </p:nvCxnSpPr>
        <p:spPr bwMode="auto">
          <a:xfrm flipV="1">
            <a:off x="1824038" y="2216696"/>
            <a:ext cx="747712" cy="257175"/>
          </a:xfrm>
          <a:prstGeom prst="line">
            <a:avLst/>
          </a:prstGeom>
          <a:noFill/>
          <a:ln w="9525" algn="ctr">
            <a:solidFill>
              <a:schemeClr val="tx1">
                <a:lumMod val="65000"/>
                <a:lumOff val="35000"/>
              </a:schemeClr>
            </a:solidFill>
            <a:prstDash val="sysDot"/>
            <a:round/>
            <a:headEnd/>
            <a:tailEnd/>
          </a:ln>
        </p:spPr>
      </p:cxnSp>
      <p:cxnSp>
        <p:nvCxnSpPr>
          <p:cNvPr id="21" name="直接连接符 20"/>
          <p:cNvCxnSpPr>
            <a:cxnSpLocks noChangeShapeType="1"/>
            <a:stCxn id="4" idx="5"/>
            <a:endCxn id="10" idx="2"/>
          </p:cNvCxnSpPr>
          <p:nvPr/>
        </p:nvCxnSpPr>
        <p:spPr bwMode="auto">
          <a:xfrm>
            <a:off x="1824038" y="3061246"/>
            <a:ext cx="747712" cy="330200"/>
          </a:xfrm>
          <a:prstGeom prst="line">
            <a:avLst/>
          </a:prstGeom>
          <a:noFill/>
          <a:ln w="9525" algn="ctr">
            <a:solidFill>
              <a:schemeClr val="tx1">
                <a:lumMod val="65000"/>
                <a:lumOff val="35000"/>
              </a:schemeClr>
            </a:solidFill>
            <a:prstDash val="sysDot"/>
            <a:round/>
            <a:headEnd/>
            <a:tailEnd/>
          </a:ln>
        </p:spPr>
      </p:cxnSp>
      <p:cxnSp>
        <p:nvCxnSpPr>
          <p:cNvPr id="22" name="直接连接符 21"/>
          <p:cNvCxnSpPr>
            <a:cxnSpLocks noChangeShapeType="1"/>
            <a:stCxn id="10" idx="5"/>
            <a:endCxn id="16" idx="2"/>
          </p:cNvCxnSpPr>
          <p:nvPr/>
        </p:nvCxnSpPr>
        <p:spPr bwMode="auto">
          <a:xfrm>
            <a:off x="3281363" y="3685133"/>
            <a:ext cx="847725" cy="342900"/>
          </a:xfrm>
          <a:prstGeom prst="line">
            <a:avLst/>
          </a:prstGeom>
          <a:noFill/>
          <a:ln w="9525" algn="ctr">
            <a:solidFill>
              <a:schemeClr val="tx1">
                <a:lumMod val="65000"/>
                <a:lumOff val="35000"/>
              </a:schemeClr>
            </a:solidFill>
            <a:prstDash val="sysDot"/>
            <a:round/>
            <a:headEnd/>
            <a:tailEnd/>
          </a:ln>
        </p:spPr>
      </p:cxnSp>
      <p:cxnSp>
        <p:nvCxnSpPr>
          <p:cNvPr id="23" name="直接连接符 22"/>
          <p:cNvCxnSpPr>
            <a:cxnSpLocks noChangeShapeType="1"/>
            <a:stCxn id="7" idx="7"/>
            <a:endCxn id="13" idx="2"/>
          </p:cNvCxnSpPr>
          <p:nvPr/>
        </p:nvCxnSpPr>
        <p:spPr bwMode="auto">
          <a:xfrm flipV="1">
            <a:off x="3281363" y="1613446"/>
            <a:ext cx="838200" cy="309562"/>
          </a:xfrm>
          <a:prstGeom prst="line">
            <a:avLst/>
          </a:prstGeom>
          <a:noFill/>
          <a:ln w="9525" algn="ctr">
            <a:solidFill>
              <a:schemeClr val="tx1">
                <a:lumMod val="65000"/>
                <a:lumOff val="35000"/>
              </a:schemeClr>
            </a:solidFill>
            <a:prstDash val="sysDot"/>
            <a:round/>
            <a:headEnd/>
            <a:tailEnd/>
          </a:ln>
        </p:spPr>
      </p:cxnSp>
      <p:cxnSp>
        <p:nvCxnSpPr>
          <p:cNvPr id="24" name="直接连接符 23"/>
          <p:cNvCxnSpPr>
            <a:cxnSpLocks noChangeShapeType="1"/>
            <a:stCxn id="7" idx="6"/>
            <a:endCxn id="19" idx="1"/>
          </p:cNvCxnSpPr>
          <p:nvPr/>
        </p:nvCxnSpPr>
        <p:spPr bwMode="auto">
          <a:xfrm>
            <a:off x="3403600" y="2216696"/>
            <a:ext cx="836613" cy="311150"/>
          </a:xfrm>
          <a:prstGeom prst="line">
            <a:avLst/>
          </a:prstGeom>
          <a:noFill/>
          <a:ln w="9525" algn="ctr">
            <a:solidFill>
              <a:schemeClr val="tx1">
                <a:lumMod val="65000"/>
                <a:lumOff val="35000"/>
              </a:schemeClr>
            </a:solidFill>
            <a:prstDash val="sysDot"/>
            <a:round/>
            <a:headEnd/>
            <a:tailEnd/>
          </a:ln>
        </p:spPr>
      </p:cxnSp>
      <p:cxnSp>
        <p:nvCxnSpPr>
          <p:cNvPr id="25" name="直接连接符 24"/>
          <p:cNvCxnSpPr>
            <a:cxnSpLocks noChangeShapeType="1"/>
            <a:stCxn id="10" idx="6"/>
            <a:endCxn id="19" idx="3"/>
          </p:cNvCxnSpPr>
          <p:nvPr/>
        </p:nvCxnSpPr>
        <p:spPr bwMode="auto">
          <a:xfrm flipV="1">
            <a:off x="3403600" y="3115221"/>
            <a:ext cx="836613" cy="276225"/>
          </a:xfrm>
          <a:prstGeom prst="line">
            <a:avLst/>
          </a:prstGeom>
          <a:noFill/>
          <a:ln w="9525" algn="ctr">
            <a:solidFill>
              <a:schemeClr val="tx1">
                <a:lumMod val="65000"/>
                <a:lumOff val="35000"/>
              </a:schemeClr>
            </a:solidFill>
            <a:prstDash val="sysDot"/>
            <a:round/>
            <a:headEnd/>
            <a:tailEnd/>
          </a:ln>
        </p:spPr>
      </p:cxnSp>
      <p:sp>
        <p:nvSpPr>
          <p:cNvPr id="26" name="矩形 25"/>
          <p:cNvSpPr>
            <a:spLocks noChangeArrowheads="1"/>
          </p:cNvSpPr>
          <p:nvPr/>
        </p:nvSpPr>
        <p:spPr bwMode="auto">
          <a:xfrm>
            <a:off x="5284788" y="1447403"/>
            <a:ext cx="2743596" cy="476250"/>
          </a:xfrm>
          <a:prstGeom prst="rect">
            <a:avLst/>
          </a:prstGeom>
          <a:noFill/>
          <a:ln w="9525">
            <a:noFill/>
            <a:miter lim="800000"/>
            <a:headEnd/>
            <a:tailEnd/>
          </a:ln>
        </p:spPr>
        <p:txBody>
          <a:bodyPr wrap="square">
            <a:spAutoFit/>
          </a:bodyPr>
          <a:lstStyle/>
          <a:p>
            <a:pPr marL="0" marR="0" lvl="0" indent="0" algn="just" defTabSz="816337" rtl="0" eaLnBrk="1" fontAlgn="auto" latinLnBrk="0" hangingPunct="1">
              <a:lnSpc>
                <a:spcPts val="15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a:t>
            </a:r>
            <a:r>
              <a:rPr kumimoji="0" lang="en-US" altLang="zh-CN"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7" name="矩形 26"/>
          <p:cNvSpPr>
            <a:spLocks noChangeArrowheads="1"/>
          </p:cNvSpPr>
          <p:nvPr/>
        </p:nvSpPr>
        <p:spPr bwMode="auto">
          <a:xfrm>
            <a:off x="5284788" y="2626191"/>
            <a:ext cx="2743596" cy="477054"/>
          </a:xfrm>
          <a:prstGeom prst="rect">
            <a:avLst/>
          </a:prstGeom>
          <a:noFill/>
          <a:ln w="9525">
            <a:noFill/>
            <a:miter lim="800000"/>
            <a:headEnd/>
            <a:tailEnd/>
          </a:ln>
        </p:spPr>
        <p:txBody>
          <a:bodyPr wrap="square">
            <a:spAutoFit/>
          </a:bodyPr>
          <a:lstStyle/>
          <a:p>
            <a:pPr marL="0" marR="0" lvl="0" indent="0" algn="just" defTabSz="816337" rtl="0" eaLnBrk="1" fontAlgn="auto" latinLnBrk="0" hangingPunct="1">
              <a:lnSpc>
                <a:spcPts val="15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a:t>
            </a:r>
            <a:r>
              <a:rPr kumimoji="0" lang="en-US" altLang="zh-CN"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8" name="矩形 27"/>
          <p:cNvSpPr>
            <a:spLocks noChangeArrowheads="1"/>
          </p:cNvSpPr>
          <p:nvPr/>
        </p:nvSpPr>
        <p:spPr bwMode="auto">
          <a:xfrm>
            <a:off x="5284788" y="3805783"/>
            <a:ext cx="2671588" cy="477054"/>
          </a:xfrm>
          <a:prstGeom prst="rect">
            <a:avLst/>
          </a:prstGeom>
          <a:noFill/>
          <a:ln w="9525">
            <a:noFill/>
            <a:miter lim="800000"/>
            <a:headEnd/>
            <a:tailEnd/>
          </a:ln>
        </p:spPr>
        <p:txBody>
          <a:bodyPr wrap="square">
            <a:spAutoFit/>
          </a:bodyPr>
          <a:lstStyle/>
          <a:p>
            <a:pPr marL="0" marR="0" lvl="0" indent="0" algn="just" defTabSz="816337" rtl="0" eaLnBrk="1" fontAlgn="auto" latinLnBrk="0" hangingPunct="1">
              <a:lnSpc>
                <a:spcPts val="15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a:t>
            </a:r>
            <a:r>
              <a:rPr kumimoji="0" lang="en-US" altLang="zh-CN"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2951457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200"/>
                                  </p:stCondLst>
                                  <p:childTnLst>
                                    <p:animScale>
                                      <p:cBhvr>
                                        <p:cTn id="11" dur="200" fill="hold"/>
                                        <p:tgtEl>
                                          <p:spTgt spid="2"/>
                                        </p:tgtEl>
                                      </p:cBhvr>
                                      <p:by x="130000" y="130000"/>
                                    </p:animScale>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22" presetClass="entr" presetSubtype="8"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cTn>
                              </p:par>
                            </p:childTnLst>
                          </p:cTn>
                        </p:par>
                        <p:par>
                          <p:cTn id="19" fill="hold">
                            <p:stCondLst>
                              <p:cond delay="1100"/>
                            </p:stCondLst>
                            <p:childTnLst>
                              <p:par>
                                <p:cTn id="20" presetID="53" presetClass="entr" presetSubtype="16"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200" fill="hold"/>
                                        <p:tgtEl>
                                          <p:spTgt spid="5"/>
                                        </p:tgtEl>
                                        <p:attrNameLst>
                                          <p:attrName>ppt_w</p:attrName>
                                        </p:attrNameLst>
                                      </p:cBhvr>
                                      <p:tavLst>
                                        <p:tav tm="0">
                                          <p:val>
                                            <p:fltVal val="0"/>
                                          </p:val>
                                        </p:tav>
                                        <p:tav tm="100000">
                                          <p:val>
                                            <p:strVal val="#ppt_w"/>
                                          </p:val>
                                        </p:tav>
                                      </p:tavLst>
                                    </p:anim>
                                    <p:anim calcmode="lin" valueType="num">
                                      <p:cBhvr>
                                        <p:cTn id="23" dur="200" fill="hold"/>
                                        <p:tgtEl>
                                          <p:spTgt spid="5"/>
                                        </p:tgtEl>
                                        <p:attrNameLst>
                                          <p:attrName>ppt_h</p:attrName>
                                        </p:attrNameLst>
                                      </p:cBhvr>
                                      <p:tavLst>
                                        <p:tav tm="0">
                                          <p:val>
                                            <p:fltVal val="0"/>
                                          </p:val>
                                        </p:tav>
                                        <p:tav tm="100000">
                                          <p:val>
                                            <p:strVal val="#ppt_h"/>
                                          </p:val>
                                        </p:tav>
                                      </p:tavLst>
                                    </p:anim>
                                    <p:animEffect transition="in" filter="fade">
                                      <p:cBhvr>
                                        <p:cTn id="24" dur="200"/>
                                        <p:tgtEl>
                                          <p:spTgt spid="5"/>
                                        </p:tgtEl>
                                      </p:cBhvr>
                                    </p:animEffect>
                                  </p:childTnLst>
                                </p:cTn>
                              </p:par>
                              <p:par>
                                <p:cTn id="25" presetID="6" presetClass="emph" presetSubtype="0" autoRev="1" fill="hold" nodeType="withEffect">
                                  <p:stCondLst>
                                    <p:cond delay="200"/>
                                  </p:stCondLst>
                                  <p:childTnLst>
                                    <p:animScale>
                                      <p:cBhvr>
                                        <p:cTn id="26" dur="200" fill="hold"/>
                                        <p:tgtEl>
                                          <p:spTgt spid="5"/>
                                        </p:tgtEl>
                                      </p:cBhvr>
                                      <p:by x="130000" y="130000"/>
                                    </p:animScale>
                                  </p:childTnLst>
                                </p:cTn>
                              </p:par>
                            </p:childTnLst>
                          </p:cTn>
                        </p:par>
                        <p:par>
                          <p:cTn id="27" fill="hold">
                            <p:stCondLst>
                              <p:cond delay="17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200" fill="hold"/>
                                        <p:tgtEl>
                                          <p:spTgt spid="8"/>
                                        </p:tgtEl>
                                        <p:attrNameLst>
                                          <p:attrName>ppt_w</p:attrName>
                                        </p:attrNameLst>
                                      </p:cBhvr>
                                      <p:tavLst>
                                        <p:tav tm="0">
                                          <p:val>
                                            <p:fltVal val="0"/>
                                          </p:val>
                                        </p:tav>
                                        <p:tav tm="100000">
                                          <p:val>
                                            <p:strVal val="#ppt_w"/>
                                          </p:val>
                                        </p:tav>
                                      </p:tavLst>
                                    </p:anim>
                                    <p:anim calcmode="lin" valueType="num">
                                      <p:cBhvr>
                                        <p:cTn id="31" dur="200" fill="hold"/>
                                        <p:tgtEl>
                                          <p:spTgt spid="8"/>
                                        </p:tgtEl>
                                        <p:attrNameLst>
                                          <p:attrName>ppt_h</p:attrName>
                                        </p:attrNameLst>
                                      </p:cBhvr>
                                      <p:tavLst>
                                        <p:tav tm="0">
                                          <p:val>
                                            <p:fltVal val="0"/>
                                          </p:val>
                                        </p:tav>
                                        <p:tav tm="100000">
                                          <p:val>
                                            <p:strVal val="#ppt_h"/>
                                          </p:val>
                                        </p:tav>
                                      </p:tavLst>
                                    </p:anim>
                                    <p:animEffect transition="in" filter="fade">
                                      <p:cBhvr>
                                        <p:cTn id="32" dur="200"/>
                                        <p:tgtEl>
                                          <p:spTgt spid="8"/>
                                        </p:tgtEl>
                                      </p:cBhvr>
                                    </p:animEffect>
                                  </p:childTnLst>
                                </p:cTn>
                              </p:par>
                              <p:par>
                                <p:cTn id="33" presetID="6" presetClass="emph" presetSubtype="0" autoRev="1" fill="hold" nodeType="withEffect">
                                  <p:stCondLst>
                                    <p:cond delay="200"/>
                                  </p:stCondLst>
                                  <p:childTnLst>
                                    <p:animScale>
                                      <p:cBhvr>
                                        <p:cTn id="34" dur="200" fill="hold"/>
                                        <p:tgtEl>
                                          <p:spTgt spid="8"/>
                                        </p:tgtEl>
                                      </p:cBhvr>
                                      <p:by x="130000" y="130000"/>
                                    </p:animScale>
                                  </p:childTnLst>
                                </p:cTn>
                              </p:par>
                            </p:childTnLst>
                          </p:cTn>
                        </p:par>
                        <p:par>
                          <p:cTn id="35" fill="hold">
                            <p:stCondLst>
                              <p:cond delay="2300"/>
                            </p:stCondLst>
                            <p:childTnLst>
                              <p:par>
                                <p:cTn id="36" presetID="22" presetClass="entr" presetSubtype="8"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200"/>
                                        <p:tgtEl>
                                          <p:spTgt spid="23"/>
                                        </p:tgtEl>
                                      </p:cBhvr>
                                    </p:animEffect>
                                  </p:childTnLst>
                                </p:cTn>
                              </p:par>
                              <p:par>
                                <p:cTn id="39" presetID="22" presetClass="entr" presetSubtype="8"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left)">
                                      <p:cBhvr>
                                        <p:cTn id="41" dur="200"/>
                                        <p:tgtEl>
                                          <p:spTgt spid="24"/>
                                        </p:tgtEl>
                                      </p:cBhvr>
                                    </p:animEffect>
                                  </p:childTnLst>
                                </p:cTn>
                              </p:par>
                              <p:par>
                                <p:cTn id="42" presetID="22" presetClass="entr" presetSubtype="8"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200"/>
                                        <p:tgtEl>
                                          <p:spTgt spid="25"/>
                                        </p:tgtEl>
                                      </p:cBhvr>
                                    </p:animEffect>
                                  </p:childTnLst>
                                </p:cTn>
                              </p:par>
                              <p:par>
                                <p:cTn id="45" presetID="22" presetClass="entr" presetSubtype="8"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200"/>
                                        <p:tgtEl>
                                          <p:spTgt spid="22"/>
                                        </p:tgtEl>
                                      </p:cBhvr>
                                    </p:animEffect>
                                  </p:childTnLst>
                                </p:cTn>
                              </p:par>
                            </p:childTnLst>
                          </p:cTn>
                        </p:par>
                        <p:par>
                          <p:cTn id="48" fill="hold">
                            <p:stCondLst>
                              <p:cond delay="2500"/>
                            </p:stCondLst>
                            <p:childTnLst>
                              <p:par>
                                <p:cTn id="49" presetID="53" presetClass="entr" presetSubtype="16"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200" fill="hold"/>
                                        <p:tgtEl>
                                          <p:spTgt spid="11"/>
                                        </p:tgtEl>
                                        <p:attrNameLst>
                                          <p:attrName>ppt_w</p:attrName>
                                        </p:attrNameLst>
                                      </p:cBhvr>
                                      <p:tavLst>
                                        <p:tav tm="0">
                                          <p:val>
                                            <p:fltVal val="0"/>
                                          </p:val>
                                        </p:tav>
                                        <p:tav tm="100000">
                                          <p:val>
                                            <p:strVal val="#ppt_w"/>
                                          </p:val>
                                        </p:tav>
                                      </p:tavLst>
                                    </p:anim>
                                    <p:anim calcmode="lin" valueType="num">
                                      <p:cBhvr>
                                        <p:cTn id="52" dur="200" fill="hold"/>
                                        <p:tgtEl>
                                          <p:spTgt spid="11"/>
                                        </p:tgtEl>
                                        <p:attrNameLst>
                                          <p:attrName>ppt_h</p:attrName>
                                        </p:attrNameLst>
                                      </p:cBhvr>
                                      <p:tavLst>
                                        <p:tav tm="0">
                                          <p:val>
                                            <p:fltVal val="0"/>
                                          </p:val>
                                        </p:tav>
                                        <p:tav tm="100000">
                                          <p:val>
                                            <p:strVal val="#ppt_h"/>
                                          </p:val>
                                        </p:tav>
                                      </p:tavLst>
                                    </p:anim>
                                    <p:animEffect transition="in" filter="fade">
                                      <p:cBhvr>
                                        <p:cTn id="53" dur="200"/>
                                        <p:tgtEl>
                                          <p:spTgt spid="11"/>
                                        </p:tgtEl>
                                      </p:cBhvr>
                                    </p:animEffect>
                                  </p:childTnLst>
                                </p:cTn>
                              </p:par>
                              <p:par>
                                <p:cTn id="54" presetID="6" presetClass="emph" presetSubtype="0" autoRev="1" fill="hold" nodeType="withEffect">
                                  <p:stCondLst>
                                    <p:cond delay="200"/>
                                  </p:stCondLst>
                                  <p:childTnLst>
                                    <p:animScale>
                                      <p:cBhvr>
                                        <p:cTn id="55" dur="200" fill="hold"/>
                                        <p:tgtEl>
                                          <p:spTgt spid="11"/>
                                        </p:tgtEl>
                                      </p:cBhvr>
                                      <p:by x="130000" y="130000"/>
                                    </p:animScale>
                                  </p:childTnLst>
                                </p:cTn>
                              </p:par>
                            </p:childTnLst>
                          </p:cTn>
                        </p:par>
                        <p:par>
                          <p:cTn id="56" fill="hold">
                            <p:stCondLst>
                              <p:cond delay="3100"/>
                            </p:stCondLst>
                            <p:childTnLst>
                              <p:par>
                                <p:cTn id="57" presetID="53" presetClass="entr" presetSubtype="16"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200" fill="hold"/>
                                        <p:tgtEl>
                                          <p:spTgt spid="17"/>
                                        </p:tgtEl>
                                        <p:attrNameLst>
                                          <p:attrName>ppt_w</p:attrName>
                                        </p:attrNameLst>
                                      </p:cBhvr>
                                      <p:tavLst>
                                        <p:tav tm="0">
                                          <p:val>
                                            <p:fltVal val="0"/>
                                          </p:val>
                                        </p:tav>
                                        <p:tav tm="100000">
                                          <p:val>
                                            <p:strVal val="#ppt_w"/>
                                          </p:val>
                                        </p:tav>
                                      </p:tavLst>
                                    </p:anim>
                                    <p:anim calcmode="lin" valueType="num">
                                      <p:cBhvr>
                                        <p:cTn id="60" dur="200" fill="hold"/>
                                        <p:tgtEl>
                                          <p:spTgt spid="17"/>
                                        </p:tgtEl>
                                        <p:attrNameLst>
                                          <p:attrName>ppt_h</p:attrName>
                                        </p:attrNameLst>
                                      </p:cBhvr>
                                      <p:tavLst>
                                        <p:tav tm="0">
                                          <p:val>
                                            <p:fltVal val="0"/>
                                          </p:val>
                                        </p:tav>
                                        <p:tav tm="100000">
                                          <p:val>
                                            <p:strVal val="#ppt_h"/>
                                          </p:val>
                                        </p:tav>
                                      </p:tavLst>
                                    </p:anim>
                                    <p:animEffect transition="in" filter="fade">
                                      <p:cBhvr>
                                        <p:cTn id="61" dur="200"/>
                                        <p:tgtEl>
                                          <p:spTgt spid="17"/>
                                        </p:tgtEl>
                                      </p:cBhvr>
                                    </p:animEffect>
                                  </p:childTnLst>
                                </p:cTn>
                              </p:par>
                              <p:par>
                                <p:cTn id="62" presetID="6" presetClass="emph" presetSubtype="0" autoRev="1" fill="hold" nodeType="withEffect">
                                  <p:stCondLst>
                                    <p:cond delay="200"/>
                                  </p:stCondLst>
                                  <p:childTnLst>
                                    <p:animScale>
                                      <p:cBhvr>
                                        <p:cTn id="63" dur="200" fill="hold"/>
                                        <p:tgtEl>
                                          <p:spTgt spid="17"/>
                                        </p:tgtEl>
                                      </p:cBhvr>
                                      <p:by x="130000" y="130000"/>
                                    </p:animScale>
                                  </p:childTnLst>
                                </p:cTn>
                              </p:par>
                            </p:childTnLst>
                          </p:cTn>
                        </p:par>
                        <p:par>
                          <p:cTn id="64" fill="hold">
                            <p:stCondLst>
                              <p:cond delay="3700"/>
                            </p:stCondLst>
                            <p:childTnLst>
                              <p:par>
                                <p:cTn id="65" presetID="53" presetClass="entr" presetSubtype="16"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200" fill="hold"/>
                                        <p:tgtEl>
                                          <p:spTgt spid="14"/>
                                        </p:tgtEl>
                                        <p:attrNameLst>
                                          <p:attrName>ppt_w</p:attrName>
                                        </p:attrNameLst>
                                      </p:cBhvr>
                                      <p:tavLst>
                                        <p:tav tm="0">
                                          <p:val>
                                            <p:fltVal val="0"/>
                                          </p:val>
                                        </p:tav>
                                        <p:tav tm="100000">
                                          <p:val>
                                            <p:strVal val="#ppt_w"/>
                                          </p:val>
                                        </p:tav>
                                      </p:tavLst>
                                    </p:anim>
                                    <p:anim calcmode="lin" valueType="num">
                                      <p:cBhvr>
                                        <p:cTn id="68" dur="200" fill="hold"/>
                                        <p:tgtEl>
                                          <p:spTgt spid="14"/>
                                        </p:tgtEl>
                                        <p:attrNameLst>
                                          <p:attrName>ppt_h</p:attrName>
                                        </p:attrNameLst>
                                      </p:cBhvr>
                                      <p:tavLst>
                                        <p:tav tm="0">
                                          <p:val>
                                            <p:fltVal val="0"/>
                                          </p:val>
                                        </p:tav>
                                        <p:tav tm="100000">
                                          <p:val>
                                            <p:strVal val="#ppt_h"/>
                                          </p:val>
                                        </p:tav>
                                      </p:tavLst>
                                    </p:anim>
                                    <p:animEffect transition="in" filter="fade">
                                      <p:cBhvr>
                                        <p:cTn id="69" dur="200"/>
                                        <p:tgtEl>
                                          <p:spTgt spid="14"/>
                                        </p:tgtEl>
                                      </p:cBhvr>
                                    </p:animEffect>
                                  </p:childTnLst>
                                </p:cTn>
                              </p:par>
                              <p:par>
                                <p:cTn id="70" presetID="6" presetClass="emph" presetSubtype="0" autoRev="1" fill="hold" nodeType="withEffect">
                                  <p:stCondLst>
                                    <p:cond delay="200"/>
                                  </p:stCondLst>
                                  <p:childTnLst>
                                    <p:animScale>
                                      <p:cBhvr>
                                        <p:cTn id="71" dur="200" fill="hold"/>
                                        <p:tgtEl>
                                          <p:spTgt spid="14"/>
                                        </p:tgtEl>
                                      </p:cBhvr>
                                      <p:by x="130000" y="130000"/>
                                    </p:animScale>
                                  </p:childTnLst>
                                </p:cTn>
                              </p:par>
                            </p:childTnLst>
                          </p:cTn>
                        </p:par>
                        <p:par>
                          <p:cTn id="72" fill="hold">
                            <p:stCondLst>
                              <p:cond delay="4300"/>
                            </p:stCondLst>
                            <p:childTnLst>
                              <p:par>
                                <p:cTn id="73" presetID="12" presetClass="entr" presetSubtype="1"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300"/>
                                        <p:tgtEl>
                                          <p:spTgt spid="26"/>
                                        </p:tgtEl>
                                        <p:attrNameLst>
                                          <p:attrName>ppt_y</p:attrName>
                                        </p:attrNameLst>
                                      </p:cBhvr>
                                      <p:tavLst>
                                        <p:tav tm="0">
                                          <p:val>
                                            <p:strVal val="#ppt_y-#ppt_h*1.125000"/>
                                          </p:val>
                                        </p:tav>
                                        <p:tav tm="100000">
                                          <p:val>
                                            <p:strVal val="#ppt_y"/>
                                          </p:val>
                                        </p:tav>
                                      </p:tavLst>
                                    </p:anim>
                                    <p:animEffect transition="in" filter="wipe(down)">
                                      <p:cBhvr>
                                        <p:cTn id="76" dur="300"/>
                                        <p:tgtEl>
                                          <p:spTgt spid="26"/>
                                        </p:tgtEl>
                                      </p:cBhvr>
                                    </p:animEffect>
                                  </p:childTnLst>
                                </p:cTn>
                              </p:par>
                            </p:childTnLst>
                          </p:cTn>
                        </p:par>
                        <p:par>
                          <p:cTn id="77" fill="hold">
                            <p:stCondLst>
                              <p:cond delay="4600"/>
                            </p:stCondLst>
                            <p:childTnLst>
                              <p:par>
                                <p:cTn id="78" presetID="12" presetClass="entr" presetSubtype="1" fill="hold" grpId="0" nodeType="afterEffect">
                                  <p:stCondLst>
                                    <p:cond delay="0"/>
                                  </p:stCondLst>
                                  <p:childTnLst>
                                    <p:set>
                                      <p:cBhvr>
                                        <p:cTn id="79" dur="1" fill="hold">
                                          <p:stCondLst>
                                            <p:cond delay="0"/>
                                          </p:stCondLst>
                                        </p:cTn>
                                        <p:tgtEl>
                                          <p:spTgt spid="27"/>
                                        </p:tgtEl>
                                        <p:attrNameLst>
                                          <p:attrName>style.visibility</p:attrName>
                                        </p:attrNameLst>
                                      </p:cBhvr>
                                      <p:to>
                                        <p:strVal val="visible"/>
                                      </p:to>
                                    </p:set>
                                    <p:anim calcmode="lin" valueType="num">
                                      <p:cBhvr additive="base">
                                        <p:cTn id="80" dur="300"/>
                                        <p:tgtEl>
                                          <p:spTgt spid="27"/>
                                        </p:tgtEl>
                                        <p:attrNameLst>
                                          <p:attrName>ppt_y</p:attrName>
                                        </p:attrNameLst>
                                      </p:cBhvr>
                                      <p:tavLst>
                                        <p:tav tm="0">
                                          <p:val>
                                            <p:strVal val="#ppt_y-#ppt_h*1.125000"/>
                                          </p:val>
                                        </p:tav>
                                        <p:tav tm="100000">
                                          <p:val>
                                            <p:strVal val="#ppt_y"/>
                                          </p:val>
                                        </p:tav>
                                      </p:tavLst>
                                    </p:anim>
                                    <p:animEffect transition="in" filter="wipe(down)">
                                      <p:cBhvr>
                                        <p:cTn id="81" dur="300"/>
                                        <p:tgtEl>
                                          <p:spTgt spid="27"/>
                                        </p:tgtEl>
                                      </p:cBhvr>
                                    </p:animEffect>
                                  </p:childTnLst>
                                </p:cTn>
                              </p:par>
                            </p:childTnLst>
                          </p:cTn>
                        </p:par>
                        <p:par>
                          <p:cTn id="82" fill="hold">
                            <p:stCondLst>
                              <p:cond delay="4900"/>
                            </p:stCondLst>
                            <p:childTnLst>
                              <p:par>
                                <p:cTn id="83" presetID="12" presetClass="entr" presetSubtype="1" fill="hold" grpId="0" nodeType="afterEffect">
                                  <p:stCondLst>
                                    <p:cond delay="0"/>
                                  </p:stCondLst>
                                  <p:childTnLst>
                                    <p:set>
                                      <p:cBhvr>
                                        <p:cTn id="84" dur="1" fill="hold">
                                          <p:stCondLst>
                                            <p:cond delay="0"/>
                                          </p:stCondLst>
                                        </p:cTn>
                                        <p:tgtEl>
                                          <p:spTgt spid="28"/>
                                        </p:tgtEl>
                                        <p:attrNameLst>
                                          <p:attrName>style.visibility</p:attrName>
                                        </p:attrNameLst>
                                      </p:cBhvr>
                                      <p:to>
                                        <p:strVal val="visible"/>
                                      </p:to>
                                    </p:set>
                                    <p:anim calcmode="lin" valueType="num">
                                      <p:cBhvr additive="base">
                                        <p:cTn id="85" dur="300"/>
                                        <p:tgtEl>
                                          <p:spTgt spid="28"/>
                                        </p:tgtEl>
                                        <p:attrNameLst>
                                          <p:attrName>ppt_y</p:attrName>
                                        </p:attrNameLst>
                                      </p:cBhvr>
                                      <p:tavLst>
                                        <p:tav tm="0">
                                          <p:val>
                                            <p:strVal val="#ppt_y-#ppt_h*1.125000"/>
                                          </p:val>
                                        </p:tav>
                                        <p:tav tm="100000">
                                          <p:val>
                                            <p:strVal val="#ppt_y"/>
                                          </p:val>
                                        </p:tav>
                                      </p:tavLst>
                                    </p:anim>
                                    <p:animEffect transition="in" filter="wipe(down)">
                                      <p:cBhvr>
                                        <p:cTn id="86" dur="3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467391"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5" name="Freeform 7"/>
          <p:cNvSpPr>
            <a:spLocks/>
          </p:cNvSpPr>
          <p:nvPr/>
        </p:nvSpPr>
        <p:spPr bwMode="auto">
          <a:xfrm>
            <a:off x="1467391" y="2096322"/>
            <a:ext cx="234803"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6" name="Freeform 8"/>
          <p:cNvSpPr>
            <a:spLocks/>
          </p:cNvSpPr>
          <p:nvPr/>
        </p:nvSpPr>
        <p:spPr bwMode="auto">
          <a:xfrm>
            <a:off x="1769099"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7" name="Freeform 9"/>
          <p:cNvSpPr>
            <a:spLocks/>
          </p:cNvSpPr>
          <p:nvPr/>
        </p:nvSpPr>
        <p:spPr bwMode="auto">
          <a:xfrm>
            <a:off x="2069546"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8" name="Freeform 10"/>
          <p:cNvSpPr>
            <a:spLocks/>
          </p:cNvSpPr>
          <p:nvPr/>
        </p:nvSpPr>
        <p:spPr bwMode="auto">
          <a:xfrm>
            <a:off x="2367467" y="1093339"/>
            <a:ext cx="236063"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9" name="Freeform 11"/>
          <p:cNvSpPr>
            <a:spLocks/>
          </p:cNvSpPr>
          <p:nvPr/>
        </p:nvSpPr>
        <p:spPr bwMode="auto">
          <a:xfrm>
            <a:off x="1769099" y="1794036"/>
            <a:ext cx="234803"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10" name="Freeform 12"/>
          <p:cNvSpPr>
            <a:spLocks/>
          </p:cNvSpPr>
          <p:nvPr/>
        </p:nvSpPr>
        <p:spPr bwMode="auto">
          <a:xfrm>
            <a:off x="2069546" y="1481630"/>
            <a:ext cx="236063"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11" name="Freeform 13"/>
          <p:cNvSpPr>
            <a:spLocks/>
          </p:cNvSpPr>
          <p:nvPr/>
        </p:nvSpPr>
        <p:spPr bwMode="auto">
          <a:xfrm>
            <a:off x="2367467" y="1276734"/>
            <a:ext cx="236063"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12" name="Freeform 14"/>
          <p:cNvSpPr>
            <a:spLocks/>
          </p:cNvSpPr>
          <p:nvPr/>
        </p:nvSpPr>
        <p:spPr bwMode="auto">
          <a:xfrm>
            <a:off x="3085759"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13" name="Freeform 15"/>
          <p:cNvSpPr>
            <a:spLocks/>
          </p:cNvSpPr>
          <p:nvPr/>
        </p:nvSpPr>
        <p:spPr bwMode="auto">
          <a:xfrm>
            <a:off x="3386206"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14" name="Freeform 16"/>
          <p:cNvSpPr>
            <a:spLocks/>
          </p:cNvSpPr>
          <p:nvPr/>
        </p:nvSpPr>
        <p:spPr bwMode="auto">
          <a:xfrm>
            <a:off x="3687914"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15" name="Freeform 17"/>
          <p:cNvSpPr>
            <a:spLocks/>
          </p:cNvSpPr>
          <p:nvPr/>
        </p:nvSpPr>
        <p:spPr bwMode="auto">
          <a:xfrm>
            <a:off x="3989623"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16" name="Freeform 18"/>
          <p:cNvSpPr>
            <a:spLocks/>
          </p:cNvSpPr>
          <p:nvPr/>
        </p:nvSpPr>
        <p:spPr bwMode="auto">
          <a:xfrm>
            <a:off x="3085759" y="2325250"/>
            <a:ext cx="234803"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17" name="Freeform 19"/>
          <p:cNvSpPr>
            <a:spLocks/>
          </p:cNvSpPr>
          <p:nvPr/>
        </p:nvSpPr>
        <p:spPr bwMode="auto">
          <a:xfrm>
            <a:off x="3386206" y="1800357"/>
            <a:ext cx="236063"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18" name="Freeform 20"/>
          <p:cNvSpPr>
            <a:spLocks/>
          </p:cNvSpPr>
          <p:nvPr/>
        </p:nvSpPr>
        <p:spPr bwMode="auto">
          <a:xfrm>
            <a:off x="3687914" y="1276734"/>
            <a:ext cx="236063"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19" name="Freeform 21"/>
          <p:cNvSpPr>
            <a:spLocks/>
          </p:cNvSpPr>
          <p:nvPr/>
        </p:nvSpPr>
        <p:spPr bwMode="auto">
          <a:xfrm>
            <a:off x="3989623" y="1985020"/>
            <a:ext cx="236063"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20" name="Freeform 22"/>
          <p:cNvSpPr>
            <a:spLocks/>
          </p:cNvSpPr>
          <p:nvPr/>
        </p:nvSpPr>
        <p:spPr bwMode="auto">
          <a:xfrm>
            <a:off x="4696554"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21" name="Freeform 23"/>
          <p:cNvSpPr>
            <a:spLocks/>
          </p:cNvSpPr>
          <p:nvPr/>
        </p:nvSpPr>
        <p:spPr bwMode="auto">
          <a:xfrm>
            <a:off x="4998262"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22" name="Freeform 24"/>
          <p:cNvSpPr>
            <a:spLocks/>
          </p:cNvSpPr>
          <p:nvPr/>
        </p:nvSpPr>
        <p:spPr bwMode="auto">
          <a:xfrm>
            <a:off x="5299969"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23" name="Freeform 25"/>
          <p:cNvSpPr>
            <a:spLocks/>
          </p:cNvSpPr>
          <p:nvPr/>
        </p:nvSpPr>
        <p:spPr bwMode="auto">
          <a:xfrm>
            <a:off x="5600416"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24" name="Freeform 26"/>
          <p:cNvSpPr>
            <a:spLocks/>
          </p:cNvSpPr>
          <p:nvPr/>
        </p:nvSpPr>
        <p:spPr bwMode="auto">
          <a:xfrm>
            <a:off x="5600416" y="1270408"/>
            <a:ext cx="236063"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25" name="Freeform 27"/>
          <p:cNvSpPr>
            <a:spLocks/>
          </p:cNvSpPr>
          <p:nvPr/>
        </p:nvSpPr>
        <p:spPr bwMode="auto">
          <a:xfrm>
            <a:off x="5299969" y="1505663"/>
            <a:ext cx="234803"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26" name="Freeform 28"/>
          <p:cNvSpPr>
            <a:spLocks/>
          </p:cNvSpPr>
          <p:nvPr/>
        </p:nvSpPr>
        <p:spPr bwMode="auto">
          <a:xfrm>
            <a:off x="4998262" y="1800357"/>
            <a:ext cx="234803"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27" name="Freeform 29"/>
          <p:cNvSpPr>
            <a:spLocks/>
          </p:cNvSpPr>
          <p:nvPr/>
        </p:nvSpPr>
        <p:spPr bwMode="auto">
          <a:xfrm>
            <a:off x="4696554" y="2106441"/>
            <a:ext cx="236063"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28" name="Freeform 30"/>
          <p:cNvSpPr>
            <a:spLocks/>
          </p:cNvSpPr>
          <p:nvPr/>
        </p:nvSpPr>
        <p:spPr bwMode="auto">
          <a:xfrm>
            <a:off x="6394453" y="1093339"/>
            <a:ext cx="236063"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29" name="Freeform 31"/>
          <p:cNvSpPr>
            <a:spLocks/>
          </p:cNvSpPr>
          <p:nvPr/>
        </p:nvSpPr>
        <p:spPr bwMode="auto">
          <a:xfrm>
            <a:off x="6692375" y="1093339"/>
            <a:ext cx="23606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30" name="Freeform 32"/>
          <p:cNvSpPr>
            <a:spLocks/>
          </p:cNvSpPr>
          <p:nvPr/>
        </p:nvSpPr>
        <p:spPr bwMode="auto">
          <a:xfrm>
            <a:off x="6994081"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31" name="Freeform 33"/>
          <p:cNvSpPr>
            <a:spLocks/>
          </p:cNvSpPr>
          <p:nvPr/>
        </p:nvSpPr>
        <p:spPr bwMode="auto">
          <a:xfrm>
            <a:off x="7295790" y="1093339"/>
            <a:ext cx="234803"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tx1">
              <a:lumMod val="50000"/>
              <a:lumOff val="50000"/>
            </a:schemeClr>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32" name="Freeform 34"/>
          <p:cNvSpPr>
            <a:spLocks/>
          </p:cNvSpPr>
          <p:nvPr/>
        </p:nvSpPr>
        <p:spPr bwMode="auto">
          <a:xfrm>
            <a:off x="7295790" y="1284322"/>
            <a:ext cx="234803"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33" name="Freeform 35"/>
          <p:cNvSpPr>
            <a:spLocks/>
          </p:cNvSpPr>
          <p:nvPr/>
        </p:nvSpPr>
        <p:spPr bwMode="auto">
          <a:xfrm>
            <a:off x="6994081" y="1394359"/>
            <a:ext cx="234803"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34" name="Freeform 36"/>
          <p:cNvSpPr>
            <a:spLocks/>
          </p:cNvSpPr>
          <p:nvPr/>
        </p:nvSpPr>
        <p:spPr bwMode="auto">
          <a:xfrm>
            <a:off x="6692375" y="2231654"/>
            <a:ext cx="236063"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35" name="Freeform 37"/>
          <p:cNvSpPr>
            <a:spLocks/>
          </p:cNvSpPr>
          <p:nvPr/>
        </p:nvSpPr>
        <p:spPr bwMode="auto">
          <a:xfrm>
            <a:off x="6394453" y="1658700"/>
            <a:ext cx="236063"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36" name="Oval 38"/>
          <p:cNvSpPr>
            <a:spLocks noChangeArrowheads="1"/>
          </p:cNvSpPr>
          <p:nvPr/>
        </p:nvSpPr>
        <p:spPr bwMode="auto">
          <a:xfrm>
            <a:off x="1729965" y="2781463"/>
            <a:ext cx="595843" cy="599000"/>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72749" tIns="36374" rIns="72749" bIns="36374" numCol="1" anchor="t" anchorCtr="0" compatLnSpc="1">
            <a:prstTxWarp prst="textNoShape">
              <a:avLst/>
            </a:prstTxWarp>
          </a:bodyPr>
          <a:lstStyle/>
          <a:p>
            <a:endParaRPr lang="zh-CN" altLang="en-US" sz="1012"/>
          </a:p>
        </p:txBody>
      </p:sp>
      <p:sp>
        <p:nvSpPr>
          <p:cNvPr id="37" name="Freeform 39"/>
          <p:cNvSpPr>
            <a:spLocks noEditPoints="1"/>
          </p:cNvSpPr>
          <p:nvPr/>
        </p:nvSpPr>
        <p:spPr bwMode="auto">
          <a:xfrm>
            <a:off x="1871761" y="2920626"/>
            <a:ext cx="316038" cy="32067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38" name="Oval 40"/>
          <p:cNvSpPr>
            <a:spLocks noChangeArrowheads="1"/>
          </p:cNvSpPr>
          <p:nvPr/>
        </p:nvSpPr>
        <p:spPr bwMode="auto">
          <a:xfrm>
            <a:off x="3355491" y="2781463"/>
            <a:ext cx="597856" cy="599000"/>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72749" tIns="36374" rIns="72749" bIns="36374" numCol="1" anchor="t" anchorCtr="0" compatLnSpc="1">
            <a:prstTxWarp prst="textNoShape">
              <a:avLst/>
            </a:prstTxWarp>
          </a:bodyPr>
          <a:lstStyle/>
          <a:p>
            <a:endParaRPr lang="zh-CN" altLang="en-US" sz="1012"/>
          </a:p>
        </p:txBody>
      </p:sp>
      <p:sp>
        <p:nvSpPr>
          <p:cNvPr id="39" name="Oval 41"/>
          <p:cNvSpPr>
            <a:spLocks noChangeArrowheads="1"/>
          </p:cNvSpPr>
          <p:nvPr/>
        </p:nvSpPr>
        <p:spPr bwMode="auto">
          <a:xfrm>
            <a:off x="4973014" y="2781463"/>
            <a:ext cx="595843" cy="599000"/>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72749" tIns="36374" rIns="72749" bIns="36374" numCol="1" anchor="t" anchorCtr="0" compatLnSpc="1">
            <a:prstTxWarp prst="textNoShape">
              <a:avLst/>
            </a:prstTxWarp>
          </a:bodyPr>
          <a:lstStyle/>
          <a:p>
            <a:endParaRPr lang="zh-CN" altLang="en-US" sz="1012"/>
          </a:p>
        </p:txBody>
      </p:sp>
      <p:sp>
        <p:nvSpPr>
          <p:cNvPr id="40" name="Oval 42"/>
          <p:cNvSpPr>
            <a:spLocks noChangeArrowheads="1"/>
          </p:cNvSpPr>
          <p:nvPr/>
        </p:nvSpPr>
        <p:spPr bwMode="auto">
          <a:xfrm>
            <a:off x="6651660" y="2781463"/>
            <a:ext cx="595843" cy="599000"/>
          </a:xfrm>
          <a:prstGeom prst="ellipse">
            <a:avLst/>
          </a:prstGeom>
          <a:solidFill>
            <a:schemeClr val="tx1">
              <a:lumMod val="50000"/>
              <a:lumOff val="50000"/>
            </a:schemeClr>
          </a:solidFill>
          <a:ln w="12700" cap="flat">
            <a:solidFill>
              <a:srgbClr val="C00000"/>
            </a:solidFill>
            <a:prstDash val="solid"/>
            <a:miter lim="800000"/>
            <a:headEnd/>
            <a:tailEnd/>
          </a:ln>
          <a:extLst/>
        </p:spPr>
        <p:txBody>
          <a:bodyPr vert="horz" wrap="square" lIns="72749" tIns="36374" rIns="72749" bIns="36374" numCol="1" anchor="t" anchorCtr="0" compatLnSpc="1">
            <a:prstTxWarp prst="textNoShape">
              <a:avLst/>
            </a:prstTxWarp>
          </a:bodyPr>
          <a:lstStyle/>
          <a:p>
            <a:endParaRPr lang="zh-CN" altLang="en-US" sz="1012"/>
          </a:p>
        </p:txBody>
      </p:sp>
      <p:sp>
        <p:nvSpPr>
          <p:cNvPr id="41" name="Freeform 43"/>
          <p:cNvSpPr>
            <a:spLocks noEditPoints="1"/>
          </p:cNvSpPr>
          <p:nvPr/>
        </p:nvSpPr>
        <p:spPr bwMode="auto">
          <a:xfrm>
            <a:off x="5145243" y="2981130"/>
            <a:ext cx="247596" cy="19967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42" name="Freeform 44"/>
          <p:cNvSpPr>
            <a:spLocks noEditPoints="1"/>
          </p:cNvSpPr>
          <p:nvPr/>
        </p:nvSpPr>
        <p:spPr bwMode="auto">
          <a:xfrm>
            <a:off x="3482683" y="2932351"/>
            <a:ext cx="342208" cy="29849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43" name="Freeform 45"/>
          <p:cNvSpPr>
            <a:spLocks noEditPoints="1"/>
          </p:cNvSpPr>
          <p:nvPr/>
        </p:nvSpPr>
        <p:spPr bwMode="auto">
          <a:xfrm>
            <a:off x="6822761" y="2937888"/>
            <a:ext cx="253638" cy="282356"/>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C00000"/>
          </a:solidFill>
          <a:ln>
            <a:noFill/>
          </a:ln>
          <a:extLst/>
        </p:spPr>
        <p:txBody>
          <a:bodyPr vert="horz" wrap="square" lIns="72749" tIns="36374" rIns="72749" bIns="36374" numCol="1" anchor="t" anchorCtr="0" compatLnSpc="1">
            <a:prstTxWarp prst="textNoShape">
              <a:avLst/>
            </a:prstTxWarp>
          </a:bodyPr>
          <a:lstStyle/>
          <a:p>
            <a:endParaRPr lang="zh-CN" altLang="en-US" sz="1012"/>
          </a:p>
        </p:txBody>
      </p:sp>
      <p:sp>
        <p:nvSpPr>
          <p:cNvPr id="44" name="TextBox 43"/>
          <p:cNvSpPr txBox="1"/>
          <p:nvPr/>
        </p:nvSpPr>
        <p:spPr>
          <a:xfrm>
            <a:off x="1256802" y="3770882"/>
            <a:ext cx="1407282" cy="939080"/>
          </a:xfrm>
          <a:prstGeom prst="rect">
            <a:avLst/>
          </a:prstGeom>
          <a:noFill/>
        </p:spPr>
        <p:txBody>
          <a:bodyPr wrap="square" lIns="72749" tIns="36374" rIns="72749" bIns="36374" rtlCol="0">
            <a:spAutoFit/>
          </a:bodyPr>
          <a:lstStyle/>
          <a:p>
            <a:pPr algn="just"/>
            <a:r>
              <a:rPr lang="zh-CN" altLang="en-US" sz="1125"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1614667" y="3465670"/>
            <a:ext cx="1410902" cy="215380"/>
          </a:xfrm>
          <a:prstGeom prst="rect">
            <a:avLst/>
          </a:prstGeom>
          <a:noFill/>
        </p:spPr>
        <p:txBody>
          <a:bodyPr wrap="square" lIns="72749" tIns="0" rIns="72749"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46" name="TextBox 45"/>
          <p:cNvSpPr txBox="1"/>
          <p:nvPr/>
        </p:nvSpPr>
        <p:spPr>
          <a:xfrm>
            <a:off x="2893747" y="3770882"/>
            <a:ext cx="1407282" cy="939080"/>
          </a:xfrm>
          <a:prstGeom prst="rect">
            <a:avLst/>
          </a:prstGeom>
          <a:noFill/>
        </p:spPr>
        <p:txBody>
          <a:bodyPr wrap="square" lIns="72749" tIns="36374" rIns="72749" bIns="36374" rtlCol="0">
            <a:spAutoFit/>
          </a:bodyPr>
          <a:lstStyle/>
          <a:p>
            <a:pPr algn="just"/>
            <a:r>
              <a:rPr lang="zh-CN" altLang="en-US" sz="1125"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7" name="TextBox 46"/>
          <p:cNvSpPr txBox="1"/>
          <p:nvPr/>
        </p:nvSpPr>
        <p:spPr>
          <a:xfrm>
            <a:off x="3251610" y="3495900"/>
            <a:ext cx="1410902" cy="215380"/>
          </a:xfrm>
          <a:prstGeom prst="rect">
            <a:avLst/>
          </a:prstGeom>
          <a:noFill/>
        </p:spPr>
        <p:txBody>
          <a:bodyPr wrap="square" lIns="72749" tIns="0" rIns="72749"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48" name="TextBox 47"/>
          <p:cNvSpPr txBox="1"/>
          <p:nvPr/>
        </p:nvSpPr>
        <p:spPr>
          <a:xfrm>
            <a:off x="4508687" y="3770882"/>
            <a:ext cx="1407282" cy="939080"/>
          </a:xfrm>
          <a:prstGeom prst="rect">
            <a:avLst/>
          </a:prstGeom>
          <a:noFill/>
        </p:spPr>
        <p:txBody>
          <a:bodyPr wrap="square" lIns="72749" tIns="36374" rIns="72749" bIns="36374" rtlCol="0">
            <a:spAutoFit/>
          </a:bodyPr>
          <a:lstStyle/>
          <a:p>
            <a:pPr algn="just"/>
            <a:r>
              <a:rPr lang="zh-CN" altLang="en-US" sz="1125"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4866551" y="3495900"/>
            <a:ext cx="1410902" cy="215380"/>
          </a:xfrm>
          <a:prstGeom prst="rect">
            <a:avLst/>
          </a:prstGeom>
          <a:noFill/>
        </p:spPr>
        <p:txBody>
          <a:bodyPr wrap="square" lIns="72749" tIns="0" rIns="72749"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50" name="TextBox 49"/>
          <p:cNvSpPr txBox="1"/>
          <p:nvPr/>
        </p:nvSpPr>
        <p:spPr>
          <a:xfrm>
            <a:off x="6186387" y="3783983"/>
            <a:ext cx="1407282" cy="939080"/>
          </a:xfrm>
          <a:prstGeom prst="rect">
            <a:avLst/>
          </a:prstGeom>
          <a:noFill/>
        </p:spPr>
        <p:txBody>
          <a:bodyPr wrap="square" lIns="72749" tIns="36374" rIns="72749" bIns="36374" rtlCol="0">
            <a:spAutoFit/>
          </a:bodyPr>
          <a:lstStyle/>
          <a:p>
            <a:pPr algn="just"/>
            <a:r>
              <a:rPr lang="zh-CN" altLang="en-US" sz="1125"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6544251" y="3495900"/>
            <a:ext cx="1410902" cy="215380"/>
          </a:xfrm>
          <a:prstGeom prst="rect">
            <a:avLst/>
          </a:prstGeom>
          <a:noFill/>
        </p:spPr>
        <p:txBody>
          <a:bodyPr wrap="square" lIns="72749" tIns="0" rIns="72749"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53" name="文本框 2"/>
          <p:cNvSpPr txBox="1"/>
          <p:nvPr/>
        </p:nvSpPr>
        <p:spPr>
          <a:xfrm>
            <a:off x="837276"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41877508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4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9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0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5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0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1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46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1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2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67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2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3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114" y="1326969"/>
            <a:ext cx="1318842" cy="1324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3" name="矩形 2"/>
          <p:cNvSpPr/>
          <p:nvPr/>
        </p:nvSpPr>
        <p:spPr>
          <a:xfrm>
            <a:off x="899114" y="2651501"/>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4" name="矩形 3"/>
          <p:cNvSpPr/>
          <p:nvPr/>
        </p:nvSpPr>
        <p:spPr>
          <a:xfrm>
            <a:off x="2389405" y="1326969"/>
            <a:ext cx="1318842" cy="13245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5" name="矩形 4"/>
          <p:cNvSpPr/>
          <p:nvPr/>
        </p:nvSpPr>
        <p:spPr>
          <a:xfrm>
            <a:off x="2389405" y="2651501"/>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6" name="矩形 5"/>
          <p:cNvSpPr/>
          <p:nvPr/>
        </p:nvSpPr>
        <p:spPr>
          <a:xfrm>
            <a:off x="3879697" y="1326969"/>
            <a:ext cx="1318842" cy="13245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7" name="矩形 6"/>
          <p:cNvSpPr/>
          <p:nvPr/>
        </p:nvSpPr>
        <p:spPr>
          <a:xfrm>
            <a:off x="3879697" y="2651501"/>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8" name="矩形 7"/>
          <p:cNvSpPr/>
          <p:nvPr/>
        </p:nvSpPr>
        <p:spPr>
          <a:xfrm>
            <a:off x="5369990" y="1326969"/>
            <a:ext cx="1318842" cy="13245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9" name="矩形 8"/>
          <p:cNvSpPr/>
          <p:nvPr/>
        </p:nvSpPr>
        <p:spPr>
          <a:xfrm>
            <a:off x="5369990" y="2651501"/>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sp>
        <p:nvSpPr>
          <p:cNvPr id="10" name="矩形 9"/>
          <p:cNvSpPr/>
          <p:nvPr/>
        </p:nvSpPr>
        <p:spPr>
          <a:xfrm>
            <a:off x="6860281" y="1326969"/>
            <a:ext cx="1318842" cy="13245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11" name="矩形 10"/>
          <p:cNvSpPr/>
          <p:nvPr/>
        </p:nvSpPr>
        <p:spPr>
          <a:xfrm>
            <a:off x="6860281" y="2651501"/>
            <a:ext cx="1318842" cy="794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65000"/>
                    <a:lumOff val="35000"/>
                  </a:schemeClr>
                </a:solidFill>
                <a:latin typeface="微软雅黑" pitchFamily="34" charset="-122"/>
                <a:ea typeface="微软雅黑" pitchFamily="34" charset="-122"/>
                <a:cs typeface="华文黑体" pitchFamily="2" charset="-122"/>
              </a:rPr>
              <a:t>点击添加标题</a:t>
            </a:r>
          </a:p>
        </p:txBody>
      </p:sp>
      <p:grpSp>
        <p:nvGrpSpPr>
          <p:cNvPr id="12" name="组合 11"/>
          <p:cNvGrpSpPr/>
          <p:nvPr/>
        </p:nvGrpSpPr>
        <p:grpSpPr>
          <a:xfrm>
            <a:off x="1321338" y="1485912"/>
            <a:ext cx="474396" cy="612440"/>
            <a:chOff x="3095876" y="2479873"/>
            <a:chExt cx="366231" cy="470769"/>
          </a:xfrm>
        </p:grpSpPr>
        <p:sp>
          <p:nvSpPr>
            <p:cNvPr id="13"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14"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15"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16"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grpSp>
      <p:sp>
        <p:nvSpPr>
          <p:cNvPr id="17" name="Freeform 64"/>
          <p:cNvSpPr>
            <a:spLocks noEditPoints="1"/>
          </p:cNvSpPr>
          <p:nvPr/>
        </p:nvSpPr>
        <p:spPr bwMode="auto">
          <a:xfrm flipH="1">
            <a:off x="2722293" y="1520258"/>
            <a:ext cx="653068"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9" tIns="33549" rIns="67099" bIns="3354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grpSp>
        <p:nvGrpSpPr>
          <p:cNvPr id="18" name="组合 17"/>
          <p:cNvGrpSpPr/>
          <p:nvPr/>
        </p:nvGrpSpPr>
        <p:grpSpPr>
          <a:xfrm>
            <a:off x="4335276" y="1494180"/>
            <a:ext cx="407684" cy="595906"/>
            <a:chOff x="5690315" y="3674507"/>
            <a:chExt cx="314729" cy="458061"/>
          </a:xfrm>
        </p:grpSpPr>
        <p:sp>
          <p:nvSpPr>
            <p:cNvPr id="1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grpSp>
      <p:sp>
        <p:nvSpPr>
          <p:cNvPr id="21" name="Freeform 9"/>
          <p:cNvSpPr>
            <a:spLocks/>
          </p:cNvSpPr>
          <p:nvPr/>
        </p:nvSpPr>
        <p:spPr bwMode="auto">
          <a:xfrm flipH="1">
            <a:off x="5690544" y="1578936"/>
            <a:ext cx="677736"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9" tIns="33549" rIns="67099" bIns="3354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grpSp>
        <p:nvGrpSpPr>
          <p:cNvPr id="22" name="组合 21"/>
          <p:cNvGrpSpPr/>
          <p:nvPr/>
        </p:nvGrpSpPr>
        <p:grpSpPr>
          <a:xfrm>
            <a:off x="7230822" y="1519606"/>
            <a:ext cx="577765" cy="545054"/>
            <a:chOff x="1784487" y="2486066"/>
            <a:chExt cx="446032" cy="418971"/>
          </a:xfrm>
          <a:solidFill>
            <a:schemeClr val="bg1"/>
          </a:solidFill>
        </p:grpSpPr>
        <p:sp>
          <p:nvSpPr>
            <p:cNvPr id="23"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4"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5"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6"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7"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sp>
          <p:nvSpPr>
            <p:cNvPr id="28"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082">
                <a:defRPr/>
              </a:pPr>
              <a:endParaRPr lang="zh-CN" altLang="en-US" sz="1200">
                <a:solidFill>
                  <a:sysClr val="windowText" lastClr="000000"/>
                </a:solidFill>
                <a:latin typeface="Calibri"/>
                <a:ea typeface="宋体"/>
              </a:endParaRPr>
            </a:p>
          </p:txBody>
        </p:sp>
      </p:grpSp>
      <p:grpSp>
        <p:nvGrpSpPr>
          <p:cNvPr id="29" name="组合 28"/>
          <p:cNvGrpSpPr/>
          <p:nvPr/>
        </p:nvGrpSpPr>
        <p:grpSpPr>
          <a:xfrm>
            <a:off x="1479406" y="2280631"/>
            <a:ext cx="6119428" cy="158944"/>
            <a:chOff x="1918742" y="3212976"/>
            <a:chExt cx="8352927" cy="216024"/>
          </a:xfrm>
        </p:grpSpPr>
        <p:sp>
          <p:nvSpPr>
            <p:cNvPr id="30" name="椭圆 29"/>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1" name="椭圆 30"/>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2" name="椭圆 31"/>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3" name="椭圆 32"/>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4" name="椭圆 33"/>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5" name="矩形 34"/>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36" name="等腰三角形 35"/>
          <p:cNvSpPr/>
          <p:nvPr/>
        </p:nvSpPr>
        <p:spPr>
          <a:xfrm flipV="1">
            <a:off x="1466744" y="3446218"/>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37" name="等腰三角形 36"/>
          <p:cNvSpPr/>
          <p:nvPr/>
        </p:nvSpPr>
        <p:spPr>
          <a:xfrm flipV="1">
            <a:off x="2957036" y="3446218"/>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38" name="等腰三角形 37"/>
          <p:cNvSpPr/>
          <p:nvPr/>
        </p:nvSpPr>
        <p:spPr>
          <a:xfrm flipV="1">
            <a:off x="4447328" y="3446218"/>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39" name="等腰三角形 38"/>
          <p:cNvSpPr/>
          <p:nvPr/>
        </p:nvSpPr>
        <p:spPr>
          <a:xfrm flipV="1">
            <a:off x="5937619" y="3446218"/>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40" name="等腰三角形 39"/>
          <p:cNvSpPr/>
          <p:nvPr/>
        </p:nvSpPr>
        <p:spPr>
          <a:xfrm flipV="1">
            <a:off x="7427913" y="3446218"/>
            <a:ext cx="183583" cy="15894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endParaRPr lang="zh-CN" altLang="en-US" sz="1600"/>
          </a:p>
        </p:txBody>
      </p:sp>
      <p:sp>
        <p:nvSpPr>
          <p:cNvPr id="41" name="TextBox 40"/>
          <p:cNvSpPr txBox="1"/>
          <p:nvPr/>
        </p:nvSpPr>
        <p:spPr>
          <a:xfrm>
            <a:off x="1080427" y="3704288"/>
            <a:ext cx="956217" cy="313960"/>
          </a:xfrm>
          <a:prstGeom prst="rect">
            <a:avLst/>
          </a:prstGeom>
          <a:noFill/>
        </p:spPr>
        <p:txBody>
          <a:bodyPr wrap="none" lIns="67099" tIns="33549" rIns="67099" bIns="3354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添加文字</a:t>
            </a:r>
          </a:p>
        </p:txBody>
      </p:sp>
      <p:sp>
        <p:nvSpPr>
          <p:cNvPr id="42" name="TextBox 41"/>
          <p:cNvSpPr txBox="1"/>
          <p:nvPr/>
        </p:nvSpPr>
        <p:spPr>
          <a:xfrm>
            <a:off x="2570719" y="3704288"/>
            <a:ext cx="956217" cy="313960"/>
          </a:xfrm>
          <a:prstGeom prst="rect">
            <a:avLst/>
          </a:prstGeom>
          <a:noFill/>
        </p:spPr>
        <p:txBody>
          <a:bodyPr wrap="none" lIns="67099" tIns="33549" rIns="67099" bIns="3354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添加文字</a:t>
            </a:r>
          </a:p>
        </p:txBody>
      </p:sp>
      <p:sp>
        <p:nvSpPr>
          <p:cNvPr id="43" name="TextBox 42"/>
          <p:cNvSpPr txBox="1"/>
          <p:nvPr/>
        </p:nvSpPr>
        <p:spPr>
          <a:xfrm>
            <a:off x="4061012" y="3704288"/>
            <a:ext cx="956217" cy="313960"/>
          </a:xfrm>
          <a:prstGeom prst="rect">
            <a:avLst/>
          </a:prstGeom>
          <a:noFill/>
        </p:spPr>
        <p:txBody>
          <a:bodyPr wrap="none" lIns="67099" tIns="33549" rIns="67099" bIns="3354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添加文字</a:t>
            </a:r>
          </a:p>
        </p:txBody>
      </p:sp>
      <p:sp>
        <p:nvSpPr>
          <p:cNvPr id="44" name="TextBox 43"/>
          <p:cNvSpPr txBox="1"/>
          <p:nvPr/>
        </p:nvSpPr>
        <p:spPr>
          <a:xfrm>
            <a:off x="5551304" y="3704288"/>
            <a:ext cx="956217" cy="313960"/>
          </a:xfrm>
          <a:prstGeom prst="rect">
            <a:avLst/>
          </a:prstGeom>
          <a:noFill/>
        </p:spPr>
        <p:txBody>
          <a:bodyPr wrap="none" lIns="67099" tIns="33549" rIns="67099" bIns="3354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添加文字</a:t>
            </a:r>
          </a:p>
        </p:txBody>
      </p:sp>
      <p:sp>
        <p:nvSpPr>
          <p:cNvPr id="45" name="TextBox 44"/>
          <p:cNvSpPr txBox="1"/>
          <p:nvPr/>
        </p:nvSpPr>
        <p:spPr>
          <a:xfrm>
            <a:off x="7041595" y="3704288"/>
            <a:ext cx="956217" cy="313960"/>
          </a:xfrm>
          <a:prstGeom prst="rect">
            <a:avLst/>
          </a:prstGeom>
          <a:noFill/>
        </p:spPr>
        <p:txBody>
          <a:bodyPr wrap="none" lIns="67099" tIns="33549" rIns="67099" bIns="33549" rtlCol="0">
            <a:spAutoFit/>
          </a:bodyPr>
          <a:lstStyle/>
          <a:p>
            <a:pPr algn="ctr"/>
            <a:r>
              <a:rPr lang="zh-CN" altLang="en-US" sz="1600">
                <a:solidFill>
                  <a:schemeClr val="tx1">
                    <a:lumMod val="65000"/>
                    <a:lumOff val="35000"/>
                  </a:schemeClr>
                </a:solidFill>
                <a:latin typeface="微软雅黑" pitchFamily="34" charset="-122"/>
                <a:ea typeface="微软雅黑" pitchFamily="34" charset="-122"/>
              </a:rPr>
              <a:t>添加文字</a:t>
            </a:r>
          </a:p>
        </p:txBody>
      </p:sp>
      <p:sp>
        <p:nvSpPr>
          <p:cNvPr id="46" name="矩形 45"/>
          <p:cNvSpPr/>
          <p:nvPr/>
        </p:nvSpPr>
        <p:spPr>
          <a:xfrm>
            <a:off x="899115" y="4081995"/>
            <a:ext cx="7280010" cy="4335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algn="ctr"/>
            <a:r>
              <a:rPr lang="zh-CN" altLang="en-US" dirty="0" smtClean="0">
                <a:latin typeface="微软雅黑" pitchFamily="34" charset="-122"/>
                <a:ea typeface="微软雅黑" pitchFamily="34" charset="-122"/>
              </a:rPr>
              <a:t>点击添加标题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5824344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500"/>
                                        <p:tgtEl>
                                          <p:spTgt spid="29"/>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anim calcmode="lin" valueType="num">
                                      <p:cBhvr>
                                        <p:cTn id="79" dur="500" fill="hold"/>
                                        <p:tgtEl>
                                          <p:spTgt spid="41"/>
                                        </p:tgtEl>
                                        <p:attrNameLst>
                                          <p:attrName>ppt_x</p:attrName>
                                        </p:attrNameLst>
                                      </p:cBhvr>
                                      <p:tavLst>
                                        <p:tav tm="0">
                                          <p:val>
                                            <p:strVal val="#ppt_x"/>
                                          </p:val>
                                        </p:tav>
                                        <p:tav tm="100000">
                                          <p:val>
                                            <p:strVal val="#ppt_x"/>
                                          </p:val>
                                        </p:tav>
                                      </p:tavLst>
                                    </p:anim>
                                    <p:anim calcmode="lin" valueType="num">
                                      <p:cBhvr>
                                        <p:cTn id="80" dur="500" fill="hold"/>
                                        <p:tgtEl>
                                          <p:spTgt spid="41"/>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500"/>
                                        <p:tgtEl>
                                          <p:spTgt spid="42"/>
                                        </p:tgtEl>
                                      </p:cBhvr>
                                    </p:animEffect>
                                    <p:anim calcmode="lin" valueType="num">
                                      <p:cBhvr>
                                        <p:cTn id="96" dur="500" fill="hold"/>
                                        <p:tgtEl>
                                          <p:spTgt spid="42"/>
                                        </p:tgtEl>
                                        <p:attrNameLst>
                                          <p:attrName>ppt_x</p:attrName>
                                        </p:attrNameLst>
                                      </p:cBhvr>
                                      <p:tavLst>
                                        <p:tav tm="0">
                                          <p:val>
                                            <p:strVal val="#ppt_x"/>
                                          </p:val>
                                        </p:tav>
                                        <p:tav tm="100000">
                                          <p:val>
                                            <p:strVal val="#ppt_x"/>
                                          </p:val>
                                        </p:tav>
                                      </p:tavLst>
                                    </p:anim>
                                    <p:anim calcmode="lin" valueType="num">
                                      <p:cBhvr>
                                        <p:cTn id="97" dur="500" fill="hold"/>
                                        <p:tgtEl>
                                          <p:spTgt spid="4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500"/>
                                        <p:tgtEl>
                                          <p:spTgt spid="43"/>
                                        </p:tgtEl>
                                      </p:cBhvr>
                                    </p:animEffect>
                                    <p:anim calcmode="lin" valueType="num">
                                      <p:cBhvr>
                                        <p:cTn id="101" dur="500" fill="hold"/>
                                        <p:tgtEl>
                                          <p:spTgt spid="43"/>
                                        </p:tgtEl>
                                        <p:attrNameLst>
                                          <p:attrName>ppt_x</p:attrName>
                                        </p:attrNameLst>
                                      </p:cBhvr>
                                      <p:tavLst>
                                        <p:tav tm="0">
                                          <p:val>
                                            <p:strVal val="#ppt_x"/>
                                          </p:val>
                                        </p:tav>
                                        <p:tav tm="100000">
                                          <p:val>
                                            <p:strVal val="#ppt_x"/>
                                          </p:val>
                                        </p:tav>
                                      </p:tavLst>
                                    </p:anim>
                                    <p:anim calcmode="lin" valueType="num">
                                      <p:cBhvr>
                                        <p:cTn id="102" dur="500" fill="hold"/>
                                        <p:tgtEl>
                                          <p:spTgt spid="4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500"/>
                                        <p:tgtEl>
                                          <p:spTgt spid="44"/>
                                        </p:tgtEl>
                                      </p:cBhvr>
                                    </p:animEffect>
                                    <p:anim calcmode="lin" valueType="num">
                                      <p:cBhvr>
                                        <p:cTn id="106" dur="500" fill="hold"/>
                                        <p:tgtEl>
                                          <p:spTgt spid="44"/>
                                        </p:tgtEl>
                                        <p:attrNameLst>
                                          <p:attrName>ppt_x</p:attrName>
                                        </p:attrNameLst>
                                      </p:cBhvr>
                                      <p:tavLst>
                                        <p:tav tm="0">
                                          <p:val>
                                            <p:strVal val="#ppt_x"/>
                                          </p:val>
                                        </p:tav>
                                        <p:tav tm="100000">
                                          <p:val>
                                            <p:strVal val="#ppt_x"/>
                                          </p:val>
                                        </p:tav>
                                      </p:tavLst>
                                    </p:anim>
                                    <p:anim calcmode="lin" valueType="num">
                                      <p:cBhvr>
                                        <p:cTn id="107" dur="500" fill="hold"/>
                                        <p:tgtEl>
                                          <p:spTgt spid="4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anim calcmode="lin" valueType="num">
                                      <p:cBhvr>
                                        <p:cTn id="111" dur="500" fill="hold"/>
                                        <p:tgtEl>
                                          <p:spTgt spid="45"/>
                                        </p:tgtEl>
                                        <p:attrNameLst>
                                          <p:attrName>ppt_x</p:attrName>
                                        </p:attrNameLst>
                                      </p:cBhvr>
                                      <p:tavLst>
                                        <p:tav tm="0">
                                          <p:val>
                                            <p:strVal val="#ppt_x"/>
                                          </p:val>
                                        </p:tav>
                                        <p:tav tm="100000">
                                          <p:val>
                                            <p:strVal val="#ppt_x"/>
                                          </p:val>
                                        </p:tav>
                                      </p:tavLst>
                                    </p:anim>
                                    <p:anim calcmode="lin" valueType="num">
                                      <p:cBhvr>
                                        <p:cTn id="112" dur="500" fill="hold"/>
                                        <p:tgtEl>
                                          <p:spTgt spid="45"/>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1000"/>
                                        <p:tgtEl>
                                          <p:spTgt spid="46"/>
                                        </p:tgtEl>
                                      </p:cBhvr>
                                    </p:animEffect>
                                    <p:anim calcmode="lin" valueType="num">
                                      <p:cBhvr>
                                        <p:cTn id="117" dur="1000" fill="hold"/>
                                        <p:tgtEl>
                                          <p:spTgt spid="46"/>
                                        </p:tgtEl>
                                        <p:attrNameLst>
                                          <p:attrName>ppt_x</p:attrName>
                                        </p:attrNameLst>
                                      </p:cBhvr>
                                      <p:tavLst>
                                        <p:tav tm="0">
                                          <p:val>
                                            <p:strVal val="#ppt_x"/>
                                          </p:val>
                                        </p:tav>
                                        <p:tav tm="100000">
                                          <p:val>
                                            <p:strVal val="#ppt_x"/>
                                          </p:val>
                                        </p:tav>
                                      </p:tavLst>
                                    </p:anim>
                                    <p:anim calcmode="lin" valueType="num">
                                      <p:cBhvr>
                                        <p:cTn id="11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7" grpId="0" animBg="1"/>
      <p:bldP spid="21" grpId="0" animBg="1"/>
      <p:bldP spid="36" grpId="0" animBg="1"/>
      <p:bldP spid="37" grpId="0" animBg="1"/>
      <p:bldP spid="38" grpId="0" animBg="1"/>
      <p:bldP spid="39" grpId="0" animBg="1"/>
      <p:bldP spid="40" grpId="0" animBg="1"/>
      <p:bldP spid="41" grpId="0"/>
      <p:bldP spid="42" grpId="0"/>
      <p:bldP spid="43" grpId="0"/>
      <p:bldP spid="44" grpId="0"/>
      <p:bldP spid="45" grpId="0"/>
      <p:bldP spid="4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027239" y="3425149"/>
            <a:ext cx="842111" cy="715581"/>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a:t>
            </a:r>
            <a:endParaRPr lang="en-US" altLang="zh-CN" dirty="0">
              <a:solidFill>
                <a:schemeClr val="tx1">
                  <a:lumMod val="85000"/>
                  <a:lumOff val="15000"/>
                </a:schemeClr>
              </a:solidFill>
            </a:endParaRPr>
          </a:p>
          <a:p>
            <a:r>
              <a:rPr lang="zh-CN" altLang="en-US" dirty="0">
                <a:solidFill>
                  <a:schemeClr val="tx1">
                    <a:lumMod val="85000"/>
                    <a:lumOff val="15000"/>
                  </a:schemeClr>
                </a:solidFill>
              </a:rPr>
              <a:t>文字</a:t>
            </a:r>
          </a:p>
        </p:txBody>
      </p:sp>
      <p:sp>
        <p:nvSpPr>
          <p:cNvPr id="17" name="TextBox 16"/>
          <p:cNvSpPr txBox="1"/>
          <p:nvPr/>
        </p:nvSpPr>
        <p:spPr>
          <a:xfrm>
            <a:off x="2124635" y="2309672"/>
            <a:ext cx="1192988" cy="923330"/>
          </a:xfrm>
          <a:prstGeom prst="rect">
            <a:avLst/>
          </a:prstGeom>
          <a:noFill/>
        </p:spPr>
        <p:txBody>
          <a:bodyPr wrap="square" rtlCol="0" anchor="ctr">
            <a:spAutoFit/>
          </a:bodyPr>
          <a:lstStyle/>
          <a:p>
            <a:pPr algn="ctr"/>
            <a:r>
              <a:rPr lang="zh-CN" altLang="en-US" dirty="0">
                <a:solidFill>
                  <a:schemeClr val="tx1">
                    <a:lumMod val="85000"/>
                    <a:lumOff val="15000"/>
                  </a:schemeClr>
                </a:solidFill>
                <a:latin typeface="微软雅黑" pitchFamily="34" charset="-122"/>
                <a:ea typeface="微软雅黑" pitchFamily="34" charset="-122"/>
              </a:rPr>
              <a:t>点击添加</a:t>
            </a:r>
            <a:endParaRPr lang="en-US" altLang="zh-CN" dirty="0">
              <a:solidFill>
                <a:schemeClr val="tx1">
                  <a:lumMod val="85000"/>
                  <a:lumOff val="15000"/>
                </a:schemeClr>
              </a:solidFill>
              <a:latin typeface="微软雅黑" pitchFamily="34" charset="-122"/>
              <a:ea typeface="微软雅黑" pitchFamily="34" charset="-122"/>
            </a:endParaRPr>
          </a:p>
          <a:p>
            <a:pPr algn="ctr"/>
            <a:r>
              <a:rPr lang="zh-CN" altLang="en-US" dirty="0">
                <a:solidFill>
                  <a:schemeClr val="tx1">
                    <a:lumMod val="85000"/>
                    <a:lumOff val="15000"/>
                  </a:schemeClr>
                </a:solidFill>
                <a:latin typeface="微软雅黑" pitchFamily="34" charset="-122"/>
                <a:ea typeface="微软雅黑" pitchFamily="34" charset="-122"/>
              </a:rPr>
              <a:t>文字点击添加</a:t>
            </a:r>
            <a:endParaRPr lang="en-US" altLang="zh-CN" dirty="0">
              <a:solidFill>
                <a:schemeClr val="tx1">
                  <a:lumMod val="85000"/>
                  <a:lumOff val="15000"/>
                </a:schemeClr>
              </a:solidFill>
              <a:latin typeface="微软雅黑" pitchFamily="34" charset="-122"/>
              <a:ea typeface="微软雅黑" pitchFamily="34" charset="-122"/>
            </a:endParaRPr>
          </a:p>
          <a:p>
            <a:pPr algn="ctr"/>
            <a:r>
              <a:rPr lang="zh-CN" altLang="en-US" dirty="0">
                <a:solidFill>
                  <a:schemeClr val="tx1">
                    <a:lumMod val="85000"/>
                    <a:lumOff val="15000"/>
                  </a:schemeClr>
                </a:solidFill>
                <a:latin typeface="微软雅黑" pitchFamily="34" charset="-122"/>
                <a:ea typeface="微软雅黑" pitchFamily="34" charset="-122"/>
              </a:rPr>
              <a:t>文字</a:t>
            </a:r>
          </a:p>
        </p:txBody>
      </p:sp>
      <p:sp>
        <p:nvSpPr>
          <p:cNvPr id="18" name="TextBox 17"/>
          <p:cNvSpPr txBox="1"/>
          <p:nvPr/>
        </p:nvSpPr>
        <p:spPr>
          <a:xfrm>
            <a:off x="3608262" y="3249774"/>
            <a:ext cx="842111" cy="715581"/>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50" dirty="0">
                <a:solidFill>
                  <a:schemeClr val="tx1">
                    <a:lumMod val="85000"/>
                    <a:lumOff val="15000"/>
                  </a:schemeClr>
                </a:solidFill>
              </a:rPr>
              <a:t>点击添加</a:t>
            </a:r>
            <a:endParaRPr lang="en-US" altLang="zh-CN" sz="1350" dirty="0">
              <a:solidFill>
                <a:schemeClr val="tx1">
                  <a:lumMod val="85000"/>
                  <a:lumOff val="15000"/>
                </a:schemeClr>
              </a:solidFill>
            </a:endParaRPr>
          </a:p>
          <a:p>
            <a:r>
              <a:rPr lang="zh-CN" altLang="en-US" sz="1350" dirty="0">
                <a:solidFill>
                  <a:schemeClr val="tx1">
                    <a:lumMod val="85000"/>
                    <a:lumOff val="15000"/>
                  </a:schemeClr>
                </a:solidFill>
              </a:rPr>
              <a:t>文字</a:t>
            </a:r>
          </a:p>
        </p:txBody>
      </p:sp>
      <p:sp>
        <p:nvSpPr>
          <p:cNvPr id="19" name="TextBox 18"/>
          <p:cNvSpPr txBox="1"/>
          <p:nvPr/>
        </p:nvSpPr>
        <p:spPr>
          <a:xfrm>
            <a:off x="4689387" y="2542721"/>
            <a:ext cx="1192988" cy="507831"/>
          </a:xfrm>
          <a:prstGeom prst="rect">
            <a:avLst/>
          </a:prstGeom>
          <a:noFill/>
        </p:spPr>
        <p:txBody>
          <a:bodyPr wrap="square" rtlCol="0" anchor="ctr">
            <a:spAutoFit/>
          </a:bodyPr>
          <a:lstStyle/>
          <a:p>
            <a:pPr algn="ctr"/>
            <a:r>
              <a:rPr lang="zh-CN" altLang="en-US" dirty="0">
                <a:solidFill>
                  <a:schemeClr val="tx1">
                    <a:lumMod val="85000"/>
                    <a:lumOff val="15000"/>
                  </a:schemeClr>
                </a:solidFill>
                <a:latin typeface="微软雅黑" pitchFamily="34" charset="-122"/>
                <a:ea typeface="微软雅黑" pitchFamily="34" charset="-122"/>
              </a:rPr>
              <a:t>点击添加</a:t>
            </a:r>
            <a:endParaRPr lang="en-US" altLang="zh-CN" dirty="0">
              <a:solidFill>
                <a:schemeClr val="tx1">
                  <a:lumMod val="85000"/>
                  <a:lumOff val="15000"/>
                </a:schemeClr>
              </a:solidFill>
              <a:latin typeface="微软雅黑" pitchFamily="34" charset="-122"/>
              <a:ea typeface="微软雅黑" pitchFamily="34" charset="-122"/>
            </a:endParaRPr>
          </a:p>
          <a:p>
            <a:pPr algn="ctr"/>
            <a:r>
              <a:rPr lang="zh-CN" altLang="en-US" dirty="0">
                <a:solidFill>
                  <a:schemeClr val="tx1">
                    <a:lumMod val="85000"/>
                    <a:lumOff val="15000"/>
                  </a:schemeClr>
                </a:solidFill>
                <a:latin typeface="微软雅黑" pitchFamily="34" charset="-122"/>
                <a:ea typeface="微软雅黑" pitchFamily="34" charset="-122"/>
              </a:rPr>
              <a:t>文字点击</a:t>
            </a:r>
          </a:p>
        </p:txBody>
      </p:sp>
      <p:sp>
        <p:nvSpPr>
          <p:cNvPr id="20" name="矩形 19"/>
          <p:cNvSpPr/>
          <p:nvPr/>
        </p:nvSpPr>
        <p:spPr>
          <a:xfrm>
            <a:off x="6453549" y="1869835"/>
            <a:ext cx="1942501" cy="2654573"/>
          </a:xfrm>
          <a:prstGeom prst="rect">
            <a:avLst/>
          </a:prstGeom>
        </p:spPr>
        <p:txBody>
          <a:bodyPr wrap="square">
            <a:spAutoFit/>
          </a:bodyPr>
          <a:lstStyle/>
          <a:p>
            <a:pPr>
              <a:lnSpc>
                <a:spcPct val="150000"/>
              </a:lnSpc>
            </a:pPr>
            <a:r>
              <a:rPr lang="zh-CN" altLang="en-US" sz="1500" b="1" dirty="0">
                <a:solidFill>
                  <a:srgbClr val="C00000"/>
                </a:solidFill>
                <a:latin typeface="微软雅黑" pitchFamily="34" charset="-122"/>
                <a:ea typeface="微软雅黑" pitchFamily="34" charset="-122"/>
              </a:rPr>
              <a:t>点击添加小标题</a:t>
            </a:r>
            <a:endParaRPr lang="en-US" altLang="zh-CN" sz="1500" b="1" dirty="0">
              <a:solidFill>
                <a:srgbClr val="C00000"/>
              </a:solidFill>
              <a:latin typeface="微软雅黑" pitchFamily="34" charset="-122"/>
              <a:ea typeface="微软雅黑" pitchFamily="34" charset="-122"/>
            </a:endParaRPr>
          </a:p>
          <a:p>
            <a:pPr>
              <a:lnSpc>
                <a:spcPct val="150000"/>
              </a:lnSpc>
            </a:pPr>
            <a:r>
              <a:rPr lang="zh-CN" altLang="en-US" sz="1200" dirty="0">
                <a:solidFill>
                  <a:srgbClr val="C00000"/>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rgbClr val="C00000"/>
              </a:solidFill>
              <a:latin typeface="微软雅黑" pitchFamily="34" charset="-122"/>
              <a:ea typeface="微软雅黑" pitchFamily="34" charset="-122"/>
            </a:endParaRPr>
          </a:p>
          <a:p>
            <a:pPr>
              <a:lnSpc>
                <a:spcPct val="150000"/>
              </a:lnSpc>
            </a:pPr>
            <a:r>
              <a:rPr lang="zh-CN" altLang="en-US" sz="1200" dirty="0">
                <a:solidFill>
                  <a:srgbClr val="C00000"/>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rgbClr val="C00000"/>
              </a:solidFill>
              <a:latin typeface="微软雅黑" pitchFamily="34" charset="-122"/>
              <a:ea typeface="微软雅黑" pitchFamily="34" charset="-122"/>
              <a:cs typeface="华文黑体" pitchFamily="2" charset="-122"/>
            </a:endParaRPr>
          </a:p>
        </p:txBody>
      </p:sp>
      <p:sp>
        <p:nvSpPr>
          <p:cNvPr id="21" name="Freeform 4"/>
          <p:cNvSpPr>
            <a:spLocks/>
          </p:cNvSpPr>
          <p:nvPr/>
        </p:nvSpPr>
        <p:spPr bwMode="auto">
          <a:xfrm>
            <a:off x="1839583" y="1906115"/>
            <a:ext cx="1746174" cy="1747375"/>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969696"/>
          </a:solidFill>
          <a:ln w="3175" cap="flat" cmpd="sng" algn="ctr">
            <a:noFill/>
            <a:prstDash val="solid"/>
          </a:ln>
          <a:effectLst/>
          <a:extLst/>
        </p:spPr>
        <p:txBody>
          <a:bodyPr lIns="0" rIns="0" anchor="ctr"/>
          <a:lstStyle/>
          <a:p>
            <a:pPr algn="ctr" defTabSz="685617" fontAlgn="base">
              <a:lnSpc>
                <a:spcPct val="120000"/>
              </a:lnSpc>
              <a:spcBef>
                <a:spcPts val="450"/>
              </a:spcBef>
              <a:spcAft>
                <a:spcPts val="450"/>
              </a:spcAft>
              <a:defRPr/>
            </a:pPr>
            <a:endParaRPr lang="en-US" sz="2099" kern="0" dirty="0">
              <a:solidFill>
                <a:sysClr val="window" lastClr="FFFFFF"/>
              </a:solidFill>
              <a:latin typeface="微软雅黑" pitchFamily="34" charset="-122"/>
              <a:ea typeface="微软雅黑" pitchFamily="34" charset="-122"/>
            </a:endParaRPr>
          </a:p>
        </p:txBody>
      </p:sp>
      <p:sp>
        <p:nvSpPr>
          <p:cNvPr id="22" name="Freeform 6"/>
          <p:cNvSpPr>
            <a:spLocks/>
          </p:cNvSpPr>
          <p:nvPr/>
        </p:nvSpPr>
        <p:spPr bwMode="auto">
          <a:xfrm>
            <a:off x="3330754" y="2858507"/>
            <a:ext cx="1380206"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C00000"/>
          </a:solidFill>
          <a:ln w="3175" cap="flat" cmpd="sng" algn="ctr">
            <a:noFill/>
            <a:prstDash val="solid"/>
          </a:ln>
          <a:effectLst/>
          <a:extLst/>
        </p:spPr>
        <p:txBody>
          <a:bodyPr lIns="0" rIns="0" anchor="ctr"/>
          <a:lstStyle/>
          <a:p>
            <a:pPr algn="ctr" defTabSz="685617" fontAlgn="base">
              <a:lnSpc>
                <a:spcPct val="120000"/>
              </a:lnSpc>
              <a:spcBef>
                <a:spcPts val="450"/>
              </a:spcBef>
              <a:spcAft>
                <a:spcPts val="450"/>
              </a:spcAft>
              <a:defRPr/>
            </a:pPr>
            <a:endParaRPr lang="en-US" sz="2099" kern="0" dirty="0">
              <a:solidFill>
                <a:srgbClr val="414455"/>
              </a:solidFill>
              <a:latin typeface="微软雅黑" pitchFamily="34" charset="-122"/>
              <a:ea typeface="微软雅黑" pitchFamily="34" charset="-122"/>
            </a:endParaRPr>
          </a:p>
        </p:txBody>
      </p:sp>
      <p:sp>
        <p:nvSpPr>
          <p:cNvPr id="23" name="Freeform 8"/>
          <p:cNvSpPr>
            <a:spLocks/>
          </p:cNvSpPr>
          <p:nvPr/>
        </p:nvSpPr>
        <p:spPr bwMode="auto">
          <a:xfrm>
            <a:off x="686998" y="2992016"/>
            <a:ext cx="1523356"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C00000"/>
          </a:solidFill>
          <a:ln w="3175" cap="flat" cmpd="sng" algn="ctr">
            <a:noFill/>
            <a:prstDash val="solid"/>
          </a:ln>
          <a:effectLst/>
          <a:extLst/>
        </p:spPr>
        <p:txBody>
          <a:bodyPr lIns="0" rIns="0" anchor="ctr"/>
          <a:lstStyle/>
          <a:p>
            <a:pPr algn="ctr" defTabSz="685617" fontAlgn="base">
              <a:lnSpc>
                <a:spcPct val="120000"/>
              </a:lnSpc>
              <a:spcBef>
                <a:spcPts val="450"/>
              </a:spcBef>
              <a:spcAft>
                <a:spcPts val="450"/>
              </a:spcAft>
              <a:defRPr/>
            </a:pPr>
            <a:endParaRPr lang="en-US" sz="2099" kern="0" dirty="0">
              <a:solidFill>
                <a:sysClr val="window" lastClr="FFFFFF"/>
              </a:solidFill>
              <a:latin typeface="微软雅黑" pitchFamily="34" charset="-122"/>
              <a:ea typeface="微软雅黑" pitchFamily="34" charset="-122"/>
            </a:endParaRPr>
          </a:p>
        </p:txBody>
      </p:sp>
      <p:sp>
        <p:nvSpPr>
          <p:cNvPr id="24" name="Freeform 6"/>
          <p:cNvSpPr>
            <a:spLocks/>
          </p:cNvSpPr>
          <p:nvPr/>
        </p:nvSpPr>
        <p:spPr bwMode="auto">
          <a:xfrm>
            <a:off x="4443815" y="1961144"/>
            <a:ext cx="1667211"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969696"/>
          </a:solidFill>
          <a:ln w="3175" cap="flat" cmpd="sng" algn="ctr">
            <a:noFill/>
            <a:prstDash val="solid"/>
          </a:ln>
          <a:effectLst/>
          <a:extLst/>
        </p:spPr>
        <p:txBody>
          <a:bodyPr lIns="0" rIns="0" anchor="ctr"/>
          <a:lstStyle/>
          <a:p>
            <a:pPr algn="ctr" defTabSz="685617" fontAlgn="base">
              <a:lnSpc>
                <a:spcPct val="120000"/>
              </a:lnSpc>
              <a:spcBef>
                <a:spcPts val="450"/>
              </a:spcBef>
              <a:spcAft>
                <a:spcPts val="450"/>
              </a:spcAft>
            </a:pPr>
            <a:endParaRPr lang="en-US" sz="2099" kern="0" dirty="0">
              <a:solidFill>
                <a:sysClr val="window" lastClr="FFFFFF"/>
              </a:solidFill>
              <a:latin typeface="微软雅黑" pitchFamily="34" charset="-122"/>
              <a:ea typeface="微软雅黑" pitchFamily="34" charset="-122"/>
            </a:endParaRPr>
          </a:p>
        </p:txBody>
      </p:sp>
      <p:sp>
        <p:nvSpPr>
          <p:cNvPr id="12" name="矩形 11"/>
          <p:cNvSpPr/>
          <p:nvPr/>
        </p:nvSpPr>
        <p:spPr>
          <a:xfrm>
            <a:off x="3115125" y="1167919"/>
            <a:ext cx="2879259" cy="3476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012" dirty="0">
                <a:latin typeface="微软雅黑" pitchFamily="34" charset="-122"/>
                <a:ea typeface="微软雅黑" pitchFamily="34" charset="-122"/>
              </a:rPr>
              <a:t>点击添加小标题</a:t>
            </a:r>
          </a:p>
        </p:txBody>
      </p:sp>
      <p:sp>
        <p:nvSpPr>
          <p:cNvPr id="13" name="文本框 2"/>
          <p:cNvSpPr txBox="1"/>
          <p:nvPr/>
        </p:nvSpPr>
        <p:spPr>
          <a:xfrm>
            <a:off x="848631"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8350166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4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9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1"/>
            <a:ext cx="9156700" cy="5143501"/>
          </a:xfrm>
          <a:prstGeom prst="rect">
            <a:avLst/>
          </a:prstGeom>
        </p:spPr>
      </p:pic>
      <p:sp>
        <p:nvSpPr>
          <p:cNvPr id="2" name="圆角矩形 1"/>
          <p:cNvSpPr/>
          <p:nvPr/>
        </p:nvSpPr>
        <p:spPr>
          <a:xfrm>
            <a:off x="1587500" y="1587500"/>
            <a:ext cx="711200" cy="5461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01</a:t>
            </a:r>
            <a:endParaRPr lang="zh-CN" altLang="en-US" sz="2800" b="1" dirty="0"/>
          </a:p>
        </p:txBody>
      </p:sp>
      <p:sp>
        <p:nvSpPr>
          <p:cNvPr id="7" name="圆角矩形 6"/>
          <p:cNvSpPr/>
          <p:nvPr/>
        </p:nvSpPr>
        <p:spPr>
          <a:xfrm>
            <a:off x="1587500" y="2400300"/>
            <a:ext cx="711200" cy="5461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800" b="1" dirty="0" smtClean="0">
                <a:solidFill>
                  <a:prstClr val="white"/>
                </a:solidFill>
              </a:rPr>
              <a:t>02</a:t>
            </a:r>
            <a:endParaRPr lang="zh-CN" altLang="en-US" sz="2800" b="1" dirty="0">
              <a:solidFill>
                <a:prstClr val="white"/>
              </a:solidFill>
            </a:endParaRPr>
          </a:p>
        </p:txBody>
      </p:sp>
      <p:sp>
        <p:nvSpPr>
          <p:cNvPr id="8" name="圆角矩形 7"/>
          <p:cNvSpPr/>
          <p:nvPr/>
        </p:nvSpPr>
        <p:spPr>
          <a:xfrm>
            <a:off x="4892675" y="1587500"/>
            <a:ext cx="711200" cy="5461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800" b="1" dirty="0" smtClean="0">
                <a:solidFill>
                  <a:prstClr val="white"/>
                </a:solidFill>
              </a:rPr>
              <a:t>03</a:t>
            </a:r>
            <a:endParaRPr lang="zh-CN" altLang="en-US" sz="2800" b="1" dirty="0">
              <a:solidFill>
                <a:prstClr val="white"/>
              </a:solidFill>
            </a:endParaRPr>
          </a:p>
        </p:txBody>
      </p:sp>
      <p:sp>
        <p:nvSpPr>
          <p:cNvPr id="9" name="圆角矩形 8"/>
          <p:cNvSpPr/>
          <p:nvPr/>
        </p:nvSpPr>
        <p:spPr>
          <a:xfrm>
            <a:off x="4892675" y="2400300"/>
            <a:ext cx="711200" cy="5461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800" b="1" dirty="0" smtClean="0">
                <a:solidFill>
                  <a:prstClr val="white"/>
                </a:solidFill>
              </a:rPr>
              <a:t>04</a:t>
            </a:r>
            <a:endParaRPr lang="zh-CN" altLang="en-US" sz="2800" b="1" dirty="0">
              <a:solidFill>
                <a:prstClr val="white"/>
              </a:solidFill>
            </a:endParaRPr>
          </a:p>
        </p:txBody>
      </p:sp>
      <p:sp>
        <p:nvSpPr>
          <p:cNvPr id="3" name="文本框 2"/>
          <p:cNvSpPr txBox="1"/>
          <p:nvPr/>
        </p:nvSpPr>
        <p:spPr>
          <a:xfrm>
            <a:off x="2298700" y="1629717"/>
            <a:ext cx="2031325"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单击添加文字</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2298700" y="2442517"/>
            <a:ext cx="2031325"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单击添加文字</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699125" y="1629717"/>
            <a:ext cx="2031325"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单击添加文字</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5699125" y="2442517"/>
            <a:ext cx="2031325"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单击添加文字</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355600" y="203200"/>
            <a:ext cx="1481496" cy="769441"/>
          </a:xfrm>
          <a:prstGeom prst="rect">
            <a:avLst/>
          </a:prstGeom>
          <a:noFill/>
        </p:spPr>
        <p:txBody>
          <a:bodyPr wrap="none" rtlCol="0">
            <a:spAutoFit/>
          </a:bodyPr>
          <a:lstStyle/>
          <a:p>
            <a:r>
              <a:rPr lang="zh-CN" altLang="en-US" sz="4400" b="1" dirty="0" smtClean="0">
                <a:latin typeface="微软雅黑" panose="020B0503020204020204" pitchFamily="34" charset="-122"/>
                <a:ea typeface="微软雅黑" panose="020B0503020204020204" pitchFamily="34" charset="-122"/>
              </a:rPr>
              <a:t>导 读</a:t>
            </a:r>
            <a:endParaRPr lang="zh-CN" altLang="en-US" sz="4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867387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3" grpId="0"/>
      <p:bldP spid="10" grpId="0"/>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76037" y="2294853"/>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76037" y="3423772"/>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384546" y="1221913"/>
            <a:ext cx="1973731" cy="984529"/>
            <a:chOff x="8835092" y="1945063"/>
            <a:chExt cx="2483676" cy="1235727"/>
          </a:xfrm>
        </p:grpSpPr>
        <p:sp>
          <p:nvSpPr>
            <p:cNvPr id="7" name="文本框 11"/>
            <p:cNvSpPr txBox="1"/>
            <p:nvPr/>
          </p:nvSpPr>
          <p:spPr>
            <a:xfrm>
              <a:off x="8835092" y="1945063"/>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8" name="文本框 12"/>
            <p:cNvSpPr txBox="1"/>
            <p:nvPr/>
          </p:nvSpPr>
          <p:spPr>
            <a:xfrm>
              <a:off x="8872835" y="2273941"/>
              <a:ext cx="2445933" cy="906849"/>
            </a:xfrm>
            <a:prstGeom prst="rect">
              <a:avLst/>
            </a:prstGeom>
            <a:noFill/>
          </p:spPr>
          <p:txBody>
            <a:bodyPr wrap="square" rtlCol="0">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9" name="组合 8"/>
          <p:cNvGrpSpPr/>
          <p:nvPr/>
        </p:nvGrpSpPr>
        <p:grpSpPr>
          <a:xfrm>
            <a:off x="376833" y="2351594"/>
            <a:ext cx="1973731" cy="1004664"/>
            <a:chOff x="8835092" y="2033592"/>
            <a:chExt cx="2483676" cy="1260987"/>
          </a:xfrm>
        </p:grpSpPr>
        <p:sp>
          <p:nvSpPr>
            <p:cNvPr id="10" name="文本框 14"/>
            <p:cNvSpPr txBox="1"/>
            <p:nvPr/>
          </p:nvSpPr>
          <p:spPr>
            <a:xfrm>
              <a:off x="8835092" y="2033592"/>
              <a:ext cx="1248229" cy="376564"/>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11" name="文本框 15"/>
            <p:cNvSpPr txBox="1"/>
            <p:nvPr/>
          </p:nvSpPr>
          <p:spPr>
            <a:xfrm>
              <a:off x="8872835" y="2387739"/>
              <a:ext cx="2445933" cy="906840"/>
            </a:xfrm>
            <a:prstGeom prst="rect">
              <a:avLst/>
            </a:prstGeom>
            <a:noFill/>
          </p:spPr>
          <p:txBody>
            <a:bodyPr wrap="square" rtlCol="0">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2" name="组合 11"/>
          <p:cNvGrpSpPr/>
          <p:nvPr/>
        </p:nvGrpSpPr>
        <p:grpSpPr>
          <a:xfrm>
            <a:off x="384544" y="3471168"/>
            <a:ext cx="1983728" cy="994609"/>
            <a:chOff x="8835092" y="2046239"/>
            <a:chExt cx="2496257" cy="1248376"/>
          </a:xfrm>
        </p:grpSpPr>
        <p:sp>
          <p:nvSpPr>
            <p:cNvPr id="13" name="文本框 17"/>
            <p:cNvSpPr txBox="1"/>
            <p:nvPr/>
          </p:nvSpPr>
          <p:spPr>
            <a:xfrm>
              <a:off x="8835092" y="2046239"/>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14" name="文本框 18"/>
            <p:cNvSpPr txBox="1"/>
            <p:nvPr/>
          </p:nvSpPr>
          <p:spPr>
            <a:xfrm>
              <a:off x="8885417" y="2387768"/>
              <a:ext cx="2445932" cy="906847"/>
            </a:xfrm>
            <a:prstGeom prst="rect">
              <a:avLst/>
            </a:prstGeom>
            <a:noFill/>
          </p:spPr>
          <p:txBody>
            <a:bodyPr wrap="square" rtlCol="0">
              <a:spAutoFit/>
            </a:bodyPr>
            <a:lstStyle/>
            <a:p>
              <a:pPr>
                <a:lnSpc>
                  <a:spcPct val="130000"/>
                </a:lnSpc>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5" name="组合 14"/>
          <p:cNvGrpSpPr/>
          <p:nvPr/>
        </p:nvGrpSpPr>
        <p:grpSpPr>
          <a:xfrm>
            <a:off x="2598983" y="2930863"/>
            <a:ext cx="1852974" cy="1396334"/>
            <a:chOff x="3474720" y="4038600"/>
            <a:chExt cx="2331720" cy="1752600"/>
          </a:xfrm>
        </p:grpSpPr>
        <p:sp>
          <p:nvSpPr>
            <p:cNvPr id="16" name="文本框 19"/>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17" name="文本框 20"/>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18" name="文本框 21"/>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19" name="矩形 18"/>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b="1">
                <a:ln w="12700">
                  <a:solidFill>
                    <a:schemeClr val="tx2">
                      <a:satMod val="155000"/>
                    </a:schemeClr>
                  </a:solidFill>
                  <a:prstDash val="solid"/>
                </a:ln>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20" name="直接连接符 19"/>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4718398" y="2930863"/>
            <a:ext cx="1852974" cy="1396334"/>
            <a:chOff x="3474720" y="4038600"/>
            <a:chExt cx="2331720" cy="1752600"/>
          </a:xfrm>
        </p:grpSpPr>
        <p:sp>
          <p:nvSpPr>
            <p:cNvPr id="23" name="文本框 30"/>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24" name="文本框 31"/>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25" name="文本框 32"/>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26" name="矩形 25"/>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latin typeface="微软雅黑" pitchFamily="34" charset="-122"/>
                <a:ea typeface="微软雅黑" pitchFamily="34" charset="-122"/>
              </a:endParaRPr>
            </a:p>
          </p:txBody>
        </p:sp>
        <p:cxnSp>
          <p:nvCxnSpPr>
            <p:cNvPr id="27" name="直接连接符 26"/>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6852953" y="2930863"/>
            <a:ext cx="1852974" cy="1396334"/>
            <a:chOff x="3474720" y="4038600"/>
            <a:chExt cx="2331720" cy="1752600"/>
          </a:xfrm>
        </p:grpSpPr>
        <p:sp>
          <p:nvSpPr>
            <p:cNvPr id="30" name="文本框 37"/>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31" name="文本框 38"/>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32" name="文本框 39"/>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sp>
          <p:nvSpPr>
            <p:cNvPr id="33" name="矩形 32"/>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latin typeface="微软雅黑" pitchFamily="34" charset="-122"/>
                <a:ea typeface="微软雅黑" pitchFamily="34" charset="-122"/>
              </a:endParaRPr>
            </a:p>
          </p:txBody>
        </p:sp>
        <p:cxnSp>
          <p:nvCxnSpPr>
            <p:cNvPr id="34" name="直接连接符 33"/>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2598983" y="1400968"/>
            <a:ext cx="1852974" cy="1529897"/>
            <a:chOff x="3569970" y="1908810"/>
            <a:chExt cx="2331720" cy="1920240"/>
          </a:xfrm>
        </p:grpSpPr>
        <p:sp>
          <p:nvSpPr>
            <p:cNvPr id="37" name="矩形 36"/>
            <p:cNvSpPr/>
            <p:nvPr/>
          </p:nvSpPr>
          <p:spPr>
            <a:xfrm>
              <a:off x="3569970" y="1908810"/>
              <a:ext cx="2331720" cy="1920240"/>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latin typeface="微软雅黑" pitchFamily="34" charset="-122"/>
                <a:ea typeface="微软雅黑" pitchFamily="34" charset="-122"/>
              </a:endParaRPr>
            </a:p>
          </p:txBody>
        </p:sp>
        <p:sp>
          <p:nvSpPr>
            <p:cNvPr id="3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C00000"/>
            </a:solidFill>
            <a:ln>
              <a:noFill/>
            </a:ln>
            <a:extLst/>
          </p:spPr>
          <p:txBody>
            <a:bodyPr vert="horz" wrap="square" lIns="68564" tIns="34282" rIns="68564" bIns="34282" numCol="1" anchor="t" anchorCtr="0" compatLnSpc="1">
              <a:prstTxWarp prst="textNoShape">
                <a:avLst/>
              </a:prstTxWarp>
            </a:bodyPr>
            <a:lstStyle/>
            <a:p>
              <a:endParaRPr lang="zh-CN" altLang="en-US" sz="1575">
                <a:latin typeface="微软雅黑" pitchFamily="34" charset="-122"/>
                <a:ea typeface="微软雅黑" pitchFamily="34" charset="-122"/>
              </a:endParaRPr>
            </a:p>
          </p:txBody>
        </p:sp>
        <p:sp>
          <p:nvSpPr>
            <p:cNvPr id="39" name="文本框 47"/>
            <p:cNvSpPr txBox="1"/>
            <p:nvPr/>
          </p:nvSpPr>
          <p:spPr>
            <a:xfrm>
              <a:off x="4111716" y="3381327"/>
              <a:ext cx="1248229" cy="376567"/>
            </a:xfrm>
            <a:prstGeom prst="rect">
              <a:avLst/>
            </a:prstGeom>
            <a:noFill/>
          </p:spPr>
          <p:txBody>
            <a:bodyPr wrap="square" rtlCol="0">
              <a:spAutoFit/>
            </a:bodyPr>
            <a:lstStyle/>
            <a:p>
              <a:pPr algn="ctr"/>
              <a:r>
                <a:rPr lang="zh-CN" altLang="en-US" sz="2024" baseline="-3000" dirty="0">
                  <a:latin typeface="微软雅黑" pitchFamily="34" charset="-122"/>
                  <a:ea typeface="微软雅黑" pitchFamily="34" charset="-122"/>
                </a:rPr>
                <a:t>添加标题</a:t>
              </a:r>
            </a:p>
          </p:txBody>
        </p:sp>
      </p:grpSp>
      <p:grpSp>
        <p:nvGrpSpPr>
          <p:cNvPr id="40" name="组合 39"/>
          <p:cNvGrpSpPr/>
          <p:nvPr/>
        </p:nvGrpSpPr>
        <p:grpSpPr>
          <a:xfrm>
            <a:off x="4730509" y="1400968"/>
            <a:ext cx="1852974" cy="1529897"/>
            <a:chOff x="6252210" y="1908810"/>
            <a:chExt cx="2331720" cy="1920240"/>
          </a:xfrm>
        </p:grpSpPr>
        <p:sp>
          <p:nvSpPr>
            <p:cNvPr id="41" name="矩形 40"/>
            <p:cNvSpPr/>
            <p:nvPr/>
          </p:nvSpPr>
          <p:spPr>
            <a:xfrm>
              <a:off x="6252210" y="1908810"/>
              <a:ext cx="2331720" cy="192024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latin typeface="微软雅黑" pitchFamily="34" charset="-122"/>
                <a:ea typeface="微软雅黑" pitchFamily="34" charset="-122"/>
              </a:endParaRPr>
            </a:p>
          </p:txBody>
        </p:sp>
        <p:sp>
          <p:nvSpPr>
            <p:cNvPr id="42"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8564" tIns="34282" rIns="68564" bIns="34282" numCol="1" anchor="t" anchorCtr="0" compatLnSpc="1">
              <a:prstTxWarp prst="textNoShape">
                <a:avLst/>
              </a:prstTxWarp>
            </a:bodyPr>
            <a:lstStyle/>
            <a:p>
              <a:endParaRPr lang="zh-CN" altLang="en-US" sz="1575">
                <a:latin typeface="微软雅黑" pitchFamily="34" charset="-122"/>
                <a:ea typeface="微软雅黑" pitchFamily="34" charset="-122"/>
              </a:endParaRPr>
            </a:p>
          </p:txBody>
        </p:sp>
        <p:sp>
          <p:nvSpPr>
            <p:cNvPr id="43" name="文本框 48"/>
            <p:cNvSpPr txBox="1"/>
            <p:nvPr/>
          </p:nvSpPr>
          <p:spPr>
            <a:xfrm>
              <a:off x="6793956" y="3381327"/>
              <a:ext cx="1248229" cy="39113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grpSp>
        <p:nvGrpSpPr>
          <p:cNvPr id="44" name="组合 43"/>
          <p:cNvGrpSpPr/>
          <p:nvPr/>
        </p:nvGrpSpPr>
        <p:grpSpPr>
          <a:xfrm>
            <a:off x="6859007" y="1400968"/>
            <a:ext cx="1852974" cy="1529897"/>
            <a:chOff x="9025890" y="1908810"/>
            <a:chExt cx="2331720" cy="1920240"/>
          </a:xfrm>
        </p:grpSpPr>
        <p:sp>
          <p:nvSpPr>
            <p:cNvPr id="45" name="矩形 44"/>
            <p:cNvSpPr/>
            <p:nvPr/>
          </p:nvSpPr>
          <p:spPr>
            <a:xfrm>
              <a:off x="9025890" y="1908810"/>
              <a:ext cx="2331720" cy="1920240"/>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latin typeface="微软雅黑" pitchFamily="34" charset="-122"/>
                <a:ea typeface="微软雅黑" pitchFamily="34" charset="-122"/>
              </a:endParaRPr>
            </a:p>
          </p:txBody>
        </p:sp>
        <p:sp>
          <p:nvSpPr>
            <p:cNvPr id="46"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C00000"/>
            </a:solidFill>
            <a:ln>
              <a:noFill/>
            </a:ln>
            <a:extLst/>
          </p:spPr>
          <p:txBody>
            <a:bodyPr vert="horz" wrap="square" lIns="68564" tIns="34282" rIns="68564" bIns="34282" numCol="1" anchor="t" anchorCtr="0" compatLnSpc="1">
              <a:prstTxWarp prst="textNoShape">
                <a:avLst/>
              </a:prstTxWarp>
            </a:bodyPr>
            <a:lstStyle/>
            <a:p>
              <a:endParaRPr lang="zh-CN" altLang="en-US" sz="1575">
                <a:latin typeface="微软雅黑" pitchFamily="34" charset="-122"/>
                <a:ea typeface="微软雅黑" pitchFamily="34" charset="-122"/>
              </a:endParaRPr>
            </a:p>
          </p:txBody>
        </p:sp>
        <p:sp>
          <p:nvSpPr>
            <p:cNvPr id="47" name="文本框 49"/>
            <p:cNvSpPr txBox="1"/>
            <p:nvPr/>
          </p:nvSpPr>
          <p:spPr>
            <a:xfrm>
              <a:off x="9567636" y="3381327"/>
              <a:ext cx="1248229" cy="39113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425" dirty="0">
                  <a:solidFill>
                    <a:schemeClr val="tx1"/>
                  </a:solidFill>
                  <a:latin typeface="微软雅黑" pitchFamily="34" charset="-122"/>
                  <a:ea typeface="微软雅黑" pitchFamily="34" charset="-122"/>
                </a:rPr>
                <a:t>添加标题</a:t>
              </a:r>
            </a:p>
          </p:txBody>
        </p:sp>
      </p:grpSp>
      <p:sp>
        <p:nvSpPr>
          <p:cNvPr id="49" name="文本框 2"/>
          <p:cNvSpPr txBox="1"/>
          <p:nvPr/>
        </p:nvSpPr>
        <p:spPr>
          <a:xfrm>
            <a:off x="848631"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564299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par>
                                <p:cTn id="12" presetID="16" presetClass="entr" presetSubtype="21" fill="hold" nodeType="withEffect">
                                  <p:stCondLst>
                                    <p:cond delay="250"/>
                                  </p:stCondLst>
                                  <p:childTnLst>
                                    <p:set>
                                      <p:cBhvr>
                                        <p:cTn id="13" dur="1" fill="hold">
                                          <p:stCondLst>
                                            <p:cond delay="0"/>
                                          </p:stCondLst>
                                        </p:cTn>
                                        <p:tgtEl>
                                          <p:spTgt spid="44"/>
                                        </p:tgtEl>
                                        <p:attrNameLst>
                                          <p:attrName>style.visibility</p:attrName>
                                        </p:attrNameLst>
                                      </p:cBhvr>
                                      <p:to>
                                        <p:strVal val="visible"/>
                                      </p:to>
                                    </p:set>
                                    <p:animEffect transition="in" filter="barn(inVertical)">
                                      <p:cBhvr>
                                        <p:cTn id="14" dur="500"/>
                                        <p:tgtEl>
                                          <p:spTgt spid="44"/>
                                        </p:tgtEl>
                                      </p:cBhvr>
                                    </p:animEffect>
                                  </p:childTnLst>
                                </p:cTn>
                              </p:par>
                              <p:par>
                                <p:cTn id="15" presetID="16" presetClass="entr" presetSubtype="21" fill="hold" nodeType="withEffect">
                                  <p:stCondLst>
                                    <p:cond delay="25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par>
                                <p:cTn id="18" presetID="16" presetClass="entr" presetSubtype="21" fill="hold" nodeType="withEffect">
                                  <p:stCondLst>
                                    <p:cond delay="1250"/>
                                  </p:stCondLst>
                                  <p:childTnLst>
                                    <p:set>
                                      <p:cBhvr>
                                        <p:cTn id="19" dur="1" fill="hold">
                                          <p:stCondLst>
                                            <p:cond delay="0"/>
                                          </p:stCondLst>
                                        </p:cTn>
                                        <p:tgtEl>
                                          <p:spTgt spid="40"/>
                                        </p:tgtEl>
                                        <p:attrNameLst>
                                          <p:attrName>style.visibility</p:attrName>
                                        </p:attrNameLst>
                                      </p:cBhvr>
                                      <p:to>
                                        <p:strVal val="visible"/>
                                      </p:to>
                                    </p:set>
                                    <p:animEffect transition="in" filter="barn(inVertical)">
                                      <p:cBhvr>
                                        <p:cTn id="20" dur="500"/>
                                        <p:tgtEl>
                                          <p:spTgt spid="40"/>
                                        </p:tgtEl>
                                      </p:cBhvr>
                                    </p:animEffect>
                                  </p:childTnLst>
                                </p:cTn>
                              </p:par>
                              <p:par>
                                <p:cTn id="21" presetID="16" presetClass="entr" presetSubtype="21" fill="hold" nodeType="withEffect">
                                  <p:stCondLst>
                                    <p:cond delay="125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nodeType="withEffect">
                                  <p:stCondLst>
                                    <p:cond delay="225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par>
                                <p:cTn id="27" presetID="16" presetClass="entr" presetSubtype="21" fill="hold" nodeType="withEffect">
                                  <p:stCondLst>
                                    <p:cond delay="225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par>
                                <p:cTn id="30" presetID="14" presetClass="entr" presetSubtype="10" fill="hold" nodeType="withEffect">
                                  <p:stCondLst>
                                    <p:cond delay="325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par>
                                <p:cTn id="33" presetID="14" presetClass="entr" presetSubtype="10" fill="hold" nodeType="withEffect">
                                  <p:stCondLst>
                                    <p:cond delay="325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par>
                                <p:cTn id="36" presetID="14" presetClass="entr" presetSubtype="10" fill="hold" nodeType="withEffect">
                                  <p:stCondLst>
                                    <p:cond delay="3250"/>
                                  </p:stCondLst>
                                  <p:childTnLst>
                                    <p:set>
                                      <p:cBhvr>
                                        <p:cTn id="37" dur="1" fill="hold">
                                          <p:stCondLst>
                                            <p:cond delay="0"/>
                                          </p:stCondLst>
                                        </p:cTn>
                                        <p:tgtEl>
                                          <p:spTgt spid="5"/>
                                        </p:tgtEl>
                                        <p:attrNameLst>
                                          <p:attrName>style.visibility</p:attrName>
                                        </p:attrNameLst>
                                      </p:cBhvr>
                                      <p:to>
                                        <p:strVal val="visible"/>
                                      </p:to>
                                    </p:set>
                                    <p:animEffect transition="in" filter="randombar(horizontal)">
                                      <p:cBhvr>
                                        <p:cTn id="38" dur="500"/>
                                        <p:tgtEl>
                                          <p:spTgt spid="5"/>
                                        </p:tgtEl>
                                      </p:cBhvr>
                                    </p:animEffect>
                                  </p:childTnLst>
                                </p:cTn>
                              </p:par>
                              <p:par>
                                <p:cTn id="39" presetID="14" presetClass="entr" presetSubtype="10" fill="hold" nodeType="withEffect">
                                  <p:stCondLst>
                                    <p:cond delay="3250"/>
                                  </p:stCondLst>
                                  <p:childTnLst>
                                    <p:set>
                                      <p:cBhvr>
                                        <p:cTn id="40" dur="1" fill="hold">
                                          <p:stCondLst>
                                            <p:cond delay="0"/>
                                          </p:stCondLst>
                                        </p:cTn>
                                        <p:tgtEl>
                                          <p:spTgt spid="9"/>
                                        </p:tgtEl>
                                        <p:attrNameLst>
                                          <p:attrName>style.visibility</p:attrName>
                                        </p:attrNameLst>
                                      </p:cBhvr>
                                      <p:to>
                                        <p:strVal val="visible"/>
                                      </p:to>
                                    </p:set>
                                    <p:animEffect transition="in" filter="randombar(horizontal)">
                                      <p:cBhvr>
                                        <p:cTn id="41" dur="500"/>
                                        <p:tgtEl>
                                          <p:spTgt spid="9"/>
                                        </p:tgtEl>
                                      </p:cBhvr>
                                    </p:animEffect>
                                  </p:childTnLst>
                                </p:cTn>
                              </p:par>
                              <p:par>
                                <p:cTn id="42" presetID="14" presetClass="entr" presetSubtype="10" fill="hold" nodeType="withEffect">
                                  <p:stCondLst>
                                    <p:cond delay="325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1"/>
            <a:ext cx="9156700" cy="5143501"/>
          </a:xfrm>
          <a:prstGeom prst="rect">
            <a:avLst/>
          </a:prstGeom>
        </p:spPr>
      </p:pic>
      <p:grpSp>
        <p:nvGrpSpPr>
          <p:cNvPr id="5" name="组合 4"/>
          <p:cNvGrpSpPr/>
          <p:nvPr/>
        </p:nvGrpSpPr>
        <p:grpSpPr>
          <a:xfrm>
            <a:off x="3107097" y="1636531"/>
            <a:ext cx="2427685" cy="571500"/>
            <a:chOff x="3107097" y="1636531"/>
            <a:chExt cx="2427685" cy="571500"/>
          </a:xfrm>
        </p:grpSpPr>
        <p:sp>
          <p:nvSpPr>
            <p:cNvPr id="2" name="圆角矩形 1"/>
            <p:cNvSpPr/>
            <p:nvPr/>
          </p:nvSpPr>
          <p:spPr>
            <a:xfrm>
              <a:off x="3107097" y="1661931"/>
              <a:ext cx="711200" cy="5461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04</a:t>
              </a:r>
              <a:endParaRPr lang="zh-CN" altLang="en-US" sz="2800" b="1" dirty="0"/>
            </a:p>
          </p:txBody>
        </p:sp>
        <p:sp>
          <p:nvSpPr>
            <p:cNvPr id="3" name="文本框 2"/>
            <p:cNvSpPr txBox="1"/>
            <p:nvPr/>
          </p:nvSpPr>
          <p:spPr>
            <a:xfrm>
              <a:off x="3913825" y="1636531"/>
              <a:ext cx="1620957" cy="523220"/>
            </a:xfrm>
            <a:prstGeom prst="rect">
              <a:avLst/>
            </a:prstGeom>
            <a:noFill/>
          </p:spPr>
          <p:txBody>
            <a:bodyPr wrap="none" rtlCol="0">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rPr>
                <a:t>第四部分</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grpSp>
      <p:sp>
        <p:nvSpPr>
          <p:cNvPr id="13" name="文本框 12"/>
          <p:cNvSpPr txBox="1"/>
          <p:nvPr/>
        </p:nvSpPr>
        <p:spPr>
          <a:xfrm>
            <a:off x="355600" y="203200"/>
            <a:ext cx="1481496" cy="769441"/>
          </a:xfrm>
          <a:prstGeom prst="rect">
            <a:avLst/>
          </a:prstGeom>
          <a:noFill/>
        </p:spPr>
        <p:txBody>
          <a:bodyPr wrap="none" rtlCol="0">
            <a:spAutoFit/>
          </a:bodyPr>
          <a:lstStyle/>
          <a:p>
            <a:r>
              <a:rPr lang="zh-CN" altLang="en-US" sz="4400" b="1" dirty="0" smtClean="0">
                <a:latin typeface="微软雅黑" panose="020B0503020204020204" pitchFamily="34" charset="-122"/>
                <a:ea typeface="微软雅黑" panose="020B0503020204020204" pitchFamily="34" charset="-122"/>
              </a:rPr>
              <a:t>导 读</a:t>
            </a:r>
            <a:endParaRPr lang="zh-CN" altLang="en-US" sz="44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837096" y="2326447"/>
            <a:ext cx="4801314"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单击添加您的文字标题</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138485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250" fill="hold"/>
                                        <p:tgtEl>
                                          <p:spTgt spid="5"/>
                                        </p:tgtEl>
                                        <p:attrNameLst>
                                          <p:attrName>ppt_w</p:attrName>
                                        </p:attrNameLst>
                                      </p:cBhvr>
                                      <p:tavLst>
                                        <p:tav tm="0">
                                          <p:val>
                                            <p:fltVal val="0"/>
                                          </p:val>
                                        </p:tav>
                                        <p:tav tm="100000">
                                          <p:val>
                                            <p:strVal val="#ppt_w"/>
                                          </p:val>
                                        </p:tav>
                                      </p:tavLst>
                                    </p:anim>
                                    <p:anim calcmode="lin" valueType="num">
                                      <p:cBhvr>
                                        <p:cTn id="8" dur="1250" fill="hold"/>
                                        <p:tgtEl>
                                          <p:spTgt spid="5"/>
                                        </p:tgtEl>
                                        <p:attrNameLst>
                                          <p:attrName>ppt_h</p:attrName>
                                        </p:attrNameLst>
                                      </p:cBhvr>
                                      <p:tavLst>
                                        <p:tav tm="0">
                                          <p:val>
                                            <p:fltVal val="0"/>
                                          </p:val>
                                        </p:tav>
                                        <p:tav tm="100000">
                                          <p:val>
                                            <p:strVal val="#ppt_h"/>
                                          </p:val>
                                        </p:tav>
                                      </p:tavLst>
                                    </p:anim>
                                    <p:anim calcmode="lin" valueType="num">
                                      <p:cBhvr>
                                        <p:cTn id="9" dur="1250" fill="hold"/>
                                        <p:tgtEl>
                                          <p:spTgt spid="5"/>
                                        </p:tgtEl>
                                        <p:attrNameLst>
                                          <p:attrName>style.rotation</p:attrName>
                                        </p:attrNameLst>
                                      </p:cBhvr>
                                      <p:tavLst>
                                        <p:tav tm="0">
                                          <p:val>
                                            <p:fltVal val="360"/>
                                          </p:val>
                                        </p:tav>
                                        <p:tav tm="100000">
                                          <p:val>
                                            <p:fltVal val="0"/>
                                          </p:val>
                                        </p:tav>
                                      </p:tavLst>
                                    </p:anim>
                                    <p:animEffect transition="in" filter="fade">
                                      <p:cBhvr>
                                        <p:cTn id="10" dur="1250"/>
                                        <p:tgtEl>
                                          <p:spTgt spid="5"/>
                                        </p:tgtEl>
                                      </p:cBhvr>
                                    </p:animEffect>
                                  </p:childTnLst>
                                </p:cTn>
                              </p:par>
                            </p:childTnLst>
                          </p:cTn>
                        </p:par>
                        <p:par>
                          <p:cTn id="11" fill="hold">
                            <p:stCondLst>
                              <p:cond delay="1250"/>
                            </p:stCondLst>
                            <p:childTnLst>
                              <p:par>
                                <p:cTn id="12" presetID="16" presetClass="entr" presetSubtype="2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barn(inVertical)">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900442" y="1326969"/>
            <a:ext cx="1318365" cy="13245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endParaRPr lang="zh-CN" altLang="en-US" sz="1575"/>
          </a:p>
        </p:txBody>
      </p:sp>
      <p:sp>
        <p:nvSpPr>
          <p:cNvPr id="47" name="矩形 46"/>
          <p:cNvSpPr/>
          <p:nvPr/>
        </p:nvSpPr>
        <p:spPr>
          <a:xfrm>
            <a:off x="900442" y="2651501"/>
            <a:ext cx="1318365" cy="794719"/>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8" name="矩形 47"/>
          <p:cNvSpPr/>
          <p:nvPr/>
        </p:nvSpPr>
        <p:spPr>
          <a:xfrm>
            <a:off x="2390194" y="1326969"/>
            <a:ext cx="1318365" cy="13245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endParaRPr lang="zh-CN" altLang="en-US" sz="1575"/>
          </a:p>
        </p:txBody>
      </p:sp>
      <p:sp>
        <p:nvSpPr>
          <p:cNvPr id="49" name="矩形 48"/>
          <p:cNvSpPr/>
          <p:nvPr/>
        </p:nvSpPr>
        <p:spPr>
          <a:xfrm>
            <a:off x="2390194" y="2651501"/>
            <a:ext cx="1318365" cy="794719"/>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0" name="矩形 49"/>
          <p:cNvSpPr/>
          <p:nvPr/>
        </p:nvSpPr>
        <p:spPr>
          <a:xfrm>
            <a:off x="3879948" y="1326969"/>
            <a:ext cx="1318365" cy="13245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endParaRPr lang="zh-CN" altLang="en-US" sz="1575"/>
          </a:p>
        </p:txBody>
      </p:sp>
      <p:sp>
        <p:nvSpPr>
          <p:cNvPr id="51" name="矩形 50"/>
          <p:cNvSpPr/>
          <p:nvPr/>
        </p:nvSpPr>
        <p:spPr>
          <a:xfrm>
            <a:off x="3879948" y="2651501"/>
            <a:ext cx="1318365" cy="794719"/>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2" name="矩形 51"/>
          <p:cNvSpPr/>
          <p:nvPr/>
        </p:nvSpPr>
        <p:spPr>
          <a:xfrm>
            <a:off x="5369702" y="1326969"/>
            <a:ext cx="1318365" cy="13245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endParaRPr lang="zh-CN" altLang="en-US" sz="1575"/>
          </a:p>
        </p:txBody>
      </p:sp>
      <p:sp>
        <p:nvSpPr>
          <p:cNvPr id="53" name="矩形 52"/>
          <p:cNvSpPr/>
          <p:nvPr/>
        </p:nvSpPr>
        <p:spPr>
          <a:xfrm>
            <a:off x="5369702" y="2651501"/>
            <a:ext cx="1318365" cy="794719"/>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4" name="矩形 53"/>
          <p:cNvSpPr/>
          <p:nvPr/>
        </p:nvSpPr>
        <p:spPr>
          <a:xfrm>
            <a:off x="6859454" y="1326969"/>
            <a:ext cx="1318365" cy="1324532"/>
          </a:xfrm>
          <a:prstGeom prst="rect">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endParaRPr lang="zh-CN" altLang="en-US" sz="1575"/>
          </a:p>
        </p:txBody>
      </p:sp>
      <p:sp>
        <p:nvSpPr>
          <p:cNvPr id="55" name="矩形 54"/>
          <p:cNvSpPr/>
          <p:nvPr/>
        </p:nvSpPr>
        <p:spPr>
          <a:xfrm>
            <a:off x="6859454" y="2651501"/>
            <a:ext cx="1318365" cy="7947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grpSp>
        <p:nvGrpSpPr>
          <p:cNvPr id="56" name="组合 55"/>
          <p:cNvGrpSpPr/>
          <p:nvPr/>
        </p:nvGrpSpPr>
        <p:grpSpPr>
          <a:xfrm>
            <a:off x="1322514" y="1485911"/>
            <a:ext cx="474224" cy="612440"/>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grpSp>
      <p:sp>
        <p:nvSpPr>
          <p:cNvPr id="61" name="Freeform 64"/>
          <p:cNvSpPr>
            <a:spLocks noEditPoints="1"/>
          </p:cNvSpPr>
          <p:nvPr/>
        </p:nvSpPr>
        <p:spPr bwMode="auto">
          <a:xfrm flipH="1">
            <a:off x="2722962" y="1520257"/>
            <a:ext cx="652832"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2" tIns="33546" rIns="67092" bIns="3354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grpSp>
        <p:nvGrpSpPr>
          <p:cNvPr id="62" name="组合 61"/>
          <p:cNvGrpSpPr/>
          <p:nvPr/>
        </p:nvGrpSpPr>
        <p:grpSpPr>
          <a:xfrm>
            <a:off x="4335362" y="1494180"/>
            <a:ext cx="407537" cy="595906"/>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grpSp>
      <p:sp>
        <p:nvSpPr>
          <p:cNvPr id="65" name="Freeform 9"/>
          <p:cNvSpPr>
            <a:spLocks/>
          </p:cNvSpPr>
          <p:nvPr/>
        </p:nvSpPr>
        <p:spPr bwMode="auto">
          <a:xfrm flipH="1">
            <a:off x="5690140" y="1578936"/>
            <a:ext cx="677491"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2" tIns="33546" rIns="67092" bIns="3354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grpSp>
        <p:nvGrpSpPr>
          <p:cNvPr id="66" name="组合 65"/>
          <p:cNvGrpSpPr/>
          <p:nvPr/>
        </p:nvGrpSpPr>
        <p:grpSpPr>
          <a:xfrm>
            <a:off x="7229861" y="1519606"/>
            <a:ext cx="577556" cy="545054"/>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903">
                <a:defRPr/>
              </a:pPr>
              <a:endParaRPr lang="zh-CN" altLang="en-US" sz="1200">
                <a:solidFill>
                  <a:sysClr val="windowText" lastClr="000000"/>
                </a:solidFill>
                <a:latin typeface="Calibri"/>
                <a:ea typeface="宋体"/>
              </a:endParaRPr>
            </a:p>
          </p:txBody>
        </p:sp>
      </p:grpSp>
      <p:grpSp>
        <p:nvGrpSpPr>
          <p:cNvPr id="73" name="组合 72"/>
          <p:cNvGrpSpPr/>
          <p:nvPr/>
        </p:nvGrpSpPr>
        <p:grpSpPr>
          <a:xfrm>
            <a:off x="1480525" y="2280630"/>
            <a:ext cx="6117215" cy="158944"/>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sp>
        <p:nvSpPr>
          <p:cNvPr id="80" name="等腰三角形 79"/>
          <p:cNvSpPr/>
          <p:nvPr/>
        </p:nvSpPr>
        <p:spPr>
          <a:xfrm flipV="1">
            <a:off x="1467867" y="3446218"/>
            <a:ext cx="183517" cy="158944"/>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endParaRPr lang="zh-CN" altLang="en-US" sz="1575"/>
          </a:p>
        </p:txBody>
      </p:sp>
      <p:sp>
        <p:nvSpPr>
          <p:cNvPr id="81" name="等腰三角形 80"/>
          <p:cNvSpPr/>
          <p:nvPr/>
        </p:nvSpPr>
        <p:spPr>
          <a:xfrm flipV="1">
            <a:off x="2957620" y="3446218"/>
            <a:ext cx="183517" cy="158944"/>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endParaRPr lang="zh-CN" altLang="en-US" sz="1575"/>
          </a:p>
        </p:txBody>
      </p:sp>
      <p:sp>
        <p:nvSpPr>
          <p:cNvPr id="82" name="等腰三角形 81"/>
          <p:cNvSpPr/>
          <p:nvPr/>
        </p:nvSpPr>
        <p:spPr>
          <a:xfrm flipV="1">
            <a:off x="4447374" y="3446218"/>
            <a:ext cx="183517" cy="158944"/>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endParaRPr lang="zh-CN" altLang="en-US" sz="1575"/>
          </a:p>
        </p:txBody>
      </p:sp>
      <p:sp>
        <p:nvSpPr>
          <p:cNvPr id="83" name="等腰三角形 82"/>
          <p:cNvSpPr/>
          <p:nvPr/>
        </p:nvSpPr>
        <p:spPr>
          <a:xfrm flipV="1">
            <a:off x="5937126" y="3446218"/>
            <a:ext cx="183517" cy="158944"/>
          </a:xfrm>
          <a:prstGeom prst="triangle">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endParaRPr lang="zh-CN" altLang="en-US" sz="1575"/>
          </a:p>
        </p:txBody>
      </p:sp>
      <p:sp>
        <p:nvSpPr>
          <p:cNvPr id="84" name="等腰三角形 83"/>
          <p:cNvSpPr/>
          <p:nvPr/>
        </p:nvSpPr>
        <p:spPr>
          <a:xfrm flipV="1">
            <a:off x="7426880" y="3446218"/>
            <a:ext cx="183517" cy="158944"/>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endParaRPr lang="zh-CN" altLang="en-US" sz="1575"/>
          </a:p>
        </p:txBody>
      </p:sp>
      <p:sp>
        <p:nvSpPr>
          <p:cNvPr id="85" name="TextBox 84"/>
          <p:cNvSpPr txBox="1"/>
          <p:nvPr/>
        </p:nvSpPr>
        <p:spPr>
          <a:xfrm>
            <a:off x="1087922" y="3704289"/>
            <a:ext cx="943409" cy="310121"/>
          </a:xfrm>
          <a:prstGeom prst="rect">
            <a:avLst/>
          </a:prstGeom>
          <a:noFill/>
        </p:spPr>
        <p:txBody>
          <a:bodyPr wrap="none" lIns="67092" tIns="33546" rIns="67092" bIns="33546" rtlCol="0">
            <a:spAutoFit/>
          </a:bodyPr>
          <a:lstStyle/>
          <a:p>
            <a:pPr algn="ctr"/>
            <a:r>
              <a:rPr lang="zh-CN" altLang="en-US" sz="1575">
                <a:solidFill>
                  <a:schemeClr val="tx1">
                    <a:lumMod val="85000"/>
                    <a:lumOff val="15000"/>
                  </a:schemeClr>
                </a:solidFill>
                <a:latin typeface="微软雅黑" pitchFamily="34" charset="-122"/>
                <a:ea typeface="微软雅黑" pitchFamily="34" charset="-122"/>
              </a:rPr>
              <a:t>添加文字</a:t>
            </a:r>
          </a:p>
        </p:txBody>
      </p:sp>
      <p:sp>
        <p:nvSpPr>
          <p:cNvPr id="86" name="TextBox 85"/>
          <p:cNvSpPr txBox="1"/>
          <p:nvPr/>
        </p:nvSpPr>
        <p:spPr>
          <a:xfrm>
            <a:off x="2577674" y="3704289"/>
            <a:ext cx="943409" cy="310121"/>
          </a:xfrm>
          <a:prstGeom prst="rect">
            <a:avLst/>
          </a:prstGeom>
          <a:noFill/>
        </p:spPr>
        <p:txBody>
          <a:bodyPr wrap="none" lIns="67092" tIns="33546" rIns="67092" bIns="33546" rtlCol="0">
            <a:spAutoFit/>
          </a:bodyPr>
          <a:lstStyle/>
          <a:p>
            <a:pPr algn="ctr"/>
            <a:r>
              <a:rPr lang="zh-CN" altLang="en-US" sz="1575">
                <a:solidFill>
                  <a:schemeClr val="tx1">
                    <a:lumMod val="85000"/>
                    <a:lumOff val="15000"/>
                  </a:schemeClr>
                </a:solidFill>
                <a:latin typeface="微软雅黑" pitchFamily="34" charset="-122"/>
                <a:ea typeface="微软雅黑" pitchFamily="34" charset="-122"/>
              </a:rPr>
              <a:t>添加文字</a:t>
            </a:r>
          </a:p>
        </p:txBody>
      </p:sp>
      <p:sp>
        <p:nvSpPr>
          <p:cNvPr id="87" name="TextBox 86"/>
          <p:cNvSpPr txBox="1"/>
          <p:nvPr/>
        </p:nvSpPr>
        <p:spPr>
          <a:xfrm>
            <a:off x="4067429" y="3704289"/>
            <a:ext cx="943409" cy="310121"/>
          </a:xfrm>
          <a:prstGeom prst="rect">
            <a:avLst/>
          </a:prstGeom>
          <a:noFill/>
        </p:spPr>
        <p:txBody>
          <a:bodyPr wrap="none" lIns="67092" tIns="33546" rIns="67092" bIns="33546" rtlCol="0">
            <a:spAutoFit/>
          </a:bodyPr>
          <a:lstStyle/>
          <a:p>
            <a:pPr algn="ctr"/>
            <a:r>
              <a:rPr lang="zh-CN" altLang="en-US" sz="1575">
                <a:solidFill>
                  <a:schemeClr val="tx1">
                    <a:lumMod val="85000"/>
                    <a:lumOff val="15000"/>
                  </a:schemeClr>
                </a:solidFill>
                <a:latin typeface="微软雅黑" pitchFamily="34" charset="-122"/>
                <a:ea typeface="微软雅黑" pitchFamily="34" charset="-122"/>
              </a:rPr>
              <a:t>添加文字</a:t>
            </a:r>
          </a:p>
        </p:txBody>
      </p:sp>
      <p:sp>
        <p:nvSpPr>
          <p:cNvPr id="88" name="TextBox 87"/>
          <p:cNvSpPr txBox="1"/>
          <p:nvPr/>
        </p:nvSpPr>
        <p:spPr>
          <a:xfrm>
            <a:off x="5557182" y="3704289"/>
            <a:ext cx="943409" cy="310121"/>
          </a:xfrm>
          <a:prstGeom prst="rect">
            <a:avLst/>
          </a:prstGeom>
          <a:noFill/>
        </p:spPr>
        <p:txBody>
          <a:bodyPr wrap="none" lIns="67092" tIns="33546" rIns="67092" bIns="33546" rtlCol="0">
            <a:spAutoFit/>
          </a:bodyPr>
          <a:lstStyle/>
          <a:p>
            <a:pPr algn="ctr"/>
            <a:r>
              <a:rPr lang="zh-CN" altLang="en-US" sz="1575">
                <a:solidFill>
                  <a:schemeClr val="tx1">
                    <a:lumMod val="85000"/>
                    <a:lumOff val="15000"/>
                  </a:schemeClr>
                </a:solidFill>
                <a:latin typeface="微软雅黑" pitchFamily="34" charset="-122"/>
                <a:ea typeface="微软雅黑" pitchFamily="34" charset="-122"/>
              </a:rPr>
              <a:t>添加文字</a:t>
            </a:r>
          </a:p>
        </p:txBody>
      </p:sp>
      <p:sp>
        <p:nvSpPr>
          <p:cNvPr id="89" name="TextBox 88"/>
          <p:cNvSpPr txBox="1"/>
          <p:nvPr/>
        </p:nvSpPr>
        <p:spPr>
          <a:xfrm>
            <a:off x="7046934" y="3704289"/>
            <a:ext cx="943409" cy="310121"/>
          </a:xfrm>
          <a:prstGeom prst="rect">
            <a:avLst/>
          </a:prstGeom>
          <a:noFill/>
        </p:spPr>
        <p:txBody>
          <a:bodyPr wrap="none" lIns="67092" tIns="33546" rIns="67092" bIns="33546" rtlCol="0">
            <a:spAutoFit/>
          </a:bodyPr>
          <a:lstStyle/>
          <a:p>
            <a:pPr algn="ctr"/>
            <a:r>
              <a:rPr lang="zh-CN" altLang="en-US" sz="1575">
                <a:solidFill>
                  <a:schemeClr val="tx1">
                    <a:lumMod val="85000"/>
                    <a:lumOff val="15000"/>
                  </a:schemeClr>
                </a:solidFill>
                <a:latin typeface="微软雅黑" pitchFamily="34" charset="-122"/>
                <a:ea typeface="微软雅黑" pitchFamily="34" charset="-122"/>
              </a:rPr>
              <a:t>添加文字</a:t>
            </a:r>
          </a:p>
        </p:txBody>
      </p:sp>
      <p:sp>
        <p:nvSpPr>
          <p:cNvPr id="90" name="矩形 89"/>
          <p:cNvSpPr/>
          <p:nvPr/>
        </p:nvSpPr>
        <p:spPr>
          <a:xfrm>
            <a:off x="900443" y="4081995"/>
            <a:ext cx="7277378" cy="43352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7092" tIns="33546" rIns="67092" bIns="33546" rtlCol="0" anchor="ctr"/>
          <a:lstStyle/>
          <a:p>
            <a:pPr algn="ctr"/>
            <a:r>
              <a:rPr lang="zh-CN" altLang="en-US" sz="1012" dirty="0">
                <a:latin typeface="微软雅黑" pitchFamily="34" charset="-122"/>
                <a:ea typeface="微软雅黑" pitchFamily="34" charset="-122"/>
              </a:rPr>
              <a:t>点击添加标题</a:t>
            </a:r>
          </a:p>
        </p:txBody>
      </p:sp>
      <p:sp>
        <p:nvSpPr>
          <p:cNvPr id="92" name="文本框 2"/>
          <p:cNvSpPr txBox="1"/>
          <p:nvPr/>
        </p:nvSpPr>
        <p:spPr>
          <a:xfrm>
            <a:off x="848631"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4342463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4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4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a:spLocks/>
          </p:cNvSpPr>
          <p:nvPr/>
        </p:nvSpPr>
        <p:spPr bwMode="gray">
          <a:xfrm flipH="1">
            <a:off x="902833" y="990587"/>
            <a:ext cx="3701570"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88" tIns="63992" rIns="95988" bIns="127985" anchor="b" anchorCtr="0"/>
          <a:lstStyle/>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5" name="Freeform 9"/>
          <p:cNvSpPr>
            <a:spLocks/>
          </p:cNvSpPr>
          <p:nvPr/>
        </p:nvSpPr>
        <p:spPr bwMode="gray">
          <a:xfrm>
            <a:off x="902833" y="2947471"/>
            <a:ext cx="3701570" cy="1838013"/>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95988" tIns="127985" rIns="95988" bIns="127985" anchor="t" anchorCtr="0"/>
          <a:lstStyle/>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6" name="Freeform 10"/>
          <p:cNvSpPr>
            <a:spLocks/>
          </p:cNvSpPr>
          <p:nvPr/>
        </p:nvSpPr>
        <p:spPr bwMode="gray">
          <a:xfrm>
            <a:off x="4731335" y="2947471"/>
            <a:ext cx="3701570" cy="1838013"/>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95988" tIns="127985" rIns="95988" bIns="127985" anchor="t" anchorCtr="0"/>
          <a:lstStyle/>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7" name="Freeform 8"/>
          <p:cNvSpPr>
            <a:spLocks/>
          </p:cNvSpPr>
          <p:nvPr/>
        </p:nvSpPr>
        <p:spPr bwMode="gray">
          <a:xfrm>
            <a:off x="4731333" y="990587"/>
            <a:ext cx="3700746"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88" tIns="63992" rIns="95988" bIns="127985" anchor="b" anchorCtr="0"/>
          <a:lstStyle/>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8" name="Rectangle 19"/>
          <p:cNvSpPr>
            <a:spLocks noChangeArrowheads="1"/>
          </p:cNvSpPr>
          <p:nvPr/>
        </p:nvSpPr>
        <p:spPr bwMode="gray">
          <a:xfrm>
            <a:off x="902832" y="4463753"/>
            <a:ext cx="3694868" cy="321731"/>
          </a:xfrm>
          <a:prstGeom prst="rect">
            <a:avLst/>
          </a:prstGeom>
          <a:solidFill>
            <a:srgbClr val="C00000"/>
          </a:solidFill>
          <a:ln w="12700">
            <a:noFill/>
            <a:miter lim="800000"/>
            <a:headEnd/>
            <a:tailEnd/>
          </a:ln>
          <a:effectLst/>
        </p:spPr>
        <p:txBody>
          <a:bodyPr lIns="95988" tIns="63992" rIns="95988" bIns="63992" anchor="ctr"/>
          <a:lstStyle/>
          <a:p>
            <a:pPr defTabSz="712503" eaLnBrk="0" hangingPunct="0"/>
            <a:r>
              <a:rPr lang="zh-CN" altLang="en-US" sz="1425" b="1" noProof="1">
                <a:solidFill>
                  <a:srgbClr val="FFFFFF"/>
                </a:solidFill>
                <a:latin typeface="微软雅黑" pitchFamily="34" charset="-122"/>
                <a:ea typeface="微软雅黑" pitchFamily="34" charset="-122"/>
                <a:cs typeface="Arial" charset="0"/>
              </a:rPr>
              <a:t>点击添加标题</a:t>
            </a:r>
            <a:endParaRPr lang="de-DE" altLang="zh-CN" sz="1425" b="1" noProof="1">
              <a:solidFill>
                <a:srgbClr val="FFFFFF"/>
              </a:solidFill>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4738034" y="4463753"/>
            <a:ext cx="3694868" cy="321731"/>
          </a:xfrm>
          <a:prstGeom prst="rect">
            <a:avLst/>
          </a:prstGeom>
          <a:solidFill>
            <a:srgbClr val="C00000"/>
          </a:solidFill>
          <a:ln w="12700">
            <a:noFill/>
            <a:miter lim="800000"/>
            <a:headEnd/>
            <a:tailEnd/>
          </a:ln>
          <a:effectLst/>
        </p:spPr>
        <p:txBody>
          <a:bodyPr lIns="95988" tIns="63992" rIns="95988" bIns="63992" anchor="ctr"/>
          <a:lstStyle/>
          <a:p>
            <a:pPr defTabSz="712503" eaLnBrk="0" hangingPunct="0"/>
            <a:r>
              <a:rPr lang="zh-CN" altLang="en-US" sz="1425" b="1" noProof="1">
                <a:solidFill>
                  <a:srgbClr val="FFFFFF"/>
                </a:solidFill>
                <a:latin typeface="微软雅黑" pitchFamily="34" charset="-122"/>
                <a:ea typeface="微软雅黑" pitchFamily="34" charset="-122"/>
                <a:cs typeface="Arial" charset="0"/>
              </a:rPr>
              <a:t>点击添加标题</a:t>
            </a:r>
            <a:endParaRPr lang="de-DE" altLang="zh-CN" sz="1425" b="1" noProof="1">
              <a:solidFill>
                <a:srgbClr val="FFFFFF"/>
              </a:solidFill>
              <a:latin typeface="微软雅黑" pitchFamily="34" charset="-122"/>
              <a:ea typeface="微软雅黑" pitchFamily="34" charset="-122"/>
              <a:cs typeface="Arial" charset="0"/>
            </a:endParaRPr>
          </a:p>
        </p:txBody>
      </p:sp>
      <p:sp>
        <p:nvSpPr>
          <p:cNvPr id="10" name="Rectangle 19"/>
          <p:cNvSpPr>
            <a:spLocks noChangeArrowheads="1"/>
          </p:cNvSpPr>
          <p:nvPr/>
        </p:nvSpPr>
        <p:spPr bwMode="gray">
          <a:xfrm>
            <a:off x="4738034" y="990586"/>
            <a:ext cx="3694868" cy="321731"/>
          </a:xfrm>
          <a:prstGeom prst="rect">
            <a:avLst/>
          </a:prstGeom>
          <a:solidFill>
            <a:srgbClr val="C00000"/>
          </a:solidFill>
          <a:ln w="12700">
            <a:noFill/>
            <a:miter lim="800000"/>
            <a:headEnd/>
            <a:tailEnd/>
          </a:ln>
          <a:effectLst/>
        </p:spPr>
        <p:txBody>
          <a:bodyPr lIns="95988" tIns="63992" rIns="95988" bIns="63992" anchor="ctr"/>
          <a:lstStyle/>
          <a:p>
            <a:pPr defTabSz="712503" eaLnBrk="0" hangingPunct="0"/>
            <a:r>
              <a:rPr lang="zh-CN" altLang="en-US" sz="1425" b="1" noProof="1">
                <a:solidFill>
                  <a:srgbClr val="FFFFFF"/>
                </a:solidFill>
                <a:latin typeface="微软雅黑" pitchFamily="34" charset="-122"/>
                <a:ea typeface="微软雅黑" pitchFamily="34" charset="-122"/>
                <a:cs typeface="Arial" charset="0"/>
              </a:rPr>
              <a:t>点击添加标题</a:t>
            </a:r>
          </a:p>
        </p:txBody>
      </p:sp>
      <p:sp>
        <p:nvSpPr>
          <p:cNvPr id="11" name="Rectangle 19"/>
          <p:cNvSpPr>
            <a:spLocks noChangeArrowheads="1"/>
          </p:cNvSpPr>
          <p:nvPr/>
        </p:nvSpPr>
        <p:spPr bwMode="gray">
          <a:xfrm>
            <a:off x="902832" y="990586"/>
            <a:ext cx="3694868" cy="321731"/>
          </a:xfrm>
          <a:prstGeom prst="rect">
            <a:avLst/>
          </a:prstGeom>
          <a:solidFill>
            <a:srgbClr val="C00000"/>
          </a:solidFill>
          <a:ln w="12700">
            <a:noFill/>
            <a:round/>
            <a:headEnd/>
            <a:tailEnd/>
          </a:ln>
          <a:effectLst/>
        </p:spPr>
        <p:txBody>
          <a:bodyPr wrap="none" lIns="81271" tIns="40636" rIns="81271" bIns="40636" anchor="ctr"/>
          <a:lstStyle/>
          <a:p>
            <a:r>
              <a:rPr lang="zh-CN" altLang="en-US" sz="1425" b="1" noProof="1">
                <a:solidFill>
                  <a:schemeClr val="bg1"/>
                </a:solidFill>
                <a:latin typeface="微软雅黑" pitchFamily="34" charset="-122"/>
                <a:ea typeface="微软雅黑" pitchFamily="34" charset="-122"/>
              </a:rPr>
              <a:t>点击添加标题</a:t>
            </a:r>
            <a:endParaRPr lang="de-DE" sz="1425" b="1" noProof="1">
              <a:solidFill>
                <a:schemeClr val="bg1"/>
              </a:solidFill>
              <a:latin typeface="微软雅黑" pitchFamily="34" charset="-122"/>
              <a:ea typeface="微软雅黑" pitchFamily="34" charset="-122"/>
            </a:endParaRPr>
          </a:p>
        </p:txBody>
      </p:sp>
      <p:grpSp>
        <p:nvGrpSpPr>
          <p:cNvPr id="12" name="Gruppieren 43"/>
          <p:cNvGrpSpPr/>
          <p:nvPr/>
        </p:nvGrpSpPr>
        <p:grpSpPr bwMode="gray">
          <a:xfrm>
            <a:off x="3798560" y="1998628"/>
            <a:ext cx="1720635" cy="1733460"/>
            <a:chOff x="2804400" y="1911431"/>
            <a:chExt cx="3535200" cy="3535200"/>
          </a:xfrm>
          <a:solidFill>
            <a:srgbClr val="C00000"/>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sz="1012"/>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sz="1012"/>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sz="1012"/>
            </a:p>
          </p:txBody>
        </p:sp>
      </p:grpSp>
      <p:sp>
        <p:nvSpPr>
          <p:cNvPr id="17" name="文本框 2"/>
          <p:cNvSpPr txBox="1"/>
          <p:nvPr/>
        </p:nvSpPr>
        <p:spPr>
          <a:xfrm>
            <a:off x="848631"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25769806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156169" y="2018781"/>
            <a:ext cx="1564291" cy="1566500"/>
          </a:xfrm>
          <a:prstGeom prst="pie">
            <a:avLst>
              <a:gd name="adj1" fmla="val 0"/>
              <a:gd name="adj2" fmla="val 1781738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latin typeface="微软雅黑" pitchFamily="34" charset="-122"/>
              <a:ea typeface="微软雅黑" pitchFamily="34" charset="-122"/>
            </a:endParaRPr>
          </a:p>
        </p:txBody>
      </p:sp>
      <p:sp>
        <p:nvSpPr>
          <p:cNvPr id="114" name="饼形 113"/>
          <p:cNvSpPr/>
          <p:nvPr/>
        </p:nvSpPr>
        <p:spPr>
          <a:xfrm rot="17792835">
            <a:off x="1020471" y="1717688"/>
            <a:ext cx="2098586" cy="2024657"/>
          </a:xfrm>
          <a:prstGeom prst="pie">
            <a:avLst>
              <a:gd name="adj1" fmla="val 0"/>
              <a:gd name="adj2" fmla="val 3873493"/>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endParaRPr>
          </a:p>
        </p:txBody>
      </p:sp>
      <p:sp>
        <p:nvSpPr>
          <p:cNvPr id="115" name="饼形 114"/>
          <p:cNvSpPr/>
          <p:nvPr/>
        </p:nvSpPr>
        <p:spPr>
          <a:xfrm>
            <a:off x="3735169" y="2022353"/>
            <a:ext cx="1565481" cy="1565309"/>
          </a:xfrm>
          <a:prstGeom prst="pie">
            <a:avLst>
              <a:gd name="adj1" fmla="val 0"/>
              <a:gd name="adj2" fmla="val 1503185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latin typeface="微软雅黑" pitchFamily="34" charset="-122"/>
              <a:ea typeface="微软雅黑" pitchFamily="34" charset="-122"/>
            </a:endParaRPr>
          </a:p>
        </p:txBody>
      </p:sp>
      <p:sp>
        <p:nvSpPr>
          <p:cNvPr id="116" name="饼形 115"/>
          <p:cNvSpPr/>
          <p:nvPr/>
        </p:nvSpPr>
        <p:spPr>
          <a:xfrm rot="17792835">
            <a:off x="3533448" y="1702808"/>
            <a:ext cx="2098586" cy="2025847"/>
          </a:xfrm>
          <a:prstGeom prst="pie">
            <a:avLst>
              <a:gd name="adj1" fmla="val 18826865"/>
              <a:gd name="adj2" fmla="val 3873493"/>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endParaRPr>
          </a:p>
        </p:txBody>
      </p:sp>
      <p:sp>
        <p:nvSpPr>
          <p:cNvPr id="117" name="文本框 24"/>
          <p:cNvSpPr txBox="1">
            <a:spLocks noChangeArrowheads="1"/>
          </p:cNvSpPr>
          <p:nvPr/>
        </p:nvSpPr>
        <p:spPr bwMode="auto">
          <a:xfrm>
            <a:off x="1471593" y="2819201"/>
            <a:ext cx="1134761" cy="600036"/>
          </a:xfrm>
          <a:prstGeom prst="rect">
            <a:avLst/>
          </a:prstGeom>
          <a:noFill/>
          <a:ln w="9525">
            <a:noFill/>
            <a:miter lim="800000"/>
            <a:headEnd/>
            <a:tailEnd/>
          </a:ln>
        </p:spPr>
        <p:txBody>
          <a:bodyPr wrap="square">
            <a:spAutoFit/>
          </a:bodyPr>
          <a:lstStyle/>
          <a:p>
            <a:r>
              <a:rPr lang="en-US" altLang="zh-CN" sz="3299" dirty="0">
                <a:solidFill>
                  <a:schemeClr val="bg1"/>
                </a:solidFill>
                <a:latin typeface="微软雅黑" pitchFamily="34" charset="-122"/>
                <a:ea typeface="微软雅黑" pitchFamily="34" charset="-122"/>
              </a:rPr>
              <a:t>17%</a:t>
            </a:r>
            <a:endParaRPr lang="zh-CN" altLang="en-US" sz="3299" dirty="0">
              <a:solidFill>
                <a:schemeClr val="bg1"/>
              </a:solidFill>
              <a:latin typeface="微软雅黑" pitchFamily="34" charset="-122"/>
              <a:ea typeface="微软雅黑" pitchFamily="34" charset="-122"/>
            </a:endParaRPr>
          </a:p>
        </p:txBody>
      </p:sp>
      <p:sp>
        <p:nvSpPr>
          <p:cNvPr id="118" name="文本框 25"/>
          <p:cNvSpPr txBox="1">
            <a:spLocks noChangeArrowheads="1"/>
          </p:cNvSpPr>
          <p:nvPr/>
        </p:nvSpPr>
        <p:spPr bwMode="auto">
          <a:xfrm>
            <a:off x="4055283" y="2819201"/>
            <a:ext cx="1259759" cy="600036"/>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sz="3299" dirty="0">
                <a:solidFill>
                  <a:schemeClr val="bg1"/>
                </a:solidFill>
              </a:rPr>
              <a:t>32%</a:t>
            </a:r>
            <a:endParaRPr lang="zh-CN" altLang="en-US" sz="3299" dirty="0">
              <a:solidFill>
                <a:schemeClr val="bg1"/>
              </a:solidFill>
            </a:endParaRPr>
          </a:p>
        </p:txBody>
      </p:sp>
      <p:sp>
        <p:nvSpPr>
          <p:cNvPr id="119" name="饼形 118"/>
          <p:cNvSpPr/>
          <p:nvPr/>
        </p:nvSpPr>
        <p:spPr>
          <a:xfrm>
            <a:off x="6271342" y="2052111"/>
            <a:ext cx="1565481" cy="1566500"/>
          </a:xfrm>
          <a:prstGeom prst="pie">
            <a:avLst>
              <a:gd name="adj1" fmla="val 0"/>
              <a:gd name="adj2" fmla="val 1904277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latin typeface="微软雅黑" pitchFamily="34" charset="-122"/>
              <a:ea typeface="微软雅黑" pitchFamily="34" charset="-122"/>
            </a:endParaRPr>
          </a:p>
        </p:txBody>
      </p:sp>
      <p:sp>
        <p:nvSpPr>
          <p:cNvPr id="120" name="饼形 119"/>
          <p:cNvSpPr/>
          <p:nvPr/>
        </p:nvSpPr>
        <p:spPr>
          <a:xfrm rot="16431819">
            <a:off x="6404629" y="2000833"/>
            <a:ext cx="1662918" cy="1539310"/>
          </a:xfrm>
          <a:prstGeom prst="pie">
            <a:avLst>
              <a:gd name="adj1" fmla="val 2758241"/>
              <a:gd name="adj2" fmla="val 5162176"/>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latin typeface="微软雅黑" pitchFamily="34" charset="-122"/>
              <a:ea typeface="微软雅黑" pitchFamily="34" charset="-122"/>
            </a:endParaRPr>
          </a:p>
        </p:txBody>
      </p:sp>
      <p:sp>
        <p:nvSpPr>
          <p:cNvPr id="121" name="文本框 30"/>
          <p:cNvSpPr txBox="1">
            <a:spLocks noChangeArrowheads="1"/>
          </p:cNvSpPr>
          <p:nvPr/>
        </p:nvSpPr>
        <p:spPr bwMode="auto">
          <a:xfrm>
            <a:off x="6592153" y="2819201"/>
            <a:ext cx="1157014" cy="600036"/>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sz="3299" dirty="0">
                <a:solidFill>
                  <a:schemeClr val="bg1"/>
                </a:solidFill>
              </a:rPr>
              <a:t>13%</a:t>
            </a:r>
            <a:endParaRPr lang="zh-CN" altLang="en-US" sz="3299" dirty="0">
              <a:solidFill>
                <a:schemeClr val="bg1"/>
              </a:solidFill>
            </a:endParaRPr>
          </a:p>
        </p:txBody>
      </p:sp>
      <p:sp>
        <p:nvSpPr>
          <p:cNvPr id="125" name="文本框 34"/>
          <p:cNvSpPr txBox="1">
            <a:spLocks noChangeArrowheads="1"/>
          </p:cNvSpPr>
          <p:nvPr/>
        </p:nvSpPr>
        <p:spPr bwMode="auto">
          <a:xfrm>
            <a:off x="1092317" y="3814907"/>
            <a:ext cx="1774970" cy="507831"/>
          </a:xfrm>
          <a:prstGeom prst="rect">
            <a:avLst/>
          </a:prstGeom>
          <a:noFill/>
          <a:ln w="9525">
            <a:noFill/>
            <a:miter lim="800000"/>
            <a:headEnd/>
            <a:tailEnd/>
          </a:ln>
        </p:spPr>
        <p:txBody>
          <a:bodyPr wrap="square">
            <a:spAutoFit/>
          </a:bodyPr>
          <a:lstStyle/>
          <a:p>
            <a:r>
              <a:rPr lang="zh-CN" altLang="en-US"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endParaRPr lang="en-US" altLang="zh-CN" dirty="0">
              <a:solidFill>
                <a:schemeClr val="tx1">
                  <a:lumMod val="85000"/>
                  <a:lumOff val="15000"/>
                </a:schemeClr>
              </a:solidFill>
              <a:latin typeface="微软雅黑" pitchFamily="34" charset="-122"/>
              <a:ea typeface="微软雅黑" pitchFamily="34" charset="-122"/>
              <a:cs typeface="造字工房悦黑体验版常规体"/>
            </a:endParaRPr>
          </a:p>
          <a:p>
            <a:r>
              <a:rPr lang="zh-CN" altLang="en-US"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p>
        </p:txBody>
      </p:sp>
      <p:sp>
        <p:nvSpPr>
          <p:cNvPr id="126" name="文本框 36"/>
          <p:cNvSpPr txBox="1">
            <a:spLocks noChangeArrowheads="1"/>
          </p:cNvSpPr>
          <p:nvPr/>
        </p:nvSpPr>
        <p:spPr bwMode="auto">
          <a:xfrm>
            <a:off x="3693918" y="3812526"/>
            <a:ext cx="1762993" cy="5078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dirty="0">
                <a:solidFill>
                  <a:schemeClr val="tx1">
                    <a:lumMod val="85000"/>
                    <a:lumOff val="15000"/>
                  </a:schemeClr>
                </a:solidFill>
              </a:rPr>
              <a:t>请输入您想要的文字</a:t>
            </a:r>
            <a:endParaRPr lang="en-US" altLang="zh-CN" dirty="0">
              <a:solidFill>
                <a:schemeClr val="tx1">
                  <a:lumMod val="85000"/>
                  <a:lumOff val="15000"/>
                </a:schemeClr>
              </a:solidFill>
            </a:endParaRPr>
          </a:p>
          <a:p>
            <a:r>
              <a:rPr lang="zh-CN" altLang="en-US" dirty="0">
                <a:solidFill>
                  <a:schemeClr val="tx1">
                    <a:lumMod val="85000"/>
                    <a:lumOff val="15000"/>
                  </a:schemeClr>
                </a:solidFill>
              </a:rPr>
              <a:t>请输入您想要的文字</a:t>
            </a:r>
          </a:p>
        </p:txBody>
      </p:sp>
      <p:sp>
        <p:nvSpPr>
          <p:cNvPr id="127" name="文本框 38"/>
          <p:cNvSpPr txBox="1">
            <a:spLocks noChangeArrowheads="1"/>
          </p:cNvSpPr>
          <p:nvPr/>
        </p:nvSpPr>
        <p:spPr bwMode="auto">
          <a:xfrm>
            <a:off x="6338343" y="3807765"/>
            <a:ext cx="1740952" cy="5078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dirty="0">
                <a:solidFill>
                  <a:schemeClr val="tx1">
                    <a:lumMod val="85000"/>
                    <a:lumOff val="15000"/>
                  </a:schemeClr>
                </a:solidFill>
              </a:rPr>
              <a:t>请输入您想要的文字</a:t>
            </a:r>
            <a:endParaRPr lang="en-US" altLang="zh-CN" dirty="0">
              <a:solidFill>
                <a:schemeClr val="tx1">
                  <a:lumMod val="85000"/>
                  <a:lumOff val="15000"/>
                </a:schemeClr>
              </a:solidFill>
            </a:endParaRPr>
          </a:p>
          <a:p>
            <a:r>
              <a:rPr lang="zh-CN" altLang="en-US" dirty="0">
                <a:solidFill>
                  <a:schemeClr val="tx1">
                    <a:lumMod val="85000"/>
                    <a:lumOff val="15000"/>
                  </a:schemeClr>
                </a:solidFill>
              </a:rPr>
              <a:t>请输入您想要的文字</a:t>
            </a:r>
          </a:p>
        </p:txBody>
      </p:sp>
      <p:sp>
        <p:nvSpPr>
          <p:cNvPr id="15" name="矩形 14"/>
          <p:cNvSpPr/>
          <p:nvPr/>
        </p:nvSpPr>
        <p:spPr>
          <a:xfrm>
            <a:off x="3115125" y="1045482"/>
            <a:ext cx="2879259" cy="3476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012" dirty="0">
                <a:latin typeface="微软雅黑" pitchFamily="34" charset="-122"/>
                <a:ea typeface="微软雅黑" pitchFamily="34" charset="-122"/>
              </a:rPr>
              <a:t>点击添加小标题</a:t>
            </a:r>
          </a:p>
        </p:txBody>
      </p:sp>
      <p:sp>
        <p:nvSpPr>
          <p:cNvPr id="16" name="文本框 2"/>
          <p:cNvSpPr txBox="1"/>
          <p:nvPr/>
        </p:nvSpPr>
        <p:spPr>
          <a:xfrm>
            <a:off x="848631"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10348810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4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9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4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19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4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29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4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39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4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49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4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59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4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8"/>
          <p:cNvGrpSpPr/>
          <p:nvPr/>
        </p:nvGrpSpPr>
        <p:grpSpPr>
          <a:xfrm>
            <a:off x="6817525" y="2149171"/>
            <a:ext cx="1031052" cy="1190423"/>
            <a:chOff x="9090030" y="2434894"/>
            <a:chExt cx="1374737" cy="1587231"/>
          </a:xfrm>
          <a:solidFill>
            <a:schemeClr val="accent4"/>
          </a:solidFill>
        </p:grpSpPr>
        <p:sp>
          <p:nvSpPr>
            <p:cNvPr id="3" name="Freeform 2"/>
            <p:cNvSpPr>
              <a:spLocks/>
            </p:cNvSpPr>
            <p:nvPr/>
          </p:nvSpPr>
          <p:spPr bwMode="auto">
            <a:xfrm flipH="1">
              <a:off x="9090030" y="2434894"/>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 name="Freeform 3"/>
            <p:cNvSpPr>
              <a:spLocks/>
            </p:cNvSpPr>
            <p:nvPr/>
          </p:nvSpPr>
          <p:spPr bwMode="auto">
            <a:xfrm flipH="1">
              <a:off x="9090030" y="2583899"/>
              <a:ext cx="1374737" cy="1438226"/>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5" name="Group 67"/>
          <p:cNvGrpSpPr>
            <a:grpSpLocks/>
          </p:cNvGrpSpPr>
          <p:nvPr/>
        </p:nvGrpSpPr>
        <p:grpSpPr bwMode="auto">
          <a:xfrm>
            <a:off x="6615113" y="1852653"/>
            <a:ext cx="1435893" cy="1537097"/>
            <a:chOff x="8819878" y="2022214"/>
            <a:chExt cx="1915044" cy="2049149"/>
          </a:xfrm>
          <a:solidFill>
            <a:schemeClr val="tx1">
              <a:lumMod val="65000"/>
              <a:lumOff val="35000"/>
            </a:schemeClr>
          </a:solidFill>
        </p:grpSpPr>
        <p:grpSp>
          <p:nvGrpSpPr>
            <p:cNvPr id="6" name="Group 4"/>
            <p:cNvGrpSpPr/>
            <p:nvPr/>
          </p:nvGrpSpPr>
          <p:grpSpPr>
            <a:xfrm flipH="1">
              <a:off x="8819878" y="2022214"/>
              <a:ext cx="1915044" cy="2049149"/>
              <a:chOff x="815878" y="1279659"/>
              <a:chExt cx="1436283" cy="1536862"/>
            </a:xfrm>
            <a:grpFill/>
          </p:grpSpPr>
          <p:sp>
            <p:nvSpPr>
              <p:cNvPr id="8" name="Freeform 6"/>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9" name="Freeform 7"/>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8"/>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9"/>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2" name="Freeform 10"/>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3" name="Freeform 11"/>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2"/>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3"/>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14"/>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7" name="Freeform 15"/>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7" name="Rectangle 5"/>
            <p:cNvSpPr>
              <a:spLocks noChangeArrowheads="1"/>
            </p:cNvSpPr>
            <p:nvPr/>
          </p:nvSpPr>
          <p:spPr bwMode="auto">
            <a:xfrm flipH="1">
              <a:off x="9171347"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18" name="Group 66"/>
          <p:cNvGrpSpPr/>
          <p:nvPr/>
        </p:nvGrpSpPr>
        <p:grpSpPr>
          <a:xfrm>
            <a:off x="4973873" y="2344154"/>
            <a:ext cx="1031052" cy="995440"/>
            <a:chOff x="6631829" y="2694873"/>
            <a:chExt cx="1374737" cy="1327253"/>
          </a:xfrm>
          <a:solidFill>
            <a:schemeClr val="accent3"/>
          </a:solidFill>
        </p:grpSpPr>
        <p:sp>
          <p:nvSpPr>
            <p:cNvPr id="19" name="Freeform 17"/>
            <p:cNvSpPr>
              <a:spLocks/>
            </p:cNvSpPr>
            <p:nvPr/>
          </p:nvSpPr>
          <p:spPr bwMode="auto">
            <a:xfrm flipH="1">
              <a:off x="6631829" y="2694873"/>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0" name="Freeform 18"/>
            <p:cNvSpPr>
              <a:spLocks/>
            </p:cNvSpPr>
            <p:nvPr/>
          </p:nvSpPr>
          <p:spPr bwMode="auto">
            <a:xfrm flipH="1">
              <a:off x="6631829" y="2871446"/>
              <a:ext cx="1374737" cy="1150680"/>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21" name="Group 65"/>
          <p:cNvGrpSpPr>
            <a:grpSpLocks/>
          </p:cNvGrpSpPr>
          <p:nvPr/>
        </p:nvGrpSpPr>
        <p:grpSpPr bwMode="auto">
          <a:xfrm>
            <a:off x="4770836" y="1852653"/>
            <a:ext cx="1437084" cy="1537097"/>
            <a:chOff x="6361677" y="2022214"/>
            <a:chExt cx="1915044" cy="2049149"/>
          </a:xfrm>
          <a:solidFill>
            <a:schemeClr val="tx1">
              <a:lumMod val="65000"/>
              <a:lumOff val="35000"/>
            </a:schemeClr>
          </a:solidFill>
        </p:grpSpPr>
        <p:grpSp>
          <p:nvGrpSpPr>
            <p:cNvPr id="22" name="Group 19"/>
            <p:cNvGrpSpPr/>
            <p:nvPr/>
          </p:nvGrpSpPr>
          <p:grpSpPr>
            <a:xfrm flipH="1">
              <a:off x="6361677" y="2022214"/>
              <a:ext cx="1915044" cy="2049149"/>
              <a:chOff x="815878" y="1279659"/>
              <a:chExt cx="1436283" cy="1536862"/>
            </a:xfrm>
            <a:grpFill/>
          </p:grpSpPr>
          <p:sp>
            <p:nvSpPr>
              <p:cNvPr id="24" name="Freeform 21"/>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5" name="Freeform 22"/>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6" name="Freeform 23"/>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7" name="Freeform 24"/>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8" name="Freeform 25"/>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9" name="Freeform 26"/>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30" name="Freeform 27"/>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31" name="Freeform 28"/>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32" name="Freeform 29"/>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33" name="Freeform 30"/>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23" name="Rectangle 20"/>
            <p:cNvSpPr>
              <a:spLocks noChangeArrowheads="1"/>
            </p:cNvSpPr>
            <p:nvPr/>
          </p:nvSpPr>
          <p:spPr bwMode="auto">
            <a:xfrm flipH="1">
              <a:off x="6713146"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34" name="Group 64"/>
          <p:cNvGrpSpPr/>
          <p:nvPr/>
        </p:nvGrpSpPr>
        <p:grpSpPr>
          <a:xfrm>
            <a:off x="3133692" y="2935834"/>
            <a:ext cx="1031052" cy="403760"/>
            <a:chOff x="4178253" y="3483778"/>
            <a:chExt cx="1374737" cy="538346"/>
          </a:xfrm>
          <a:solidFill>
            <a:schemeClr val="accent2"/>
          </a:solidFill>
        </p:grpSpPr>
        <p:sp>
          <p:nvSpPr>
            <p:cNvPr id="35" name="Freeform 32"/>
            <p:cNvSpPr>
              <a:spLocks/>
            </p:cNvSpPr>
            <p:nvPr/>
          </p:nvSpPr>
          <p:spPr bwMode="auto">
            <a:xfrm flipH="1">
              <a:off x="4178253" y="3483778"/>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36" name="Freeform 33"/>
            <p:cNvSpPr>
              <a:spLocks/>
            </p:cNvSpPr>
            <p:nvPr/>
          </p:nvSpPr>
          <p:spPr bwMode="auto">
            <a:xfrm flipH="1">
              <a:off x="4178253" y="3644832"/>
              <a:ext cx="1374737" cy="377292"/>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37" name="Group 63"/>
          <p:cNvGrpSpPr>
            <a:grpSpLocks/>
          </p:cNvGrpSpPr>
          <p:nvPr/>
        </p:nvGrpSpPr>
        <p:grpSpPr bwMode="auto">
          <a:xfrm>
            <a:off x="2931319" y="1852653"/>
            <a:ext cx="1435893" cy="1537097"/>
            <a:chOff x="3908101" y="2022214"/>
            <a:chExt cx="1915044" cy="2049149"/>
          </a:xfrm>
          <a:solidFill>
            <a:schemeClr val="tx1">
              <a:lumMod val="65000"/>
              <a:lumOff val="35000"/>
            </a:schemeClr>
          </a:solidFill>
        </p:grpSpPr>
        <p:grpSp>
          <p:nvGrpSpPr>
            <p:cNvPr id="38" name="Group 34"/>
            <p:cNvGrpSpPr/>
            <p:nvPr/>
          </p:nvGrpSpPr>
          <p:grpSpPr>
            <a:xfrm flipH="1">
              <a:off x="3908101" y="2022214"/>
              <a:ext cx="1915044" cy="2049149"/>
              <a:chOff x="815878" y="1279659"/>
              <a:chExt cx="1436283" cy="1536862"/>
            </a:xfrm>
            <a:grpFill/>
          </p:grpSpPr>
          <p:sp>
            <p:nvSpPr>
              <p:cNvPr id="40" name="Freeform 36"/>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1" name="Freeform 37"/>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2" name="Freeform 38"/>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3" name="Freeform 39"/>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4" name="Freeform 40"/>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5" name="Freeform 41"/>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6" name="Freeform 42"/>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7" name="Freeform 43"/>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8" name="Freeform 44"/>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9" name="Freeform 45"/>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39" name="Rectangle 35"/>
            <p:cNvSpPr>
              <a:spLocks noChangeArrowheads="1"/>
            </p:cNvSpPr>
            <p:nvPr/>
          </p:nvSpPr>
          <p:spPr bwMode="auto">
            <a:xfrm flipH="1">
              <a:off x="4259570"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50" name="Group 62"/>
          <p:cNvGrpSpPr/>
          <p:nvPr/>
        </p:nvGrpSpPr>
        <p:grpSpPr>
          <a:xfrm>
            <a:off x="1281137" y="3036679"/>
            <a:ext cx="1031052" cy="302915"/>
            <a:chOff x="1708179" y="3618238"/>
            <a:chExt cx="1374737" cy="403886"/>
          </a:xfrm>
          <a:solidFill>
            <a:schemeClr val="accent1"/>
          </a:solidFill>
        </p:grpSpPr>
        <p:sp>
          <p:nvSpPr>
            <p:cNvPr id="51" name="Freeform 47"/>
            <p:cNvSpPr>
              <a:spLocks/>
            </p:cNvSpPr>
            <p:nvPr/>
          </p:nvSpPr>
          <p:spPr bwMode="auto">
            <a:xfrm flipH="1">
              <a:off x="1708179" y="3618238"/>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52" name="Freeform 48"/>
            <p:cNvSpPr>
              <a:spLocks/>
            </p:cNvSpPr>
            <p:nvPr/>
          </p:nvSpPr>
          <p:spPr bwMode="auto">
            <a:xfrm flipH="1">
              <a:off x="1708179" y="3773755"/>
              <a:ext cx="1374737" cy="248369"/>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53" name="Group 61"/>
          <p:cNvGrpSpPr>
            <a:grpSpLocks/>
          </p:cNvGrpSpPr>
          <p:nvPr/>
        </p:nvGrpSpPr>
        <p:grpSpPr bwMode="auto">
          <a:xfrm>
            <a:off x="1078708" y="1852653"/>
            <a:ext cx="1435893" cy="1537097"/>
            <a:chOff x="1438027" y="2022214"/>
            <a:chExt cx="1915044" cy="2049149"/>
          </a:xfrm>
          <a:solidFill>
            <a:schemeClr val="tx1">
              <a:lumMod val="65000"/>
              <a:lumOff val="35000"/>
            </a:schemeClr>
          </a:solidFill>
        </p:grpSpPr>
        <p:grpSp>
          <p:nvGrpSpPr>
            <p:cNvPr id="54" name="Group 49"/>
            <p:cNvGrpSpPr/>
            <p:nvPr/>
          </p:nvGrpSpPr>
          <p:grpSpPr>
            <a:xfrm flipH="1">
              <a:off x="1438027" y="2022214"/>
              <a:ext cx="1915044" cy="2049149"/>
              <a:chOff x="815878" y="1279659"/>
              <a:chExt cx="1436283" cy="1536862"/>
            </a:xfrm>
            <a:grpFill/>
          </p:grpSpPr>
          <p:sp>
            <p:nvSpPr>
              <p:cNvPr id="56" name="Freeform 51"/>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57" name="Freeform 52"/>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58" name="Freeform 53"/>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59" name="Freeform 54"/>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0" name="Freeform 55"/>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1" name="Freeform 56"/>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2" name="Freeform 57"/>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3" name="Freeform 58"/>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4" name="Freeform 59"/>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5" name="Freeform 60"/>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55" name="Rectangle 50"/>
            <p:cNvSpPr>
              <a:spLocks noChangeArrowheads="1"/>
            </p:cNvSpPr>
            <p:nvPr/>
          </p:nvSpPr>
          <p:spPr bwMode="auto">
            <a:xfrm flipH="1">
              <a:off x="1789496"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66" name="Rectangle 109"/>
          <p:cNvSpPr/>
          <p:nvPr/>
        </p:nvSpPr>
        <p:spPr>
          <a:xfrm>
            <a:off x="1444888" y="1707654"/>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30%</a:t>
            </a:r>
          </a:p>
        </p:txBody>
      </p:sp>
      <p:sp>
        <p:nvSpPr>
          <p:cNvPr id="67" name="Rectangle 110"/>
          <p:cNvSpPr/>
          <p:nvPr/>
        </p:nvSpPr>
        <p:spPr>
          <a:xfrm>
            <a:off x="3317096" y="1707654"/>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40%</a:t>
            </a:r>
          </a:p>
        </p:txBody>
      </p:sp>
      <p:sp>
        <p:nvSpPr>
          <p:cNvPr id="68" name="Rectangle 111"/>
          <p:cNvSpPr/>
          <p:nvPr/>
        </p:nvSpPr>
        <p:spPr>
          <a:xfrm>
            <a:off x="5189304" y="1707654"/>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80%</a:t>
            </a:r>
          </a:p>
        </p:txBody>
      </p:sp>
      <p:sp>
        <p:nvSpPr>
          <p:cNvPr id="69" name="Rectangle 112"/>
          <p:cNvSpPr/>
          <p:nvPr/>
        </p:nvSpPr>
        <p:spPr>
          <a:xfrm>
            <a:off x="6989504" y="1707654"/>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90%</a:t>
            </a:r>
          </a:p>
        </p:txBody>
      </p:sp>
      <p:grpSp>
        <p:nvGrpSpPr>
          <p:cNvPr id="70" name="组合 69"/>
          <p:cNvGrpSpPr/>
          <p:nvPr/>
        </p:nvGrpSpPr>
        <p:grpSpPr>
          <a:xfrm>
            <a:off x="722676" y="3653032"/>
            <a:ext cx="2121132" cy="646910"/>
            <a:chOff x="722676" y="3509016"/>
            <a:chExt cx="2121132" cy="646910"/>
          </a:xfrm>
        </p:grpSpPr>
        <p:sp>
          <p:nvSpPr>
            <p:cNvPr id="71" name="Text Placeholder 2"/>
            <p:cNvSpPr txBox="1">
              <a:spLocks/>
            </p:cNvSpPr>
            <p:nvPr/>
          </p:nvSpPr>
          <p:spPr bwMode="auto">
            <a:xfrm>
              <a:off x="971600"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2" name="Text Placeholder 2"/>
            <p:cNvSpPr txBox="1">
              <a:spLocks/>
            </p:cNvSpPr>
            <p:nvPr/>
          </p:nvSpPr>
          <p:spPr bwMode="auto">
            <a:xfrm>
              <a:off x="722676"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73" name="组合 72"/>
          <p:cNvGrpSpPr/>
          <p:nvPr/>
        </p:nvGrpSpPr>
        <p:grpSpPr>
          <a:xfrm>
            <a:off x="2627784" y="3653032"/>
            <a:ext cx="2121132" cy="646910"/>
            <a:chOff x="2627784" y="3509016"/>
            <a:chExt cx="2121132" cy="646910"/>
          </a:xfrm>
        </p:grpSpPr>
        <p:sp>
          <p:nvSpPr>
            <p:cNvPr id="74" name="Text Placeholder 2"/>
            <p:cNvSpPr txBox="1">
              <a:spLocks/>
            </p:cNvSpPr>
            <p:nvPr/>
          </p:nvSpPr>
          <p:spPr bwMode="auto">
            <a:xfrm>
              <a:off x="2915816"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5" name="Text Placeholder 2"/>
            <p:cNvSpPr txBox="1">
              <a:spLocks/>
            </p:cNvSpPr>
            <p:nvPr/>
          </p:nvSpPr>
          <p:spPr bwMode="auto">
            <a:xfrm>
              <a:off x="26277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76" name="组合 75"/>
          <p:cNvGrpSpPr/>
          <p:nvPr/>
        </p:nvGrpSpPr>
        <p:grpSpPr>
          <a:xfrm>
            <a:off x="4467092" y="3653032"/>
            <a:ext cx="2121132" cy="646910"/>
            <a:chOff x="4467092" y="3509016"/>
            <a:chExt cx="2121132" cy="646910"/>
          </a:xfrm>
        </p:grpSpPr>
        <p:sp>
          <p:nvSpPr>
            <p:cNvPr id="77" name="Text Placeholder 2"/>
            <p:cNvSpPr txBox="1">
              <a:spLocks/>
            </p:cNvSpPr>
            <p:nvPr/>
          </p:nvSpPr>
          <p:spPr bwMode="auto">
            <a:xfrm>
              <a:off x="4716016"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8" name="Text Placeholder 2"/>
            <p:cNvSpPr txBox="1">
              <a:spLocks/>
            </p:cNvSpPr>
            <p:nvPr/>
          </p:nvSpPr>
          <p:spPr bwMode="auto">
            <a:xfrm>
              <a:off x="4467092"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79" name="组合 78"/>
          <p:cNvGrpSpPr/>
          <p:nvPr/>
        </p:nvGrpSpPr>
        <p:grpSpPr>
          <a:xfrm>
            <a:off x="6339300" y="3653032"/>
            <a:ext cx="2121132" cy="646910"/>
            <a:chOff x="6339300" y="3509016"/>
            <a:chExt cx="2121132" cy="646910"/>
          </a:xfrm>
        </p:grpSpPr>
        <p:sp>
          <p:nvSpPr>
            <p:cNvPr id="80" name="Text Placeholder 2"/>
            <p:cNvSpPr txBox="1">
              <a:spLocks/>
            </p:cNvSpPr>
            <p:nvPr/>
          </p:nvSpPr>
          <p:spPr bwMode="auto">
            <a:xfrm>
              <a:off x="6588224"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1" name="Text Placeholder 2"/>
            <p:cNvSpPr txBox="1">
              <a:spLocks/>
            </p:cNvSpPr>
            <p:nvPr/>
          </p:nvSpPr>
          <p:spPr bwMode="auto">
            <a:xfrm>
              <a:off x="6339300"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7709469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0000">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40000">
                                          <p:cBhvr additive="base">
                                            <p:cTn id="7" dur="5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5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down)">
                                          <p:cBhvr>
                                            <p:cTn id="12" dur="500"/>
                                            <p:tgtEl>
                                              <p:spTgt spid="50"/>
                                            </p:tgtEl>
                                          </p:cBhvr>
                                        </p:animEffect>
                                      </p:childTnLst>
                                    </p:cTn>
                                  </p:par>
                                </p:childTnLst>
                              </p:cTn>
                            </p:par>
                            <p:par>
                              <p:cTn id="13" fill="hold">
                                <p:stCondLst>
                                  <p:cond delay="1000"/>
                                </p:stCondLst>
                                <p:childTnLst>
                                  <p:par>
                                    <p:cTn id="14" presetID="12" presetClass="entr" presetSubtype="4" fill="hold" grpId="0" nodeType="afterEffect">
                                      <p:stCondLst>
                                        <p:cond delay="0"/>
                                      </p:stCondLst>
                                      <p:iterate type="lt">
                                        <p:tmPct val="30000"/>
                                      </p:iterate>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500"/>
                                            <p:tgtEl>
                                              <p:spTgt spid="66"/>
                                            </p:tgtEl>
                                            <p:attrNameLst>
                                              <p:attrName>ppt_y</p:attrName>
                                            </p:attrNameLst>
                                          </p:cBhvr>
                                          <p:tavLst>
                                            <p:tav tm="0">
                                              <p:val>
                                                <p:strVal val="#ppt_y+#ppt_h*1.125000"/>
                                              </p:val>
                                            </p:tav>
                                            <p:tav tm="100000">
                                              <p:val>
                                                <p:strVal val="#ppt_y"/>
                                              </p:val>
                                            </p:tav>
                                          </p:tavLst>
                                        </p:anim>
                                        <p:animEffect transition="in" filter="wipe(up)">
                                          <p:cBhvr>
                                            <p:cTn id="17" dur="500"/>
                                            <p:tgtEl>
                                              <p:spTgt spid="66"/>
                                            </p:tgtEl>
                                          </p:cBhvr>
                                        </p:animEffect>
                                      </p:childTnLst>
                                    </p:cTn>
                                  </p:par>
                                </p:childTnLst>
                              </p:cTn>
                            </p:par>
                            <p:par>
                              <p:cTn id="18" fill="hold">
                                <p:stCondLst>
                                  <p:cond delay="1800"/>
                                </p:stCondLst>
                                <p:childTnLst>
                                  <p:par>
                                    <p:cTn id="19" presetID="2" presetClass="entr" presetSubtype="1" fill="hold" nodeType="afterEffect" p14:presetBounceEnd="40000">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14:bounceEnd="40000">
                                          <p:cBhvr additive="base">
                                            <p:cTn id="21"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22" dur="500" fill="hold"/>
                                            <p:tgtEl>
                                              <p:spTgt spid="37"/>
                                            </p:tgtEl>
                                            <p:attrNameLst>
                                              <p:attrName>ppt_y</p:attrName>
                                            </p:attrNameLst>
                                          </p:cBhvr>
                                          <p:tavLst>
                                            <p:tav tm="0">
                                              <p:val>
                                                <p:strVal val="0-#ppt_h/2"/>
                                              </p:val>
                                            </p:tav>
                                            <p:tav tm="100000">
                                              <p:val>
                                                <p:strVal val="#ppt_y"/>
                                              </p:val>
                                            </p:tav>
                                          </p:tavLst>
                                        </p:anim>
                                      </p:childTnLst>
                                    </p:cTn>
                                  </p:par>
                                </p:childTnLst>
                              </p:cTn>
                            </p:par>
                            <p:par>
                              <p:cTn id="23" fill="hold">
                                <p:stCondLst>
                                  <p:cond delay="2300"/>
                                </p:stCondLst>
                                <p:childTnLst>
                                  <p:par>
                                    <p:cTn id="24" presetID="22" presetClass="entr" presetSubtype="4"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down)">
                                          <p:cBhvr>
                                            <p:cTn id="26" dur="500"/>
                                            <p:tgtEl>
                                              <p:spTgt spid="34"/>
                                            </p:tgtEl>
                                          </p:cBhvr>
                                        </p:animEffect>
                                      </p:childTnLst>
                                    </p:cTn>
                                  </p:par>
                                </p:childTnLst>
                              </p:cTn>
                            </p:par>
                            <p:par>
                              <p:cTn id="27" fill="hold">
                                <p:stCondLst>
                                  <p:cond delay="2800"/>
                                </p:stCondLst>
                                <p:childTnLst>
                                  <p:par>
                                    <p:cTn id="28" presetID="12" presetClass="entr" presetSubtype="4" fill="hold" grpId="0" nodeType="afterEffect">
                                      <p:stCondLst>
                                        <p:cond delay="0"/>
                                      </p:stCondLst>
                                      <p:iterate type="lt">
                                        <p:tmPct val="30000"/>
                                      </p:iterate>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p:tgtEl>
                                              <p:spTgt spid="67"/>
                                            </p:tgtEl>
                                            <p:attrNameLst>
                                              <p:attrName>ppt_y</p:attrName>
                                            </p:attrNameLst>
                                          </p:cBhvr>
                                          <p:tavLst>
                                            <p:tav tm="0">
                                              <p:val>
                                                <p:strVal val="#ppt_y+#ppt_h*1.125000"/>
                                              </p:val>
                                            </p:tav>
                                            <p:tav tm="100000">
                                              <p:val>
                                                <p:strVal val="#ppt_y"/>
                                              </p:val>
                                            </p:tav>
                                          </p:tavLst>
                                        </p:anim>
                                        <p:animEffect transition="in" filter="wipe(up)">
                                          <p:cBhvr>
                                            <p:cTn id="31" dur="500"/>
                                            <p:tgtEl>
                                              <p:spTgt spid="67"/>
                                            </p:tgtEl>
                                          </p:cBhvr>
                                        </p:animEffect>
                                      </p:childTnLst>
                                    </p:cTn>
                                  </p:par>
                                </p:childTnLst>
                              </p:cTn>
                            </p:par>
                            <p:par>
                              <p:cTn id="32" fill="hold">
                                <p:stCondLst>
                                  <p:cond delay="3600"/>
                                </p:stCondLst>
                                <p:childTnLst>
                                  <p:par>
                                    <p:cTn id="33" presetID="2" presetClass="entr" presetSubtype="1" fill="hold" nodeType="afterEffect" p14:presetBounceEnd="4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40000">
                                          <p:cBhvr additive="base">
                                            <p:cTn id="35" dur="5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100"/>
                                </p:stCondLst>
                                <p:childTnLst>
                                  <p:par>
                                    <p:cTn id="38" presetID="22" presetClass="entr" presetSubtype="4"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childTnLst>
                              </p:cTn>
                            </p:par>
                            <p:par>
                              <p:cTn id="41" fill="hold">
                                <p:stCondLst>
                                  <p:cond delay="4600"/>
                                </p:stCondLst>
                                <p:childTnLst>
                                  <p:par>
                                    <p:cTn id="42" presetID="12" presetClass="entr" presetSubtype="4" fill="hold" grpId="0" nodeType="afterEffect">
                                      <p:stCondLst>
                                        <p:cond delay="0"/>
                                      </p:stCondLst>
                                      <p:iterate type="lt">
                                        <p:tmPct val="30000"/>
                                      </p:iterate>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ppt_y</p:attrName>
                                            </p:attrNameLst>
                                          </p:cBhvr>
                                          <p:tavLst>
                                            <p:tav tm="0">
                                              <p:val>
                                                <p:strVal val="#ppt_y+#ppt_h*1.125000"/>
                                              </p:val>
                                            </p:tav>
                                            <p:tav tm="100000">
                                              <p:val>
                                                <p:strVal val="#ppt_y"/>
                                              </p:val>
                                            </p:tav>
                                          </p:tavLst>
                                        </p:anim>
                                        <p:animEffect transition="in" filter="wipe(up)">
                                          <p:cBhvr>
                                            <p:cTn id="45" dur="500"/>
                                            <p:tgtEl>
                                              <p:spTgt spid="68"/>
                                            </p:tgtEl>
                                          </p:cBhvr>
                                        </p:animEffect>
                                      </p:childTnLst>
                                    </p:cTn>
                                  </p:par>
                                </p:childTnLst>
                              </p:cTn>
                            </p:par>
                            <p:par>
                              <p:cTn id="46" fill="hold">
                                <p:stCondLst>
                                  <p:cond delay="5400"/>
                                </p:stCondLst>
                                <p:childTnLst>
                                  <p:par>
                                    <p:cTn id="47" presetID="2" presetClass="entr" presetSubtype="1" fill="hold" nodeType="afterEffect" p14:presetBounceEnd="40000">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14:bounceEnd="40000">
                                          <p:cBhvr additive="base">
                                            <p:cTn id="49"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50" dur="500" fill="hold"/>
                                            <p:tgtEl>
                                              <p:spTgt spid="5"/>
                                            </p:tgtEl>
                                            <p:attrNameLst>
                                              <p:attrName>ppt_y</p:attrName>
                                            </p:attrNameLst>
                                          </p:cBhvr>
                                          <p:tavLst>
                                            <p:tav tm="0">
                                              <p:val>
                                                <p:strVal val="0-#ppt_h/2"/>
                                              </p:val>
                                            </p:tav>
                                            <p:tav tm="100000">
                                              <p:val>
                                                <p:strVal val="#ppt_y"/>
                                              </p:val>
                                            </p:tav>
                                          </p:tavLst>
                                        </p:anim>
                                      </p:childTnLst>
                                    </p:cTn>
                                  </p:par>
                                </p:childTnLst>
                              </p:cTn>
                            </p:par>
                            <p:par>
                              <p:cTn id="51" fill="hold">
                                <p:stCondLst>
                                  <p:cond delay="5900"/>
                                </p:stCondLst>
                                <p:childTnLst>
                                  <p:par>
                                    <p:cTn id="52" presetID="22" presetClass="entr" presetSubtype="4"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down)">
                                          <p:cBhvr>
                                            <p:cTn id="54" dur="500"/>
                                            <p:tgtEl>
                                              <p:spTgt spid="2"/>
                                            </p:tgtEl>
                                          </p:cBhvr>
                                        </p:animEffect>
                                      </p:childTnLst>
                                    </p:cTn>
                                  </p:par>
                                </p:childTnLst>
                              </p:cTn>
                            </p:par>
                            <p:par>
                              <p:cTn id="55" fill="hold">
                                <p:stCondLst>
                                  <p:cond delay="6400"/>
                                </p:stCondLst>
                                <p:childTnLst>
                                  <p:par>
                                    <p:cTn id="56" presetID="12" presetClass="entr" presetSubtype="4" fill="hold" grpId="0" nodeType="afterEffect">
                                      <p:stCondLst>
                                        <p:cond delay="0"/>
                                      </p:stCondLst>
                                      <p:iterate type="lt">
                                        <p:tmPct val="30000"/>
                                      </p:iterate>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500"/>
                                            <p:tgtEl>
                                              <p:spTgt spid="69"/>
                                            </p:tgtEl>
                                            <p:attrNameLst>
                                              <p:attrName>ppt_y</p:attrName>
                                            </p:attrNameLst>
                                          </p:cBhvr>
                                          <p:tavLst>
                                            <p:tav tm="0">
                                              <p:val>
                                                <p:strVal val="#ppt_y+#ppt_h*1.125000"/>
                                              </p:val>
                                            </p:tav>
                                            <p:tav tm="100000">
                                              <p:val>
                                                <p:strVal val="#ppt_y"/>
                                              </p:val>
                                            </p:tav>
                                          </p:tavLst>
                                        </p:anim>
                                        <p:animEffect transition="in" filter="wipe(up)">
                                          <p:cBhvr>
                                            <p:cTn id="59" dur="500"/>
                                            <p:tgtEl>
                                              <p:spTgt spid="69"/>
                                            </p:tgtEl>
                                          </p:cBhvr>
                                        </p:animEffect>
                                      </p:childTnLst>
                                    </p:cTn>
                                  </p:par>
                                </p:childTnLst>
                              </p:cTn>
                            </p:par>
                            <p:par>
                              <p:cTn id="60" fill="hold">
                                <p:stCondLst>
                                  <p:cond delay="7200"/>
                                </p:stCondLst>
                                <p:childTnLst>
                                  <p:par>
                                    <p:cTn id="61" presetID="47" presetClass="entr" presetSubtype="0" fill="hold" nodeType="after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fade">
                                          <p:cBhvr>
                                            <p:cTn id="63" dur="1000"/>
                                            <p:tgtEl>
                                              <p:spTgt spid="70"/>
                                            </p:tgtEl>
                                          </p:cBhvr>
                                        </p:animEffect>
                                        <p:anim calcmode="lin" valueType="num">
                                          <p:cBhvr>
                                            <p:cTn id="64" dur="1000" fill="hold"/>
                                            <p:tgtEl>
                                              <p:spTgt spid="70"/>
                                            </p:tgtEl>
                                            <p:attrNameLst>
                                              <p:attrName>ppt_x</p:attrName>
                                            </p:attrNameLst>
                                          </p:cBhvr>
                                          <p:tavLst>
                                            <p:tav tm="0">
                                              <p:val>
                                                <p:strVal val="#ppt_x"/>
                                              </p:val>
                                            </p:tav>
                                            <p:tav tm="100000">
                                              <p:val>
                                                <p:strVal val="#ppt_x"/>
                                              </p:val>
                                            </p:tav>
                                          </p:tavLst>
                                        </p:anim>
                                        <p:anim calcmode="lin" valueType="num">
                                          <p:cBhvr>
                                            <p:cTn id="65" dur="1000" fill="hold"/>
                                            <p:tgtEl>
                                              <p:spTgt spid="70"/>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10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1000"/>
                                            <p:tgtEl>
                                              <p:spTgt spid="73"/>
                                            </p:tgtEl>
                                          </p:cBhvr>
                                        </p:animEffect>
                                        <p:anim calcmode="lin" valueType="num">
                                          <p:cBhvr>
                                            <p:cTn id="69" dur="1000" fill="hold"/>
                                            <p:tgtEl>
                                              <p:spTgt spid="73"/>
                                            </p:tgtEl>
                                            <p:attrNameLst>
                                              <p:attrName>ppt_x</p:attrName>
                                            </p:attrNameLst>
                                          </p:cBhvr>
                                          <p:tavLst>
                                            <p:tav tm="0">
                                              <p:val>
                                                <p:strVal val="#ppt_x"/>
                                              </p:val>
                                            </p:tav>
                                            <p:tav tm="100000">
                                              <p:val>
                                                <p:strVal val="#ppt_x"/>
                                              </p:val>
                                            </p:tav>
                                          </p:tavLst>
                                        </p:anim>
                                        <p:anim calcmode="lin" valueType="num">
                                          <p:cBhvr>
                                            <p:cTn id="70" dur="1000" fill="hold"/>
                                            <p:tgtEl>
                                              <p:spTgt spid="73"/>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20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1000"/>
                                            <p:tgtEl>
                                              <p:spTgt spid="76"/>
                                            </p:tgtEl>
                                          </p:cBhvr>
                                        </p:animEffect>
                                        <p:anim calcmode="lin" valueType="num">
                                          <p:cBhvr>
                                            <p:cTn id="74" dur="1000" fill="hold"/>
                                            <p:tgtEl>
                                              <p:spTgt spid="76"/>
                                            </p:tgtEl>
                                            <p:attrNameLst>
                                              <p:attrName>ppt_x</p:attrName>
                                            </p:attrNameLst>
                                          </p:cBhvr>
                                          <p:tavLst>
                                            <p:tav tm="0">
                                              <p:val>
                                                <p:strVal val="#ppt_x"/>
                                              </p:val>
                                            </p:tav>
                                            <p:tav tm="100000">
                                              <p:val>
                                                <p:strVal val="#ppt_x"/>
                                              </p:val>
                                            </p:tav>
                                          </p:tavLst>
                                        </p:anim>
                                        <p:anim calcmode="lin" valueType="num">
                                          <p:cBhvr>
                                            <p:cTn id="75" dur="1000" fill="hold"/>
                                            <p:tgtEl>
                                              <p:spTgt spid="76"/>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30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1000"/>
                                            <p:tgtEl>
                                              <p:spTgt spid="79"/>
                                            </p:tgtEl>
                                          </p:cBhvr>
                                        </p:animEffect>
                                        <p:anim calcmode="lin" valueType="num">
                                          <p:cBhvr>
                                            <p:cTn id="79" dur="1000" fill="hold"/>
                                            <p:tgtEl>
                                              <p:spTgt spid="79"/>
                                            </p:tgtEl>
                                            <p:attrNameLst>
                                              <p:attrName>ppt_x</p:attrName>
                                            </p:attrNameLst>
                                          </p:cBhvr>
                                          <p:tavLst>
                                            <p:tav tm="0">
                                              <p:val>
                                                <p:strVal val="#ppt_x"/>
                                              </p:val>
                                            </p:tav>
                                            <p:tav tm="100000">
                                              <p:val>
                                                <p:strVal val="#ppt_x"/>
                                              </p:val>
                                            </p:tav>
                                          </p:tavLst>
                                        </p:anim>
                                        <p:anim calcmode="lin" valueType="num">
                                          <p:cBhvr>
                                            <p:cTn id="8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down)">
                                          <p:cBhvr>
                                            <p:cTn id="12" dur="500"/>
                                            <p:tgtEl>
                                              <p:spTgt spid="50"/>
                                            </p:tgtEl>
                                          </p:cBhvr>
                                        </p:animEffect>
                                      </p:childTnLst>
                                    </p:cTn>
                                  </p:par>
                                </p:childTnLst>
                              </p:cTn>
                            </p:par>
                            <p:par>
                              <p:cTn id="13" fill="hold">
                                <p:stCondLst>
                                  <p:cond delay="1000"/>
                                </p:stCondLst>
                                <p:childTnLst>
                                  <p:par>
                                    <p:cTn id="14" presetID="12" presetClass="entr" presetSubtype="4" fill="hold" grpId="0" nodeType="afterEffect">
                                      <p:stCondLst>
                                        <p:cond delay="0"/>
                                      </p:stCondLst>
                                      <p:iterate type="lt">
                                        <p:tmPct val="30000"/>
                                      </p:iterate>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500"/>
                                            <p:tgtEl>
                                              <p:spTgt spid="66"/>
                                            </p:tgtEl>
                                            <p:attrNameLst>
                                              <p:attrName>ppt_y</p:attrName>
                                            </p:attrNameLst>
                                          </p:cBhvr>
                                          <p:tavLst>
                                            <p:tav tm="0">
                                              <p:val>
                                                <p:strVal val="#ppt_y+#ppt_h*1.125000"/>
                                              </p:val>
                                            </p:tav>
                                            <p:tav tm="100000">
                                              <p:val>
                                                <p:strVal val="#ppt_y"/>
                                              </p:val>
                                            </p:tav>
                                          </p:tavLst>
                                        </p:anim>
                                        <p:animEffect transition="in" filter="wipe(up)">
                                          <p:cBhvr>
                                            <p:cTn id="17" dur="500"/>
                                            <p:tgtEl>
                                              <p:spTgt spid="66"/>
                                            </p:tgtEl>
                                          </p:cBhvr>
                                        </p:animEffect>
                                      </p:childTnLst>
                                    </p:cTn>
                                  </p:par>
                                </p:childTnLst>
                              </p:cTn>
                            </p:par>
                            <p:par>
                              <p:cTn id="18" fill="hold">
                                <p:stCondLst>
                                  <p:cond delay="1800"/>
                                </p:stCondLst>
                                <p:childTnLst>
                                  <p:par>
                                    <p:cTn id="19" presetID="2" presetClass="entr" presetSubtype="1"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ppt_x"/>
                                              </p:val>
                                            </p:tav>
                                            <p:tav tm="100000">
                                              <p:val>
                                                <p:strVal val="#ppt_x"/>
                                              </p:val>
                                            </p:tav>
                                          </p:tavLst>
                                        </p:anim>
                                        <p:anim calcmode="lin" valueType="num">
                                          <p:cBhvr additive="base">
                                            <p:cTn id="22" dur="500" fill="hold"/>
                                            <p:tgtEl>
                                              <p:spTgt spid="37"/>
                                            </p:tgtEl>
                                            <p:attrNameLst>
                                              <p:attrName>ppt_y</p:attrName>
                                            </p:attrNameLst>
                                          </p:cBhvr>
                                          <p:tavLst>
                                            <p:tav tm="0">
                                              <p:val>
                                                <p:strVal val="0-#ppt_h/2"/>
                                              </p:val>
                                            </p:tav>
                                            <p:tav tm="100000">
                                              <p:val>
                                                <p:strVal val="#ppt_y"/>
                                              </p:val>
                                            </p:tav>
                                          </p:tavLst>
                                        </p:anim>
                                      </p:childTnLst>
                                    </p:cTn>
                                  </p:par>
                                </p:childTnLst>
                              </p:cTn>
                            </p:par>
                            <p:par>
                              <p:cTn id="23" fill="hold">
                                <p:stCondLst>
                                  <p:cond delay="2300"/>
                                </p:stCondLst>
                                <p:childTnLst>
                                  <p:par>
                                    <p:cTn id="24" presetID="22" presetClass="entr" presetSubtype="4"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down)">
                                          <p:cBhvr>
                                            <p:cTn id="26" dur="500"/>
                                            <p:tgtEl>
                                              <p:spTgt spid="34"/>
                                            </p:tgtEl>
                                          </p:cBhvr>
                                        </p:animEffect>
                                      </p:childTnLst>
                                    </p:cTn>
                                  </p:par>
                                </p:childTnLst>
                              </p:cTn>
                            </p:par>
                            <p:par>
                              <p:cTn id="27" fill="hold">
                                <p:stCondLst>
                                  <p:cond delay="2800"/>
                                </p:stCondLst>
                                <p:childTnLst>
                                  <p:par>
                                    <p:cTn id="28" presetID="12" presetClass="entr" presetSubtype="4" fill="hold" grpId="0" nodeType="afterEffect">
                                      <p:stCondLst>
                                        <p:cond delay="0"/>
                                      </p:stCondLst>
                                      <p:iterate type="lt">
                                        <p:tmPct val="30000"/>
                                      </p:iterate>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p:tgtEl>
                                              <p:spTgt spid="67"/>
                                            </p:tgtEl>
                                            <p:attrNameLst>
                                              <p:attrName>ppt_y</p:attrName>
                                            </p:attrNameLst>
                                          </p:cBhvr>
                                          <p:tavLst>
                                            <p:tav tm="0">
                                              <p:val>
                                                <p:strVal val="#ppt_y+#ppt_h*1.125000"/>
                                              </p:val>
                                            </p:tav>
                                            <p:tav tm="100000">
                                              <p:val>
                                                <p:strVal val="#ppt_y"/>
                                              </p:val>
                                            </p:tav>
                                          </p:tavLst>
                                        </p:anim>
                                        <p:animEffect transition="in" filter="wipe(up)">
                                          <p:cBhvr>
                                            <p:cTn id="31" dur="500"/>
                                            <p:tgtEl>
                                              <p:spTgt spid="67"/>
                                            </p:tgtEl>
                                          </p:cBhvr>
                                        </p:animEffect>
                                      </p:childTnLst>
                                    </p:cTn>
                                  </p:par>
                                </p:childTnLst>
                              </p:cTn>
                            </p:par>
                            <p:par>
                              <p:cTn id="32" fill="hold">
                                <p:stCondLst>
                                  <p:cond delay="3600"/>
                                </p:stCondLst>
                                <p:childTnLst>
                                  <p:par>
                                    <p:cTn id="33" presetID="2" presetClass="entr" presetSubtype="1"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100"/>
                                </p:stCondLst>
                                <p:childTnLst>
                                  <p:par>
                                    <p:cTn id="38" presetID="22" presetClass="entr" presetSubtype="4"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childTnLst>
                              </p:cTn>
                            </p:par>
                            <p:par>
                              <p:cTn id="41" fill="hold">
                                <p:stCondLst>
                                  <p:cond delay="4600"/>
                                </p:stCondLst>
                                <p:childTnLst>
                                  <p:par>
                                    <p:cTn id="42" presetID="12" presetClass="entr" presetSubtype="4" fill="hold" grpId="0" nodeType="afterEffect">
                                      <p:stCondLst>
                                        <p:cond delay="0"/>
                                      </p:stCondLst>
                                      <p:iterate type="lt">
                                        <p:tmPct val="30000"/>
                                      </p:iterate>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ppt_y</p:attrName>
                                            </p:attrNameLst>
                                          </p:cBhvr>
                                          <p:tavLst>
                                            <p:tav tm="0">
                                              <p:val>
                                                <p:strVal val="#ppt_y+#ppt_h*1.125000"/>
                                              </p:val>
                                            </p:tav>
                                            <p:tav tm="100000">
                                              <p:val>
                                                <p:strVal val="#ppt_y"/>
                                              </p:val>
                                            </p:tav>
                                          </p:tavLst>
                                        </p:anim>
                                        <p:animEffect transition="in" filter="wipe(up)">
                                          <p:cBhvr>
                                            <p:cTn id="45" dur="500"/>
                                            <p:tgtEl>
                                              <p:spTgt spid="68"/>
                                            </p:tgtEl>
                                          </p:cBhvr>
                                        </p:animEffect>
                                      </p:childTnLst>
                                    </p:cTn>
                                  </p:par>
                                </p:childTnLst>
                              </p:cTn>
                            </p:par>
                            <p:par>
                              <p:cTn id="46" fill="hold">
                                <p:stCondLst>
                                  <p:cond delay="5400"/>
                                </p:stCondLst>
                                <p:childTnLst>
                                  <p:par>
                                    <p:cTn id="47" presetID="2" presetClass="entr" presetSubtype="1"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0-#ppt_h/2"/>
                                              </p:val>
                                            </p:tav>
                                            <p:tav tm="100000">
                                              <p:val>
                                                <p:strVal val="#ppt_y"/>
                                              </p:val>
                                            </p:tav>
                                          </p:tavLst>
                                        </p:anim>
                                      </p:childTnLst>
                                    </p:cTn>
                                  </p:par>
                                </p:childTnLst>
                              </p:cTn>
                            </p:par>
                            <p:par>
                              <p:cTn id="51" fill="hold">
                                <p:stCondLst>
                                  <p:cond delay="5900"/>
                                </p:stCondLst>
                                <p:childTnLst>
                                  <p:par>
                                    <p:cTn id="52" presetID="22" presetClass="entr" presetSubtype="4"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down)">
                                          <p:cBhvr>
                                            <p:cTn id="54" dur="500"/>
                                            <p:tgtEl>
                                              <p:spTgt spid="2"/>
                                            </p:tgtEl>
                                          </p:cBhvr>
                                        </p:animEffect>
                                      </p:childTnLst>
                                    </p:cTn>
                                  </p:par>
                                </p:childTnLst>
                              </p:cTn>
                            </p:par>
                            <p:par>
                              <p:cTn id="55" fill="hold">
                                <p:stCondLst>
                                  <p:cond delay="6400"/>
                                </p:stCondLst>
                                <p:childTnLst>
                                  <p:par>
                                    <p:cTn id="56" presetID="12" presetClass="entr" presetSubtype="4" fill="hold" grpId="0" nodeType="afterEffect">
                                      <p:stCondLst>
                                        <p:cond delay="0"/>
                                      </p:stCondLst>
                                      <p:iterate type="lt">
                                        <p:tmPct val="30000"/>
                                      </p:iterate>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500"/>
                                            <p:tgtEl>
                                              <p:spTgt spid="69"/>
                                            </p:tgtEl>
                                            <p:attrNameLst>
                                              <p:attrName>ppt_y</p:attrName>
                                            </p:attrNameLst>
                                          </p:cBhvr>
                                          <p:tavLst>
                                            <p:tav tm="0">
                                              <p:val>
                                                <p:strVal val="#ppt_y+#ppt_h*1.125000"/>
                                              </p:val>
                                            </p:tav>
                                            <p:tav tm="100000">
                                              <p:val>
                                                <p:strVal val="#ppt_y"/>
                                              </p:val>
                                            </p:tav>
                                          </p:tavLst>
                                        </p:anim>
                                        <p:animEffect transition="in" filter="wipe(up)">
                                          <p:cBhvr>
                                            <p:cTn id="59" dur="500"/>
                                            <p:tgtEl>
                                              <p:spTgt spid="69"/>
                                            </p:tgtEl>
                                          </p:cBhvr>
                                        </p:animEffect>
                                      </p:childTnLst>
                                    </p:cTn>
                                  </p:par>
                                </p:childTnLst>
                              </p:cTn>
                            </p:par>
                            <p:par>
                              <p:cTn id="60" fill="hold">
                                <p:stCondLst>
                                  <p:cond delay="7200"/>
                                </p:stCondLst>
                                <p:childTnLst>
                                  <p:par>
                                    <p:cTn id="61" presetID="47" presetClass="entr" presetSubtype="0" fill="hold" nodeType="after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fade">
                                          <p:cBhvr>
                                            <p:cTn id="63" dur="1000"/>
                                            <p:tgtEl>
                                              <p:spTgt spid="70"/>
                                            </p:tgtEl>
                                          </p:cBhvr>
                                        </p:animEffect>
                                        <p:anim calcmode="lin" valueType="num">
                                          <p:cBhvr>
                                            <p:cTn id="64" dur="1000" fill="hold"/>
                                            <p:tgtEl>
                                              <p:spTgt spid="70"/>
                                            </p:tgtEl>
                                            <p:attrNameLst>
                                              <p:attrName>ppt_x</p:attrName>
                                            </p:attrNameLst>
                                          </p:cBhvr>
                                          <p:tavLst>
                                            <p:tav tm="0">
                                              <p:val>
                                                <p:strVal val="#ppt_x"/>
                                              </p:val>
                                            </p:tav>
                                            <p:tav tm="100000">
                                              <p:val>
                                                <p:strVal val="#ppt_x"/>
                                              </p:val>
                                            </p:tav>
                                          </p:tavLst>
                                        </p:anim>
                                        <p:anim calcmode="lin" valueType="num">
                                          <p:cBhvr>
                                            <p:cTn id="65" dur="1000" fill="hold"/>
                                            <p:tgtEl>
                                              <p:spTgt spid="70"/>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10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1000"/>
                                            <p:tgtEl>
                                              <p:spTgt spid="73"/>
                                            </p:tgtEl>
                                          </p:cBhvr>
                                        </p:animEffect>
                                        <p:anim calcmode="lin" valueType="num">
                                          <p:cBhvr>
                                            <p:cTn id="69" dur="1000" fill="hold"/>
                                            <p:tgtEl>
                                              <p:spTgt spid="73"/>
                                            </p:tgtEl>
                                            <p:attrNameLst>
                                              <p:attrName>ppt_x</p:attrName>
                                            </p:attrNameLst>
                                          </p:cBhvr>
                                          <p:tavLst>
                                            <p:tav tm="0">
                                              <p:val>
                                                <p:strVal val="#ppt_x"/>
                                              </p:val>
                                            </p:tav>
                                            <p:tav tm="100000">
                                              <p:val>
                                                <p:strVal val="#ppt_x"/>
                                              </p:val>
                                            </p:tav>
                                          </p:tavLst>
                                        </p:anim>
                                        <p:anim calcmode="lin" valueType="num">
                                          <p:cBhvr>
                                            <p:cTn id="70" dur="1000" fill="hold"/>
                                            <p:tgtEl>
                                              <p:spTgt spid="73"/>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20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1000"/>
                                            <p:tgtEl>
                                              <p:spTgt spid="76"/>
                                            </p:tgtEl>
                                          </p:cBhvr>
                                        </p:animEffect>
                                        <p:anim calcmode="lin" valueType="num">
                                          <p:cBhvr>
                                            <p:cTn id="74" dur="1000" fill="hold"/>
                                            <p:tgtEl>
                                              <p:spTgt spid="76"/>
                                            </p:tgtEl>
                                            <p:attrNameLst>
                                              <p:attrName>ppt_x</p:attrName>
                                            </p:attrNameLst>
                                          </p:cBhvr>
                                          <p:tavLst>
                                            <p:tav tm="0">
                                              <p:val>
                                                <p:strVal val="#ppt_x"/>
                                              </p:val>
                                            </p:tav>
                                            <p:tav tm="100000">
                                              <p:val>
                                                <p:strVal val="#ppt_x"/>
                                              </p:val>
                                            </p:tav>
                                          </p:tavLst>
                                        </p:anim>
                                        <p:anim calcmode="lin" valueType="num">
                                          <p:cBhvr>
                                            <p:cTn id="75" dur="1000" fill="hold"/>
                                            <p:tgtEl>
                                              <p:spTgt spid="76"/>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30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1000"/>
                                            <p:tgtEl>
                                              <p:spTgt spid="79"/>
                                            </p:tgtEl>
                                          </p:cBhvr>
                                        </p:animEffect>
                                        <p:anim calcmode="lin" valueType="num">
                                          <p:cBhvr>
                                            <p:cTn id="79" dur="1000" fill="hold"/>
                                            <p:tgtEl>
                                              <p:spTgt spid="79"/>
                                            </p:tgtEl>
                                            <p:attrNameLst>
                                              <p:attrName>ppt_x</p:attrName>
                                            </p:attrNameLst>
                                          </p:cBhvr>
                                          <p:tavLst>
                                            <p:tav tm="0">
                                              <p:val>
                                                <p:strVal val="#ppt_x"/>
                                              </p:val>
                                            </p:tav>
                                            <p:tav tm="100000">
                                              <p:val>
                                                <p:strVal val="#ppt_x"/>
                                              </p:val>
                                            </p:tav>
                                          </p:tavLst>
                                        </p:anim>
                                        <p:anim calcmode="lin" valueType="num">
                                          <p:cBhvr>
                                            <p:cTn id="8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54533" y="1474148"/>
            <a:ext cx="3035238" cy="2833237"/>
            <a:chOff x="1356184" y="1198174"/>
            <a:chExt cx="3035238" cy="2833237"/>
          </a:xfrm>
          <a:solidFill>
            <a:srgbClr val="414455"/>
          </a:solidFill>
        </p:grpSpPr>
        <p:grpSp>
          <p:nvGrpSpPr>
            <p:cNvPr id="3" name="组合 2"/>
            <p:cNvGrpSpPr/>
            <p:nvPr/>
          </p:nvGrpSpPr>
          <p:grpSpPr>
            <a:xfrm>
              <a:off x="1356184" y="1198174"/>
              <a:ext cx="3035238" cy="2833237"/>
              <a:chOff x="1356184" y="1198174"/>
              <a:chExt cx="3035238" cy="2833237"/>
            </a:xfrm>
            <a:grpFill/>
          </p:grpSpPr>
          <p:grpSp>
            <p:nvGrpSpPr>
              <p:cNvPr id="5" name="组合 4"/>
              <p:cNvGrpSpPr/>
              <p:nvPr/>
            </p:nvGrpSpPr>
            <p:grpSpPr>
              <a:xfrm>
                <a:off x="1356184" y="2251948"/>
                <a:ext cx="2361706" cy="1779463"/>
                <a:chOff x="1356184" y="2251948"/>
                <a:chExt cx="2361706" cy="1779463"/>
              </a:xfrm>
              <a:grpFill/>
            </p:grpSpPr>
            <p:sp>
              <p:nvSpPr>
                <p:cNvPr id="9" name="Freeform 5"/>
                <p:cNvSpPr>
                  <a:spLocks noEditPoints="1"/>
                </p:cNvSpPr>
                <p:nvPr/>
              </p:nvSpPr>
              <p:spPr bwMode="auto">
                <a:xfrm>
                  <a:off x="1356184" y="2251948"/>
                  <a:ext cx="1464389" cy="895164"/>
                </a:xfrm>
                <a:custGeom>
                  <a:avLst/>
                  <a:gdLst>
                    <a:gd name="T0" fmla="*/ 1069975 w 674"/>
                    <a:gd name="T1" fmla="*/ 654050 h 412"/>
                    <a:gd name="T2" fmla="*/ 1065213 w 674"/>
                    <a:gd name="T3" fmla="*/ 652463 h 412"/>
                    <a:gd name="T4" fmla="*/ 0 w 674"/>
                    <a:gd name="T5" fmla="*/ 522288 h 412"/>
                    <a:gd name="T6" fmla="*/ 4763 w 674"/>
                    <a:gd name="T7" fmla="*/ 519113 h 412"/>
                    <a:gd name="T8" fmla="*/ 641350 w 674"/>
                    <a:gd name="T9" fmla="*/ 0 h 412"/>
                    <a:gd name="T10" fmla="*/ 1069975 w 674"/>
                    <a:gd name="T11" fmla="*/ 654050 h 412"/>
                    <a:gd name="T12" fmla="*/ 7938 w 674"/>
                    <a:gd name="T13" fmla="*/ 519113 h 412"/>
                    <a:gd name="T14" fmla="*/ 1062038 w 674"/>
                    <a:gd name="T15" fmla="*/ 649288 h 412"/>
                    <a:gd name="T16" fmla="*/ 641350 w 674"/>
                    <a:gd name="T17" fmla="*/ 6350 h 412"/>
                    <a:gd name="T18" fmla="*/ 7938 w 674"/>
                    <a:gd name="T19" fmla="*/ 519113 h 4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74" h="412">
                      <a:moveTo>
                        <a:pt x="674" y="412"/>
                      </a:moveTo>
                      <a:lnTo>
                        <a:pt x="671" y="411"/>
                      </a:lnTo>
                      <a:lnTo>
                        <a:pt x="0" y="329"/>
                      </a:lnTo>
                      <a:lnTo>
                        <a:pt x="3" y="327"/>
                      </a:lnTo>
                      <a:lnTo>
                        <a:pt x="404" y="0"/>
                      </a:lnTo>
                      <a:lnTo>
                        <a:pt x="674" y="412"/>
                      </a:lnTo>
                      <a:close/>
                      <a:moveTo>
                        <a:pt x="5" y="327"/>
                      </a:moveTo>
                      <a:lnTo>
                        <a:pt x="669" y="409"/>
                      </a:lnTo>
                      <a:lnTo>
                        <a:pt x="404" y="4"/>
                      </a:lnTo>
                      <a:lnTo>
                        <a:pt x="5" y="327"/>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 name="Freeform 6"/>
                <p:cNvSpPr>
                  <a:spLocks/>
                </p:cNvSpPr>
                <p:nvPr/>
              </p:nvSpPr>
              <p:spPr bwMode="auto">
                <a:xfrm>
                  <a:off x="1360529" y="2962429"/>
                  <a:ext cx="827793" cy="929927"/>
                </a:xfrm>
                <a:custGeom>
                  <a:avLst/>
                  <a:gdLst>
                    <a:gd name="T0" fmla="*/ 601663 w 381"/>
                    <a:gd name="T1" fmla="*/ 679450 h 428"/>
                    <a:gd name="T2" fmla="*/ 0 w 381"/>
                    <a:gd name="T3" fmla="*/ 3175 h 428"/>
                    <a:gd name="T4" fmla="*/ 1588 w 381"/>
                    <a:gd name="T5" fmla="*/ 0 h 428"/>
                    <a:gd name="T6" fmla="*/ 604838 w 381"/>
                    <a:gd name="T7" fmla="*/ 677863 h 428"/>
                    <a:gd name="T8" fmla="*/ 601663 w 381"/>
                    <a:gd name="T9" fmla="*/ 679450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1" h="428">
                      <a:moveTo>
                        <a:pt x="379" y="428"/>
                      </a:moveTo>
                      <a:lnTo>
                        <a:pt x="0" y="2"/>
                      </a:lnTo>
                      <a:lnTo>
                        <a:pt x="1" y="0"/>
                      </a:lnTo>
                      <a:lnTo>
                        <a:pt x="381" y="427"/>
                      </a:lnTo>
                      <a:lnTo>
                        <a:pt x="379" y="428"/>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 name="Freeform 7"/>
                <p:cNvSpPr>
                  <a:spLocks noEditPoints="1"/>
                </p:cNvSpPr>
                <p:nvPr/>
              </p:nvSpPr>
              <p:spPr bwMode="auto">
                <a:xfrm>
                  <a:off x="2179630" y="3138420"/>
                  <a:ext cx="1538260" cy="892991"/>
                </a:xfrm>
                <a:custGeom>
                  <a:avLst/>
                  <a:gdLst>
                    <a:gd name="T0" fmla="*/ 1123950 w 708"/>
                    <a:gd name="T1" fmla="*/ 652463 h 411"/>
                    <a:gd name="T2" fmla="*/ 0 w 708"/>
                    <a:gd name="T3" fmla="*/ 552450 h 411"/>
                    <a:gd name="T4" fmla="*/ 463550 w 708"/>
                    <a:gd name="T5" fmla="*/ 0 h 411"/>
                    <a:gd name="T6" fmla="*/ 465138 w 708"/>
                    <a:gd name="T7" fmla="*/ 1588 h 411"/>
                    <a:gd name="T8" fmla="*/ 1123950 w 708"/>
                    <a:gd name="T9" fmla="*/ 652463 h 411"/>
                    <a:gd name="T10" fmla="*/ 7938 w 708"/>
                    <a:gd name="T11" fmla="*/ 547688 h 411"/>
                    <a:gd name="T12" fmla="*/ 1112838 w 708"/>
                    <a:gd name="T13" fmla="*/ 649288 h 411"/>
                    <a:gd name="T14" fmla="*/ 463550 w 708"/>
                    <a:gd name="T15" fmla="*/ 6350 h 411"/>
                    <a:gd name="T16" fmla="*/ 7938 w 708"/>
                    <a:gd name="T17" fmla="*/ 547688 h 4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8" h="411">
                      <a:moveTo>
                        <a:pt x="708" y="411"/>
                      </a:moveTo>
                      <a:lnTo>
                        <a:pt x="0" y="348"/>
                      </a:lnTo>
                      <a:lnTo>
                        <a:pt x="292" y="0"/>
                      </a:lnTo>
                      <a:lnTo>
                        <a:pt x="293" y="1"/>
                      </a:lnTo>
                      <a:lnTo>
                        <a:pt x="708" y="411"/>
                      </a:lnTo>
                      <a:close/>
                      <a:moveTo>
                        <a:pt x="5" y="345"/>
                      </a:moveTo>
                      <a:lnTo>
                        <a:pt x="701" y="409"/>
                      </a:lnTo>
                      <a:lnTo>
                        <a:pt x="292" y="4"/>
                      </a:lnTo>
                      <a:lnTo>
                        <a:pt x="5" y="345"/>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6" name="组合 5"/>
              <p:cNvGrpSpPr/>
              <p:nvPr/>
            </p:nvGrpSpPr>
            <p:grpSpPr>
              <a:xfrm>
                <a:off x="2231774" y="1198174"/>
                <a:ext cx="2159648" cy="1948937"/>
                <a:chOff x="2231774" y="1198174"/>
                <a:chExt cx="2159648" cy="1948937"/>
              </a:xfrm>
              <a:grpFill/>
            </p:grpSpPr>
            <p:sp>
              <p:nvSpPr>
                <p:cNvPr id="7" name="Freeform 8"/>
                <p:cNvSpPr>
                  <a:spLocks noEditPoints="1"/>
                </p:cNvSpPr>
                <p:nvPr/>
              </p:nvSpPr>
              <p:spPr bwMode="auto">
                <a:xfrm>
                  <a:off x="2853162" y="1232938"/>
                  <a:ext cx="1538260" cy="1914173"/>
                </a:xfrm>
                <a:custGeom>
                  <a:avLst/>
                  <a:gdLst>
                    <a:gd name="T0" fmla="*/ 0 w 708"/>
                    <a:gd name="T1" fmla="*/ 1398588 h 881"/>
                    <a:gd name="T2" fmla="*/ 176213 w 708"/>
                    <a:gd name="T3" fmla="*/ 0 h 881"/>
                    <a:gd name="T4" fmla="*/ 179388 w 708"/>
                    <a:gd name="T5" fmla="*/ 4763 h 881"/>
                    <a:gd name="T6" fmla="*/ 1123950 w 708"/>
                    <a:gd name="T7" fmla="*/ 1160463 h 881"/>
                    <a:gd name="T8" fmla="*/ 1120775 w 708"/>
                    <a:gd name="T9" fmla="*/ 1162050 h 881"/>
                    <a:gd name="T10" fmla="*/ 0 w 708"/>
                    <a:gd name="T11" fmla="*/ 1398588 h 881"/>
                    <a:gd name="T12" fmla="*/ 179388 w 708"/>
                    <a:gd name="T13" fmla="*/ 11113 h 881"/>
                    <a:gd name="T14" fmla="*/ 4763 w 708"/>
                    <a:gd name="T15" fmla="*/ 1393825 h 881"/>
                    <a:gd name="T16" fmla="*/ 1117600 w 708"/>
                    <a:gd name="T17" fmla="*/ 1157288 h 881"/>
                    <a:gd name="T18" fmla="*/ 179388 w 708"/>
                    <a:gd name="T19" fmla="*/ 11113 h 8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8" h="881">
                      <a:moveTo>
                        <a:pt x="0" y="881"/>
                      </a:moveTo>
                      <a:lnTo>
                        <a:pt x="111" y="0"/>
                      </a:lnTo>
                      <a:lnTo>
                        <a:pt x="113" y="3"/>
                      </a:lnTo>
                      <a:lnTo>
                        <a:pt x="708" y="731"/>
                      </a:lnTo>
                      <a:lnTo>
                        <a:pt x="706" y="732"/>
                      </a:lnTo>
                      <a:lnTo>
                        <a:pt x="0" y="881"/>
                      </a:lnTo>
                      <a:close/>
                      <a:moveTo>
                        <a:pt x="113" y="7"/>
                      </a:moveTo>
                      <a:lnTo>
                        <a:pt x="3" y="878"/>
                      </a:lnTo>
                      <a:lnTo>
                        <a:pt x="704" y="729"/>
                      </a:lnTo>
                      <a:lnTo>
                        <a:pt x="113" y="7"/>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Freeform 9"/>
                <p:cNvSpPr>
                  <a:spLocks/>
                </p:cNvSpPr>
                <p:nvPr/>
              </p:nvSpPr>
              <p:spPr bwMode="auto">
                <a:xfrm>
                  <a:off x="2231774" y="1198174"/>
                  <a:ext cx="923391" cy="1060291"/>
                </a:xfrm>
                <a:custGeom>
                  <a:avLst/>
                  <a:gdLst>
                    <a:gd name="T0" fmla="*/ 3175 w 425"/>
                    <a:gd name="T1" fmla="*/ 774700 h 488"/>
                    <a:gd name="T2" fmla="*/ 0 w 425"/>
                    <a:gd name="T3" fmla="*/ 771525 h 488"/>
                    <a:gd name="T4" fmla="*/ 673100 w 425"/>
                    <a:gd name="T5" fmla="*/ 0 h 488"/>
                    <a:gd name="T6" fmla="*/ 674688 w 425"/>
                    <a:gd name="T7" fmla="*/ 1588 h 488"/>
                    <a:gd name="T8" fmla="*/ 3175 w 425"/>
                    <a:gd name="T9" fmla="*/ 774700 h 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5" h="488">
                      <a:moveTo>
                        <a:pt x="2" y="488"/>
                      </a:moveTo>
                      <a:lnTo>
                        <a:pt x="0" y="486"/>
                      </a:lnTo>
                      <a:lnTo>
                        <a:pt x="424" y="0"/>
                      </a:lnTo>
                      <a:lnTo>
                        <a:pt x="425" y="1"/>
                      </a:lnTo>
                      <a:lnTo>
                        <a:pt x="2" y="488"/>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sp>
          <p:nvSpPr>
            <p:cNvPr id="4" name="Freeform 10"/>
            <p:cNvSpPr>
              <a:spLocks/>
            </p:cNvSpPr>
            <p:nvPr/>
          </p:nvSpPr>
          <p:spPr bwMode="auto">
            <a:xfrm>
              <a:off x="3707027" y="2819029"/>
              <a:ext cx="682223" cy="1210210"/>
            </a:xfrm>
            <a:custGeom>
              <a:avLst/>
              <a:gdLst>
                <a:gd name="T0" fmla="*/ 3175 w 314"/>
                <a:gd name="T1" fmla="*/ 884238 h 557"/>
                <a:gd name="T2" fmla="*/ 0 w 314"/>
                <a:gd name="T3" fmla="*/ 884238 h 557"/>
                <a:gd name="T4" fmla="*/ 495300 w 314"/>
                <a:gd name="T5" fmla="*/ 0 h 557"/>
                <a:gd name="T6" fmla="*/ 498475 w 314"/>
                <a:gd name="T7" fmla="*/ 1588 h 557"/>
                <a:gd name="T8" fmla="*/ 3175 w 314"/>
                <a:gd name="T9" fmla="*/ 884238 h 5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4" h="557">
                  <a:moveTo>
                    <a:pt x="2" y="557"/>
                  </a:moveTo>
                  <a:lnTo>
                    <a:pt x="0" y="557"/>
                  </a:lnTo>
                  <a:lnTo>
                    <a:pt x="312" y="0"/>
                  </a:lnTo>
                  <a:lnTo>
                    <a:pt x="314" y="1"/>
                  </a:lnTo>
                  <a:lnTo>
                    <a:pt x="2" y="557"/>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12" name="Oval 951"/>
          <p:cNvSpPr>
            <a:spLocks noChangeArrowheads="1"/>
          </p:cNvSpPr>
          <p:nvPr/>
        </p:nvSpPr>
        <p:spPr bwMode="auto">
          <a:xfrm>
            <a:off x="2232297" y="2903803"/>
            <a:ext cx="1049407" cy="1045082"/>
          </a:xfrm>
          <a:prstGeom prst="ellipse">
            <a:avLst/>
          </a:prstGeom>
          <a:solidFill>
            <a:schemeClr val="accent1"/>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 name="Oval 952"/>
          <p:cNvSpPr>
            <a:spLocks noChangeArrowheads="1"/>
          </p:cNvSpPr>
          <p:nvPr/>
        </p:nvSpPr>
        <p:spPr bwMode="auto">
          <a:xfrm>
            <a:off x="933032" y="2797338"/>
            <a:ext cx="775649" cy="775664"/>
          </a:xfrm>
          <a:prstGeom prst="ellipse">
            <a:avLst/>
          </a:prstGeom>
          <a:solidFill>
            <a:schemeClr val="accent4"/>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 name="Oval 953"/>
          <p:cNvSpPr>
            <a:spLocks noChangeArrowheads="1"/>
          </p:cNvSpPr>
          <p:nvPr/>
        </p:nvSpPr>
        <p:spPr bwMode="auto">
          <a:xfrm>
            <a:off x="3401200" y="4046657"/>
            <a:ext cx="469300" cy="469309"/>
          </a:xfrm>
          <a:prstGeom prst="ellipse">
            <a:avLst/>
          </a:prstGeom>
          <a:solidFill>
            <a:schemeClr val="accent5"/>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5" name="Oval 954"/>
          <p:cNvSpPr>
            <a:spLocks noChangeArrowheads="1"/>
          </p:cNvSpPr>
          <p:nvPr/>
        </p:nvSpPr>
        <p:spPr bwMode="auto">
          <a:xfrm>
            <a:off x="2619034" y="1128684"/>
            <a:ext cx="921218" cy="919064"/>
          </a:xfrm>
          <a:prstGeom prst="ellipse">
            <a:avLst/>
          </a:prstGeom>
          <a:solidFill>
            <a:schemeClr val="accent3"/>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6" name="Oval 955"/>
          <p:cNvSpPr>
            <a:spLocks noChangeArrowheads="1"/>
          </p:cNvSpPr>
          <p:nvPr/>
        </p:nvSpPr>
        <p:spPr bwMode="auto">
          <a:xfrm>
            <a:off x="2054137" y="4037966"/>
            <a:ext cx="258550" cy="260727"/>
          </a:xfrm>
          <a:prstGeom prst="ellipse">
            <a:avLst/>
          </a:prstGeom>
          <a:solidFill>
            <a:schemeClr val="tx2"/>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7" name="Oval 956"/>
          <p:cNvSpPr>
            <a:spLocks noChangeArrowheads="1"/>
          </p:cNvSpPr>
          <p:nvPr/>
        </p:nvSpPr>
        <p:spPr bwMode="auto">
          <a:xfrm>
            <a:off x="3861809" y="2621348"/>
            <a:ext cx="919046" cy="916891"/>
          </a:xfrm>
          <a:prstGeom prst="ellipse">
            <a:avLst/>
          </a:prstGeom>
          <a:solidFill>
            <a:schemeClr val="accent2"/>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8" name="Oval 957"/>
          <p:cNvSpPr>
            <a:spLocks noChangeArrowheads="1"/>
          </p:cNvSpPr>
          <p:nvPr/>
        </p:nvSpPr>
        <p:spPr bwMode="auto">
          <a:xfrm>
            <a:off x="2023719" y="2323684"/>
            <a:ext cx="417155" cy="417164"/>
          </a:xfrm>
          <a:prstGeom prst="ellipse">
            <a:avLst/>
          </a:prstGeom>
          <a:solidFill>
            <a:schemeClr val="accent6"/>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9" name="Oval 952"/>
          <p:cNvSpPr>
            <a:spLocks noChangeArrowheads="1"/>
          </p:cNvSpPr>
          <p:nvPr/>
        </p:nvSpPr>
        <p:spPr bwMode="auto">
          <a:xfrm>
            <a:off x="5325520" y="2897515"/>
            <a:ext cx="279320" cy="279596"/>
          </a:xfrm>
          <a:prstGeom prst="ellipse">
            <a:avLst/>
          </a:prstGeom>
          <a:solidFill>
            <a:schemeClr val="accent1"/>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0" name="Oval 952"/>
          <p:cNvSpPr>
            <a:spLocks noChangeArrowheads="1"/>
          </p:cNvSpPr>
          <p:nvPr/>
        </p:nvSpPr>
        <p:spPr bwMode="auto">
          <a:xfrm>
            <a:off x="5325520" y="3305560"/>
            <a:ext cx="279320" cy="279596"/>
          </a:xfrm>
          <a:prstGeom prst="ellipse">
            <a:avLst/>
          </a:prstGeom>
          <a:solidFill>
            <a:schemeClr val="accent2"/>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1" name="Oval 952"/>
          <p:cNvSpPr>
            <a:spLocks noChangeArrowheads="1"/>
          </p:cNvSpPr>
          <p:nvPr/>
        </p:nvSpPr>
        <p:spPr bwMode="auto">
          <a:xfrm>
            <a:off x="5325520" y="3713605"/>
            <a:ext cx="279320" cy="279596"/>
          </a:xfrm>
          <a:prstGeom prst="ellipse">
            <a:avLst/>
          </a:prstGeom>
          <a:solidFill>
            <a:schemeClr val="accent3"/>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2" name="Oval 952"/>
          <p:cNvSpPr>
            <a:spLocks noChangeArrowheads="1"/>
          </p:cNvSpPr>
          <p:nvPr/>
        </p:nvSpPr>
        <p:spPr bwMode="auto">
          <a:xfrm>
            <a:off x="5325520" y="4121651"/>
            <a:ext cx="279320" cy="279596"/>
          </a:xfrm>
          <a:prstGeom prst="ellipse">
            <a:avLst/>
          </a:prstGeom>
          <a:solidFill>
            <a:schemeClr val="accent4"/>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Rectangle 971"/>
          <p:cNvSpPr/>
          <p:nvPr/>
        </p:nvSpPr>
        <p:spPr>
          <a:xfrm>
            <a:off x="4516485" y="987574"/>
            <a:ext cx="3545339" cy="491878"/>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816337" rtl="0" eaLnBrk="1" fontAlgn="auto" latinLnBrk="0" hangingPunct="1">
              <a:lnSpc>
                <a:spcPct val="100000"/>
              </a:lnSpc>
              <a:spcBef>
                <a:spcPts val="600"/>
              </a:spcBef>
              <a:spcAft>
                <a:spcPts val="0"/>
              </a:spcAft>
              <a:buClrTx/>
              <a:buSzTx/>
              <a:buFontTx/>
              <a:buNone/>
              <a:tabLst/>
              <a:defRPr/>
            </a:pPr>
            <a:endParaRPr kumimoji="0" lang="bg-BG" altLang="zh-CN" sz="40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4" name="Rectangle 972"/>
          <p:cNvSpPr/>
          <p:nvPr/>
        </p:nvSpPr>
        <p:spPr>
          <a:xfrm>
            <a:off x="6289156" y="1553030"/>
            <a:ext cx="1727704" cy="418300"/>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600"/>
              </a:spcBef>
              <a:spcAft>
                <a:spcPts val="0"/>
              </a:spcAft>
              <a:buClrTx/>
              <a:buSzTx/>
              <a:buFontTx/>
              <a:buNone/>
              <a:tabLst/>
              <a:defRPr/>
            </a:pPr>
            <a:endParaRPr kumimoji="0" lang="bg-BG" altLang="zh-CN" sz="4000" b="0" i="1"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5" name="TextBox 974"/>
          <p:cNvSpPr txBox="1">
            <a:spLocks noChangeArrowheads="1"/>
          </p:cNvSpPr>
          <p:nvPr/>
        </p:nvSpPr>
        <p:spPr bwMode="auto">
          <a:xfrm>
            <a:off x="2634851" y="1368492"/>
            <a:ext cx="9060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ctr"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rPr>
              <a:t>2014</a:t>
            </a:r>
            <a:endParaRPr kumimoji="0" lang="bg-BG" altLang="zh-CN"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26" name="TextBox 975"/>
          <p:cNvSpPr txBox="1">
            <a:spLocks noChangeArrowheads="1"/>
          </p:cNvSpPr>
          <p:nvPr/>
        </p:nvSpPr>
        <p:spPr bwMode="auto">
          <a:xfrm>
            <a:off x="3895204" y="2879662"/>
            <a:ext cx="9101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l"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rPr>
              <a:t>2015</a:t>
            </a:r>
            <a:endParaRPr kumimoji="0" lang="bg-BG" altLang="zh-CN"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27" name="TextBox 976"/>
          <p:cNvSpPr txBox="1">
            <a:spLocks noChangeArrowheads="1"/>
          </p:cNvSpPr>
          <p:nvPr/>
        </p:nvSpPr>
        <p:spPr bwMode="auto">
          <a:xfrm>
            <a:off x="973910" y="3008993"/>
            <a:ext cx="7534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l"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Roboto Condensed" pitchFamily="2" charset="0"/>
              </a:rPr>
              <a:t>2013</a:t>
            </a:r>
            <a:endParaRPr kumimoji="0" lang="bg-BG" altLang="zh-CN"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28" name="TextBox 977"/>
          <p:cNvSpPr txBox="1">
            <a:spLocks noChangeArrowheads="1"/>
          </p:cNvSpPr>
          <p:nvPr/>
        </p:nvSpPr>
        <p:spPr bwMode="auto">
          <a:xfrm>
            <a:off x="2266093" y="3203738"/>
            <a:ext cx="105052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l"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Roboto Condensed" pitchFamily="2" charset="0"/>
              </a:rPr>
              <a:t>2016</a:t>
            </a:r>
            <a:endParaRPr kumimoji="0" lang="bg-BG" altLang="zh-CN" sz="2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29" name="TextBox 28"/>
          <p:cNvSpPr txBox="1"/>
          <p:nvPr/>
        </p:nvSpPr>
        <p:spPr>
          <a:xfrm>
            <a:off x="5604840" y="2859782"/>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0" name="Text Placeholder 2"/>
          <p:cNvSpPr txBox="1">
            <a:spLocks/>
          </p:cNvSpPr>
          <p:nvPr/>
        </p:nvSpPr>
        <p:spPr bwMode="auto">
          <a:xfrm>
            <a:off x="6333632" y="163564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添加会议副标题</a:t>
            </a:r>
            <a:endParaRPr kumimoji="0" lang="en-AU" sz="15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1" name="TextBox 30"/>
          <p:cNvSpPr txBox="1"/>
          <p:nvPr/>
        </p:nvSpPr>
        <p:spPr>
          <a:xfrm>
            <a:off x="5604840" y="3267827"/>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2" name="TextBox 31"/>
          <p:cNvSpPr txBox="1"/>
          <p:nvPr/>
        </p:nvSpPr>
        <p:spPr>
          <a:xfrm>
            <a:off x="5604840" y="3675872"/>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3" name="TextBox 32"/>
          <p:cNvSpPr txBox="1"/>
          <p:nvPr/>
        </p:nvSpPr>
        <p:spPr>
          <a:xfrm>
            <a:off x="5604840" y="4083918"/>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4" name="Text Placeholder 2"/>
          <p:cNvSpPr txBox="1">
            <a:spLocks/>
          </p:cNvSpPr>
          <p:nvPr/>
        </p:nvSpPr>
        <p:spPr bwMode="auto">
          <a:xfrm>
            <a:off x="5037488" y="1079193"/>
            <a:ext cx="3278928"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2015</a:t>
            </a: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年度利润对比表</a:t>
            </a:r>
            <a:endParaRPr kumimoji="0" lang="en-AU"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7773302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00" fill="hold"/>
                                        <p:tgtEl>
                                          <p:spTgt spid="17"/>
                                        </p:tgtEl>
                                        <p:attrNameLst>
                                          <p:attrName>ppt_w</p:attrName>
                                        </p:attrNameLst>
                                      </p:cBhvr>
                                      <p:tavLst>
                                        <p:tav tm="0">
                                          <p:val>
                                            <p:fltVal val="0"/>
                                          </p:val>
                                        </p:tav>
                                        <p:tav tm="100000">
                                          <p:val>
                                            <p:strVal val="#ppt_w"/>
                                          </p:val>
                                        </p:tav>
                                      </p:tavLst>
                                    </p:anim>
                                    <p:anim calcmode="lin" valueType="num">
                                      <p:cBhvr>
                                        <p:cTn id="8" dur="300" fill="hold"/>
                                        <p:tgtEl>
                                          <p:spTgt spid="17"/>
                                        </p:tgtEl>
                                        <p:attrNameLst>
                                          <p:attrName>ppt_h</p:attrName>
                                        </p:attrNameLst>
                                      </p:cBhvr>
                                      <p:tavLst>
                                        <p:tav tm="0">
                                          <p:val>
                                            <p:fltVal val="0"/>
                                          </p:val>
                                        </p:tav>
                                        <p:tav tm="100000">
                                          <p:val>
                                            <p:strVal val="#ppt_h"/>
                                          </p:val>
                                        </p:tav>
                                      </p:tavLst>
                                    </p:anim>
                                    <p:anim calcmode="lin" valueType="num">
                                      <p:cBhvr>
                                        <p:cTn id="9" dur="300" fill="hold"/>
                                        <p:tgtEl>
                                          <p:spTgt spid="17"/>
                                        </p:tgtEl>
                                        <p:attrNameLst>
                                          <p:attrName>ppt_x</p:attrName>
                                        </p:attrNameLst>
                                      </p:cBhvr>
                                      <p:tavLst>
                                        <p:tav tm="0">
                                          <p:val>
                                            <p:fltVal val="0.5"/>
                                          </p:val>
                                        </p:tav>
                                        <p:tav tm="100000">
                                          <p:val>
                                            <p:strVal val="#ppt_x"/>
                                          </p:val>
                                        </p:tav>
                                      </p:tavLst>
                                    </p:anim>
                                    <p:anim calcmode="lin" valueType="num">
                                      <p:cBhvr>
                                        <p:cTn id="10" dur="300" fill="hold"/>
                                        <p:tgtEl>
                                          <p:spTgt spid="17"/>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100"/>
                                  </p:stCondLst>
                                  <p:childTnLst>
                                    <p:set>
                                      <p:cBhvr>
                                        <p:cTn id="12" dur="1" fill="hold">
                                          <p:stCondLst>
                                            <p:cond delay="0"/>
                                          </p:stCondLst>
                                        </p:cTn>
                                        <p:tgtEl>
                                          <p:spTgt spid="15"/>
                                        </p:tgtEl>
                                        <p:attrNameLst>
                                          <p:attrName>style.visibility</p:attrName>
                                        </p:attrNameLst>
                                      </p:cBhvr>
                                      <p:to>
                                        <p:strVal val="visible"/>
                                      </p:to>
                                    </p:set>
                                    <p:anim calcmode="lin" valueType="num">
                                      <p:cBhvr>
                                        <p:cTn id="13" dur="300" fill="hold"/>
                                        <p:tgtEl>
                                          <p:spTgt spid="15"/>
                                        </p:tgtEl>
                                        <p:attrNameLst>
                                          <p:attrName>ppt_w</p:attrName>
                                        </p:attrNameLst>
                                      </p:cBhvr>
                                      <p:tavLst>
                                        <p:tav tm="0">
                                          <p:val>
                                            <p:fltVal val="0"/>
                                          </p:val>
                                        </p:tav>
                                        <p:tav tm="100000">
                                          <p:val>
                                            <p:strVal val="#ppt_w"/>
                                          </p:val>
                                        </p:tav>
                                      </p:tavLst>
                                    </p:anim>
                                    <p:anim calcmode="lin" valueType="num">
                                      <p:cBhvr>
                                        <p:cTn id="14" dur="300" fill="hold"/>
                                        <p:tgtEl>
                                          <p:spTgt spid="15"/>
                                        </p:tgtEl>
                                        <p:attrNameLst>
                                          <p:attrName>ppt_h</p:attrName>
                                        </p:attrNameLst>
                                      </p:cBhvr>
                                      <p:tavLst>
                                        <p:tav tm="0">
                                          <p:val>
                                            <p:fltVal val="0"/>
                                          </p:val>
                                        </p:tav>
                                        <p:tav tm="100000">
                                          <p:val>
                                            <p:strVal val="#ppt_h"/>
                                          </p:val>
                                        </p:tav>
                                      </p:tavLst>
                                    </p:anim>
                                    <p:anim calcmode="lin" valueType="num">
                                      <p:cBhvr>
                                        <p:cTn id="15" dur="300" fill="hold"/>
                                        <p:tgtEl>
                                          <p:spTgt spid="15"/>
                                        </p:tgtEl>
                                        <p:attrNameLst>
                                          <p:attrName>ppt_x</p:attrName>
                                        </p:attrNameLst>
                                      </p:cBhvr>
                                      <p:tavLst>
                                        <p:tav tm="0">
                                          <p:val>
                                            <p:fltVal val="0.5"/>
                                          </p:val>
                                        </p:tav>
                                        <p:tav tm="100000">
                                          <p:val>
                                            <p:strVal val="#ppt_x"/>
                                          </p:val>
                                        </p:tav>
                                      </p:tavLst>
                                    </p:anim>
                                    <p:anim calcmode="lin" valueType="num">
                                      <p:cBhvr>
                                        <p:cTn id="16" dur="300" fill="hold"/>
                                        <p:tgtEl>
                                          <p:spTgt spid="1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200"/>
                                  </p:stCondLst>
                                  <p:childTnLst>
                                    <p:set>
                                      <p:cBhvr>
                                        <p:cTn id="18" dur="1" fill="hold">
                                          <p:stCondLst>
                                            <p:cond delay="0"/>
                                          </p:stCondLst>
                                        </p:cTn>
                                        <p:tgtEl>
                                          <p:spTgt spid="14"/>
                                        </p:tgtEl>
                                        <p:attrNameLst>
                                          <p:attrName>style.visibility</p:attrName>
                                        </p:attrNameLst>
                                      </p:cBhvr>
                                      <p:to>
                                        <p:strVal val="visible"/>
                                      </p:to>
                                    </p:set>
                                    <p:anim calcmode="lin" valueType="num">
                                      <p:cBhvr>
                                        <p:cTn id="19" dur="300" fill="hold"/>
                                        <p:tgtEl>
                                          <p:spTgt spid="14"/>
                                        </p:tgtEl>
                                        <p:attrNameLst>
                                          <p:attrName>ppt_w</p:attrName>
                                        </p:attrNameLst>
                                      </p:cBhvr>
                                      <p:tavLst>
                                        <p:tav tm="0">
                                          <p:val>
                                            <p:fltVal val="0"/>
                                          </p:val>
                                        </p:tav>
                                        <p:tav tm="100000">
                                          <p:val>
                                            <p:strVal val="#ppt_w"/>
                                          </p:val>
                                        </p:tav>
                                      </p:tavLst>
                                    </p:anim>
                                    <p:anim calcmode="lin" valueType="num">
                                      <p:cBhvr>
                                        <p:cTn id="20" dur="300" fill="hold"/>
                                        <p:tgtEl>
                                          <p:spTgt spid="14"/>
                                        </p:tgtEl>
                                        <p:attrNameLst>
                                          <p:attrName>ppt_h</p:attrName>
                                        </p:attrNameLst>
                                      </p:cBhvr>
                                      <p:tavLst>
                                        <p:tav tm="0">
                                          <p:val>
                                            <p:fltVal val="0"/>
                                          </p:val>
                                        </p:tav>
                                        <p:tav tm="100000">
                                          <p:val>
                                            <p:strVal val="#ppt_h"/>
                                          </p:val>
                                        </p:tav>
                                      </p:tavLst>
                                    </p:anim>
                                    <p:anim calcmode="lin" valueType="num">
                                      <p:cBhvr>
                                        <p:cTn id="21" dur="300" fill="hold"/>
                                        <p:tgtEl>
                                          <p:spTgt spid="14"/>
                                        </p:tgtEl>
                                        <p:attrNameLst>
                                          <p:attrName>ppt_x</p:attrName>
                                        </p:attrNameLst>
                                      </p:cBhvr>
                                      <p:tavLst>
                                        <p:tav tm="0">
                                          <p:val>
                                            <p:fltVal val="0.5"/>
                                          </p:val>
                                        </p:tav>
                                        <p:tav tm="100000">
                                          <p:val>
                                            <p:strVal val="#ppt_x"/>
                                          </p:val>
                                        </p:tav>
                                      </p:tavLst>
                                    </p:anim>
                                    <p:anim calcmode="lin" valueType="num">
                                      <p:cBhvr>
                                        <p:cTn id="22" dur="300" fill="hold"/>
                                        <p:tgtEl>
                                          <p:spTgt spid="14"/>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3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300" fill="hold"/>
                                        <p:tgtEl>
                                          <p:spTgt spid="12"/>
                                        </p:tgtEl>
                                        <p:attrNameLst>
                                          <p:attrName>ppt_w</p:attrName>
                                        </p:attrNameLst>
                                      </p:cBhvr>
                                      <p:tavLst>
                                        <p:tav tm="0">
                                          <p:val>
                                            <p:fltVal val="0"/>
                                          </p:val>
                                        </p:tav>
                                        <p:tav tm="100000">
                                          <p:val>
                                            <p:strVal val="#ppt_w"/>
                                          </p:val>
                                        </p:tav>
                                      </p:tavLst>
                                    </p:anim>
                                    <p:anim calcmode="lin" valueType="num">
                                      <p:cBhvr>
                                        <p:cTn id="26" dur="300" fill="hold"/>
                                        <p:tgtEl>
                                          <p:spTgt spid="12"/>
                                        </p:tgtEl>
                                        <p:attrNameLst>
                                          <p:attrName>ppt_h</p:attrName>
                                        </p:attrNameLst>
                                      </p:cBhvr>
                                      <p:tavLst>
                                        <p:tav tm="0">
                                          <p:val>
                                            <p:fltVal val="0"/>
                                          </p:val>
                                        </p:tav>
                                        <p:tav tm="100000">
                                          <p:val>
                                            <p:strVal val="#ppt_h"/>
                                          </p:val>
                                        </p:tav>
                                      </p:tavLst>
                                    </p:anim>
                                    <p:anim calcmode="lin" valueType="num">
                                      <p:cBhvr>
                                        <p:cTn id="27" dur="300" fill="hold"/>
                                        <p:tgtEl>
                                          <p:spTgt spid="12"/>
                                        </p:tgtEl>
                                        <p:attrNameLst>
                                          <p:attrName>ppt_x</p:attrName>
                                        </p:attrNameLst>
                                      </p:cBhvr>
                                      <p:tavLst>
                                        <p:tav tm="0">
                                          <p:val>
                                            <p:fltVal val="0.5"/>
                                          </p:val>
                                        </p:tav>
                                        <p:tav tm="100000">
                                          <p:val>
                                            <p:strVal val="#ppt_x"/>
                                          </p:val>
                                        </p:tav>
                                      </p:tavLst>
                                    </p:anim>
                                    <p:anim calcmode="lin" valueType="num">
                                      <p:cBhvr>
                                        <p:cTn id="28" dur="300" fill="hold"/>
                                        <p:tgtEl>
                                          <p:spTgt spid="12"/>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4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300" fill="hold"/>
                                        <p:tgtEl>
                                          <p:spTgt spid="18"/>
                                        </p:tgtEl>
                                        <p:attrNameLst>
                                          <p:attrName>ppt_w</p:attrName>
                                        </p:attrNameLst>
                                      </p:cBhvr>
                                      <p:tavLst>
                                        <p:tav tm="0">
                                          <p:val>
                                            <p:fltVal val="0"/>
                                          </p:val>
                                        </p:tav>
                                        <p:tav tm="100000">
                                          <p:val>
                                            <p:strVal val="#ppt_w"/>
                                          </p:val>
                                        </p:tav>
                                      </p:tavLst>
                                    </p:anim>
                                    <p:anim calcmode="lin" valueType="num">
                                      <p:cBhvr>
                                        <p:cTn id="32" dur="300" fill="hold"/>
                                        <p:tgtEl>
                                          <p:spTgt spid="18"/>
                                        </p:tgtEl>
                                        <p:attrNameLst>
                                          <p:attrName>ppt_h</p:attrName>
                                        </p:attrNameLst>
                                      </p:cBhvr>
                                      <p:tavLst>
                                        <p:tav tm="0">
                                          <p:val>
                                            <p:fltVal val="0"/>
                                          </p:val>
                                        </p:tav>
                                        <p:tav tm="100000">
                                          <p:val>
                                            <p:strVal val="#ppt_h"/>
                                          </p:val>
                                        </p:tav>
                                      </p:tavLst>
                                    </p:anim>
                                    <p:anim calcmode="lin" valueType="num">
                                      <p:cBhvr>
                                        <p:cTn id="33" dur="300" fill="hold"/>
                                        <p:tgtEl>
                                          <p:spTgt spid="18"/>
                                        </p:tgtEl>
                                        <p:attrNameLst>
                                          <p:attrName>ppt_x</p:attrName>
                                        </p:attrNameLst>
                                      </p:cBhvr>
                                      <p:tavLst>
                                        <p:tav tm="0">
                                          <p:val>
                                            <p:fltVal val="0.5"/>
                                          </p:val>
                                        </p:tav>
                                        <p:tav tm="100000">
                                          <p:val>
                                            <p:strVal val="#ppt_x"/>
                                          </p:val>
                                        </p:tav>
                                      </p:tavLst>
                                    </p:anim>
                                    <p:anim calcmode="lin" valueType="num">
                                      <p:cBhvr>
                                        <p:cTn id="34" dur="300" fill="hold"/>
                                        <p:tgtEl>
                                          <p:spTgt spid="18"/>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300" fill="hold"/>
                                        <p:tgtEl>
                                          <p:spTgt spid="16"/>
                                        </p:tgtEl>
                                        <p:attrNameLst>
                                          <p:attrName>ppt_w</p:attrName>
                                        </p:attrNameLst>
                                      </p:cBhvr>
                                      <p:tavLst>
                                        <p:tav tm="0">
                                          <p:val>
                                            <p:fltVal val="0"/>
                                          </p:val>
                                        </p:tav>
                                        <p:tav tm="100000">
                                          <p:val>
                                            <p:strVal val="#ppt_w"/>
                                          </p:val>
                                        </p:tav>
                                      </p:tavLst>
                                    </p:anim>
                                    <p:anim calcmode="lin" valueType="num">
                                      <p:cBhvr>
                                        <p:cTn id="38" dur="300" fill="hold"/>
                                        <p:tgtEl>
                                          <p:spTgt spid="16"/>
                                        </p:tgtEl>
                                        <p:attrNameLst>
                                          <p:attrName>ppt_h</p:attrName>
                                        </p:attrNameLst>
                                      </p:cBhvr>
                                      <p:tavLst>
                                        <p:tav tm="0">
                                          <p:val>
                                            <p:fltVal val="0"/>
                                          </p:val>
                                        </p:tav>
                                        <p:tav tm="100000">
                                          <p:val>
                                            <p:strVal val="#ppt_h"/>
                                          </p:val>
                                        </p:tav>
                                      </p:tavLst>
                                    </p:anim>
                                    <p:anim calcmode="lin" valueType="num">
                                      <p:cBhvr>
                                        <p:cTn id="39" dur="300" fill="hold"/>
                                        <p:tgtEl>
                                          <p:spTgt spid="16"/>
                                        </p:tgtEl>
                                        <p:attrNameLst>
                                          <p:attrName>ppt_x</p:attrName>
                                        </p:attrNameLst>
                                      </p:cBhvr>
                                      <p:tavLst>
                                        <p:tav tm="0">
                                          <p:val>
                                            <p:fltVal val="0.5"/>
                                          </p:val>
                                        </p:tav>
                                        <p:tav tm="100000">
                                          <p:val>
                                            <p:strVal val="#ppt_x"/>
                                          </p:val>
                                        </p:tav>
                                      </p:tavLst>
                                    </p:anim>
                                    <p:anim calcmode="lin" valueType="num">
                                      <p:cBhvr>
                                        <p:cTn id="40" dur="300" fill="hold"/>
                                        <p:tgtEl>
                                          <p:spTgt spid="16"/>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600"/>
                                  </p:stCondLst>
                                  <p:childTnLst>
                                    <p:set>
                                      <p:cBhvr>
                                        <p:cTn id="42" dur="1" fill="hold">
                                          <p:stCondLst>
                                            <p:cond delay="0"/>
                                          </p:stCondLst>
                                        </p:cTn>
                                        <p:tgtEl>
                                          <p:spTgt spid="13"/>
                                        </p:tgtEl>
                                        <p:attrNameLst>
                                          <p:attrName>style.visibility</p:attrName>
                                        </p:attrNameLst>
                                      </p:cBhvr>
                                      <p:to>
                                        <p:strVal val="visible"/>
                                      </p:to>
                                    </p:set>
                                    <p:anim calcmode="lin" valueType="num">
                                      <p:cBhvr>
                                        <p:cTn id="43" dur="300" fill="hold"/>
                                        <p:tgtEl>
                                          <p:spTgt spid="13"/>
                                        </p:tgtEl>
                                        <p:attrNameLst>
                                          <p:attrName>ppt_w</p:attrName>
                                        </p:attrNameLst>
                                      </p:cBhvr>
                                      <p:tavLst>
                                        <p:tav tm="0">
                                          <p:val>
                                            <p:fltVal val="0"/>
                                          </p:val>
                                        </p:tav>
                                        <p:tav tm="100000">
                                          <p:val>
                                            <p:strVal val="#ppt_w"/>
                                          </p:val>
                                        </p:tav>
                                      </p:tavLst>
                                    </p:anim>
                                    <p:anim calcmode="lin" valueType="num">
                                      <p:cBhvr>
                                        <p:cTn id="44" dur="300" fill="hold"/>
                                        <p:tgtEl>
                                          <p:spTgt spid="13"/>
                                        </p:tgtEl>
                                        <p:attrNameLst>
                                          <p:attrName>ppt_h</p:attrName>
                                        </p:attrNameLst>
                                      </p:cBhvr>
                                      <p:tavLst>
                                        <p:tav tm="0">
                                          <p:val>
                                            <p:fltVal val="0"/>
                                          </p:val>
                                        </p:tav>
                                        <p:tav tm="100000">
                                          <p:val>
                                            <p:strVal val="#ppt_h"/>
                                          </p:val>
                                        </p:tav>
                                      </p:tavLst>
                                    </p:anim>
                                    <p:anim calcmode="lin" valueType="num">
                                      <p:cBhvr>
                                        <p:cTn id="45" dur="300" fill="hold"/>
                                        <p:tgtEl>
                                          <p:spTgt spid="13"/>
                                        </p:tgtEl>
                                        <p:attrNameLst>
                                          <p:attrName>ppt_x</p:attrName>
                                        </p:attrNameLst>
                                      </p:cBhvr>
                                      <p:tavLst>
                                        <p:tav tm="0">
                                          <p:val>
                                            <p:fltVal val="0.5"/>
                                          </p:val>
                                        </p:tav>
                                        <p:tav tm="100000">
                                          <p:val>
                                            <p:strVal val="#ppt_x"/>
                                          </p:val>
                                        </p:tav>
                                      </p:tavLst>
                                    </p:anim>
                                    <p:anim calcmode="lin" valueType="num">
                                      <p:cBhvr>
                                        <p:cTn id="46" dur="300" fill="hold"/>
                                        <p:tgtEl>
                                          <p:spTgt spid="13"/>
                                        </p:tgtEl>
                                        <p:attrNameLst>
                                          <p:attrName>ppt_y</p:attrName>
                                        </p:attrNameLst>
                                      </p:cBhvr>
                                      <p:tavLst>
                                        <p:tav tm="0">
                                          <p:val>
                                            <p:fltVal val="0.5"/>
                                          </p:val>
                                        </p:tav>
                                        <p:tav tm="100000">
                                          <p:val>
                                            <p:strVal val="#ppt_y"/>
                                          </p:val>
                                        </p:tav>
                                      </p:tavLst>
                                    </p:anim>
                                  </p:childTnLst>
                                </p:cTn>
                              </p:par>
                            </p:childTnLst>
                          </p:cTn>
                        </p:par>
                        <p:par>
                          <p:cTn id="47" fill="hold">
                            <p:stCondLst>
                              <p:cond delay="900"/>
                            </p:stCondLst>
                            <p:childTnLst>
                              <p:par>
                                <p:cTn id="48" presetID="14" presetClass="entr" presetSubtype="10"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randombar(horizontal)">
                                      <p:cBhvr>
                                        <p:cTn id="50" dur="500"/>
                                        <p:tgtEl>
                                          <p:spTgt spid="2"/>
                                        </p:tgtEl>
                                      </p:cBhvr>
                                    </p:animEffect>
                                  </p:childTnLst>
                                </p:cTn>
                              </p:par>
                            </p:childTnLst>
                          </p:cTn>
                        </p:par>
                        <p:par>
                          <p:cTn id="51" fill="hold">
                            <p:stCondLst>
                              <p:cond delay="1400"/>
                            </p:stCondLst>
                            <p:childTnLst>
                              <p:par>
                                <p:cTn id="52" presetID="12" presetClass="entr" presetSubtype="4" fill="hold" grpId="0" nodeType="afterEffect">
                                  <p:stCondLst>
                                    <p:cond delay="0"/>
                                  </p:stCondLst>
                                  <p:iterate type="lt">
                                    <p:tmPct val="30000"/>
                                  </p:iterate>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p:tgtEl>
                                          <p:spTgt spid="27"/>
                                        </p:tgtEl>
                                        <p:attrNameLst>
                                          <p:attrName>ppt_y</p:attrName>
                                        </p:attrNameLst>
                                      </p:cBhvr>
                                      <p:tavLst>
                                        <p:tav tm="0">
                                          <p:val>
                                            <p:strVal val="#ppt_y+#ppt_h*1.125000"/>
                                          </p:val>
                                        </p:tav>
                                        <p:tav tm="100000">
                                          <p:val>
                                            <p:strVal val="#ppt_y"/>
                                          </p:val>
                                        </p:tav>
                                      </p:tavLst>
                                    </p:anim>
                                    <p:animEffect transition="in" filter="wipe(up)">
                                      <p:cBhvr>
                                        <p:cTn id="55" dur="500"/>
                                        <p:tgtEl>
                                          <p:spTgt spid="27"/>
                                        </p:tgtEl>
                                      </p:cBhvr>
                                    </p:animEffect>
                                  </p:childTnLst>
                                </p:cTn>
                              </p:par>
                              <p:par>
                                <p:cTn id="56" presetID="12" presetClass="entr" presetSubtype="4" fill="hold" grpId="0" nodeType="withEffect">
                                  <p:stCondLst>
                                    <p:cond delay="200"/>
                                  </p:stCondLst>
                                  <p:iterate type="lt">
                                    <p:tmPct val="30000"/>
                                  </p:iterate>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p:tgtEl>
                                          <p:spTgt spid="25"/>
                                        </p:tgtEl>
                                        <p:attrNameLst>
                                          <p:attrName>ppt_y</p:attrName>
                                        </p:attrNameLst>
                                      </p:cBhvr>
                                      <p:tavLst>
                                        <p:tav tm="0">
                                          <p:val>
                                            <p:strVal val="#ppt_y+#ppt_h*1.125000"/>
                                          </p:val>
                                        </p:tav>
                                        <p:tav tm="100000">
                                          <p:val>
                                            <p:strVal val="#ppt_y"/>
                                          </p:val>
                                        </p:tav>
                                      </p:tavLst>
                                    </p:anim>
                                    <p:animEffect transition="in" filter="wipe(up)">
                                      <p:cBhvr>
                                        <p:cTn id="59" dur="500"/>
                                        <p:tgtEl>
                                          <p:spTgt spid="25"/>
                                        </p:tgtEl>
                                      </p:cBhvr>
                                    </p:animEffect>
                                  </p:childTnLst>
                                </p:cTn>
                              </p:par>
                              <p:par>
                                <p:cTn id="60" presetID="12" presetClass="entr" presetSubtype="4" fill="hold" grpId="0" nodeType="withEffect">
                                  <p:stCondLst>
                                    <p:cond delay="200"/>
                                  </p:stCondLst>
                                  <p:iterate type="lt">
                                    <p:tmPct val="30000"/>
                                  </p:iterate>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500"/>
                                        <p:tgtEl>
                                          <p:spTgt spid="28"/>
                                        </p:tgtEl>
                                        <p:attrNameLst>
                                          <p:attrName>ppt_y</p:attrName>
                                        </p:attrNameLst>
                                      </p:cBhvr>
                                      <p:tavLst>
                                        <p:tav tm="0">
                                          <p:val>
                                            <p:strVal val="#ppt_y+#ppt_h*1.125000"/>
                                          </p:val>
                                        </p:tav>
                                        <p:tav tm="100000">
                                          <p:val>
                                            <p:strVal val="#ppt_y"/>
                                          </p:val>
                                        </p:tav>
                                      </p:tavLst>
                                    </p:anim>
                                    <p:animEffect transition="in" filter="wipe(up)">
                                      <p:cBhvr>
                                        <p:cTn id="63" dur="500"/>
                                        <p:tgtEl>
                                          <p:spTgt spid="28"/>
                                        </p:tgtEl>
                                      </p:cBhvr>
                                    </p:animEffect>
                                  </p:childTnLst>
                                </p:cTn>
                              </p:par>
                              <p:par>
                                <p:cTn id="64" presetID="12" presetClass="entr" presetSubtype="4" fill="hold" grpId="0" nodeType="withEffect">
                                  <p:stCondLst>
                                    <p:cond delay="200"/>
                                  </p:stCondLst>
                                  <p:iterate type="lt">
                                    <p:tmPct val="30000"/>
                                  </p:iterate>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p:tgtEl>
                                          <p:spTgt spid="26"/>
                                        </p:tgtEl>
                                        <p:attrNameLst>
                                          <p:attrName>ppt_y</p:attrName>
                                        </p:attrNameLst>
                                      </p:cBhvr>
                                      <p:tavLst>
                                        <p:tav tm="0">
                                          <p:val>
                                            <p:strVal val="#ppt_y+#ppt_h*1.125000"/>
                                          </p:val>
                                        </p:tav>
                                        <p:tav tm="100000">
                                          <p:val>
                                            <p:strVal val="#ppt_y"/>
                                          </p:val>
                                        </p:tav>
                                      </p:tavLst>
                                    </p:anim>
                                    <p:animEffect transition="in" filter="wipe(up)">
                                      <p:cBhvr>
                                        <p:cTn id="67" dur="500"/>
                                        <p:tgtEl>
                                          <p:spTgt spid="26"/>
                                        </p:tgtEl>
                                      </p:cBhvr>
                                    </p:animEffect>
                                  </p:childTnLst>
                                </p:cTn>
                              </p:par>
                            </p:childTnLst>
                          </p:cTn>
                        </p:par>
                        <p:par>
                          <p:cTn id="68" fill="hold">
                            <p:stCondLst>
                              <p:cond delay="2550"/>
                            </p:stCondLst>
                            <p:childTnLst>
                              <p:par>
                                <p:cTn id="69" presetID="55" presetClass="entr" presetSubtype="0"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1000" fill="hold"/>
                                        <p:tgtEl>
                                          <p:spTgt spid="23"/>
                                        </p:tgtEl>
                                        <p:attrNameLst>
                                          <p:attrName>ppt_w</p:attrName>
                                        </p:attrNameLst>
                                      </p:cBhvr>
                                      <p:tavLst>
                                        <p:tav tm="0">
                                          <p:val>
                                            <p:strVal val="#ppt_w*0.70"/>
                                          </p:val>
                                        </p:tav>
                                        <p:tav tm="100000">
                                          <p:val>
                                            <p:strVal val="#ppt_w"/>
                                          </p:val>
                                        </p:tav>
                                      </p:tavLst>
                                    </p:anim>
                                    <p:anim calcmode="lin" valueType="num">
                                      <p:cBhvr>
                                        <p:cTn id="72" dur="1000" fill="hold"/>
                                        <p:tgtEl>
                                          <p:spTgt spid="23"/>
                                        </p:tgtEl>
                                        <p:attrNameLst>
                                          <p:attrName>ppt_h</p:attrName>
                                        </p:attrNameLst>
                                      </p:cBhvr>
                                      <p:tavLst>
                                        <p:tav tm="0">
                                          <p:val>
                                            <p:strVal val="#ppt_h"/>
                                          </p:val>
                                        </p:tav>
                                        <p:tav tm="100000">
                                          <p:val>
                                            <p:strVal val="#ppt_h"/>
                                          </p:val>
                                        </p:tav>
                                      </p:tavLst>
                                    </p:anim>
                                    <p:animEffect transition="in" filter="fade">
                                      <p:cBhvr>
                                        <p:cTn id="73" dur="1000"/>
                                        <p:tgtEl>
                                          <p:spTgt spid="23"/>
                                        </p:tgtEl>
                                      </p:cBhvr>
                                    </p:animEffect>
                                  </p:childTnLst>
                                </p:cTn>
                              </p:par>
                              <p:par>
                                <p:cTn id="74" presetID="55" presetClass="entr" presetSubtype="0" fill="hold" grpId="0" nodeType="withEffect">
                                  <p:stCondLst>
                                    <p:cond delay="200"/>
                                  </p:stCondLst>
                                  <p:childTnLst>
                                    <p:set>
                                      <p:cBhvr>
                                        <p:cTn id="75" dur="1" fill="hold">
                                          <p:stCondLst>
                                            <p:cond delay="0"/>
                                          </p:stCondLst>
                                        </p:cTn>
                                        <p:tgtEl>
                                          <p:spTgt spid="24"/>
                                        </p:tgtEl>
                                        <p:attrNameLst>
                                          <p:attrName>style.visibility</p:attrName>
                                        </p:attrNameLst>
                                      </p:cBhvr>
                                      <p:to>
                                        <p:strVal val="visible"/>
                                      </p:to>
                                    </p:set>
                                    <p:anim calcmode="lin" valueType="num">
                                      <p:cBhvr>
                                        <p:cTn id="76" dur="1000" fill="hold"/>
                                        <p:tgtEl>
                                          <p:spTgt spid="24"/>
                                        </p:tgtEl>
                                        <p:attrNameLst>
                                          <p:attrName>ppt_w</p:attrName>
                                        </p:attrNameLst>
                                      </p:cBhvr>
                                      <p:tavLst>
                                        <p:tav tm="0">
                                          <p:val>
                                            <p:strVal val="#ppt_w*0.70"/>
                                          </p:val>
                                        </p:tav>
                                        <p:tav tm="100000">
                                          <p:val>
                                            <p:strVal val="#ppt_w"/>
                                          </p:val>
                                        </p:tav>
                                      </p:tavLst>
                                    </p:anim>
                                    <p:anim calcmode="lin" valueType="num">
                                      <p:cBhvr>
                                        <p:cTn id="77" dur="1000" fill="hold"/>
                                        <p:tgtEl>
                                          <p:spTgt spid="24"/>
                                        </p:tgtEl>
                                        <p:attrNameLst>
                                          <p:attrName>ppt_h</p:attrName>
                                        </p:attrNameLst>
                                      </p:cBhvr>
                                      <p:tavLst>
                                        <p:tav tm="0">
                                          <p:val>
                                            <p:strVal val="#ppt_h"/>
                                          </p:val>
                                        </p:tav>
                                        <p:tav tm="100000">
                                          <p:val>
                                            <p:strVal val="#ppt_h"/>
                                          </p:val>
                                        </p:tav>
                                      </p:tavLst>
                                    </p:anim>
                                    <p:animEffect transition="in" filter="fade">
                                      <p:cBhvr>
                                        <p:cTn id="78" dur="1000"/>
                                        <p:tgtEl>
                                          <p:spTgt spid="24"/>
                                        </p:tgtEl>
                                      </p:cBhvr>
                                    </p:animEffect>
                                  </p:childTnLst>
                                </p:cTn>
                              </p:par>
                            </p:childTnLst>
                          </p:cTn>
                        </p:par>
                        <p:par>
                          <p:cTn id="79" fill="hold">
                            <p:stCondLst>
                              <p:cond delay="3750"/>
                            </p:stCondLst>
                            <p:childTnLst>
                              <p:par>
                                <p:cTn id="80" presetID="50" presetClass="entr" presetSubtype="0" decel="100000" fill="hold" grpId="0" nodeType="afterEffect">
                                  <p:stCondLst>
                                    <p:cond delay="0"/>
                                  </p:stCondLst>
                                  <p:iterate type="lt">
                                    <p:tmPct val="10000"/>
                                  </p:iterate>
                                  <p:childTnLst>
                                    <p:set>
                                      <p:cBhvr>
                                        <p:cTn id="81" dur="1" fill="hold">
                                          <p:stCondLst>
                                            <p:cond delay="0"/>
                                          </p:stCondLst>
                                        </p:cTn>
                                        <p:tgtEl>
                                          <p:spTgt spid="34"/>
                                        </p:tgtEl>
                                        <p:attrNameLst>
                                          <p:attrName>style.visibility</p:attrName>
                                        </p:attrNameLst>
                                      </p:cBhvr>
                                      <p:to>
                                        <p:strVal val="visible"/>
                                      </p:to>
                                    </p:set>
                                    <p:anim calcmode="lin" valueType="num">
                                      <p:cBhvr>
                                        <p:cTn id="82" dur="500" fill="hold"/>
                                        <p:tgtEl>
                                          <p:spTgt spid="34"/>
                                        </p:tgtEl>
                                        <p:attrNameLst>
                                          <p:attrName>ppt_w</p:attrName>
                                        </p:attrNameLst>
                                      </p:cBhvr>
                                      <p:tavLst>
                                        <p:tav tm="0">
                                          <p:val>
                                            <p:strVal val="#ppt_w+.3"/>
                                          </p:val>
                                        </p:tav>
                                        <p:tav tm="100000">
                                          <p:val>
                                            <p:strVal val="#ppt_w"/>
                                          </p:val>
                                        </p:tav>
                                      </p:tavLst>
                                    </p:anim>
                                    <p:anim calcmode="lin" valueType="num">
                                      <p:cBhvr>
                                        <p:cTn id="83" dur="500" fill="hold"/>
                                        <p:tgtEl>
                                          <p:spTgt spid="34"/>
                                        </p:tgtEl>
                                        <p:attrNameLst>
                                          <p:attrName>ppt_h</p:attrName>
                                        </p:attrNameLst>
                                      </p:cBhvr>
                                      <p:tavLst>
                                        <p:tav tm="0">
                                          <p:val>
                                            <p:strVal val="#ppt_h"/>
                                          </p:val>
                                        </p:tav>
                                        <p:tav tm="100000">
                                          <p:val>
                                            <p:strVal val="#ppt_h"/>
                                          </p:val>
                                        </p:tav>
                                      </p:tavLst>
                                    </p:anim>
                                    <p:animEffect transition="in" filter="fade">
                                      <p:cBhvr>
                                        <p:cTn id="84" dur="500"/>
                                        <p:tgtEl>
                                          <p:spTgt spid="34"/>
                                        </p:tgtEl>
                                      </p:cBhvr>
                                    </p:animEffect>
                                  </p:childTnLst>
                                </p:cTn>
                              </p:par>
                            </p:childTnLst>
                          </p:cTn>
                        </p:par>
                        <p:par>
                          <p:cTn id="85" fill="hold">
                            <p:stCondLst>
                              <p:cond delay="4750"/>
                            </p:stCondLst>
                            <p:childTnLst>
                              <p:par>
                                <p:cTn id="86" presetID="50" presetClass="entr" presetSubtype="0" decel="100000" fill="hold" grpId="0" nodeType="afterEffect">
                                  <p:stCondLst>
                                    <p:cond delay="0"/>
                                  </p:stCondLst>
                                  <p:iterate type="lt">
                                    <p:tmPct val="10000"/>
                                  </p:iterate>
                                  <p:childTnLst>
                                    <p:set>
                                      <p:cBhvr>
                                        <p:cTn id="87" dur="1" fill="hold">
                                          <p:stCondLst>
                                            <p:cond delay="0"/>
                                          </p:stCondLst>
                                        </p:cTn>
                                        <p:tgtEl>
                                          <p:spTgt spid="30"/>
                                        </p:tgtEl>
                                        <p:attrNameLst>
                                          <p:attrName>style.visibility</p:attrName>
                                        </p:attrNameLst>
                                      </p:cBhvr>
                                      <p:to>
                                        <p:strVal val="visible"/>
                                      </p:to>
                                    </p:set>
                                    <p:anim calcmode="lin" valueType="num">
                                      <p:cBhvr>
                                        <p:cTn id="88" dur="500" fill="hold"/>
                                        <p:tgtEl>
                                          <p:spTgt spid="30"/>
                                        </p:tgtEl>
                                        <p:attrNameLst>
                                          <p:attrName>ppt_w</p:attrName>
                                        </p:attrNameLst>
                                      </p:cBhvr>
                                      <p:tavLst>
                                        <p:tav tm="0">
                                          <p:val>
                                            <p:strVal val="#ppt_w+.3"/>
                                          </p:val>
                                        </p:tav>
                                        <p:tav tm="100000">
                                          <p:val>
                                            <p:strVal val="#ppt_w"/>
                                          </p:val>
                                        </p:tav>
                                      </p:tavLst>
                                    </p:anim>
                                    <p:anim calcmode="lin" valueType="num">
                                      <p:cBhvr>
                                        <p:cTn id="89" dur="500" fill="hold"/>
                                        <p:tgtEl>
                                          <p:spTgt spid="30"/>
                                        </p:tgtEl>
                                        <p:attrNameLst>
                                          <p:attrName>ppt_h</p:attrName>
                                        </p:attrNameLst>
                                      </p:cBhvr>
                                      <p:tavLst>
                                        <p:tav tm="0">
                                          <p:val>
                                            <p:strVal val="#ppt_h"/>
                                          </p:val>
                                        </p:tav>
                                        <p:tav tm="100000">
                                          <p:val>
                                            <p:strVal val="#ppt_h"/>
                                          </p:val>
                                        </p:tav>
                                      </p:tavLst>
                                    </p:anim>
                                    <p:animEffect transition="in" filter="fade">
                                      <p:cBhvr>
                                        <p:cTn id="90" dur="500"/>
                                        <p:tgtEl>
                                          <p:spTgt spid="30"/>
                                        </p:tgtEl>
                                      </p:cBhvr>
                                    </p:animEffect>
                                  </p:childTnLst>
                                </p:cTn>
                              </p:par>
                            </p:childTnLst>
                          </p:cTn>
                        </p:par>
                        <p:par>
                          <p:cTn id="91" fill="hold">
                            <p:stCondLst>
                              <p:cond delay="5550"/>
                            </p:stCondLst>
                            <p:childTnLst>
                              <p:par>
                                <p:cTn id="92" presetID="23" presetClass="entr" presetSubtype="528"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p:cTn id="94" dur="500" fill="hold"/>
                                        <p:tgtEl>
                                          <p:spTgt spid="19"/>
                                        </p:tgtEl>
                                        <p:attrNameLst>
                                          <p:attrName>ppt_w</p:attrName>
                                        </p:attrNameLst>
                                      </p:cBhvr>
                                      <p:tavLst>
                                        <p:tav tm="0">
                                          <p:val>
                                            <p:fltVal val="0"/>
                                          </p:val>
                                        </p:tav>
                                        <p:tav tm="100000">
                                          <p:val>
                                            <p:strVal val="#ppt_w"/>
                                          </p:val>
                                        </p:tav>
                                      </p:tavLst>
                                    </p:anim>
                                    <p:anim calcmode="lin" valueType="num">
                                      <p:cBhvr>
                                        <p:cTn id="95" dur="500" fill="hold"/>
                                        <p:tgtEl>
                                          <p:spTgt spid="19"/>
                                        </p:tgtEl>
                                        <p:attrNameLst>
                                          <p:attrName>ppt_h</p:attrName>
                                        </p:attrNameLst>
                                      </p:cBhvr>
                                      <p:tavLst>
                                        <p:tav tm="0">
                                          <p:val>
                                            <p:fltVal val="0"/>
                                          </p:val>
                                        </p:tav>
                                        <p:tav tm="100000">
                                          <p:val>
                                            <p:strVal val="#ppt_h"/>
                                          </p:val>
                                        </p:tav>
                                      </p:tavLst>
                                    </p:anim>
                                    <p:anim calcmode="lin" valueType="num">
                                      <p:cBhvr>
                                        <p:cTn id="96" dur="500" fill="hold"/>
                                        <p:tgtEl>
                                          <p:spTgt spid="19"/>
                                        </p:tgtEl>
                                        <p:attrNameLst>
                                          <p:attrName>ppt_x</p:attrName>
                                        </p:attrNameLst>
                                      </p:cBhvr>
                                      <p:tavLst>
                                        <p:tav tm="0">
                                          <p:val>
                                            <p:fltVal val="0.5"/>
                                          </p:val>
                                        </p:tav>
                                        <p:tav tm="100000">
                                          <p:val>
                                            <p:strVal val="#ppt_x"/>
                                          </p:val>
                                        </p:tav>
                                      </p:tavLst>
                                    </p:anim>
                                    <p:anim calcmode="lin" valueType="num">
                                      <p:cBhvr>
                                        <p:cTn id="97" dur="500" fill="hold"/>
                                        <p:tgtEl>
                                          <p:spTgt spid="19"/>
                                        </p:tgtEl>
                                        <p:attrNameLst>
                                          <p:attrName>ppt_y</p:attrName>
                                        </p:attrNameLst>
                                      </p:cBhvr>
                                      <p:tavLst>
                                        <p:tav tm="0">
                                          <p:val>
                                            <p:fltVal val="0.5"/>
                                          </p:val>
                                        </p:tav>
                                        <p:tav tm="100000">
                                          <p:val>
                                            <p:strVal val="#ppt_y"/>
                                          </p:val>
                                        </p:tav>
                                      </p:tavLst>
                                    </p:anim>
                                  </p:childTnLst>
                                </p:cTn>
                              </p:par>
                              <p:par>
                                <p:cTn id="98" presetID="23" presetClass="entr" presetSubtype="528" fill="hold" grpId="0" nodeType="withEffect">
                                  <p:stCondLst>
                                    <p:cond delay="200"/>
                                  </p:stCondLst>
                                  <p:childTnLst>
                                    <p:set>
                                      <p:cBhvr>
                                        <p:cTn id="99" dur="1" fill="hold">
                                          <p:stCondLst>
                                            <p:cond delay="0"/>
                                          </p:stCondLst>
                                        </p:cTn>
                                        <p:tgtEl>
                                          <p:spTgt spid="20"/>
                                        </p:tgtEl>
                                        <p:attrNameLst>
                                          <p:attrName>style.visibility</p:attrName>
                                        </p:attrNameLst>
                                      </p:cBhvr>
                                      <p:to>
                                        <p:strVal val="visible"/>
                                      </p:to>
                                    </p:set>
                                    <p:anim calcmode="lin" valueType="num">
                                      <p:cBhvr>
                                        <p:cTn id="100" dur="500" fill="hold"/>
                                        <p:tgtEl>
                                          <p:spTgt spid="20"/>
                                        </p:tgtEl>
                                        <p:attrNameLst>
                                          <p:attrName>ppt_w</p:attrName>
                                        </p:attrNameLst>
                                      </p:cBhvr>
                                      <p:tavLst>
                                        <p:tav tm="0">
                                          <p:val>
                                            <p:fltVal val="0"/>
                                          </p:val>
                                        </p:tav>
                                        <p:tav tm="100000">
                                          <p:val>
                                            <p:strVal val="#ppt_w"/>
                                          </p:val>
                                        </p:tav>
                                      </p:tavLst>
                                    </p:anim>
                                    <p:anim calcmode="lin" valueType="num">
                                      <p:cBhvr>
                                        <p:cTn id="101" dur="500" fill="hold"/>
                                        <p:tgtEl>
                                          <p:spTgt spid="20"/>
                                        </p:tgtEl>
                                        <p:attrNameLst>
                                          <p:attrName>ppt_h</p:attrName>
                                        </p:attrNameLst>
                                      </p:cBhvr>
                                      <p:tavLst>
                                        <p:tav tm="0">
                                          <p:val>
                                            <p:fltVal val="0"/>
                                          </p:val>
                                        </p:tav>
                                        <p:tav tm="100000">
                                          <p:val>
                                            <p:strVal val="#ppt_h"/>
                                          </p:val>
                                        </p:tav>
                                      </p:tavLst>
                                    </p:anim>
                                    <p:anim calcmode="lin" valueType="num">
                                      <p:cBhvr>
                                        <p:cTn id="102" dur="500" fill="hold"/>
                                        <p:tgtEl>
                                          <p:spTgt spid="20"/>
                                        </p:tgtEl>
                                        <p:attrNameLst>
                                          <p:attrName>ppt_x</p:attrName>
                                        </p:attrNameLst>
                                      </p:cBhvr>
                                      <p:tavLst>
                                        <p:tav tm="0">
                                          <p:val>
                                            <p:fltVal val="0.5"/>
                                          </p:val>
                                        </p:tav>
                                        <p:tav tm="100000">
                                          <p:val>
                                            <p:strVal val="#ppt_x"/>
                                          </p:val>
                                        </p:tav>
                                      </p:tavLst>
                                    </p:anim>
                                    <p:anim calcmode="lin" valueType="num">
                                      <p:cBhvr>
                                        <p:cTn id="103" dur="500" fill="hold"/>
                                        <p:tgtEl>
                                          <p:spTgt spid="20"/>
                                        </p:tgtEl>
                                        <p:attrNameLst>
                                          <p:attrName>ppt_y</p:attrName>
                                        </p:attrNameLst>
                                      </p:cBhvr>
                                      <p:tavLst>
                                        <p:tav tm="0">
                                          <p:val>
                                            <p:fltVal val="0.5"/>
                                          </p:val>
                                        </p:tav>
                                        <p:tav tm="100000">
                                          <p:val>
                                            <p:strVal val="#ppt_y"/>
                                          </p:val>
                                        </p:tav>
                                      </p:tavLst>
                                    </p:anim>
                                  </p:childTnLst>
                                </p:cTn>
                              </p:par>
                              <p:par>
                                <p:cTn id="104" presetID="23" presetClass="entr" presetSubtype="528" fill="hold" grpId="0" nodeType="withEffect">
                                  <p:stCondLst>
                                    <p:cond delay="400"/>
                                  </p:stCondLst>
                                  <p:childTnLst>
                                    <p:set>
                                      <p:cBhvr>
                                        <p:cTn id="105" dur="1" fill="hold">
                                          <p:stCondLst>
                                            <p:cond delay="0"/>
                                          </p:stCondLst>
                                        </p:cTn>
                                        <p:tgtEl>
                                          <p:spTgt spid="21"/>
                                        </p:tgtEl>
                                        <p:attrNameLst>
                                          <p:attrName>style.visibility</p:attrName>
                                        </p:attrNameLst>
                                      </p:cBhvr>
                                      <p:to>
                                        <p:strVal val="visible"/>
                                      </p:to>
                                    </p:set>
                                    <p:anim calcmode="lin" valueType="num">
                                      <p:cBhvr>
                                        <p:cTn id="106" dur="500" fill="hold"/>
                                        <p:tgtEl>
                                          <p:spTgt spid="21"/>
                                        </p:tgtEl>
                                        <p:attrNameLst>
                                          <p:attrName>ppt_w</p:attrName>
                                        </p:attrNameLst>
                                      </p:cBhvr>
                                      <p:tavLst>
                                        <p:tav tm="0">
                                          <p:val>
                                            <p:fltVal val="0"/>
                                          </p:val>
                                        </p:tav>
                                        <p:tav tm="100000">
                                          <p:val>
                                            <p:strVal val="#ppt_w"/>
                                          </p:val>
                                        </p:tav>
                                      </p:tavLst>
                                    </p:anim>
                                    <p:anim calcmode="lin" valueType="num">
                                      <p:cBhvr>
                                        <p:cTn id="107" dur="500" fill="hold"/>
                                        <p:tgtEl>
                                          <p:spTgt spid="21"/>
                                        </p:tgtEl>
                                        <p:attrNameLst>
                                          <p:attrName>ppt_h</p:attrName>
                                        </p:attrNameLst>
                                      </p:cBhvr>
                                      <p:tavLst>
                                        <p:tav tm="0">
                                          <p:val>
                                            <p:fltVal val="0"/>
                                          </p:val>
                                        </p:tav>
                                        <p:tav tm="100000">
                                          <p:val>
                                            <p:strVal val="#ppt_h"/>
                                          </p:val>
                                        </p:tav>
                                      </p:tavLst>
                                    </p:anim>
                                    <p:anim calcmode="lin" valueType="num">
                                      <p:cBhvr>
                                        <p:cTn id="108" dur="500" fill="hold"/>
                                        <p:tgtEl>
                                          <p:spTgt spid="21"/>
                                        </p:tgtEl>
                                        <p:attrNameLst>
                                          <p:attrName>ppt_x</p:attrName>
                                        </p:attrNameLst>
                                      </p:cBhvr>
                                      <p:tavLst>
                                        <p:tav tm="0">
                                          <p:val>
                                            <p:fltVal val="0.5"/>
                                          </p:val>
                                        </p:tav>
                                        <p:tav tm="100000">
                                          <p:val>
                                            <p:strVal val="#ppt_x"/>
                                          </p:val>
                                        </p:tav>
                                      </p:tavLst>
                                    </p:anim>
                                    <p:anim calcmode="lin" valueType="num">
                                      <p:cBhvr>
                                        <p:cTn id="109" dur="500" fill="hold"/>
                                        <p:tgtEl>
                                          <p:spTgt spid="21"/>
                                        </p:tgtEl>
                                        <p:attrNameLst>
                                          <p:attrName>ppt_y</p:attrName>
                                        </p:attrNameLst>
                                      </p:cBhvr>
                                      <p:tavLst>
                                        <p:tav tm="0">
                                          <p:val>
                                            <p:fltVal val="0.5"/>
                                          </p:val>
                                        </p:tav>
                                        <p:tav tm="100000">
                                          <p:val>
                                            <p:strVal val="#ppt_y"/>
                                          </p:val>
                                        </p:tav>
                                      </p:tavLst>
                                    </p:anim>
                                  </p:childTnLst>
                                </p:cTn>
                              </p:par>
                              <p:par>
                                <p:cTn id="110" presetID="23" presetClass="entr" presetSubtype="528" fill="hold" grpId="0" nodeType="withEffect">
                                  <p:stCondLst>
                                    <p:cond delay="600"/>
                                  </p:stCondLst>
                                  <p:childTnLst>
                                    <p:set>
                                      <p:cBhvr>
                                        <p:cTn id="111" dur="1" fill="hold">
                                          <p:stCondLst>
                                            <p:cond delay="0"/>
                                          </p:stCondLst>
                                        </p:cTn>
                                        <p:tgtEl>
                                          <p:spTgt spid="22"/>
                                        </p:tgtEl>
                                        <p:attrNameLst>
                                          <p:attrName>style.visibility</p:attrName>
                                        </p:attrNameLst>
                                      </p:cBhvr>
                                      <p:to>
                                        <p:strVal val="visible"/>
                                      </p:to>
                                    </p:set>
                                    <p:anim calcmode="lin" valueType="num">
                                      <p:cBhvr>
                                        <p:cTn id="112" dur="500" fill="hold"/>
                                        <p:tgtEl>
                                          <p:spTgt spid="22"/>
                                        </p:tgtEl>
                                        <p:attrNameLst>
                                          <p:attrName>ppt_w</p:attrName>
                                        </p:attrNameLst>
                                      </p:cBhvr>
                                      <p:tavLst>
                                        <p:tav tm="0">
                                          <p:val>
                                            <p:fltVal val="0"/>
                                          </p:val>
                                        </p:tav>
                                        <p:tav tm="100000">
                                          <p:val>
                                            <p:strVal val="#ppt_w"/>
                                          </p:val>
                                        </p:tav>
                                      </p:tavLst>
                                    </p:anim>
                                    <p:anim calcmode="lin" valueType="num">
                                      <p:cBhvr>
                                        <p:cTn id="113" dur="500" fill="hold"/>
                                        <p:tgtEl>
                                          <p:spTgt spid="22"/>
                                        </p:tgtEl>
                                        <p:attrNameLst>
                                          <p:attrName>ppt_h</p:attrName>
                                        </p:attrNameLst>
                                      </p:cBhvr>
                                      <p:tavLst>
                                        <p:tav tm="0">
                                          <p:val>
                                            <p:fltVal val="0"/>
                                          </p:val>
                                        </p:tav>
                                        <p:tav tm="100000">
                                          <p:val>
                                            <p:strVal val="#ppt_h"/>
                                          </p:val>
                                        </p:tav>
                                      </p:tavLst>
                                    </p:anim>
                                    <p:anim calcmode="lin" valueType="num">
                                      <p:cBhvr>
                                        <p:cTn id="114" dur="500" fill="hold"/>
                                        <p:tgtEl>
                                          <p:spTgt spid="22"/>
                                        </p:tgtEl>
                                        <p:attrNameLst>
                                          <p:attrName>ppt_x</p:attrName>
                                        </p:attrNameLst>
                                      </p:cBhvr>
                                      <p:tavLst>
                                        <p:tav tm="0">
                                          <p:val>
                                            <p:fltVal val="0.5"/>
                                          </p:val>
                                        </p:tav>
                                        <p:tav tm="100000">
                                          <p:val>
                                            <p:strVal val="#ppt_x"/>
                                          </p:val>
                                        </p:tav>
                                      </p:tavLst>
                                    </p:anim>
                                    <p:anim calcmode="lin" valueType="num">
                                      <p:cBhvr>
                                        <p:cTn id="115" dur="500" fill="hold"/>
                                        <p:tgtEl>
                                          <p:spTgt spid="22"/>
                                        </p:tgtEl>
                                        <p:attrNameLst>
                                          <p:attrName>ppt_y</p:attrName>
                                        </p:attrNameLst>
                                      </p:cBhvr>
                                      <p:tavLst>
                                        <p:tav tm="0">
                                          <p:val>
                                            <p:fltVal val="0.5"/>
                                          </p:val>
                                        </p:tav>
                                        <p:tav tm="100000">
                                          <p:val>
                                            <p:strVal val="#ppt_y"/>
                                          </p:val>
                                        </p:tav>
                                      </p:tavLst>
                                    </p:anim>
                                  </p:childTnLst>
                                </p:cTn>
                              </p:par>
                            </p:childTnLst>
                          </p:cTn>
                        </p:par>
                        <p:par>
                          <p:cTn id="116" fill="hold">
                            <p:stCondLst>
                              <p:cond delay="6650"/>
                            </p:stCondLst>
                            <p:childTnLst>
                              <p:par>
                                <p:cTn id="117" presetID="27" presetClass="entr" presetSubtype="0" fill="hold" grpId="0" nodeType="afterEffect">
                                  <p:stCondLst>
                                    <p:cond delay="0"/>
                                  </p:stCondLst>
                                  <p:iterate type="lt">
                                    <p:tmPct val="30000"/>
                                  </p:iterate>
                                  <p:childTnLst>
                                    <p:set>
                                      <p:cBhvr>
                                        <p:cTn id="118" dur="1" fill="hold">
                                          <p:stCondLst>
                                            <p:cond delay="0"/>
                                          </p:stCondLst>
                                        </p:cTn>
                                        <p:tgtEl>
                                          <p:spTgt spid="29"/>
                                        </p:tgtEl>
                                        <p:attrNameLst>
                                          <p:attrName>style.visibility</p:attrName>
                                        </p:attrNameLst>
                                      </p:cBhvr>
                                      <p:to>
                                        <p:strVal val="visible"/>
                                      </p:to>
                                    </p:set>
                                    <p:anim calcmode="discrete" valueType="clr">
                                      <p:cBhvr override="childStyle">
                                        <p:cTn id="119" dur="100"/>
                                        <p:tgtEl>
                                          <p:spTgt spid="29"/>
                                        </p:tgtEl>
                                        <p:attrNameLst>
                                          <p:attrName>style.color</p:attrName>
                                        </p:attrNameLst>
                                      </p:cBhvr>
                                      <p:tavLst>
                                        <p:tav tm="0">
                                          <p:val>
                                            <p:clrVal>
                                              <a:schemeClr val="bg1"/>
                                            </p:clrVal>
                                          </p:val>
                                        </p:tav>
                                        <p:tav tm="50000">
                                          <p:val>
                                            <p:clrVal>
                                              <a:schemeClr val="bg1"/>
                                            </p:clrVal>
                                          </p:val>
                                        </p:tav>
                                      </p:tavLst>
                                    </p:anim>
                                    <p:anim calcmode="discrete" valueType="clr">
                                      <p:cBhvr>
                                        <p:cTn id="120" dur="100"/>
                                        <p:tgtEl>
                                          <p:spTgt spid="29"/>
                                        </p:tgtEl>
                                        <p:attrNameLst>
                                          <p:attrName>fillcolor</p:attrName>
                                        </p:attrNameLst>
                                      </p:cBhvr>
                                      <p:tavLst>
                                        <p:tav tm="0">
                                          <p:val>
                                            <p:clrVal>
                                              <a:schemeClr val="accent2"/>
                                            </p:clrVal>
                                          </p:val>
                                        </p:tav>
                                        <p:tav tm="50000">
                                          <p:val>
                                            <p:clrVal>
                                              <a:schemeClr val="hlink"/>
                                            </p:clrVal>
                                          </p:val>
                                        </p:tav>
                                      </p:tavLst>
                                    </p:anim>
                                    <p:set>
                                      <p:cBhvr>
                                        <p:cTn id="121" dur="100"/>
                                        <p:tgtEl>
                                          <p:spTgt spid="29"/>
                                        </p:tgtEl>
                                        <p:attrNameLst>
                                          <p:attrName>fill.type</p:attrName>
                                        </p:attrNameLst>
                                      </p:cBhvr>
                                      <p:to>
                                        <p:strVal val="solid"/>
                                      </p:to>
                                    </p:set>
                                  </p:childTnLst>
                                </p:cTn>
                              </p:par>
                              <p:par>
                                <p:cTn id="122" presetID="27" presetClass="entr" presetSubtype="0" fill="hold" grpId="0" nodeType="withEffect">
                                  <p:stCondLst>
                                    <p:cond delay="300"/>
                                  </p:stCondLst>
                                  <p:iterate type="lt">
                                    <p:tmPct val="30000"/>
                                  </p:iterate>
                                  <p:childTnLst>
                                    <p:set>
                                      <p:cBhvr>
                                        <p:cTn id="123" dur="1" fill="hold">
                                          <p:stCondLst>
                                            <p:cond delay="0"/>
                                          </p:stCondLst>
                                        </p:cTn>
                                        <p:tgtEl>
                                          <p:spTgt spid="31"/>
                                        </p:tgtEl>
                                        <p:attrNameLst>
                                          <p:attrName>style.visibility</p:attrName>
                                        </p:attrNameLst>
                                      </p:cBhvr>
                                      <p:to>
                                        <p:strVal val="visible"/>
                                      </p:to>
                                    </p:set>
                                    <p:anim calcmode="discrete" valueType="clr">
                                      <p:cBhvr override="childStyle">
                                        <p:cTn id="124" dur="100"/>
                                        <p:tgtEl>
                                          <p:spTgt spid="31"/>
                                        </p:tgtEl>
                                        <p:attrNameLst>
                                          <p:attrName>style.color</p:attrName>
                                        </p:attrNameLst>
                                      </p:cBhvr>
                                      <p:tavLst>
                                        <p:tav tm="0">
                                          <p:val>
                                            <p:clrVal>
                                              <a:schemeClr val="bg1"/>
                                            </p:clrVal>
                                          </p:val>
                                        </p:tav>
                                        <p:tav tm="50000">
                                          <p:val>
                                            <p:clrVal>
                                              <a:schemeClr val="bg1"/>
                                            </p:clrVal>
                                          </p:val>
                                        </p:tav>
                                      </p:tavLst>
                                    </p:anim>
                                    <p:anim calcmode="discrete" valueType="clr">
                                      <p:cBhvr>
                                        <p:cTn id="125" dur="100"/>
                                        <p:tgtEl>
                                          <p:spTgt spid="31"/>
                                        </p:tgtEl>
                                        <p:attrNameLst>
                                          <p:attrName>fillcolor</p:attrName>
                                        </p:attrNameLst>
                                      </p:cBhvr>
                                      <p:tavLst>
                                        <p:tav tm="0">
                                          <p:val>
                                            <p:clrVal>
                                              <a:schemeClr val="accent2"/>
                                            </p:clrVal>
                                          </p:val>
                                        </p:tav>
                                        <p:tav tm="50000">
                                          <p:val>
                                            <p:clrVal>
                                              <a:schemeClr val="hlink"/>
                                            </p:clrVal>
                                          </p:val>
                                        </p:tav>
                                      </p:tavLst>
                                    </p:anim>
                                    <p:set>
                                      <p:cBhvr>
                                        <p:cTn id="126" dur="100"/>
                                        <p:tgtEl>
                                          <p:spTgt spid="31"/>
                                        </p:tgtEl>
                                        <p:attrNameLst>
                                          <p:attrName>fill.type</p:attrName>
                                        </p:attrNameLst>
                                      </p:cBhvr>
                                      <p:to>
                                        <p:strVal val="solid"/>
                                      </p:to>
                                    </p:set>
                                  </p:childTnLst>
                                </p:cTn>
                              </p:par>
                              <p:par>
                                <p:cTn id="127" presetID="27" presetClass="entr" presetSubtype="0" fill="hold" grpId="0" nodeType="withEffect">
                                  <p:stCondLst>
                                    <p:cond delay="600"/>
                                  </p:stCondLst>
                                  <p:iterate type="lt">
                                    <p:tmPct val="30000"/>
                                  </p:iterate>
                                  <p:childTnLst>
                                    <p:set>
                                      <p:cBhvr>
                                        <p:cTn id="128" dur="1" fill="hold">
                                          <p:stCondLst>
                                            <p:cond delay="0"/>
                                          </p:stCondLst>
                                        </p:cTn>
                                        <p:tgtEl>
                                          <p:spTgt spid="32"/>
                                        </p:tgtEl>
                                        <p:attrNameLst>
                                          <p:attrName>style.visibility</p:attrName>
                                        </p:attrNameLst>
                                      </p:cBhvr>
                                      <p:to>
                                        <p:strVal val="visible"/>
                                      </p:to>
                                    </p:set>
                                    <p:anim calcmode="discrete" valueType="clr">
                                      <p:cBhvr override="childStyle">
                                        <p:cTn id="129" dur="100"/>
                                        <p:tgtEl>
                                          <p:spTgt spid="32"/>
                                        </p:tgtEl>
                                        <p:attrNameLst>
                                          <p:attrName>style.color</p:attrName>
                                        </p:attrNameLst>
                                      </p:cBhvr>
                                      <p:tavLst>
                                        <p:tav tm="0">
                                          <p:val>
                                            <p:clrVal>
                                              <a:schemeClr val="bg1"/>
                                            </p:clrVal>
                                          </p:val>
                                        </p:tav>
                                        <p:tav tm="50000">
                                          <p:val>
                                            <p:clrVal>
                                              <a:schemeClr val="bg1"/>
                                            </p:clrVal>
                                          </p:val>
                                        </p:tav>
                                      </p:tavLst>
                                    </p:anim>
                                    <p:anim calcmode="discrete" valueType="clr">
                                      <p:cBhvr>
                                        <p:cTn id="130" dur="100"/>
                                        <p:tgtEl>
                                          <p:spTgt spid="32"/>
                                        </p:tgtEl>
                                        <p:attrNameLst>
                                          <p:attrName>fillcolor</p:attrName>
                                        </p:attrNameLst>
                                      </p:cBhvr>
                                      <p:tavLst>
                                        <p:tav tm="0">
                                          <p:val>
                                            <p:clrVal>
                                              <a:schemeClr val="accent2"/>
                                            </p:clrVal>
                                          </p:val>
                                        </p:tav>
                                        <p:tav tm="50000">
                                          <p:val>
                                            <p:clrVal>
                                              <a:schemeClr val="hlink"/>
                                            </p:clrVal>
                                          </p:val>
                                        </p:tav>
                                      </p:tavLst>
                                    </p:anim>
                                    <p:set>
                                      <p:cBhvr>
                                        <p:cTn id="131" dur="100"/>
                                        <p:tgtEl>
                                          <p:spTgt spid="32"/>
                                        </p:tgtEl>
                                        <p:attrNameLst>
                                          <p:attrName>fill.type</p:attrName>
                                        </p:attrNameLst>
                                      </p:cBhvr>
                                      <p:to>
                                        <p:strVal val="solid"/>
                                      </p:to>
                                    </p:set>
                                  </p:childTnLst>
                                </p:cTn>
                              </p:par>
                              <p:par>
                                <p:cTn id="132" presetID="27" presetClass="entr" presetSubtype="0" fill="hold" grpId="0" nodeType="withEffect">
                                  <p:stCondLst>
                                    <p:cond delay="900"/>
                                  </p:stCondLst>
                                  <p:iterate type="lt">
                                    <p:tmPct val="30000"/>
                                  </p:iterate>
                                  <p:childTnLst>
                                    <p:set>
                                      <p:cBhvr>
                                        <p:cTn id="133" dur="1" fill="hold">
                                          <p:stCondLst>
                                            <p:cond delay="0"/>
                                          </p:stCondLst>
                                        </p:cTn>
                                        <p:tgtEl>
                                          <p:spTgt spid="33"/>
                                        </p:tgtEl>
                                        <p:attrNameLst>
                                          <p:attrName>style.visibility</p:attrName>
                                        </p:attrNameLst>
                                      </p:cBhvr>
                                      <p:to>
                                        <p:strVal val="visible"/>
                                      </p:to>
                                    </p:set>
                                    <p:anim calcmode="discrete" valueType="clr">
                                      <p:cBhvr override="childStyle">
                                        <p:cTn id="134" dur="100"/>
                                        <p:tgtEl>
                                          <p:spTgt spid="33"/>
                                        </p:tgtEl>
                                        <p:attrNameLst>
                                          <p:attrName>style.color</p:attrName>
                                        </p:attrNameLst>
                                      </p:cBhvr>
                                      <p:tavLst>
                                        <p:tav tm="0">
                                          <p:val>
                                            <p:clrVal>
                                              <a:schemeClr val="bg1"/>
                                            </p:clrVal>
                                          </p:val>
                                        </p:tav>
                                        <p:tav tm="50000">
                                          <p:val>
                                            <p:clrVal>
                                              <a:schemeClr val="bg1"/>
                                            </p:clrVal>
                                          </p:val>
                                        </p:tav>
                                      </p:tavLst>
                                    </p:anim>
                                    <p:anim calcmode="discrete" valueType="clr">
                                      <p:cBhvr>
                                        <p:cTn id="135" dur="100"/>
                                        <p:tgtEl>
                                          <p:spTgt spid="33"/>
                                        </p:tgtEl>
                                        <p:attrNameLst>
                                          <p:attrName>fillcolor</p:attrName>
                                        </p:attrNameLst>
                                      </p:cBhvr>
                                      <p:tavLst>
                                        <p:tav tm="0">
                                          <p:val>
                                            <p:clrVal>
                                              <a:schemeClr val="accent2"/>
                                            </p:clrVal>
                                          </p:val>
                                        </p:tav>
                                        <p:tav tm="50000">
                                          <p:val>
                                            <p:clrVal>
                                              <a:schemeClr val="hlink"/>
                                            </p:clrVal>
                                          </p:val>
                                        </p:tav>
                                      </p:tavLst>
                                    </p:anim>
                                    <p:set>
                                      <p:cBhvr>
                                        <p:cTn id="136" dur="100"/>
                                        <p:tgtEl>
                                          <p:spTgt spid="3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1"/>
            <a:ext cx="9156700" cy="5143501"/>
          </a:xfrm>
          <a:prstGeom prst="rect">
            <a:avLst/>
          </a:prstGeom>
        </p:spPr>
      </p:pic>
      <p:sp>
        <p:nvSpPr>
          <p:cNvPr id="5" name="文本框 4"/>
          <p:cNvSpPr txBox="1"/>
          <p:nvPr/>
        </p:nvSpPr>
        <p:spPr>
          <a:xfrm>
            <a:off x="1905000" y="1282700"/>
            <a:ext cx="5032147" cy="923330"/>
          </a:xfrm>
          <a:prstGeom prst="rect">
            <a:avLst/>
          </a:prstGeom>
          <a:noFill/>
        </p:spPr>
        <p:txBody>
          <a:bodyPr wrap="none" rtlCol="0">
            <a:spAutoFit/>
          </a:bodyPr>
          <a:lstStyle/>
          <a:p>
            <a:r>
              <a:rPr lang="zh-CN" altLang="en-US" sz="5400" b="1" dirty="0" smtClean="0">
                <a:gradFill flip="none" rotWithShape="1">
                  <a:gsLst>
                    <a:gs pos="0">
                      <a:srgbClr val="DE0824"/>
                    </a:gs>
                    <a:gs pos="36000">
                      <a:srgbClr val="E12913"/>
                    </a:gs>
                    <a:gs pos="71000">
                      <a:srgbClr val="F4AD2D"/>
                    </a:gs>
                    <a:gs pos="100000">
                      <a:srgbClr val="FCE538"/>
                    </a:gs>
                  </a:gsLst>
                  <a:lin ang="16200000" scaled="1"/>
                  <a:tileRect/>
                </a:gradFill>
                <a:latin typeface="微软雅黑" panose="020B0503020204020204" pitchFamily="34" charset="-122"/>
                <a:ea typeface="微软雅黑" panose="020B0503020204020204" pitchFamily="34" charset="-122"/>
              </a:rPr>
              <a:t>创业融资计划书</a:t>
            </a:r>
            <a:endParaRPr lang="zh-CN" altLang="en-US" sz="5400" b="1" dirty="0">
              <a:gradFill flip="none" rotWithShape="1">
                <a:gsLst>
                  <a:gs pos="0">
                    <a:srgbClr val="DE0824"/>
                  </a:gs>
                  <a:gs pos="36000">
                    <a:srgbClr val="E12913"/>
                  </a:gs>
                  <a:gs pos="71000">
                    <a:srgbClr val="F4AD2D"/>
                  </a:gs>
                  <a:gs pos="100000">
                    <a:srgbClr val="FCE538"/>
                  </a:gs>
                </a:gsLst>
                <a:lin ang="16200000" scaled="1"/>
                <a:tileRect/>
              </a:gradFill>
              <a:latin typeface="微软雅黑" panose="020B0503020204020204" pitchFamily="34" charset="-122"/>
              <a:ea typeface="微软雅黑" panose="020B0503020204020204" pitchFamily="34" charset="-122"/>
            </a:endParaRPr>
          </a:p>
        </p:txBody>
      </p:sp>
      <p:sp>
        <p:nvSpPr>
          <p:cNvPr id="6" name="文本框 5"/>
          <p:cNvSpPr txBox="1"/>
          <p:nvPr/>
        </p:nvSpPr>
        <p:spPr>
          <a:xfrm>
            <a:off x="3405410" y="2340916"/>
            <a:ext cx="2031325" cy="461665"/>
          </a:xfrm>
          <a:prstGeom prst="rect">
            <a:avLst/>
          </a:prstGeom>
          <a:noFill/>
        </p:spPr>
        <p:txBody>
          <a:bodyPr wrap="none" rtlCol="0">
            <a:spAutoFit/>
          </a:bodyPr>
          <a:lstStyle/>
          <a:p>
            <a:r>
              <a:rPr lang="zh-CN" altLang="en-US" sz="2400" b="1" dirty="0" smtClean="0">
                <a:latin typeface="微软雅黑" panose="020B0503020204020204" pitchFamily="34" charset="-122"/>
                <a:ea typeface="微软雅黑" panose="020B0503020204020204" pitchFamily="34" charset="-122"/>
              </a:rPr>
              <a:t>感谢您的观看</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65207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750"/>
                                        <p:tgtEl>
                                          <p:spTgt spid="5"/>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79834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1"/>
            <a:ext cx="9156700" cy="5143501"/>
          </a:xfrm>
          <a:prstGeom prst="rect">
            <a:avLst/>
          </a:prstGeom>
        </p:spPr>
      </p:pic>
      <p:grpSp>
        <p:nvGrpSpPr>
          <p:cNvPr id="5" name="组合 4"/>
          <p:cNvGrpSpPr/>
          <p:nvPr/>
        </p:nvGrpSpPr>
        <p:grpSpPr>
          <a:xfrm>
            <a:off x="3107097" y="1636531"/>
            <a:ext cx="2427685" cy="571500"/>
            <a:chOff x="3107097" y="1636531"/>
            <a:chExt cx="2427685" cy="571500"/>
          </a:xfrm>
        </p:grpSpPr>
        <p:sp>
          <p:nvSpPr>
            <p:cNvPr id="2" name="圆角矩形 1"/>
            <p:cNvSpPr/>
            <p:nvPr/>
          </p:nvSpPr>
          <p:spPr>
            <a:xfrm>
              <a:off x="3107097" y="1661931"/>
              <a:ext cx="711200" cy="5461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01</a:t>
              </a:r>
              <a:endParaRPr lang="zh-CN" altLang="en-US" sz="2800" b="1" dirty="0"/>
            </a:p>
          </p:txBody>
        </p:sp>
        <p:sp>
          <p:nvSpPr>
            <p:cNvPr id="3" name="文本框 2"/>
            <p:cNvSpPr txBox="1"/>
            <p:nvPr/>
          </p:nvSpPr>
          <p:spPr>
            <a:xfrm>
              <a:off x="3913825" y="1636531"/>
              <a:ext cx="1620957" cy="523220"/>
            </a:xfrm>
            <a:prstGeom prst="rect">
              <a:avLst/>
            </a:prstGeom>
            <a:noFill/>
          </p:spPr>
          <p:txBody>
            <a:bodyPr wrap="non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第一部分</a:t>
              </a:r>
            </a:p>
          </p:txBody>
        </p:sp>
      </p:grpSp>
      <p:sp>
        <p:nvSpPr>
          <p:cNvPr id="13" name="文本框 12"/>
          <p:cNvSpPr txBox="1"/>
          <p:nvPr/>
        </p:nvSpPr>
        <p:spPr>
          <a:xfrm>
            <a:off x="355600" y="203200"/>
            <a:ext cx="1481496" cy="769441"/>
          </a:xfrm>
          <a:prstGeom prst="rect">
            <a:avLst/>
          </a:prstGeom>
          <a:noFill/>
        </p:spPr>
        <p:txBody>
          <a:bodyPr wrap="none" rtlCol="0">
            <a:spAutoFit/>
          </a:bodyPr>
          <a:lstStyle/>
          <a:p>
            <a:r>
              <a:rPr lang="zh-CN" altLang="en-US" sz="4400" b="1" dirty="0" smtClean="0">
                <a:latin typeface="微软雅黑" panose="020B0503020204020204" pitchFamily="34" charset="-122"/>
                <a:ea typeface="微软雅黑" panose="020B0503020204020204" pitchFamily="34" charset="-122"/>
              </a:rPr>
              <a:t>导 读</a:t>
            </a:r>
            <a:endParaRPr lang="zh-CN" altLang="en-US" sz="44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837096" y="2326447"/>
            <a:ext cx="4801314"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单击添加您的文字标题</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172199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250" fill="hold"/>
                                        <p:tgtEl>
                                          <p:spTgt spid="5"/>
                                        </p:tgtEl>
                                        <p:attrNameLst>
                                          <p:attrName>ppt_w</p:attrName>
                                        </p:attrNameLst>
                                      </p:cBhvr>
                                      <p:tavLst>
                                        <p:tav tm="0">
                                          <p:val>
                                            <p:fltVal val="0"/>
                                          </p:val>
                                        </p:tav>
                                        <p:tav tm="100000">
                                          <p:val>
                                            <p:strVal val="#ppt_w"/>
                                          </p:val>
                                        </p:tav>
                                      </p:tavLst>
                                    </p:anim>
                                    <p:anim calcmode="lin" valueType="num">
                                      <p:cBhvr>
                                        <p:cTn id="8" dur="1250" fill="hold"/>
                                        <p:tgtEl>
                                          <p:spTgt spid="5"/>
                                        </p:tgtEl>
                                        <p:attrNameLst>
                                          <p:attrName>ppt_h</p:attrName>
                                        </p:attrNameLst>
                                      </p:cBhvr>
                                      <p:tavLst>
                                        <p:tav tm="0">
                                          <p:val>
                                            <p:fltVal val="0"/>
                                          </p:val>
                                        </p:tav>
                                        <p:tav tm="100000">
                                          <p:val>
                                            <p:strVal val="#ppt_h"/>
                                          </p:val>
                                        </p:tav>
                                      </p:tavLst>
                                    </p:anim>
                                    <p:anim calcmode="lin" valueType="num">
                                      <p:cBhvr>
                                        <p:cTn id="9" dur="1250" fill="hold"/>
                                        <p:tgtEl>
                                          <p:spTgt spid="5"/>
                                        </p:tgtEl>
                                        <p:attrNameLst>
                                          <p:attrName>style.rotation</p:attrName>
                                        </p:attrNameLst>
                                      </p:cBhvr>
                                      <p:tavLst>
                                        <p:tav tm="0">
                                          <p:val>
                                            <p:fltVal val="360"/>
                                          </p:val>
                                        </p:tav>
                                        <p:tav tm="100000">
                                          <p:val>
                                            <p:fltVal val="0"/>
                                          </p:val>
                                        </p:tav>
                                      </p:tavLst>
                                    </p:anim>
                                    <p:animEffect transition="in" filter="fade">
                                      <p:cBhvr>
                                        <p:cTn id="10" dur="1250"/>
                                        <p:tgtEl>
                                          <p:spTgt spid="5"/>
                                        </p:tgtEl>
                                      </p:cBhvr>
                                    </p:animEffect>
                                  </p:childTnLst>
                                </p:cTn>
                              </p:par>
                            </p:childTnLst>
                          </p:cTn>
                        </p:par>
                        <p:par>
                          <p:cTn id="11" fill="hold">
                            <p:stCondLst>
                              <p:cond delay="1250"/>
                            </p:stCondLst>
                            <p:childTnLst>
                              <p:par>
                                <p:cTn id="12" presetID="16" presetClass="entr" presetSubtype="2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barn(inVertical)">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87719" y="1362541"/>
            <a:ext cx="6231994" cy="3019932"/>
          </a:xfrm>
          <a:prstGeom prst="rect">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 name="椭圆 2"/>
          <p:cNvSpPr/>
          <p:nvPr/>
        </p:nvSpPr>
        <p:spPr>
          <a:xfrm>
            <a:off x="851146" y="2263224"/>
            <a:ext cx="1213335" cy="12185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4" name="椭圆 3"/>
          <p:cNvSpPr/>
          <p:nvPr/>
        </p:nvSpPr>
        <p:spPr>
          <a:xfrm>
            <a:off x="7083139" y="2263224"/>
            <a:ext cx="1213335" cy="121856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5" name="矩形 4"/>
          <p:cNvSpPr/>
          <p:nvPr/>
        </p:nvSpPr>
        <p:spPr>
          <a:xfrm>
            <a:off x="4009020" y="2256385"/>
            <a:ext cx="1366584" cy="313960"/>
          </a:xfrm>
          <a:prstGeom prst="rect">
            <a:avLst/>
          </a:prstGeom>
        </p:spPr>
        <p:txBody>
          <a:bodyPr wrap="none" lIns="67099" tIns="33549" rIns="67099" bIns="33549">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6" name="矩形 5"/>
          <p:cNvSpPr/>
          <p:nvPr/>
        </p:nvSpPr>
        <p:spPr>
          <a:xfrm>
            <a:off x="4009020" y="3216886"/>
            <a:ext cx="1366584" cy="313960"/>
          </a:xfrm>
          <a:prstGeom prst="rect">
            <a:avLst/>
          </a:prstGeom>
        </p:spPr>
        <p:txBody>
          <a:bodyPr wrap="none" lIns="67099" tIns="33549" rIns="67099" bIns="33549">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600" b="0" i="0" u="none" strike="noStrike" kern="1200" cap="none" spc="0" normalizeH="0" baseline="0" noProof="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7" name="上箭头 6"/>
          <p:cNvSpPr/>
          <p:nvPr/>
        </p:nvSpPr>
        <p:spPr>
          <a:xfrm>
            <a:off x="4049802" y="1650522"/>
            <a:ext cx="1107827" cy="529813"/>
          </a:xfrm>
          <a:prstGeom prst="upArrow">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上箭头 7"/>
          <p:cNvSpPr/>
          <p:nvPr/>
        </p:nvSpPr>
        <p:spPr>
          <a:xfrm flipV="1">
            <a:off x="4049802" y="3587755"/>
            <a:ext cx="1107827" cy="529813"/>
          </a:xfrm>
          <a:prstGeom prst="upArrow">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矩形 8"/>
          <p:cNvSpPr/>
          <p:nvPr/>
        </p:nvSpPr>
        <p:spPr>
          <a:xfrm>
            <a:off x="2895874" y="4223531"/>
            <a:ext cx="3323483" cy="3178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10" name="矩形 9"/>
          <p:cNvSpPr/>
          <p:nvPr/>
        </p:nvSpPr>
        <p:spPr>
          <a:xfrm>
            <a:off x="2895874" y="1203598"/>
            <a:ext cx="3323483" cy="317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点击添加文本</a:t>
            </a:r>
          </a:p>
        </p:txBody>
      </p:sp>
      <p:sp>
        <p:nvSpPr>
          <p:cNvPr id="11" name="五边形 2"/>
          <p:cNvSpPr/>
          <p:nvPr/>
        </p:nvSpPr>
        <p:spPr>
          <a:xfrm>
            <a:off x="2434221" y="2912244"/>
            <a:ext cx="4338992"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五边形 2"/>
          <p:cNvSpPr/>
          <p:nvPr/>
        </p:nvSpPr>
        <p:spPr>
          <a:xfrm flipH="1">
            <a:off x="2434221" y="2594356"/>
            <a:ext cx="4338992"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723563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barn(outVertical)">
                                      <p:cBhvr>
                                        <p:cTn id="43" dur="500"/>
                                        <p:tgtEl>
                                          <p:spTgt spid="10"/>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barn(outVertical)">
                                      <p:cBhvr>
                                        <p:cTn id="46" dur="500"/>
                                        <p:tgtEl>
                                          <p:spTgt spid="9"/>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barn(outVertical)">
                                      <p:cBhvr>
                                        <p:cTn id="5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animBg="1"/>
      <p:bldP spid="8" grpId="0" animBg="1"/>
      <p:bldP spid="9" grpId="0" animBg="1"/>
      <p:bldP spid="10" grpId="0"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2029637" y="3546478"/>
            <a:ext cx="5843192" cy="642789"/>
          </a:xfrm>
          <a:prstGeom prst="round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p>
        </p:txBody>
      </p:sp>
      <p:sp>
        <p:nvSpPr>
          <p:cNvPr id="18" name="圆角矩形 17"/>
          <p:cNvSpPr/>
          <p:nvPr/>
        </p:nvSpPr>
        <p:spPr>
          <a:xfrm>
            <a:off x="1394405" y="2566820"/>
            <a:ext cx="5758732" cy="642789"/>
          </a:xfrm>
          <a:prstGeom prst="round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p>
        </p:txBody>
      </p:sp>
      <p:sp>
        <p:nvSpPr>
          <p:cNvPr id="19" name="圆角矩形 18"/>
          <p:cNvSpPr/>
          <p:nvPr/>
        </p:nvSpPr>
        <p:spPr>
          <a:xfrm>
            <a:off x="2029637" y="1566927"/>
            <a:ext cx="5843192" cy="642789"/>
          </a:xfrm>
          <a:prstGeom prst="roundRect">
            <a:avLst/>
          </a:prstGeom>
          <a:noFill/>
          <a:ln w="603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p>
        </p:txBody>
      </p:sp>
      <p:grpSp>
        <p:nvGrpSpPr>
          <p:cNvPr id="20" name="Group 5"/>
          <p:cNvGrpSpPr>
            <a:grpSpLocks/>
          </p:cNvGrpSpPr>
          <p:nvPr/>
        </p:nvGrpSpPr>
        <p:grpSpPr bwMode="auto">
          <a:xfrm>
            <a:off x="1394404" y="1377662"/>
            <a:ext cx="927868" cy="927282"/>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rgbClr val="C00000"/>
              </a:solidFill>
              <a:round/>
              <a:headEnd/>
              <a:tailEnd/>
            </a:ln>
          </p:spPr>
          <p:txBody>
            <a:bodyPr wrap="none" anchor="ctr"/>
            <a:lstStyle/>
            <a:p>
              <a:endParaRPr lang="zh-CN" altLang="en-US" sz="1012">
                <a:latin typeface="Calibri" pitchFamily="34" charset="0"/>
                <a:cs typeface="Arial" charset="0"/>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rgbClr val="C00000"/>
              </a:solidFill>
              <a:round/>
              <a:headEnd/>
              <a:tailEnd/>
            </a:ln>
            <a:extLst/>
          </p:spPr>
          <p:txBody>
            <a:bodyPr wrap="none" anchor="ctr"/>
            <a:lstStyle/>
            <a:p>
              <a:endParaRPr lang="zh-CN" altLang="en-US" sz="1012">
                <a:latin typeface="Calibri" pitchFamily="34" charset="0"/>
                <a:cs typeface="Arial" charset="0"/>
              </a:endParaRPr>
            </a:p>
          </p:txBody>
        </p:sp>
        <p:sp>
          <p:nvSpPr>
            <p:cNvPr id="23" name="Oval 8"/>
            <p:cNvSpPr>
              <a:spLocks noChangeArrowheads="1"/>
            </p:cNvSpPr>
            <p:nvPr/>
          </p:nvSpPr>
          <p:spPr bwMode="lt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012">
                <a:latin typeface="Calibri" pitchFamily="34" charset="0"/>
                <a:cs typeface="Arial" charset="0"/>
              </a:endParaRPr>
            </a:p>
          </p:txBody>
        </p:sp>
      </p:grpSp>
      <p:grpSp>
        <p:nvGrpSpPr>
          <p:cNvPr id="24" name="Group 12"/>
          <p:cNvGrpSpPr>
            <a:grpSpLocks/>
          </p:cNvGrpSpPr>
          <p:nvPr/>
        </p:nvGrpSpPr>
        <p:grpSpPr bwMode="auto">
          <a:xfrm>
            <a:off x="6899757" y="2393031"/>
            <a:ext cx="927868" cy="927283"/>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rgbClr val="C00000"/>
              </a:solidFill>
              <a:round/>
              <a:headEnd/>
              <a:tailEnd/>
            </a:ln>
          </p:spPr>
          <p:txBody>
            <a:bodyPr wrap="none" anchor="ctr"/>
            <a:lstStyle/>
            <a:p>
              <a:endParaRPr lang="zh-CN" altLang="en-US" sz="1012">
                <a:latin typeface="Calibri" pitchFamily="34" charset="0"/>
                <a:cs typeface="Arial" charset="0"/>
              </a:endParaRPr>
            </a:p>
          </p:txBody>
        </p:sp>
        <p:sp>
          <p:nvSpPr>
            <p:cNvPr id="26" name="Oval 14"/>
            <p:cNvSpPr>
              <a:spLocks noChangeArrowheads="1"/>
            </p:cNvSpPr>
            <p:nvPr/>
          </p:nvSpPr>
          <p:spPr bwMode="gray">
            <a:xfrm>
              <a:off x="836" y="879"/>
              <a:ext cx="758" cy="758"/>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012">
                <a:latin typeface="Calibri" pitchFamily="34" charset="0"/>
                <a:cs typeface="Arial" charset="0"/>
              </a:endParaRPr>
            </a:p>
          </p:txBody>
        </p:sp>
        <p:sp>
          <p:nvSpPr>
            <p:cNvPr id="27" name="Oval 15"/>
            <p:cNvSpPr>
              <a:spLocks noChangeArrowheads="1"/>
            </p:cNvSpPr>
            <p:nvPr/>
          </p:nvSpPr>
          <p:spPr bwMode="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012">
                <a:latin typeface="Calibri" pitchFamily="34" charset="0"/>
                <a:cs typeface="Arial" charset="0"/>
              </a:endParaRPr>
            </a:p>
          </p:txBody>
        </p:sp>
      </p:grpSp>
      <p:grpSp>
        <p:nvGrpSpPr>
          <p:cNvPr id="28" name="Group 19"/>
          <p:cNvGrpSpPr>
            <a:grpSpLocks/>
          </p:cNvGrpSpPr>
          <p:nvPr/>
        </p:nvGrpSpPr>
        <p:grpSpPr bwMode="auto">
          <a:xfrm>
            <a:off x="1387267" y="3426254"/>
            <a:ext cx="927868" cy="927283"/>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rgbClr val="C00000"/>
              </a:solidFill>
              <a:round/>
              <a:headEnd/>
              <a:tailEnd/>
            </a:ln>
          </p:spPr>
          <p:txBody>
            <a:bodyPr wrap="none" anchor="ctr"/>
            <a:lstStyle/>
            <a:p>
              <a:endParaRPr lang="zh-CN" altLang="en-US" sz="1012">
                <a:latin typeface="Calibri" pitchFamily="34" charset="0"/>
                <a:cs typeface="Arial" charset="0"/>
              </a:endParaRPr>
            </a:p>
          </p:txBody>
        </p:sp>
        <p:sp>
          <p:nvSpPr>
            <p:cNvPr id="30" name="Oval 21"/>
            <p:cNvSpPr>
              <a:spLocks noChangeArrowheads="1"/>
            </p:cNvSpPr>
            <p:nvPr/>
          </p:nvSpPr>
          <p:spPr bwMode="ltGray">
            <a:xfrm>
              <a:off x="836" y="879"/>
              <a:ext cx="758" cy="758"/>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012">
                <a:latin typeface="Calibri" pitchFamily="34" charset="0"/>
                <a:cs typeface="Arial" charset="0"/>
              </a:endParaRPr>
            </a:p>
          </p:txBody>
        </p:sp>
        <p:sp>
          <p:nvSpPr>
            <p:cNvPr id="31" name="Oval 22"/>
            <p:cNvSpPr>
              <a:spLocks noChangeArrowheads="1"/>
            </p:cNvSpPr>
            <p:nvPr/>
          </p:nvSpPr>
          <p:spPr bwMode="lt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1012">
                <a:latin typeface="Calibri" pitchFamily="34" charset="0"/>
                <a:cs typeface="Arial" charset="0"/>
              </a:endParaRPr>
            </a:p>
          </p:txBody>
        </p:sp>
      </p:grpSp>
      <p:sp>
        <p:nvSpPr>
          <p:cNvPr id="32" name="TextBox 69"/>
          <p:cNvSpPr txBox="1"/>
          <p:nvPr/>
        </p:nvSpPr>
        <p:spPr>
          <a:xfrm>
            <a:off x="1403812" y="1692304"/>
            <a:ext cx="910025" cy="323165"/>
          </a:xfrm>
          <a:prstGeom prst="rect">
            <a:avLst/>
          </a:prstGeom>
          <a:noFill/>
        </p:spPr>
        <p:txBody>
          <a:bodyPr>
            <a:spAutoFit/>
          </a:bodyPr>
          <a:lstStyle/>
          <a:p>
            <a:pPr algn="ctr">
              <a:defRPr/>
            </a:pPr>
            <a:r>
              <a:rPr lang="zh-CN" altLang="en-US" sz="1500" b="1" dirty="0">
                <a:solidFill>
                  <a:schemeClr val="tx1">
                    <a:lumMod val="85000"/>
                    <a:lumOff val="15000"/>
                  </a:schemeClr>
                </a:solidFill>
                <a:latin typeface="微软雅黑" pitchFamily="34" charset="-122"/>
                <a:ea typeface="微软雅黑" pitchFamily="34" charset="-122"/>
              </a:rPr>
              <a:t>标题</a:t>
            </a:r>
          </a:p>
        </p:txBody>
      </p:sp>
      <p:sp>
        <p:nvSpPr>
          <p:cNvPr id="33" name="TextBox 70"/>
          <p:cNvSpPr txBox="1"/>
          <p:nvPr/>
        </p:nvSpPr>
        <p:spPr>
          <a:xfrm>
            <a:off x="7114029" y="2697454"/>
            <a:ext cx="749432" cy="323165"/>
          </a:xfrm>
          <a:prstGeom prst="rect">
            <a:avLst/>
          </a:prstGeom>
          <a:noFill/>
        </p:spPr>
        <p:txBody>
          <a:bodyPr>
            <a:spAutoFit/>
          </a:bodyPr>
          <a:lstStyle/>
          <a:p>
            <a:pPr>
              <a:defRPr/>
            </a:pPr>
            <a:r>
              <a:rPr lang="zh-CN" altLang="en-US" sz="1500" b="1" dirty="0">
                <a:solidFill>
                  <a:schemeClr val="tx1">
                    <a:lumMod val="85000"/>
                    <a:lumOff val="15000"/>
                  </a:schemeClr>
                </a:solidFill>
                <a:latin typeface="微软雅黑" pitchFamily="34" charset="-122"/>
                <a:ea typeface="微软雅黑" pitchFamily="34" charset="-122"/>
              </a:rPr>
              <a:t>标题</a:t>
            </a:r>
          </a:p>
        </p:txBody>
      </p:sp>
      <p:sp>
        <p:nvSpPr>
          <p:cNvPr id="34" name="TextBox 71"/>
          <p:cNvSpPr txBox="1"/>
          <p:nvPr/>
        </p:nvSpPr>
        <p:spPr>
          <a:xfrm>
            <a:off x="1578212" y="3760742"/>
            <a:ext cx="856494" cy="323165"/>
          </a:xfrm>
          <a:prstGeom prst="rect">
            <a:avLst/>
          </a:prstGeom>
          <a:noFill/>
        </p:spPr>
        <p:txBody>
          <a:bodyPr>
            <a:spAutoFit/>
          </a:bodyPr>
          <a:lstStyle/>
          <a:p>
            <a:pPr>
              <a:defRPr/>
            </a:pPr>
            <a:r>
              <a:rPr lang="zh-CN" altLang="en-US" sz="1500" b="1" dirty="0">
                <a:solidFill>
                  <a:schemeClr val="tx1">
                    <a:lumMod val="85000"/>
                    <a:lumOff val="15000"/>
                  </a:schemeClr>
                </a:solidFill>
                <a:latin typeface="微软雅黑" pitchFamily="34" charset="-122"/>
                <a:ea typeface="微软雅黑" pitchFamily="34" charset="-122"/>
              </a:rPr>
              <a:t>标题</a:t>
            </a:r>
          </a:p>
        </p:txBody>
      </p:sp>
      <p:sp>
        <p:nvSpPr>
          <p:cNvPr id="35" name="TextBox 73"/>
          <p:cNvSpPr txBox="1"/>
          <p:nvPr/>
        </p:nvSpPr>
        <p:spPr>
          <a:xfrm>
            <a:off x="2411490" y="1647630"/>
            <a:ext cx="5356657" cy="512448"/>
          </a:xfrm>
          <a:prstGeom prst="rect">
            <a:avLst/>
          </a:prstGeom>
          <a:noFill/>
        </p:spPr>
        <p:txBody>
          <a:bodyPr>
            <a:spAutoFit/>
          </a:bodyPr>
          <a:lstStyle/>
          <a:p>
            <a:pPr>
              <a:lnSpc>
                <a:spcPct val="130000"/>
              </a:lnSpc>
            </a:pPr>
            <a:r>
              <a:rPr lang="zh-CN" altLang="en-US" sz="105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TextBox 74"/>
          <p:cNvSpPr txBox="1"/>
          <p:nvPr/>
        </p:nvSpPr>
        <p:spPr>
          <a:xfrm>
            <a:off x="1486001" y="2614434"/>
            <a:ext cx="5373310" cy="697114"/>
          </a:xfrm>
          <a:prstGeom prst="rect">
            <a:avLst/>
          </a:prstGeom>
          <a:noFill/>
          <a:ln>
            <a:noFill/>
          </a:ln>
        </p:spPr>
        <p:txBody>
          <a:bodyPr>
            <a:spAutoFit/>
          </a:bodyPr>
          <a:lstStyle/>
          <a:p>
            <a:pPr>
              <a:lnSpc>
                <a:spcPct val="130000"/>
              </a:lnSpc>
            </a:pPr>
            <a:r>
              <a:rPr lang="zh-CN" altLang="en-US" sz="105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37" name="TextBox 75"/>
          <p:cNvSpPr txBox="1">
            <a:spLocks noChangeArrowheads="1"/>
          </p:cNvSpPr>
          <p:nvPr/>
        </p:nvSpPr>
        <p:spPr bwMode="auto">
          <a:xfrm>
            <a:off x="2307997" y="3590522"/>
            <a:ext cx="5557694" cy="51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05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9" name="文本框 2"/>
          <p:cNvSpPr txBox="1"/>
          <p:nvPr/>
        </p:nvSpPr>
        <p:spPr>
          <a:xfrm>
            <a:off x="848631"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5035252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9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4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a:grpSpLocks/>
          </p:cNvGrpSpPr>
          <p:nvPr/>
        </p:nvGrpSpPr>
        <p:grpSpPr bwMode="auto">
          <a:xfrm>
            <a:off x="4384433" y="1869834"/>
            <a:ext cx="1642719" cy="1740127"/>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012"/>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12"/>
            </a:p>
          </p:txBody>
        </p:sp>
      </p:grpSp>
      <p:grpSp>
        <p:nvGrpSpPr>
          <p:cNvPr id="69" name="Group 5"/>
          <p:cNvGrpSpPr>
            <a:grpSpLocks/>
          </p:cNvGrpSpPr>
          <p:nvPr/>
        </p:nvGrpSpPr>
        <p:grpSpPr bwMode="auto">
          <a:xfrm>
            <a:off x="6027151" y="2015848"/>
            <a:ext cx="1642719" cy="1594113"/>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12"/>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12"/>
            </a:p>
          </p:txBody>
        </p:sp>
      </p:grpSp>
      <p:grpSp>
        <p:nvGrpSpPr>
          <p:cNvPr id="72" name="Group 8"/>
          <p:cNvGrpSpPr>
            <a:grpSpLocks/>
          </p:cNvGrpSpPr>
          <p:nvPr/>
        </p:nvGrpSpPr>
        <p:grpSpPr bwMode="auto">
          <a:xfrm>
            <a:off x="3702976" y="2064019"/>
            <a:ext cx="2322671" cy="1544438"/>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012"/>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latinLnBrk="1"/>
              <a:endParaRPr lang="zh-CN" altLang="en-US" sz="1012" b="1">
                <a:solidFill>
                  <a:srgbClr val="000000"/>
                </a:solidFill>
                <a:latin typeface="Gulim" pitchFamily="34" charset="-127"/>
                <a:sym typeface="Gulim" pitchFamily="34" charset="-127"/>
              </a:endParaRPr>
            </a:p>
          </p:txBody>
        </p:sp>
      </p:grpSp>
      <p:grpSp>
        <p:nvGrpSpPr>
          <p:cNvPr id="75" name="Group 11"/>
          <p:cNvGrpSpPr>
            <a:grpSpLocks/>
          </p:cNvGrpSpPr>
          <p:nvPr/>
        </p:nvGrpSpPr>
        <p:grpSpPr bwMode="auto">
          <a:xfrm>
            <a:off x="6027151" y="2502061"/>
            <a:ext cx="2321167" cy="1107901"/>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012"/>
            </a:p>
          </p:txBody>
        </p:sp>
        <p:sp>
          <p:nvSpPr>
            <p:cNvPr id="77" name="Rectangle 19"/>
            <p:cNvSpPr>
              <a:spLocks noChangeArrowheads="1"/>
            </p:cNvSpPr>
            <p:nvPr/>
          </p:nvSpPr>
          <p:spPr bwMode="auto">
            <a:xfrm>
              <a:off x="0" y="591"/>
              <a:ext cx="1675" cy="209"/>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latinLnBrk="1"/>
              <a:endParaRPr lang="zh-CN" altLang="en-US" sz="1012" b="1">
                <a:solidFill>
                  <a:srgbClr val="000000"/>
                </a:solidFill>
                <a:latin typeface="Gulim" pitchFamily="34" charset="-127"/>
                <a:sym typeface="Gulim" pitchFamily="34" charset="-127"/>
              </a:endParaRPr>
            </a:p>
          </p:txBody>
        </p:sp>
      </p:grpSp>
      <p:grpSp>
        <p:nvGrpSpPr>
          <p:cNvPr id="78" name="Group 14"/>
          <p:cNvGrpSpPr>
            <a:grpSpLocks/>
          </p:cNvGrpSpPr>
          <p:nvPr/>
        </p:nvGrpSpPr>
        <p:grpSpPr bwMode="auto">
          <a:xfrm>
            <a:off x="3708918" y="2739899"/>
            <a:ext cx="2321166" cy="1690451"/>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012"/>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12"/>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12"/>
            </a:p>
          </p:txBody>
        </p:sp>
      </p:grpSp>
      <p:grpSp>
        <p:nvGrpSpPr>
          <p:cNvPr id="82" name="Group 18"/>
          <p:cNvGrpSpPr>
            <a:grpSpLocks/>
          </p:cNvGrpSpPr>
          <p:nvPr/>
        </p:nvGrpSpPr>
        <p:grpSpPr bwMode="auto">
          <a:xfrm>
            <a:off x="6030378" y="3465453"/>
            <a:ext cx="2321167" cy="964897"/>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012"/>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012"/>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1012"/>
            </a:p>
          </p:txBody>
        </p:sp>
      </p:grpSp>
      <p:sp>
        <p:nvSpPr>
          <p:cNvPr id="88" name="Text Box 30"/>
          <p:cNvSpPr>
            <a:spLocks noChangeArrowheads="1"/>
          </p:cNvSpPr>
          <p:nvPr/>
        </p:nvSpPr>
        <p:spPr bwMode="auto">
          <a:xfrm>
            <a:off x="7074681" y="3582564"/>
            <a:ext cx="11545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89" name="Text Box 31"/>
          <p:cNvSpPr>
            <a:spLocks noChangeArrowheads="1"/>
          </p:cNvSpPr>
          <p:nvPr/>
        </p:nvSpPr>
        <p:spPr bwMode="auto">
          <a:xfrm>
            <a:off x="6998957" y="2864538"/>
            <a:ext cx="10789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90" name="Text Box 32"/>
          <p:cNvSpPr>
            <a:spLocks noChangeArrowheads="1"/>
          </p:cNvSpPr>
          <p:nvPr/>
        </p:nvSpPr>
        <p:spPr bwMode="auto">
          <a:xfrm>
            <a:off x="4106970" y="2880649"/>
            <a:ext cx="1169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91" name="Text Box 33"/>
          <p:cNvSpPr>
            <a:spLocks noChangeArrowheads="1"/>
          </p:cNvSpPr>
          <p:nvPr/>
        </p:nvSpPr>
        <p:spPr bwMode="auto">
          <a:xfrm>
            <a:off x="4915378" y="2083727"/>
            <a:ext cx="10801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92" name="Text Box 34"/>
          <p:cNvSpPr>
            <a:spLocks noChangeArrowheads="1"/>
          </p:cNvSpPr>
          <p:nvPr/>
        </p:nvSpPr>
        <p:spPr bwMode="auto">
          <a:xfrm>
            <a:off x="3945095" y="2394707"/>
            <a:ext cx="12181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93" name="Text Box 35"/>
          <p:cNvSpPr>
            <a:spLocks noChangeArrowheads="1"/>
          </p:cNvSpPr>
          <p:nvPr/>
        </p:nvSpPr>
        <p:spPr bwMode="auto">
          <a:xfrm>
            <a:off x="6157388" y="2270610"/>
            <a:ext cx="110056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94" name="Text Box 36"/>
          <p:cNvSpPr>
            <a:spLocks noChangeArrowheads="1"/>
          </p:cNvSpPr>
          <p:nvPr/>
        </p:nvSpPr>
        <p:spPr bwMode="auto">
          <a:xfrm>
            <a:off x="3862641" y="1059933"/>
            <a:ext cx="3362561" cy="96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500" b="1" dirty="0">
                <a:solidFill>
                  <a:sysClr val="windowText" lastClr="000000"/>
                </a:solidFill>
                <a:latin typeface="微软雅黑" pitchFamily="34" charset="-122"/>
                <a:ea typeface="微软雅黑" pitchFamily="34" charset="-122"/>
                <a:sym typeface="微软雅黑" pitchFamily="34" charset="-122"/>
              </a:rPr>
              <a:t>在此添加标题内容</a:t>
            </a:r>
            <a:endParaRPr lang="en-US" sz="1500" b="1"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50" dirty="0">
              <a:solidFill>
                <a:sysClr val="windowText" lastClr="000000"/>
              </a:solidFill>
              <a:latin typeface="微软雅黑" pitchFamily="34" charset="-122"/>
              <a:ea typeface="微软雅黑" pitchFamily="34" charset="-122"/>
              <a:sym typeface="微软雅黑" pitchFamily="34" charset="-122"/>
            </a:endParaRPr>
          </a:p>
        </p:txBody>
      </p:sp>
      <p:sp>
        <p:nvSpPr>
          <p:cNvPr id="31" name="Text Box 36"/>
          <p:cNvSpPr>
            <a:spLocks noChangeArrowheads="1"/>
          </p:cNvSpPr>
          <p:nvPr/>
        </p:nvSpPr>
        <p:spPr bwMode="auto">
          <a:xfrm>
            <a:off x="627349" y="1761844"/>
            <a:ext cx="2538553" cy="2885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ysClr val="windowText" lastClr="000000"/>
                </a:solidFill>
                <a:latin typeface="微软雅黑" pitchFamily="34" charset="-122"/>
                <a:ea typeface="微软雅黑" pitchFamily="34" charset="-122"/>
                <a:sym typeface="微软雅黑" pitchFamily="34" charset="-122"/>
              </a:rPr>
              <a:t>在此插入内容</a:t>
            </a:r>
            <a:endParaRPr lang="en-US" b="1"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endParaRPr lang="zh-CN" altLang="en-US" sz="1050" dirty="0">
              <a:solidFill>
                <a:sysClr val="windowText" lastClr="000000"/>
              </a:solidFill>
              <a:latin typeface="微软雅黑" pitchFamily="34" charset="-122"/>
              <a:ea typeface="微软雅黑" pitchFamily="34" charset="-122"/>
              <a:sym typeface="微软雅黑" pitchFamily="34" charset="-122"/>
            </a:endParaRPr>
          </a:p>
        </p:txBody>
      </p:sp>
      <p:sp>
        <p:nvSpPr>
          <p:cNvPr id="32" name="文本框 2"/>
          <p:cNvSpPr txBox="1"/>
          <p:nvPr/>
        </p:nvSpPr>
        <p:spPr>
          <a:xfrm>
            <a:off x="848631"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6944191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4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9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4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19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4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29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4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39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4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49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4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59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654" y="3963964"/>
            <a:ext cx="7161697" cy="637839"/>
          </a:xfrm>
          <a:prstGeom prst="rect">
            <a:avLst/>
          </a:prstGeom>
          <a:solidFill>
            <a:srgbClr val="969696"/>
          </a:solidFill>
          <a:ln w="9525">
            <a:solidFill>
              <a:srgbClr val="EAEAEA"/>
            </a:solidFill>
            <a:miter lim="800000"/>
            <a:headEnd/>
            <a:tailEnd/>
          </a:ln>
          <a:extLst/>
        </p:spPr>
        <p:txBody>
          <a:bodyPr wrap="none" lIns="67092" tIns="33546" rIns="67092" bIns="33546" anchor="ctr"/>
          <a:lstStyle/>
          <a:p>
            <a:endParaRPr lang="zh-CN" altLang="en-US" sz="1012" kern="0" dirty="0">
              <a:solidFill>
                <a:sysClr val="windowText" lastClr="000000"/>
              </a:solidFill>
              <a:ea typeface="微软雅黑" pitchFamily="34" charset="-122"/>
            </a:endParaRPr>
          </a:p>
        </p:txBody>
      </p:sp>
      <p:sp>
        <p:nvSpPr>
          <p:cNvPr id="5" name="Line 43"/>
          <p:cNvSpPr>
            <a:spLocks noChangeShapeType="1"/>
          </p:cNvSpPr>
          <p:nvPr/>
        </p:nvSpPr>
        <p:spPr bwMode="auto">
          <a:xfrm rot="5400000">
            <a:off x="3284074" y="1631917"/>
            <a:ext cx="0" cy="5517903"/>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2" tIns="33546" rIns="67092" bIns="33546"/>
          <a:lstStyle/>
          <a:p>
            <a:pPr>
              <a:defRPr/>
            </a:pPr>
            <a:endParaRPr lang="zh-CN" altLang="en-US" sz="1012" kern="0" dirty="0">
              <a:solidFill>
                <a:sysClr val="windowText" lastClr="000000"/>
              </a:solidFill>
              <a:ea typeface="微软雅黑" pitchFamily="34" charset="-122"/>
            </a:endParaRPr>
          </a:p>
        </p:txBody>
      </p:sp>
      <p:sp>
        <p:nvSpPr>
          <p:cNvPr id="6" name="Rectangle 6"/>
          <p:cNvSpPr>
            <a:spLocks noChangeArrowheads="1"/>
          </p:cNvSpPr>
          <p:nvPr/>
        </p:nvSpPr>
        <p:spPr bwMode="auto">
          <a:xfrm>
            <a:off x="2775641" y="2583161"/>
            <a:ext cx="4387710" cy="633742"/>
          </a:xfrm>
          <a:prstGeom prst="rect">
            <a:avLst/>
          </a:prstGeom>
          <a:solidFill>
            <a:srgbClr val="969696"/>
          </a:solidFill>
          <a:ln w="9525">
            <a:solidFill>
              <a:srgbClr val="EAEAEA"/>
            </a:solidFill>
            <a:miter lim="800000"/>
            <a:headEnd/>
            <a:tailEnd/>
          </a:ln>
          <a:extLst/>
        </p:spPr>
        <p:txBody>
          <a:bodyPr wrap="none" lIns="67092" tIns="33546" rIns="67092" bIns="33546" anchor="ctr"/>
          <a:lstStyle/>
          <a:p>
            <a:pPr>
              <a:defRPr/>
            </a:pPr>
            <a:endParaRPr lang="zh-CN" altLang="en-US" sz="1012" kern="0" dirty="0">
              <a:solidFill>
                <a:sysClr val="windowText" lastClr="000000"/>
              </a:solidFill>
              <a:ea typeface="微软雅黑" pitchFamily="34" charset="-122"/>
            </a:endParaRPr>
          </a:p>
        </p:txBody>
      </p:sp>
      <p:sp>
        <p:nvSpPr>
          <p:cNvPr id="7" name="Line 43"/>
          <p:cNvSpPr>
            <a:spLocks noChangeShapeType="1"/>
          </p:cNvSpPr>
          <p:nvPr/>
        </p:nvSpPr>
        <p:spPr bwMode="auto">
          <a:xfrm rot="16200000" flipH="1">
            <a:off x="4894703" y="1724130"/>
            <a:ext cx="0" cy="2525816"/>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2" tIns="33546" rIns="67092" bIns="33546"/>
          <a:lstStyle/>
          <a:p>
            <a:pPr>
              <a:defRPr/>
            </a:pPr>
            <a:endParaRPr lang="zh-CN" altLang="en-US" sz="1012" kern="0" dirty="0">
              <a:solidFill>
                <a:sysClr val="windowText" lastClr="000000"/>
              </a:solidFill>
              <a:ea typeface="微软雅黑" pitchFamily="34" charset="-122"/>
            </a:endParaRPr>
          </a:p>
        </p:txBody>
      </p:sp>
      <p:sp>
        <p:nvSpPr>
          <p:cNvPr id="8" name="Rectangle 5"/>
          <p:cNvSpPr>
            <a:spLocks noChangeArrowheads="1"/>
          </p:cNvSpPr>
          <p:nvPr/>
        </p:nvSpPr>
        <p:spPr bwMode="auto">
          <a:xfrm rot="5400000">
            <a:off x="5977219" y="3442051"/>
            <a:ext cx="1744121" cy="630791"/>
          </a:xfrm>
          <a:prstGeom prst="rect">
            <a:avLst/>
          </a:prstGeom>
          <a:solidFill>
            <a:srgbClr val="FFFFFF"/>
          </a:solidFill>
          <a:ln w="9525">
            <a:solidFill>
              <a:srgbClr val="EAEAEA"/>
            </a:solidFill>
            <a:miter lim="800000"/>
            <a:headEnd/>
            <a:tailEnd/>
          </a:ln>
          <a:extLst/>
        </p:spPr>
        <p:txBody>
          <a:bodyPr wrap="none" lIns="67092" tIns="33546" rIns="67092" bIns="33546" anchor="ctr"/>
          <a:lstStyle/>
          <a:p>
            <a:pPr>
              <a:defRPr/>
            </a:pPr>
            <a:endParaRPr lang="zh-CN" altLang="en-US" sz="1012" kern="0" dirty="0">
              <a:solidFill>
                <a:sysClr val="windowText" lastClr="000000"/>
              </a:solidFill>
              <a:ea typeface="微软雅黑" pitchFamily="34" charset="-122"/>
            </a:endParaRPr>
          </a:p>
        </p:txBody>
      </p:sp>
      <p:sp>
        <p:nvSpPr>
          <p:cNvPr id="9" name="Line 44"/>
          <p:cNvSpPr>
            <a:spLocks noChangeShapeType="1"/>
          </p:cNvSpPr>
          <p:nvPr/>
        </p:nvSpPr>
        <p:spPr bwMode="auto">
          <a:xfrm>
            <a:off x="6862531" y="3428593"/>
            <a:ext cx="0" cy="302226"/>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2" tIns="33546" rIns="67092" bIns="33546"/>
          <a:lstStyle/>
          <a:p>
            <a:pPr>
              <a:defRPr/>
            </a:pPr>
            <a:endParaRPr lang="zh-CN" altLang="en-US" sz="1012" kern="0" dirty="0">
              <a:solidFill>
                <a:sysClr val="windowText" lastClr="000000"/>
              </a:solidFill>
              <a:ea typeface="微软雅黑" pitchFamily="34" charset="-122"/>
            </a:endParaRPr>
          </a:p>
        </p:txBody>
      </p:sp>
      <p:sp>
        <p:nvSpPr>
          <p:cNvPr id="10" name="Rectangle 7"/>
          <p:cNvSpPr>
            <a:spLocks noChangeArrowheads="1"/>
          </p:cNvSpPr>
          <p:nvPr/>
        </p:nvSpPr>
        <p:spPr bwMode="auto">
          <a:xfrm>
            <a:off x="3136092" y="1254435"/>
            <a:ext cx="4027259" cy="637839"/>
          </a:xfrm>
          <a:prstGeom prst="rect">
            <a:avLst/>
          </a:prstGeom>
          <a:solidFill>
            <a:srgbClr val="969696"/>
          </a:solidFill>
          <a:ln w="9525">
            <a:solidFill>
              <a:srgbClr val="EAEAEA"/>
            </a:solidFill>
            <a:miter lim="800000"/>
            <a:headEnd/>
            <a:tailEnd/>
          </a:ln>
          <a:extLst/>
        </p:spPr>
        <p:txBody>
          <a:bodyPr wrap="none" lIns="67092" tIns="33546" rIns="67092" bIns="33546" anchor="ctr"/>
          <a:lstStyle/>
          <a:p>
            <a:endParaRPr lang="zh-CN" altLang="en-US" sz="1012" kern="0" dirty="0">
              <a:solidFill>
                <a:sysClr val="windowText" lastClr="000000"/>
              </a:solidFill>
              <a:ea typeface="微软雅黑" pitchFamily="34" charset="-122"/>
            </a:endParaRPr>
          </a:p>
        </p:txBody>
      </p:sp>
      <p:sp>
        <p:nvSpPr>
          <p:cNvPr id="11" name="Line 43"/>
          <p:cNvSpPr>
            <a:spLocks noChangeShapeType="1"/>
          </p:cNvSpPr>
          <p:nvPr/>
        </p:nvSpPr>
        <p:spPr bwMode="auto">
          <a:xfrm rot="5400000">
            <a:off x="4780117" y="374292"/>
            <a:ext cx="0" cy="2525816"/>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2" tIns="33546" rIns="67092" bIns="33546"/>
          <a:lstStyle/>
          <a:p>
            <a:pPr>
              <a:defRPr/>
            </a:pPr>
            <a:endParaRPr lang="zh-CN" altLang="en-US" sz="1012" kern="0" dirty="0">
              <a:solidFill>
                <a:sysClr val="windowText" lastClr="000000"/>
              </a:solidFill>
              <a:ea typeface="微软雅黑" pitchFamily="34" charset="-122"/>
            </a:endParaRPr>
          </a:p>
        </p:txBody>
      </p:sp>
      <p:sp>
        <p:nvSpPr>
          <p:cNvPr id="12" name="Rectangle 8"/>
          <p:cNvSpPr>
            <a:spLocks noChangeArrowheads="1"/>
          </p:cNvSpPr>
          <p:nvPr/>
        </p:nvSpPr>
        <p:spPr bwMode="auto">
          <a:xfrm rot="5400000">
            <a:off x="1868620" y="1920272"/>
            <a:ext cx="1962467" cy="630791"/>
          </a:xfrm>
          <a:prstGeom prst="rect">
            <a:avLst/>
          </a:prstGeom>
          <a:solidFill>
            <a:srgbClr val="969696"/>
          </a:solidFill>
          <a:ln w="9525">
            <a:solidFill>
              <a:srgbClr val="EAEAEA"/>
            </a:solidFill>
            <a:miter lim="800000"/>
            <a:headEnd/>
            <a:tailEnd/>
          </a:ln>
          <a:extLst/>
        </p:spPr>
        <p:txBody>
          <a:bodyPr wrap="none" lIns="67092" tIns="33546" rIns="67092" bIns="33546" anchor="ctr"/>
          <a:lstStyle/>
          <a:p>
            <a:pPr>
              <a:defRPr/>
            </a:pPr>
            <a:endParaRPr lang="zh-CN" altLang="en-US" sz="1012" kern="0" dirty="0">
              <a:solidFill>
                <a:sysClr val="windowText" lastClr="000000"/>
              </a:solidFill>
              <a:ea typeface="微软雅黑" pitchFamily="34" charset="-122"/>
            </a:endParaRPr>
          </a:p>
        </p:txBody>
      </p:sp>
      <p:sp>
        <p:nvSpPr>
          <p:cNvPr id="13" name="Line 42"/>
          <p:cNvSpPr>
            <a:spLocks noChangeShapeType="1"/>
          </p:cNvSpPr>
          <p:nvPr/>
        </p:nvSpPr>
        <p:spPr bwMode="auto">
          <a:xfrm>
            <a:off x="2835275" y="2061892"/>
            <a:ext cx="0" cy="34006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2" tIns="33546" rIns="67092" bIns="33546"/>
          <a:lstStyle/>
          <a:p>
            <a:pPr>
              <a:defRPr/>
            </a:pPr>
            <a:endParaRPr lang="zh-CN" altLang="en-US" sz="1012" kern="0" dirty="0">
              <a:solidFill>
                <a:sysClr val="windowText" lastClr="000000"/>
              </a:solidFill>
              <a:ea typeface="微软雅黑" pitchFamily="34" charset="-122"/>
            </a:endParaRPr>
          </a:p>
        </p:txBody>
      </p:sp>
      <p:sp>
        <p:nvSpPr>
          <p:cNvPr id="14" name="Oval 38"/>
          <p:cNvSpPr>
            <a:spLocks noChangeArrowheads="1"/>
          </p:cNvSpPr>
          <p:nvPr/>
        </p:nvSpPr>
        <p:spPr bwMode="auto">
          <a:xfrm>
            <a:off x="6339355" y="1043271"/>
            <a:ext cx="1030609" cy="1018620"/>
          </a:xfrm>
          <a:prstGeom prst="ellipse">
            <a:avLst/>
          </a:prstGeom>
          <a:solidFill>
            <a:srgbClr val="C00000"/>
          </a:solidFill>
          <a:ln w="19050">
            <a:noFill/>
            <a:round/>
            <a:headEnd/>
            <a:tailEnd/>
          </a:ln>
        </p:spPr>
        <p:txBody>
          <a:bodyPr wrap="none" lIns="67092" tIns="33546" rIns="67092" bIns="33546" anchor="ctr"/>
          <a:lstStyle/>
          <a:p>
            <a:pPr algn="ctr">
              <a:defRPr/>
            </a:pPr>
            <a:r>
              <a:rPr lang="zh-CN" altLang="en-US" sz="1500" kern="0" dirty="0">
                <a:solidFill>
                  <a:schemeClr val="bg1"/>
                </a:solidFill>
                <a:ea typeface="微软雅黑" pitchFamily="34" charset="-122"/>
              </a:rPr>
              <a:t>起点</a:t>
            </a:r>
          </a:p>
        </p:txBody>
      </p:sp>
      <p:sp>
        <p:nvSpPr>
          <p:cNvPr id="16" name="矩形 15"/>
          <p:cNvSpPr/>
          <p:nvPr/>
        </p:nvSpPr>
        <p:spPr>
          <a:xfrm>
            <a:off x="3536426" y="1292459"/>
            <a:ext cx="2662173" cy="344746"/>
          </a:xfrm>
          <a:prstGeom prst="rect">
            <a:avLst/>
          </a:prstGeom>
        </p:spPr>
        <p:txBody>
          <a:bodyPr wrap="square" lIns="67092" tIns="33546" rIns="67092" bIns="33546"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a:t>
            </a:r>
            <a:endParaRPr lang="zh-CN" altLang="en-US" sz="1200" dirty="0">
              <a:latin typeface="微软雅黑" pitchFamily="34" charset="-122"/>
              <a:ea typeface="微软雅黑" pitchFamily="34" charset="-122"/>
            </a:endParaRPr>
          </a:p>
        </p:txBody>
      </p:sp>
      <p:sp>
        <p:nvSpPr>
          <p:cNvPr id="17" name="Oval 38"/>
          <p:cNvSpPr>
            <a:spLocks noChangeArrowheads="1"/>
          </p:cNvSpPr>
          <p:nvPr/>
        </p:nvSpPr>
        <p:spPr bwMode="auto">
          <a:xfrm>
            <a:off x="2334547" y="1043271"/>
            <a:ext cx="1030609" cy="1018620"/>
          </a:xfrm>
          <a:prstGeom prst="ellipse">
            <a:avLst/>
          </a:prstGeom>
          <a:solidFill>
            <a:srgbClr val="C00000"/>
          </a:solidFill>
          <a:ln w="19050">
            <a:noFill/>
            <a:round/>
            <a:headEnd/>
            <a:tailEnd/>
          </a:ln>
        </p:spPr>
        <p:txBody>
          <a:bodyPr wrap="none" lIns="67092" tIns="33546" rIns="67092" bIns="33546" anchor="ctr"/>
          <a:lstStyle/>
          <a:p>
            <a:pPr algn="ctr">
              <a:defRPr/>
            </a:pPr>
            <a:r>
              <a:rPr lang="zh-CN" altLang="en-US" sz="1500" kern="0" dirty="0">
                <a:solidFill>
                  <a:schemeClr val="bg1"/>
                </a:solidFill>
                <a:ea typeface="微软雅黑" pitchFamily="34" charset="-122"/>
              </a:rPr>
              <a:t>第一季度</a:t>
            </a:r>
          </a:p>
        </p:txBody>
      </p:sp>
      <p:sp>
        <p:nvSpPr>
          <p:cNvPr id="18" name="Oval 38"/>
          <p:cNvSpPr>
            <a:spLocks noChangeArrowheads="1"/>
          </p:cNvSpPr>
          <p:nvPr/>
        </p:nvSpPr>
        <p:spPr bwMode="auto">
          <a:xfrm>
            <a:off x="2334547" y="2376076"/>
            <a:ext cx="1030609" cy="1018620"/>
          </a:xfrm>
          <a:prstGeom prst="ellipse">
            <a:avLst/>
          </a:prstGeom>
          <a:solidFill>
            <a:srgbClr val="C00000"/>
          </a:solidFill>
          <a:ln w="19050">
            <a:noFill/>
            <a:round/>
            <a:headEnd/>
            <a:tailEnd/>
          </a:ln>
        </p:spPr>
        <p:txBody>
          <a:bodyPr wrap="none" lIns="67092" tIns="33546" rIns="67092" bIns="33546" anchor="ctr"/>
          <a:lstStyle/>
          <a:p>
            <a:pPr algn="ctr">
              <a:defRPr/>
            </a:pPr>
            <a:r>
              <a:rPr lang="zh-CN" altLang="en-US" sz="1500" kern="0" dirty="0">
                <a:solidFill>
                  <a:schemeClr val="bg1"/>
                </a:solidFill>
                <a:ea typeface="微软雅黑" pitchFamily="34" charset="-122"/>
              </a:rPr>
              <a:t>第二季度</a:t>
            </a:r>
          </a:p>
        </p:txBody>
      </p:sp>
      <p:sp>
        <p:nvSpPr>
          <p:cNvPr id="19" name="矩形 18"/>
          <p:cNvSpPr/>
          <p:nvPr/>
        </p:nvSpPr>
        <p:spPr>
          <a:xfrm>
            <a:off x="3536426" y="2642297"/>
            <a:ext cx="2662173" cy="344746"/>
          </a:xfrm>
          <a:prstGeom prst="rect">
            <a:avLst/>
          </a:prstGeom>
        </p:spPr>
        <p:txBody>
          <a:bodyPr wrap="square" lIns="67092" tIns="33546" rIns="67092" bIns="33546"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a:t>
            </a:r>
            <a:endParaRPr lang="zh-CN" altLang="en-US" sz="1200" dirty="0">
              <a:latin typeface="微软雅黑" pitchFamily="34" charset="-122"/>
              <a:ea typeface="微软雅黑" pitchFamily="34" charset="-122"/>
            </a:endParaRPr>
          </a:p>
        </p:txBody>
      </p:sp>
      <p:sp>
        <p:nvSpPr>
          <p:cNvPr id="20" name="Oval 38"/>
          <p:cNvSpPr>
            <a:spLocks noChangeArrowheads="1"/>
          </p:cNvSpPr>
          <p:nvPr/>
        </p:nvSpPr>
        <p:spPr bwMode="auto">
          <a:xfrm>
            <a:off x="6347227" y="2376076"/>
            <a:ext cx="1030609" cy="1018620"/>
          </a:xfrm>
          <a:prstGeom prst="ellipse">
            <a:avLst/>
          </a:prstGeom>
          <a:solidFill>
            <a:srgbClr val="C00000"/>
          </a:solidFill>
          <a:ln w="19050">
            <a:noFill/>
            <a:round/>
            <a:headEnd/>
            <a:tailEnd/>
          </a:ln>
        </p:spPr>
        <p:txBody>
          <a:bodyPr wrap="none" lIns="67092" tIns="33546" rIns="67092" bIns="33546" anchor="ctr"/>
          <a:lstStyle/>
          <a:p>
            <a:pPr algn="ctr">
              <a:defRPr/>
            </a:pPr>
            <a:r>
              <a:rPr lang="zh-CN" altLang="en-US" sz="1500" kern="0" dirty="0">
                <a:solidFill>
                  <a:schemeClr val="bg1"/>
                </a:solidFill>
                <a:ea typeface="微软雅黑" pitchFamily="34" charset="-122"/>
              </a:rPr>
              <a:t>第三季度</a:t>
            </a:r>
          </a:p>
        </p:txBody>
      </p:sp>
      <p:sp>
        <p:nvSpPr>
          <p:cNvPr id="21" name="Oval 38"/>
          <p:cNvSpPr>
            <a:spLocks noChangeArrowheads="1"/>
          </p:cNvSpPr>
          <p:nvPr/>
        </p:nvSpPr>
        <p:spPr bwMode="auto">
          <a:xfrm>
            <a:off x="6347227" y="3766864"/>
            <a:ext cx="1030609" cy="1018620"/>
          </a:xfrm>
          <a:prstGeom prst="ellipse">
            <a:avLst/>
          </a:prstGeom>
          <a:solidFill>
            <a:srgbClr val="C00000"/>
          </a:solidFill>
          <a:ln w="19050">
            <a:noFill/>
            <a:round/>
            <a:headEnd/>
            <a:tailEnd/>
          </a:ln>
        </p:spPr>
        <p:txBody>
          <a:bodyPr wrap="none" lIns="67092" tIns="33546" rIns="67092" bIns="33546" anchor="ctr"/>
          <a:lstStyle/>
          <a:p>
            <a:pPr algn="ctr">
              <a:defRPr/>
            </a:pPr>
            <a:r>
              <a:rPr lang="zh-CN" altLang="en-US" sz="1500" kern="0" dirty="0">
                <a:solidFill>
                  <a:schemeClr val="bg1"/>
                </a:solidFill>
                <a:ea typeface="微软雅黑" pitchFamily="34" charset="-122"/>
              </a:rPr>
              <a:t>第四季度</a:t>
            </a:r>
          </a:p>
        </p:txBody>
      </p:sp>
      <p:sp>
        <p:nvSpPr>
          <p:cNvPr id="22" name="矩形 21"/>
          <p:cNvSpPr/>
          <p:nvPr/>
        </p:nvSpPr>
        <p:spPr>
          <a:xfrm>
            <a:off x="874251" y="4046128"/>
            <a:ext cx="5168775" cy="344746"/>
          </a:xfrm>
          <a:prstGeom prst="rect">
            <a:avLst/>
          </a:prstGeom>
        </p:spPr>
        <p:txBody>
          <a:bodyPr wrap="square" lIns="67092" tIns="33546" rIns="67092" bIns="33546"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点击添加文本点击添加文本点击添加文本点击添加文本</a:t>
            </a:r>
            <a:endParaRPr lang="zh-CN" altLang="en-US" sz="1200" dirty="0">
              <a:latin typeface="微软雅黑" pitchFamily="34" charset="-122"/>
              <a:ea typeface="微软雅黑" pitchFamily="34" charset="-122"/>
            </a:endParaRPr>
          </a:p>
        </p:txBody>
      </p:sp>
      <p:sp>
        <p:nvSpPr>
          <p:cNvPr id="24" name="文本框 2"/>
          <p:cNvSpPr txBox="1"/>
          <p:nvPr/>
        </p:nvSpPr>
        <p:spPr>
          <a:xfrm>
            <a:off x="848631" y="127673"/>
            <a:ext cx="2464539" cy="415370"/>
          </a:xfrm>
          <a:prstGeom prst="rect">
            <a:avLst/>
          </a:prstGeom>
          <a:noFill/>
        </p:spPr>
        <p:txBody>
          <a:bodyPr wrap="square" rtlCol="0">
            <a:spAutoFit/>
          </a:bodyPr>
          <a:lstStyle/>
          <a:p>
            <a:pPr algn="ctr"/>
            <a:r>
              <a:rPr lang="zh-CN" altLang="en-US" sz="2099" b="1" dirty="0" smtClean="0">
                <a:solidFill>
                  <a:srgbClr val="C00000"/>
                </a:solidFill>
                <a:latin typeface="微软雅黑" pitchFamily="34" charset="-122"/>
                <a:ea typeface="微软雅黑" pitchFamily="34" charset="-122"/>
              </a:rPr>
              <a:t> </a:t>
            </a:r>
            <a:endParaRPr lang="zh-CN" altLang="en-US" sz="2099" b="1"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10566638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4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9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4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5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0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0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5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0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550"/>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0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5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4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9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4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5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0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0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5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0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550"/>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0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5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1293735" y="2844068"/>
            <a:ext cx="1443962" cy="2299432"/>
          </a:xfrm>
          <a:prstGeom prst="rect">
            <a:avLst/>
          </a:prstGeom>
          <a:solidFill>
            <a:schemeClr val="accent1"/>
          </a:solidFill>
          <a:ln>
            <a:noFill/>
          </a:ln>
          <a:extLst/>
        </p:spPr>
        <p:txBody>
          <a:bodyPr lIns="68571" tIns="34285" rIns="68571" bIns="34285"/>
          <a:lstStyle/>
          <a:p>
            <a:endParaRPr lang="zh-CN" altLang="en-US" sz="2100">
              <a:latin typeface="微软雅黑" pitchFamily="34" charset="-122"/>
              <a:ea typeface="微软雅黑" pitchFamily="34" charset="-122"/>
            </a:endParaRPr>
          </a:p>
        </p:txBody>
      </p:sp>
      <p:sp>
        <p:nvSpPr>
          <p:cNvPr id="3" name="Rectangle 6"/>
          <p:cNvSpPr>
            <a:spLocks noChangeArrowheads="1"/>
          </p:cNvSpPr>
          <p:nvPr/>
        </p:nvSpPr>
        <p:spPr bwMode="auto">
          <a:xfrm>
            <a:off x="2982399" y="3362247"/>
            <a:ext cx="1459487" cy="1781254"/>
          </a:xfrm>
          <a:prstGeom prst="rect">
            <a:avLst/>
          </a:prstGeom>
          <a:solidFill>
            <a:schemeClr val="accent2"/>
          </a:solidFill>
          <a:ln>
            <a:noFill/>
          </a:ln>
          <a:extLst/>
        </p:spPr>
        <p:txBody>
          <a:bodyPr lIns="68571" tIns="34285" rIns="68571" bIns="34285"/>
          <a:lstStyle/>
          <a:p>
            <a:endParaRPr lang="zh-CN" altLang="en-US" sz="2100">
              <a:latin typeface="微软雅黑" pitchFamily="34" charset="-122"/>
              <a:ea typeface="微软雅黑" pitchFamily="34" charset="-122"/>
            </a:endParaRPr>
          </a:p>
        </p:txBody>
      </p:sp>
      <p:sp>
        <p:nvSpPr>
          <p:cNvPr id="4" name="Rectangle 7"/>
          <p:cNvSpPr>
            <a:spLocks noChangeArrowheads="1"/>
          </p:cNvSpPr>
          <p:nvPr/>
        </p:nvSpPr>
        <p:spPr bwMode="auto">
          <a:xfrm>
            <a:off x="4686588" y="3892520"/>
            <a:ext cx="1459487" cy="1250982"/>
          </a:xfrm>
          <a:prstGeom prst="rect">
            <a:avLst/>
          </a:prstGeom>
          <a:solidFill>
            <a:schemeClr val="accent3"/>
          </a:solidFill>
          <a:ln>
            <a:noFill/>
          </a:ln>
          <a:extLst/>
        </p:spPr>
        <p:txBody>
          <a:bodyPr lIns="68571" tIns="34285" rIns="68571" bIns="34285"/>
          <a:lstStyle/>
          <a:p>
            <a:endParaRPr lang="zh-CN" altLang="en-US" sz="2100">
              <a:latin typeface="微软雅黑" pitchFamily="34" charset="-122"/>
              <a:ea typeface="微软雅黑" pitchFamily="34" charset="-122"/>
            </a:endParaRPr>
          </a:p>
        </p:txBody>
      </p:sp>
      <p:sp>
        <p:nvSpPr>
          <p:cNvPr id="5" name="Rectangle 8"/>
          <p:cNvSpPr>
            <a:spLocks noChangeArrowheads="1"/>
          </p:cNvSpPr>
          <p:nvPr/>
        </p:nvSpPr>
        <p:spPr bwMode="auto">
          <a:xfrm>
            <a:off x="6390778" y="2153052"/>
            <a:ext cx="1459487" cy="2990450"/>
          </a:xfrm>
          <a:prstGeom prst="rect">
            <a:avLst/>
          </a:prstGeom>
          <a:solidFill>
            <a:schemeClr val="accent4"/>
          </a:solidFill>
          <a:ln>
            <a:noFill/>
          </a:ln>
          <a:extLst/>
        </p:spPr>
        <p:txBody>
          <a:bodyPr lIns="68571" tIns="34285" rIns="68571" bIns="34285"/>
          <a:lstStyle/>
          <a:p>
            <a:endParaRPr lang="zh-CN" altLang="en-US" sz="2100">
              <a:latin typeface="微软雅黑" pitchFamily="34" charset="-122"/>
              <a:ea typeface="微软雅黑" pitchFamily="34" charset="-122"/>
            </a:endParaRPr>
          </a:p>
        </p:txBody>
      </p:sp>
      <p:sp>
        <p:nvSpPr>
          <p:cNvPr id="6" name="TextBox 682"/>
          <p:cNvSpPr txBox="1"/>
          <p:nvPr/>
        </p:nvSpPr>
        <p:spPr>
          <a:xfrm>
            <a:off x="1549365" y="2988229"/>
            <a:ext cx="932702" cy="530792"/>
          </a:xfrm>
          <a:prstGeom prst="rect">
            <a:avLst/>
          </a:prstGeom>
          <a:noFill/>
        </p:spPr>
        <p:txBody>
          <a:bodyPr wrap="none" lIns="68571" tIns="34285" rIns="68571" bIns="34285">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3000" dirty="0">
                <a:solidFill>
                  <a:schemeClr val="bg1"/>
                </a:solidFill>
                <a:latin typeface="微软雅黑" pitchFamily="34" charset="-122"/>
                <a:ea typeface="微软雅黑" pitchFamily="34" charset="-122"/>
                <a:cs typeface="Arial" pitchFamily="34" charset="0"/>
              </a:rPr>
              <a:t>52%</a:t>
            </a:r>
            <a:endParaRPr lang="zh-CN" altLang="en-US" sz="3000" dirty="0">
              <a:solidFill>
                <a:schemeClr val="bg1"/>
              </a:solidFill>
              <a:latin typeface="微软雅黑" pitchFamily="34" charset="-122"/>
              <a:ea typeface="微软雅黑" pitchFamily="34" charset="-122"/>
              <a:cs typeface="Arial" pitchFamily="34" charset="0"/>
            </a:endParaRPr>
          </a:p>
        </p:txBody>
      </p:sp>
      <p:sp>
        <p:nvSpPr>
          <p:cNvPr id="7" name="TextBox 682"/>
          <p:cNvSpPr txBox="1"/>
          <p:nvPr/>
        </p:nvSpPr>
        <p:spPr>
          <a:xfrm>
            <a:off x="3113109" y="3495465"/>
            <a:ext cx="1198067" cy="684793"/>
          </a:xfrm>
          <a:prstGeom prst="rect">
            <a:avLst/>
          </a:prstGeom>
          <a:noFill/>
        </p:spPr>
        <p:txBody>
          <a:bodyPr wrap="none" lIns="68571" tIns="34285" rIns="68571" bIns="34285">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45%</a:t>
            </a:r>
            <a:endParaRPr lang="zh-CN" altLang="en-US" dirty="0">
              <a:solidFill>
                <a:schemeClr val="bg1"/>
              </a:solidFill>
            </a:endParaRPr>
          </a:p>
        </p:txBody>
      </p:sp>
      <p:sp>
        <p:nvSpPr>
          <p:cNvPr id="8" name="TextBox 682"/>
          <p:cNvSpPr txBox="1"/>
          <p:nvPr/>
        </p:nvSpPr>
        <p:spPr>
          <a:xfrm>
            <a:off x="4817298" y="3931830"/>
            <a:ext cx="1198067" cy="684793"/>
          </a:xfrm>
          <a:prstGeom prst="rect">
            <a:avLst/>
          </a:prstGeom>
          <a:noFill/>
        </p:spPr>
        <p:txBody>
          <a:bodyPr wrap="none" lIns="68571" tIns="34285" rIns="68571" bIns="34285">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39%</a:t>
            </a:r>
            <a:endParaRPr lang="zh-CN" altLang="en-US" dirty="0">
              <a:solidFill>
                <a:schemeClr val="bg1"/>
              </a:solidFill>
            </a:endParaRPr>
          </a:p>
        </p:txBody>
      </p:sp>
      <p:sp>
        <p:nvSpPr>
          <p:cNvPr id="9" name="TextBox 682"/>
          <p:cNvSpPr txBox="1"/>
          <p:nvPr/>
        </p:nvSpPr>
        <p:spPr>
          <a:xfrm>
            <a:off x="6521488" y="2276557"/>
            <a:ext cx="1198067" cy="684793"/>
          </a:xfrm>
          <a:prstGeom prst="rect">
            <a:avLst/>
          </a:prstGeom>
          <a:noFill/>
        </p:spPr>
        <p:txBody>
          <a:bodyPr wrap="none" lIns="68571" tIns="34285" rIns="68571" bIns="34285">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70%</a:t>
            </a:r>
            <a:endParaRPr lang="zh-CN" altLang="en-US" dirty="0">
              <a:solidFill>
                <a:schemeClr val="bg1"/>
              </a:solidFill>
            </a:endParaRPr>
          </a:p>
        </p:txBody>
      </p:sp>
      <p:sp>
        <p:nvSpPr>
          <p:cNvPr id="10" name="Copyright Notice"/>
          <p:cNvSpPr>
            <a:spLocks/>
          </p:cNvSpPr>
          <p:nvPr/>
        </p:nvSpPr>
        <p:spPr bwMode="auto">
          <a:xfrm>
            <a:off x="1488471" y="2429691"/>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a:lnSpc>
                <a:spcPct val="90000"/>
              </a:lnSpc>
            </a:pPr>
            <a:r>
              <a:rPr lang="zh-CN" altLang="en-US" cap="small" dirty="0">
                <a:solidFill>
                  <a:schemeClr val="tx1">
                    <a:lumMod val="65000"/>
                    <a:lumOff val="35000"/>
                  </a:schemeClr>
                </a:solidFill>
                <a:latin typeface="微软雅黑" pitchFamily="34" charset="-122"/>
                <a:ea typeface="微软雅黑" pitchFamily="34" charset="-122"/>
              </a:rPr>
              <a:t>第一季度</a:t>
            </a:r>
            <a:endParaRPr lang="en-US" cap="small" dirty="0">
              <a:solidFill>
                <a:schemeClr val="tx1">
                  <a:lumMod val="65000"/>
                  <a:lumOff val="35000"/>
                </a:schemeClr>
              </a:solidFill>
              <a:latin typeface="微软雅黑" pitchFamily="34" charset="-122"/>
              <a:ea typeface="微软雅黑" pitchFamily="34" charset="-122"/>
            </a:endParaRPr>
          </a:p>
        </p:txBody>
      </p:sp>
      <p:sp>
        <p:nvSpPr>
          <p:cNvPr id="11" name="Copyright Notice"/>
          <p:cNvSpPr>
            <a:spLocks/>
          </p:cNvSpPr>
          <p:nvPr/>
        </p:nvSpPr>
        <p:spPr bwMode="auto">
          <a:xfrm>
            <a:off x="3184897" y="2942995"/>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a:lnSpc>
                <a:spcPct val="90000"/>
              </a:lnSpc>
            </a:pPr>
            <a:r>
              <a:rPr lang="zh-CN" altLang="en-US" cap="small" dirty="0">
                <a:solidFill>
                  <a:schemeClr val="tx1">
                    <a:lumMod val="65000"/>
                    <a:lumOff val="35000"/>
                  </a:schemeClr>
                </a:solidFill>
                <a:latin typeface="微软雅黑" pitchFamily="34" charset="-122"/>
                <a:ea typeface="微软雅黑" pitchFamily="34" charset="-122"/>
              </a:rPr>
              <a:t>第二季度</a:t>
            </a:r>
            <a:endParaRPr lang="en-US" cap="small" dirty="0">
              <a:solidFill>
                <a:schemeClr val="tx1">
                  <a:lumMod val="65000"/>
                  <a:lumOff val="35000"/>
                </a:schemeClr>
              </a:solidFill>
              <a:latin typeface="微软雅黑" pitchFamily="34" charset="-122"/>
              <a:ea typeface="微软雅黑" pitchFamily="34" charset="-122"/>
            </a:endParaRPr>
          </a:p>
        </p:txBody>
      </p:sp>
      <p:sp>
        <p:nvSpPr>
          <p:cNvPr id="12" name="Copyright Notice"/>
          <p:cNvSpPr>
            <a:spLocks/>
          </p:cNvSpPr>
          <p:nvPr/>
        </p:nvSpPr>
        <p:spPr bwMode="auto">
          <a:xfrm>
            <a:off x="4889086" y="3495465"/>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a:lnSpc>
                <a:spcPct val="90000"/>
              </a:lnSpc>
            </a:pPr>
            <a:r>
              <a:rPr lang="zh-CN" altLang="en-US" cap="small" dirty="0" smtClean="0">
                <a:solidFill>
                  <a:schemeClr val="tx1">
                    <a:lumMod val="65000"/>
                    <a:lumOff val="35000"/>
                  </a:schemeClr>
                </a:solidFill>
                <a:latin typeface="微软雅黑" pitchFamily="34" charset="-122"/>
                <a:ea typeface="微软雅黑" pitchFamily="34" charset="-122"/>
              </a:rPr>
              <a:t>第三季度</a:t>
            </a:r>
            <a:endParaRPr lang="en-US" cap="small" dirty="0">
              <a:solidFill>
                <a:schemeClr val="tx1">
                  <a:lumMod val="65000"/>
                  <a:lumOff val="35000"/>
                </a:schemeClr>
              </a:solidFill>
              <a:latin typeface="微软雅黑" pitchFamily="34" charset="-122"/>
              <a:ea typeface="微软雅黑" pitchFamily="34" charset="-122"/>
            </a:endParaRPr>
          </a:p>
        </p:txBody>
      </p:sp>
      <p:sp>
        <p:nvSpPr>
          <p:cNvPr id="13" name="Copyright Notice"/>
          <p:cNvSpPr>
            <a:spLocks/>
          </p:cNvSpPr>
          <p:nvPr/>
        </p:nvSpPr>
        <p:spPr bwMode="auto">
          <a:xfrm>
            <a:off x="6593276" y="1739992"/>
            <a:ext cx="1054490" cy="27066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93" tIns="24297" rIns="53993" bIns="24297" rtlCol="0" anchor="t">
            <a:spAutoFit/>
          </a:bodyPr>
          <a:lstStyle/>
          <a:p>
            <a:pPr>
              <a:lnSpc>
                <a:spcPct val="90000"/>
              </a:lnSpc>
            </a:pPr>
            <a:r>
              <a:rPr lang="zh-CN" altLang="en-US" cap="small" dirty="0">
                <a:solidFill>
                  <a:schemeClr val="tx1">
                    <a:lumMod val="65000"/>
                    <a:lumOff val="35000"/>
                  </a:schemeClr>
                </a:solidFill>
                <a:latin typeface="微软雅黑" pitchFamily="34" charset="-122"/>
                <a:ea typeface="微软雅黑" pitchFamily="34" charset="-122"/>
              </a:rPr>
              <a:t>第四季度</a:t>
            </a:r>
            <a:endParaRPr lang="en-US" cap="small" dirty="0">
              <a:solidFill>
                <a:schemeClr val="tx1">
                  <a:lumMod val="65000"/>
                  <a:lumOff val="35000"/>
                </a:schemeClr>
              </a:solidFill>
              <a:latin typeface="微软雅黑" pitchFamily="34" charset="-122"/>
              <a:ea typeface="微软雅黑" pitchFamily="34" charset="-122"/>
            </a:endParaRPr>
          </a:p>
        </p:txBody>
      </p:sp>
      <p:sp>
        <p:nvSpPr>
          <p:cNvPr id="14" name="矩形 13"/>
          <p:cNvSpPr/>
          <p:nvPr/>
        </p:nvSpPr>
        <p:spPr>
          <a:xfrm>
            <a:off x="1297379" y="816592"/>
            <a:ext cx="4066709" cy="1251102"/>
          </a:xfrm>
          <a:prstGeom prst="rect">
            <a:avLst/>
          </a:prstGeom>
        </p:spPr>
        <p:txBody>
          <a:bodyPr wrap="square" lIns="68571" tIns="34285" rIns="68571" bIns="34285">
            <a:spAutoFit/>
          </a:bodyPr>
          <a:lstStyle/>
          <a:p>
            <a:pPr>
              <a:lnSpc>
                <a:spcPct val="200000"/>
              </a:lnSpc>
            </a:pPr>
            <a:r>
              <a:rPr lang="zh-CN" altLang="en-US" sz="1500" b="1" dirty="0">
                <a:solidFill>
                  <a:schemeClr val="tx1">
                    <a:lumMod val="65000"/>
                    <a:lumOff val="35000"/>
                  </a:schemeClr>
                </a:solidFill>
                <a:latin typeface="微软雅黑" pitchFamily="34" charset="-122"/>
                <a:ea typeface="微软雅黑" pitchFamily="34" charset="-122"/>
              </a:rPr>
              <a:t>点击添加小标题</a:t>
            </a:r>
            <a:endParaRPr lang="en-US" altLang="zh-CN" sz="1500" b="1"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r>
              <a:rPr lang="zh-CN" altLang="en-US" sz="1200" dirty="0" smtClean="0">
                <a:solidFill>
                  <a:schemeClr val="tx1">
                    <a:lumMod val="65000"/>
                    <a:lumOff val="35000"/>
                  </a:schemeClr>
                </a:solidFill>
                <a:latin typeface="微软雅黑" pitchFamily="34" charset="-122"/>
                <a:ea typeface="微软雅黑" pitchFamily="34" charset="-122"/>
              </a:rPr>
              <a:t>。</a:t>
            </a:r>
            <a:endParaRPr lang="zh-CN" altLang="en-US" sz="12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3416131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randombar(horizontal)">
                                      <p:cBhvr>
                                        <p:cTn id="39" dur="500"/>
                                        <p:tgtEl>
                                          <p:spTgt spid="8"/>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randombar(horizontal)">
                                      <p:cBhvr>
                                        <p:cTn id="51" dur="500"/>
                                        <p:tgtEl>
                                          <p:spTgt spid="9"/>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00" y="-1"/>
            <a:ext cx="9156700" cy="5143501"/>
          </a:xfrm>
          <a:prstGeom prst="rect">
            <a:avLst/>
          </a:prstGeom>
        </p:spPr>
      </p:pic>
      <p:grpSp>
        <p:nvGrpSpPr>
          <p:cNvPr id="5" name="组合 4"/>
          <p:cNvGrpSpPr/>
          <p:nvPr/>
        </p:nvGrpSpPr>
        <p:grpSpPr>
          <a:xfrm>
            <a:off x="3107097" y="1636531"/>
            <a:ext cx="2427685" cy="571500"/>
            <a:chOff x="3107097" y="1636531"/>
            <a:chExt cx="2427685" cy="571500"/>
          </a:xfrm>
        </p:grpSpPr>
        <p:sp>
          <p:nvSpPr>
            <p:cNvPr id="2" name="圆角矩形 1"/>
            <p:cNvSpPr/>
            <p:nvPr/>
          </p:nvSpPr>
          <p:spPr>
            <a:xfrm>
              <a:off x="3107097" y="1661931"/>
              <a:ext cx="711200" cy="5461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02</a:t>
              </a:r>
              <a:endParaRPr lang="zh-CN" altLang="en-US" sz="2800" b="1" dirty="0"/>
            </a:p>
          </p:txBody>
        </p:sp>
        <p:sp>
          <p:nvSpPr>
            <p:cNvPr id="3" name="文本框 2"/>
            <p:cNvSpPr txBox="1"/>
            <p:nvPr/>
          </p:nvSpPr>
          <p:spPr>
            <a:xfrm>
              <a:off x="3913825" y="1636531"/>
              <a:ext cx="1620957" cy="523220"/>
            </a:xfrm>
            <a:prstGeom prst="rect">
              <a:avLst/>
            </a:prstGeom>
            <a:noFill/>
          </p:spPr>
          <p:txBody>
            <a:bodyPr wrap="none" rtlCol="0">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rPr>
                <a:t>第二部分</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grpSp>
      <p:sp>
        <p:nvSpPr>
          <p:cNvPr id="13" name="文本框 12"/>
          <p:cNvSpPr txBox="1"/>
          <p:nvPr/>
        </p:nvSpPr>
        <p:spPr>
          <a:xfrm>
            <a:off x="355600" y="203200"/>
            <a:ext cx="1481496" cy="769441"/>
          </a:xfrm>
          <a:prstGeom prst="rect">
            <a:avLst/>
          </a:prstGeom>
          <a:noFill/>
        </p:spPr>
        <p:txBody>
          <a:bodyPr wrap="none" rtlCol="0">
            <a:spAutoFit/>
          </a:bodyPr>
          <a:lstStyle/>
          <a:p>
            <a:r>
              <a:rPr lang="zh-CN" altLang="en-US" sz="4400" b="1" dirty="0" smtClean="0">
                <a:latin typeface="微软雅黑" panose="020B0503020204020204" pitchFamily="34" charset="-122"/>
                <a:ea typeface="微软雅黑" panose="020B0503020204020204" pitchFamily="34" charset="-122"/>
              </a:rPr>
              <a:t>导 读</a:t>
            </a:r>
            <a:endParaRPr lang="zh-CN" altLang="en-US" sz="44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1837096" y="2326447"/>
            <a:ext cx="4801314" cy="646331"/>
          </a:xfrm>
          <a:prstGeom prst="rect">
            <a:avLst/>
          </a:prstGeom>
          <a:noFill/>
        </p:spPr>
        <p:txBody>
          <a:bodyPr wrap="none" rtlCol="0">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单击添加您的文字标题</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53025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250" fill="hold"/>
                                        <p:tgtEl>
                                          <p:spTgt spid="5"/>
                                        </p:tgtEl>
                                        <p:attrNameLst>
                                          <p:attrName>ppt_w</p:attrName>
                                        </p:attrNameLst>
                                      </p:cBhvr>
                                      <p:tavLst>
                                        <p:tav tm="0">
                                          <p:val>
                                            <p:fltVal val="0"/>
                                          </p:val>
                                        </p:tav>
                                        <p:tav tm="100000">
                                          <p:val>
                                            <p:strVal val="#ppt_w"/>
                                          </p:val>
                                        </p:tav>
                                      </p:tavLst>
                                    </p:anim>
                                    <p:anim calcmode="lin" valueType="num">
                                      <p:cBhvr>
                                        <p:cTn id="8" dur="1250" fill="hold"/>
                                        <p:tgtEl>
                                          <p:spTgt spid="5"/>
                                        </p:tgtEl>
                                        <p:attrNameLst>
                                          <p:attrName>ppt_h</p:attrName>
                                        </p:attrNameLst>
                                      </p:cBhvr>
                                      <p:tavLst>
                                        <p:tav tm="0">
                                          <p:val>
                                            <p:fltVal val="0"/>
                                          </p:val>
                                        </p:tav>
                                        <p:tav tm="100000">
                                          <p:val>
                                            <p:strVal val="#ppt_h"/>
                                          </p:val>
                                        </p:tav>
                                      </p:tavLst>
                                    </p:anim>
                                    <p:anim calcmode="lin" valueType="num">
                                      <p:cBhvr>
                                        <p:cTn id="9" dur="1250" fill="hold"/>
                                        <p:tgtEl>
                                          <p:spTgt spid="5"/>
                                        </p:tgtEl>
                                        <p:attrNameLst>
                                          <p:attrName>style.rotation</p:attrName>
                                        </p:attrNameLst>
                                      </p:cBhvr>
                                      <p:tavLst>
                                        <p:tav tm="0">
                                          <p:val>
                                            <p:fltVal val="360"/>
                                          </p:val>
                                        </p:tav>
                                        <p:tav tm="100000">
                                          <p:val>
                                            <p:fltVal val="0"/>
                                          </p:val>
                                        </p:tav>
                                      </p:tavLst>
                                    </p:anim>
                                    <p:animEffect transition="in" filter="fade">
                                      <p:cBhvr>
                                        <p:cTn id="10" dur="1250"/>
                                        <p:tgtEl>
                                          <p:spTgt spid="5"/>
                                        </p:tgtEl>
                                      </p:cBhvr>
                                    </p:animEffect>
                                  </p:childTnLst>
                                </p:cTn>
                              </p:par>
                            </p:childTnLst>
                          </p:cTn>
                        </p:par>
                        <p:par>
                          <p:cTn id="11" fill="hold">
                            <p:stCondLst>
                              <p:cond delay="1250"/>
                            </p:stCondLst>
                            <p:childTnLst>
                              <p:par>
                                <p:cTn id="12" presetID="16" presetClass="entr" presetSubtype="2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barn(inVertical)">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3590</Words>
  <Application>Microsoft Office PowerPoint</Application>
  <PresentationFormat>全屏显示(16:9)</PresentationFormat>
  <Paragraphs>321</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投资理财</dc:title>
  <dc:creator>第一PPT</dc:creator>
  <cp:keywords>www.1ppt.com</cp:keywords>
  <cp:lastModifiedBy>Windows User</cp:lastModifiedBy>
  <cp:revision>6</cp:revision>
  <dcterms:created xsi:type="dcterms:W3CDTF">2016-12-16T03:00:40Z</dcterms:created>
  <dcterms:modified xsi:type="dcterms:W3CDTF">2018-11-15T07:09:31Z</dcterms:modified>
</cp:coreProperties>
</file>