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4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5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6" r:id="rId2"/>
  </p:sldMasterIdLst>
  <p:notesMasterIdLst>
    <p:notesMasterId r:id="rId26"/>
  </p:notesMasterIdLst>
  <p:handoutMasterIdLst>
    <p:handoutMasterId r:id="rId27"/>
  </p:handoutMasterIdLst>
  <p:sldIdLst>
    <p:sldId id="3158" r:id="rId3"/>
    <p:sldId id="3140" r:id="rId4"/>
    <p:sldId id="3154" r:id="rId5"/>
    <p:sldId id="3097" r:id="rId6"/>
    <p:sldId id="3100" r:id="rId7"/>
    <p:sldId id="3094" r:id="rId8"/>
    <p:sldId id="3106" r:id="rId9"/>
    <p:sldId id="3155" r:id="rId10"/>
    <p:sldId id="3104" r:id="rId11"/>
    <p:sldId id="3112" r:id="rId12"/>
    <p:sldId id="3101" r:id="rId13"/>
    <p:sldId id="3095" r:id="rId14"/>
    <p:sldId id="3098" r:id="rId15"/>
    <p:sldId id="3156" r:id="rId16"/>
    <p:sldId id="3102" r:id="rId17"/>
    <p:sldId id="3099" r:id="rId18"/>
    <p:sldId id="3107" r:id="rId19"/>
    <p:sldId id="3157" r:id="rId20"/>
    <p:sldId id="3096" r:id="rId21"/>
    <p:sldId id="3110" r:id="rId22"/>
    <p:sldId id="3105" r:id="rId23"/>
    <p:sldId id="3159" r:id="rId24"/>
    <p:sldId id="316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228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3C36"/>
    <a:srgbClr val="0070C0"/>
    <a:srgbClr val="FFFFFF"/>
    <a:srgbClr val="08B689"/>
    <a:srgbClr val="79B50F"/>
    <a:srgbClr val="09B0DE"/>
    <a:srgbClr val="6669D2"/>
    <a:srgbClr val="33BE9B"/>
    <a:srgbClr val="33FCC4"/>
    <a:srgbClr val="42D2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98" autoAdjust="0"/>
    <p:restoredTop sz="96340" autoAdjust="0"/>
  </p:normalViewPr>
  <p:slideViewPr>
    <p:cSldViewPr>
      <p:cViewPr>
        <p:scale>
          <a:sx n="33" d="100"/>
          <a:sy n="33" d="100"/>
        </p:scale>
        <p:origin x="-948" y="-1980"/>
      </p:cViewPr>
      <p:guideLst>
        <p:guide orient="horz" pos="328"/>
        <p:guide orient="horz" pos="4228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A30-46FE-ACC2-AE39B8724303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A30-46FE-ACC2-AE39B872430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A30-46FE-ACC2-AE39B872430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A30-46FE-ACC2-AE39B8724303}"/>
              </c:ext>
            </c:extLst>
          </c:dPt>
          <c:dPt>
            <c:idx val="4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DA30-46FE-ACC2-AE39B8724303}"/>
              </c:ext>
            </c:extLst>
          </c:dPt>
          <c:val>
            <c:numRef>
              <c:f>Sheet1!$B$2:$B$6</c:f>
              <c:numCache>
                <c:formatCode>General</c:formatCode>
                <c:ptCount val="5"/>
                <c:pt idx="0">
                  <c:v>8.1999999999999993</c:v>
                </c:pt>
                <c:pt idx="1">
                  <c:v>3.2</c:v>
                </c:pt>
                <c:pt idx="2">
                  <c:v>2.6</c:v>
                </c:pt>
                <c:pt idx="3">
                  <c:v>2.2000000000000002</c:v>
                </c:pt>
                <c:pt idx="4">
                  <c:v>2.2999999999999998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strCache>
                      <c:ptCount val="5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3rd Qtr</c:v>
                      </c:pt>
                      <c:pt idx="3">
                        <c:v>4th Qtr</c:v>
                      </c:pt>
                      <c:pt idx="4">
                        <c:v>5th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DA30-46FE-ACC2-AE39B872430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6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31737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85341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090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9936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8905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0428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60225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3938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7430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6671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47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2784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4087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6795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194867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3159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6400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7442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7390C9-E209-452A-AF2C-23D0DB5DF8D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2426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4073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1221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534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377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133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808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89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5724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731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AD87B8-9A4B-45E2-BBE5-FB86ADE287A3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AA611-6692-4583-86AB-5AB9B972BD4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161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718684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808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787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893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081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779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64259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65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26246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lowchart: Decision 78"/>
          <p:cNvSpPr/>
          <p:nvPr/>
        </p:nvSpPr>
        <p:spPr>
          <a:xfrm>
            <a:off x="1906196" y="1984156"/>
            <a:ext cx="1933641" cy="1933641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63" name="Flowchart: Decision 79"/>
          <p:cNvSpPr/>
          <p:nvPr/>
        </p:nvSpPr>
        <p:spPr>
          <a:xfrm>
            <a:off x="2188792" y="1984156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8" name="Flowchart: Decision 78"/>
          <p:cNvSpPr/>
          <p:nvPr/>
        </p:nvSpPr>
        <p:spPr>
          <a:xfrm>
            <a:off x="4261520" y="1984156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9" name="Flowchart: Decision 79"/>
          <p:cNvSpPr/>
          <p:nvPr/>
        </p:nvSpPr>
        <p:spPr>
          <a:xfrm>
            <a:off x="4524651" y="1984156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0" name="Flowchart: Decision 78"/>
          <p:cNvSpPr/>
          <p:nvPr/>
        </p:nvSpPr>
        <p:spPr>
          <a:xfrm>
            <a:off x="6601833" y="1984156"/>
            <a:ext cx="1933641" cy="1933641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1" name="Flowchart: Decision 79"/>
          <p:cNvSpPr/>
          <p:nvPr/>
        </p:nvSpPr>
        <p:spPr>
          <a:xfrm>
            <a:off x="6861371" y="1984156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2" name="Flowchart: Decision 78"/>
          <p:cNvSpPr/>
          <p:nvPr/>
        </p:nvSpPr>
        <p:spPr>
          <a:xfrm>
            <a:off x="8975326" y="1984156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3" name="Flowchart: Decision 79"/>
          <p:cNvSpPr/>
          <p:nvPr/>
        </p:nvSpPr>
        <p:spPr>
          <a:xfrm>
            <a:off x="9237341" y="1984156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601675" y="24513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accent1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新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4937534" y="24513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accent1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年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335207" y="24513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accent1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计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765004" y="24513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accent1">
                    <a:lumMod val="75000"/>
                  </a:schemeClr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  <a:sym typeface="Arial" panose="020B0604020202020204" pitchFamily="34" charset="0"/>
              </a:rPr>
              <a:t>划</a:t>
            </a:r>
            <a:endParaRPr lang="zh-CN" altLang="en-US" sz="6000" dirty="0">
              <a:solidFill>
                <a:schemeClr val="accent1">
                  <a:lumMod val="75000"/>
                </a:schemeClr>
              </a:solidFill>
              <a:latin typeface="方正粗谭黑简体" panose="02000000000000000000" pitchFamily="2" charset="-122"/>
              <a:ea typeface="方正粗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3" name="TextBox 143"/>
          <p:cNvSpPr txBox="1"/>
          <p:nvPr/>
        </p:nvSpPr>
        <p:spPr>
          <a:xfrm>
            <a:off x="2521917" y="4598099"/>
            <a:ext cx="78149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 smtClean="0">
                <a:ln w="6350">
                  <a:noFill/>
                </a:ln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年终总</a:t>
            </a:r>
            <a:r>
              <a:rPr lang="zh-CN" altLang="en-US" sz="5400" dirty="0" smtClean="0">
                <a:ln w="6350">
                  <a:noFill/>
                </a:ln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结计划</a:t>
            </a:r>
            <a:r>
              <a:rPr lang="en-US" altLang="zh-CN" sz="5400" dirty="0" smtClean="0">
                <a:ln w="6350">
                  <a:noFill/>
                </a:ln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PPT</a:t>
            </a:r>
            <a:r>
              <a:rPr lang="zh-CN" altLang="en-US" sz="5400" dirty="0" smtClean="0">
                <a:ln w="6350">
                  <a:noFill/>
                </a:ln>
                <a:solidFill>
                  <a:schemeClr val="accent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模板</a:t>
            </a:r>
            <a:endParaRPr lang="en-US" altLang="zh-CN" sz="5400" dirty="0">
              <a:ln w="6350">
                <a:noFill/>
              </a:ln>
              <a:solidFill>
                <a:schemeClr val="accent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159339" y="6369828"/>
            <a:ext cx="308419" cy="308419"/>
            <a:chOff x="801291" y="3535885"/>
            <a:chExt cx="219347" cy="219347"/>
          </a:xfrm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4" name="Group 14"/>
          <p:cNvGrpSpPr>
            <a:grpSpLocks/>
          </p:cNvGrpSpPr>
          <p:nvPr/>
        </p:nvGrpSpPr>
        <p:grpSpPr bwMode="auto">
          <a:xfrm>
            <a:off x="6612678" y="6369828"/>
            <a:ext cx="308419" cy="308419"/>
            <a:chOff x="4248" y="3024"/>
            <a:chExt cx="600" cy="599"/>
          </a:xfrm>
        </p:grpSpPr>
        <p:sp>
          <p:nvSpPr>
            <p:cNvPr id="35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6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37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0" name="Text Box 20"/>
          <p:cNvSpPr txBox="1">
            <a:spLocks noChangeArrowheads="1"/>
          </p:cNvSpPr>
          <p:nvPr/>
        </p:nvSpPr>
        <p:spPr bwMode="auto">
          <a:xfrm>
            <a:off x="6930023" y="6329296"/>
            <a:ext cx="18583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日期</a:t>
            </a:r>
            <a:r>
              <a:rPr lang="zh-CN" altLang="en-US" sz="1688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688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20XX.7.30</a:t>
            </a:r>
            <a:endParaRPr lang="en-US" altLang="zh-CN" sz="1688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467562" y="6338084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文本占位符 2"/>
          <p:cNvSpPr txBox="1">
            <a:spLocks/>
          </p:cNvSpPr>
          <p:nvPr/>
        </p:nvSpPr>
        <p:spPr>
          <a:xfrm>
            <a:off x="2520452" y="5478948"/>
            <a:ext cx="7741770" cy="519614"/>
          </a:xfrm>
          <a:prstGeom prst="rect">
            <a:avLst/>
          </a:prstGeom>
          <a:noFill/>
        </p:spPr>
        <p:txBody>
          <a:bodyPr vert="horz" wrap="square" lIns="128572" tIns="64286" rIns="128572" bIns="64286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solidFill>
                <a:schemeClr val="accent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78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06 -0.4741 C -0.47185 -0.46576 -0.46889 -0.45961 -0.46568 -0.45193 C -0.46099 -0.44117 -0.45938 -0.43327 -0.45309 -0.42603 C -0.45185 -0.41922 -0.44445 -0.40605 -0.44062 -0.40364 C -0.43457 -0.39289 -0.42605 -0.37972 -0.41766 -0.37598 C -0.41148 -0.36764 -0.40457 -0.36391 -0.39691 -0.36106 C -0.37914 -0.34548 -0.35259 -0.34174 -0.33296 -0.34065 C -0.27556 -0.33889 -0.21741 -0.33823 -0.15938 -0.33713 C -0.14482 -0.3334 -0.12988 -0.33055 -0.11568 -0.32418 C -0.11111 -0.31892 -0.10519 -0.31606 -0.1 -0.31299 C -0.09482 -0.30377 -0.08963 -0.29455 -0.08432 -0.28512 C -0.08087 -0.27897 -0.07963 -0.27107 -0.07605 -0.26492 C -0.07593 -0.26229 -0.07593 -0.25965 -0.07494 -0.25746 C -0.07408 -0.25329 -0.07087 -0.24627 -0.07087 -0.24605 C -0.06975 -0.2388 -0.07 -0.23836 -0.06766 -0.23156 C -0.06667 -0.22783 -0.06358 -0.22037 -0.06358 -0.22015 C -0.0621 -0.21071 -0.05938 -0.20083 -0.0563 -0.19249 C -0.05432 -0.18766 -0.05012 -0.17778 -0.05012 -0.17756 C -0.0463 -0.15891 -0.03938 -0.14135 -0.03543 -0.12225 C -0.03161 -0.10425 -0.02852 -0.08494 -0.02494 -0.06672 C -0.02408 -0.06233 -0.0221 -0.05948 -0.02087 -0.05553 C -0.0179 -0.04499 -0.01408 -0.03577 -0.01037 -0.0259 C -0.00741 -0.01734 -0.00506 -0.009 1.35802E-6 -3.3626E-6 " pathEditMode="relative" rAng="0" ptsTypes="AAAAAAAAAAAAAAAAAAAAAA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3" y="2370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42778 C -0.14235 -0.41176 -0.13544 -0.39486 -0.12704 -0.37994 C -0.11679 -0.36106 -0.10519 -0.34833 -0.09371 -0.3334 C -0.08469 -0.32155 -0.07704 -0.30706 -0.06877 -0.29433 C -0.05803 -0.27853 -0.0542 -0.25373 -0.04482 -0.23705 C -0.0426 -0.22563 -0.03926 -0.21817 -0.03432 -0.20917 C -0.02902 -0.18591 -0.01679 -0.16879 -0.00939 -0.14662 C -0.00346 -0.12928 0.00345 -0.11084 0.01037 -0.09438 C 0.01296 -0.07616 0.01358 -0.07594 0.01148 -0.05004 C 0.01098 -0.04411 0.00728 -0.03358 0.00629 -0.02787 C 0.00506 -0.02151 0.00456 -0.01536 0.00308 -0.00922 C 0.00086 0.00022 0.00098 -0.0068 2.96296E-6 -0.00022 " pathEditMode="relative" rAng="0" ptsTypes="AAAAAAAAAAAA">
                                      <p:cBhvr>
                                        <p:cTn id="18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6" y="2137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3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37 -0.79258 C 0.11481 -0.77502 0.11703 -0.75614 0.12185 -0.7388 C 0.13037 -0.70873 0.13839 -0.678 0.14481 -0.6464 C 0.1474 -0.63367 0.14814 -0.62181 0.15098 -0.6093 C 0.15642 -0.56211 0.14876 -0.61918 0.15827 -0.57418 C 0.15925 -0.57001 0.15864 -0.56584 0.15938 -0.56102 C 0.16012 -0.55597 0.1616 -0.55114 0.16246 -0.54631 C 0.16333 -0.54192 0.16395 -0.53775 0.16456 -0.53336 C 0.16716 -0.51514 0.16876 -0.4967 0.17296 -0.47958 C 0.17555 -0.45281 0.17185 -0.48639 0.17703 -0.45566 C 0.17901 -0.44447 0.17987 -0.43327 0.18234 -0.4223 C 0.1837 -0.40408 0.18432 -0.3942 0.18753 -0.37818 C 0.18963 -0.29631 0.1974 -0.18152 0.15209 -0.12774 C 0.1495 -0.12094 0.14703 -0.1172 0.14271 -0.11479 C 0.13963 -0.1093 0.13753 -0.10623 0.13333 -0.10382 C 0.12432 -0.09174 0.13432 -0.10338 0.12395 -0.09635 C 0.12098 -0.09438 0.11851 -0.09065 0.11567 -0.08889 C 0.11456 -0.08823 0.11358 -0.08757 0.11246 -0.08713 C 0.10395 -0.07199 0.11493 -0.08955 0.10518 -0.07989 C 0.10395 -0.07835 0.10333 -0.07528 0.10209 -0.07418 C 0.10012 -0.07221 0.0958 -0.07045 0.0958 -0.07023 C 0.09061 -0.06365 0.0858 -0.06211 0.08024 -0.05553 C 0.06271 -0.0349 0.04222 -0.02392 0.02185 -0.01492 C 0.01493 -0.00658 0.00864 -0.00658 4.5679E-6 -3.3626E-6 " pathEditMode="relative" rAng="0" ptsTypes="AAAAAAAAAAAAAAAAAAAAAAAA">
                                      <p:cBhvr>
                                        <p:cTn id="25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3961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47 -0.61852 C 0.1684 -0.59789 0.16975 -0.57594 0.17296 -0.55377 C 0.17778 -0.51909 0.17469 -0.55619 0.17914 -0.51646 C 0.18617 -0.45632 0.17914 -0.49275 0.18852 -0.44973 C 0.19 -0.42142 0.19642 -0.3964 0.19901 -0.36852 C 0.20296 -0.32594 0.20543 -0.28248 0.20728 -0.2388 C 0.20864 -0.20522 0.20901 -0.20829 0.21037 -0.18371 C 0.21111 -0.1712 0.21247 -0.14662 0.21247 -0.1464 C 0.21161 -0.08428 0.21667 0.02305 0.20111 0.09263 C 0.19951 0.10997 0.19704 0.12819 0.19173 0.14267 C 0.18963 0.15716 0.18531 0.17318 0.17815 0.18152 C 0.17235 0.21137 0.15395 0.21379 0.13963 0.22366 C 0.12321 0.22279 0.10482 0.2331 0.09062 0.21862 C 0.07975 0.20742 0.09407 0.21708 0.08432 0.21115 C 0.08173 0.20764 0.07852 0.20545 0.07605 0.20193 C 0.06914 0.19162 0.06802 0.17779 0.05938 0.16857 C 0.05432 0.15716 0.04951 0.14531 0.0437 0.13521 C 0.04136 0.12182 0.0358 0.1126 0.03123 0.10185 C 0.02889 0.09592 0.02728 0.08912 0.02506 0.08341 C 0.02173 0.07441 0.01889 0.06212 0.01667 0.0518 C 0.0158 0.04807 0.0158 0.04412 0.01457 0.04083 C 0.01198 0.03359 0.01037 0.0259 0.0084 0.01844 C 0.00667 0.01208 0.00333 0.00747 -2.46914E-7 -3.3626E-6 " pathEditMode="relative" rAng="0" ptsTypes="AAAAAAAAAAAAAAAAAAAAAAA">
                                      <p:cBhvr>
                                        <p:cTn id="32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17" y="42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3622 L -3.33333E-6 -3.3626E-6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20988E-6 0.03622 L -3.20988E-6 -3.3626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7531E-6 0.03622 L -1.97531E-6 -3.3626E-6 " pathEditMode="relative" rAng="0" ptsTypes="AA">
                                      <p:cBhvr>
                                        <p:cTn id="54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4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3457E-7 0.03622 L 1.23457E-7 -3.3626E-6 " pathEditMode="relative" rAng="0" ptsTypes="AA">
                                      <p:cBhvr>
                                        <p:cTn id="6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8" grpId="0" animBg="1"/>
      <p:bldP spid="98" grpId="1" animBg="1"/>
      <p:bldP spid="99" grpId="0" animBg="1"/>
      <p:bldP spid="99" grpId="1" animBg="1"/>
      <p:bldP spid="99" grpId="2" animBg="1"/>
      <p:bldP spid="100" grpId="0" animBg="1"/>
      <p:bldP spid="100" grpId="1" animBg="1"/>
      <p:bldP spid="101" grpId="0" animBg="1"/>
      <p:bldP spid="101" grpId="1" animBg="1"/>
      <p:bldP spid="101" grpId="2" animBg="1"/>
      <p:bldP spid="102" grpId="0" animBg="1"/>
      <p:bldP spid="102" grpId="1" animBg="1"/>
      <p:bldP spid="103" grpId="0" animBg="1"/>
      <p:bldP spid="103" grpId="1" animBg="1"/>
      <p:bldP spid="103" grpId="2" animBg="1"/>
      <p:bldP spid="94" grpId="0"/>
      <p:bldP spid="104" grpId="0"/>
      <p:bldP spid="105" grpId="0"/>
      <p:bldP spid="106" grpId="0"/>
      <p:bldP spid="23" grpId="0"/>
      <p:bldP spid="40" grpId="0"/>
      <p:bldP spid="41" grpId="0"/>
      <p:bldP spid="4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2343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/>
          <p:cNvSpPr>
            <a:spLocks noEditPoints="1"/>
          </p:cNvSpPr>
          <p:nvPr/>
        </p:nvSpPr>
        <p:spPr bwMode="auto">
          <a:xfrm>
            <a:off x="10820290" y="4976954"/>
            <a:ext cx="468897" cy="352177"/>
          </a:xfrm>
          <a:custGeom>
            <a:avLst/>
            <a:gdLst>
              <a:gd name="T0" fmla="*/ 3 w 108"/>
              <a:gd name="T1" fmla="*/ 54 h 81"/>
              <a:gd name="T2" fmla="*/ 21 w 108"/>
              <a:gd name="T3" fmla="*/ 47 h 81"/>
              <a:gd name="T4" fmla="*/ 25 w 108"/>
              <a:gd name="T5" fmla="*/ 44 h 81"/>
              <a:gd name="T6" fmla="*/ 35 w 108"/>
              <a:gd name="T7" fmla="*/ 62 h 81"/>
              <a:gd name="T8" fmla="*/ 43 w 108"/>
              <a:gd name="T9" fmla="*/ 44 h 81"/>
              <a:gd name="T10" fmla="*/ 48 w 108"/>
              <a:gd name="T11" fmla="*/ 47 h 81"/>
              <a:gd name="T12" fmla="*/ 60 w 108"/>
              <a:gd name="T13" fmla="*/ 52 h 81"/>
              <a:gd name="T14" fmla="*/ 60 w 108"/>
              <a:gd name="T15" fmla="*/ 51 h 81"/>
              <a:gd name="T16" fmla="*/ 72 w 108"/>
              <a:gd name="T17" fmla="*/ 47 h 81"/>
              <a:gd name="T18" fmla="*/ 83 w 108"/>
              <a:gd name="T19" fmla="*/ 61 h 81"/>
              <a:gd name="T20" fmla="*/ 96 w 108"/>
              <a:gd name="T21" fmla="*/ 47 h 81"/>
              <a:gd name="T22" fmla="*/ 105 w 108"/>
              <a:gd name="T23" fmla="*/ 49 h 81"/>
              <a:gd name="T24" fmla="*/ 108 w 108"/>
              <a:gd name="T25" fmla="*/ 72 h 81"/>
              <a:gd name="T26" fmla="*/ 69 w 108"/>
              <a:gd name="T27" fmla="*/ 72 h 81"/>
              <a:gd name="T28" fmla="*/ 69 w 108"/>
              <a:gd name="T29" fmla="*/ 81 h 81"/>
              <a:gd name="T30" fmla="*/ 0 w 108"/>
              <a:gd name="T31" fmla="*/ 81 h 81"/>
              <a:gd name="T32" fmla="*/ 3 w 108"/>
              <a:gd name="T33" fmla="*/ 54 h 81"/>
              <a:gd name="T34" fmla="*/ 73 w 108"/>
              <a:gd name="T35" fmla="*/ 27 h 81"/>
              <a:gd name="T36" fmla="*/ 93 w 108"/>
              <a:gd name="T37" fmla="*/ 25 h 81"/>
              <a:gd name="T38" fmla="*/ 92 w 108"/>
              <a:gd name="T39" fmla="*/ 37 h 81"/>
              <a:gd name="T40" fmla="*/ 88 w 108"/>
              <a:gd name="T41" fmla="*/ 42 h 81"/>
              <a:gd name="T42" fmla="*/ 99 w 108"/>
              <a:gd name="T43" fmla="*/ 42 h 81"/>
              <a:gd name="T44" fmla="*/ 98 w 108"/>
              <a:gd name="T45" fmla="*/ 32 h 81"/>
              <a:gd name="T46" fmla="*/ 69 w 108"/>
              <a:gd name="T47" fmla="*/ 32 h 81"/>
              <a:gd name="T48" fmla="*/ 68 w 108"/>
              <a:gd name="T49" fmla="*/ 42 h 81"/>
              <a:gd name="T50" fmla="*/ 78 w 108"/>
              <a:gd name="T51" fmla="*/ 42 h 81"/>
              <a:gd name="T52" fmla="*/ 75 w 108"/>
              <a:gd name="T53" fmla="*/ 37 h 81"/>
              <a:gd name="T54" fmla="*/ 73 w 108"/>
              <a:gd name="T55" fmla="*/ 27 h 81"/>
              <a:gd name="T56" fmla="*/ 73 w 108"/>
              <a:gd name="T57" fmla="*/ 27 h 81"/>
              <a:gd name="T58" fmla="*/ 21 w 108"/>
              <a:gd name="T59" fmla="*/ 31 h 81"/>
              <a:gd name="T60" fmla="*/ 22 w 108"/>
              <a:gd name="T61" fmla="*/ 16 h 81"/>
              <a:gd name="T62" fmla="*/ 46 w 108"/>
              <a:gd name="T63" fmla="*/ 16 h 81"/>
              <a:gd name="T64" fmla="*/ 47 w 108"/>
              <a:gd name="T65" fmla="*/ 31 h 81"/>
              <a:gd name="T66" fmla="*/ 52 w 108"/>
              <a:gd name="T67" fmla="*/ 25 h 81"/>
              <a:gd name="T68" fmla="*/ 50 w 108"/>
              <a:gd name="T69" fmla="*/ 8 h 81"/>
              <a:gd name="T70" fmla="*/ 19 w 108"/>
              <a:gd name="T71" fmla="*/ 7 h 81"/>
              <a:gd name="T72" fmla="*/ 18 w 108"/>
              <a:gd name="T73" fmla="*/ 28 h 81"/>
              <a:gd name="T74" fmla="*/ 21 w 108"/>
              <a:gd name="T75" fmla="*/ 3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08" h="81">
                <a:moveTo>
                  <a:pt x="3" y="54"/>
                </a:moveTo>
                <a:cubicBezTo>
                  <a:pt x="9" y="52"/>
                  <a:pt x="15" y="49"/>
                  <a:pt x="21" y="47"/>
                </a:cubicBezTo>
                <a:cubicBezTo>
                  <a:pt x="22" y="46"/>
                  <a:pt x="24" y="45"/>
                  <a:pt x="25" y="44"/>
                </a:cubicBezTo>
                <a:cubicBezTo>
                  <a:pt x="35" y="62"/>
                  <a:pt x="35" y="62"/>
                  <a:pt x="35" y="62"/>
                </a:cubicBezTo>
                <a:cubicBezTo>
                  <a:pt x="43" y="44"/>
                  <a:pt x="43" y="44"/>
                  <a:pt x="43" y="44"/>
                </a:cubicBezTo>
                <a:cubicBezTo>
                  <a:pt x="45" y="45"/>
                  <a:pt x="46" y="46"/>
                  <a:pt x="48" y="47"/>
                </a:cubicBezTo>
                <a:cubicBezTo>
                  <a:pt x="60" y="52"/>
                  <a:pt x="60" y="52"/>
                  <a:pt x="60" y="52"/>
                </a:cubicBezTo>
                <a:cubicBezTo>
                  <a:pt x="60" y="51"/>
                  <a:pt x="60" y="51"/>
                  <a:pt x="60" y="51"/>
                </a:cubicBezTo>
                <a:cubicBezTo>
                  <a:pt x="65" y="49"/>
                  <a:pt x="69" y="47"/>
                  <a:pt x="72" y="47"/>
                </a:cubicBezTo>
                <a:cubicBezTo>
                  <a:pt x="74" y="53"/>
                  <a:pt x="78" y="57"/>
                  <a:pt x="83" y="61"/>
                </a:cubicBezTo>
                <a:cubicBezTo>
                  <a:pt x="89" y="57"/>
                  <a:pt x="93" y="52"/>
                  <a:pt x="96" y="47"/>
                </a:cubicBezTo>
                <a:cubicBezTo>
                  <a:pt x="98" y="47"/>
                  <a:pt x="102" y="48"/>
                  <a:pt x="105" y="49"/>
                </a:cubicBezTo>
                <a:cubicBezTo>
                  <a:pt x="108" y="54"/>
                  <a:pt x="108" y="65"/>
                  <a:pt x="108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5"/>
                  <a:pt x="70" y="78"/>
                  <a:pt x="69" y="81"/>
                </a:cubicBezTo>
                <a:cubicBezTo>
                  <a:pt x="46" y="81"/>
                  <a:pt x="23" y="81"/>
                  <a:pt x="0" y="81"/>
                </a:cubicBezTo>
                <a:cubicBezTo>
                  <a:pt x="0" y="68"/>
                  <a:pt x="0" y="59"/>
                  <a:pt x="3" y="54"/>
                </a:cubicBezTo>
                <a:close/>
                <a:moveTo>
                  <a:pt x="73" y="27"/>
                </a:moveTo>
                <a:cubicBezTo>
                  <a:pt x="79" y="28"/>
                  <a:pt x="89" y="27"/>
                  <a:pt x="93" y="25"/>
                </a:cubicBezTo>
                <a:cubicBezTo>
                  <a:pt x="93" y="27"/>
                  <a:pt x="93" y="33"/>
                  <a:pt x="92" y="37"/>
                </a:cubicBezTo>
                <a:cubicBezTo>
                  <a:pt x="91" y="39"/>
                  <a:pt x="90" y="41"/>
                  <a:pt x="88" y="42"/>
                </a:cubicBezTo>
                <a:cubicBezTo>
                  <a:pt x="99" y="42"/>
                  <a:pt x="99" y="42"/>
                  <a:pt x="99" y="42"/>
                </a:cubicBezTo>
                <a:cubicBezTo>
                  <a:pt x="99" y="42"/>
                  <a:pt x="98" y="34"/>
                  <a:pt x="98" y="32"/>
                </a:cubicBezTo>
                <a:cubicBezTo>
                  <a:pt x="102" y="3"/>
                  <a:pt x="64" y="3"/>
                  <a:pt x="69" y="32"/>
                </a:cubicBezTo>
                <a:cubicBezTo>
                  <a:pt x="69" y="34"/>
                  <a:pt x="68" y="42"/>
                  <a:pt x="68" y="42"/>
                </a:cubicBezTo>
                <a:cubicBezTo>
                  <a:pt x="78" y="42"/>
                  <a:pt x="78" y="42"/>
                  <a:pt x="78" y="42"/>
                </a:cubicBezTo>
                <a:cubicBezTo>
                  <a:pt x="77" y="41"/>
                  <a:pt x="76" y="39"/>
                  <a:pt x="75" y="37"/>
                </a:cubicBezTo>
                <a:cubicBezTo>
                  <a:pt x="73" y="34"/>
                  <a:pt x="73" y="30"/>
                  <a:pt x="73" y="27"/>
                </a:cubicBezTo>
                <a:cubicBezTo>
                  <a:pt x="73" y="27"/>
                  <a:pt x="73" y="27"/>
                  <a:pt x="73" y="27"/>
                </a:cubicBezTo>
                <a:close/>
                <a:moveTo>
                  <a:pt x="21" y="31"/>
                </a:moveTo>
                <a:cubicBezTo>
                  <a:pt x="21" y="25"/>
                  <a:pt x="21" y="21"/>
                  <a:pt x="22" y="16"/>
                </a:cubicBezTo>
                <a:cubicBezTo>
                  <a:pt x="29" y="12"/>
                  <a:pt x="37" y="18"/>
                  <a:pt x="46" y="16"/>
                </a:cubicBezTo>
                <a:cubicBezTo>
                  <a:pt x="47" y="20"/>
                  <a:pt x="48" y="25"/>
                  <a:pt x="47" y="31"/>
                </a:cubicBezTo>
                <a:cubicBezTo>
                  <a:pt x="47" y="31"/>
                  <a:pt x="51" y="28"/>
                  <a:pt x="52" y="25"/>
                </a:cubicBezTo>
                <a:cubicBezTo>
                  <a:pt x="52" y="22"/>
                  <a:pt x="51" y="10"/>
                  <a:pt x="50" y="8"/>
                </a:cubicBezTo>
                <a:cubicBezTo>
                  <a:pt x="45" y="0"/>
                  <a:pt x="25" y="0"/>
                  <a:pt x="19" y="7"/>
                </a:cubicBezTo>
                <a:cubicBezTo>
                  <a:pt x="18" y="9"/>
                  <a:pt x="16" y="25"/>
                  <a:pt x="18" y="28"/>
                </a:cubicBezTo>
                <a:cubicBezTo>
                  <a:pt x="19" y="30"/>
                  <a:pt x="21" y="31"/>
                  <a:pt x="21" y="31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7656754" y="4891450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>
            <a:spLocks noEditPoints="1"/>
          </p:cNvSpPr>
          <p:nvPr/>
        </p:nvSpPr>
        <p:spPr bwMode="auto">
          <a:xfrm>
            <a:off x="4513341" y="4891451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9246162" y="4945787"/>
            <a:ext cx="408523" cy="350163"/>
          </a:xfrm>
          <a:custGeom>
            <a:avLst/>
            <a:gdLst>
              <a:gd name="T0" fmla="*/ 4 w 94"/>
              <a:gd name="T1" fmla="*/ 19 h 81"/>
              <a:gd name="T2" fmla="*/ 46 w 94"/>
              <a:gd name="T3" fmla="*/ 19 h 81"/>
              <a:gd name="T4" fmla="*/ 50 w 94"/>
              <a:gd name="T5" fmla="*/ 16 h 81"/>
              <a:gd name="T6" fmla="*/ 73 w 94"/>
              <a:gd name="T7" fmla="*/ 0 h 81"/>
              <a:gd name="T8" fmla="*/ 73 w 94"/>
              <a:gd name="T9" fmla="*/ 33 h 81"/>
              <a:gd name="T10" fmla="*/ 73 w 94"/>
              <a:gd name="T11" fmla="*/ 66 h 81"/>
              <a:gd name="T12" fmla="*/ 50 w 94"/>
              <a:gd name="T13" fmla="*/ 49 h 81"/>
              <a:gd name="T14" fmla="*/ 46 w 94"/>
              <a:gd name="T15" fmla="*/ 47 h 81"/>
              <a:gd name="T16" fmla="*/ 33 w 94"/>
              <a:gd name="T17" fmla="*/ 47 h 81"/>
              <a:gd name="T18" fmla="*/ 40 w 94"/>
              <a:gd name="T19" fmla="*/ 70 h 81"/>
              <a:gd name="T20" fmla="*/ 45 w 94"/>
              <a:gd name="T21" fmla="*/ 70 h 81"/>
              <a:gd name="T22" fmla="*/ 45 w 94"/>
              <a:gd name="T23" fmla="*/ 81 h 81"/>
              <a:gd name="T24" fmla="*/ 43 w 94"/>
              <a:gd name="T25" fmla="*/ 81 h 81"/>
              <a:gd name="T26" fmla="*/ 21 w 94"/>
              <a:gd name="T27" fmla="*/ 81 h 81"/>
              <a:gd name="T28" fmla="*/ 11 w 94"/>
              <a:gd name="T29" fmla="*/ 47 h 81"/>
              <a:gd name="T30" fmla="*/ 4 w 94"/>
              <a:gd name="T31" fmla="*/ 47 h 81"/>
              <a:gd name="T32" fmla="*/ 4 w 94"/>
              <a:gd name="T33" fmla="*/ 19 h 81"/>
              <a:gd name="T34" fmla="*/ 87 w 94"/>
              <a:gd name="T35" fmla="*/ 23 h 81"/>
              <a:gd name="T36" fmla="*/ 94 w 94"/>
              <a:gd name="T37" fmla="*/ 33 h 81"/>
              <a:gd name="T38" fmla="*/ 87 w 94"/>
              <a:gd name="T39" fmla="*/ 43 h 81"/>
              <a:gd name="T40" fmla="*/ 87 w 94"/>
              <a:gd name="T41" fmla="*/ 66 h 81"/>
              <a:gd name="T42" fmla="*/ 78 w 94"/>
              <a:gd name="T43" fmla="*/ 66 h 81"/>
              <a:gd name="T44" fmla="*/ 78 w 94"/>
              <a:gd name="T45" fmla="*/ 0 h 81"/>
              <a:gd name="T46" fmla="*/ 87 w 94"/>
              <a:gd name="T47" fmla="*/ 0 h 81"/>
              <a:gd name="T48" fmla="*/ 87 w 94"/>
              <a:gd name="T49" fmla="*/ 23 h 81"/>
              <a:gd name="T50" fmla="*/ 46 w 94"/>
              <a:gd name="T51" fmla="*/ 49 h 81"/>
              <a:gd name="T52" fmla="*/ 37 w 94"/>
              <a:gd name="T53" fmla="*/ 49 h 81"/>
              <a:gd name="T54" fmla="*/ 40 w 94"/>
              <a:gd name="T55" fmla="*/ 61 h 81"/>
              <a:gd name="T56" fmla="*/ 43 w 94"/>
              <a:gd name="T57" fmla="*/ 61 h 81"/>
              <a:gd name="T58" fmla="*/ 43 w 94"/>
              <a:gd name="T59" fmla="*/ 57 h 81"/>
              <a:gd name="T60" fmla="*/ 46 w 94"/>
              <a:gd name="T61" fmla="*/ 49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4" h="81">
                <a:moveTo>
                  <a:pt x="4" y="19"/>
                </a:moveTo>
                <a:cubicBezTo>
                  <a:pt x="46" y="19"/>
                  <a:pt x="46" y="19"/>
                  <a:pt x="46" y="19"/>
                </a:cubicBezTo>
                <a:cubicBezTo>
                  <a:pt x="50" y="16"/>
                  <a:pt x="50" y="16"/>
                  <a:pt x="50" y="16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33"/>
                  <a:pt x="73" y="33"/>
                  <a:pt x="73" y="33"/>
                </a:cubicBezTo>
                <a:cubicBezTo>
                  <a:pt x="73" y="66"/>
                  <a:pt x="73" y="66"/>
                  <a:pt x="73" y="66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7"/>
                  <a:pt x="46" y="47"/>
                  <a:pt x="46" y="47"/>
                </a:cubicBezTo>
                <a:cubicBezTo>
                  <a:pt x="33" y="47"/>
                  <a:pt x="33" y="47"/>
                  <a:pt x="33" y="47"/>
                </a:cubicBezTo>
                <a:cubicBezTo>
                  <a:pt x="40" y="70"/>
                  <a:pt x="40" y="70"/>
                  <a:pt x="40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45" y="81"/>
                  <a:pt x="45" y="81"/>
                  <a:pt x="45" y="81"/>
                </a:cubicBezTo>
                <a:cubicBezTo>
                  <a:pt x="43" y="81"/>
                  <a:pt x="43" y="81"/>
                  <a:pt x="43" y="81"/>
                </a:cubicBezTo>
                <a:cubicBezTo>
                  <a:pt x="21" y="81"/>
                  <a:pt x="21" y="81"/>
                  <a:pt x="21" y="81"/>
                </a:cubicBezTo>
                <a:cubicBezTo>
                  <a:pt x="11" y="47"/>
                  <a:pt x="11" y="47"/>
                  <a:pt x="11" y="47"/>
                </a:cubicBezTo>
                <a:cubicBezTo>
                  <a:pt x="4" y="47"/>
                  <a:pt x="4" y="47"/>
                  <a:pt x="4" y="47"/>
                </a:cubicBezTo>
                <a:cubicBezTo>
                  <a:pt x="0" y="37"/>
                  <a:pt x="0" y="28"/>
                  <a:pt x="4" y="19"/>
                </a:cubicBezTo>
                <a:close/>
                <a:moveTo>
                  <a:pt x="87" y="23"/>
                </a:moveTo>
                <a:cubicBezTo>
                  <a:pt x="91" y="24"/>
                  <a:pt x="94" y="28"/>
                  <a:pt x="94" y="33"/>
                </a:cubicBezTo>
                <a:cubicBezTo>
                  <a:pt x="94" y="38"/>
                  <a:pt x="91" y="42"/>
                  <a:pt x="87" y="43"/>
                </a:cubicBezTo>
                <a:cubicBezTo>
                  <a:pt x="87" y="66"/>
                  <a:pt x="87" y="66"/>
                  <a:pt x="87" y="66"/>
                </a:cubicBezTo>
                <a:cubicBezTo>
                  <a:pt x="78" y="66"/>
                  <a:pt x="78" y="66"/>
                  <a:pt x="78" y="66"/>
                </a:cubicBezTo>
                <a:cubicBezTo>
                  <a:pt x="78" y="0"/>
                  <a:pt x="78" y="0"/>
                  <a:pt x="7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23"/>
                  <a:pt x="87" y="23"/>
                  <a:pt x="87" y="23"/>
                </a:cubicBezTo>
                <a:close/>
                <a:moveTo>
                  <a:pt x="46" y="49"/>
                </a:moveTo>
                <a:cubicBezTo>
                  <a:pt x="37" y="49"/>
                  <a:pt x="37" y="49"/>
                  <a:pt x="37" y="49"/>
                </a:cubicBezTo>
                <a:cubicBezTo>
                  <a:pt x="40" y="61"/>
                  <a:pt x="40" y="61"/>
                  <a:pt x="40" y="61"/>
                </a:cubicBezTo>
                <a:cubicBezTo>
                  <a:pt x="43" y="61"/>
                  <a:pt x="43" y="61"/>
                  <a:pt x="43" y="61"/>
                </a:cubicBezTo>
                <a:cubicBezTo>
                  <a:pt x="43" y="57"/>
                  <a:pt x="43" y="57"/>
                  <a:pt x="43" y="57"/>
                </a:cubicBezTo>
                <a:lnTo>
                  <a:pt x="46" y="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 noEditPoints="1"/>
          </p:cNvSpPr>
          <p:nvPr/>
        </p:nvSpPr>
        <p:spPr bwMode="auto">
          <a:xfrm>
            <a:off x="6082626" y="4828668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341143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98858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7486247" y="5403701"/>
            <a:ext cx="1210727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9043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0631963" y="5403701"/>
            <a:ext cx="1210727" cy="9651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84089" y="2809714"/>
            <a:ext cx="4041410" cy="3443938"/>
            <a:chOff x="458370" y="2292267"/>
            <a:chExt cx="3832276" cy="3265722"/>
          </a:xfrm>
        </p:grpSpPr>
        <p:graphicFrame>
          <p:nvGraphicFramePr>
            <p:cNvPr id="16" name="Chart 15"/>
            <p:cNvGraphicFramePr/>
            <p:nvPr>
              <p:extLst/>
            </p:nvPr>
          </p:nvGraphicFramePr>
          <p:xfrm>
            <a:off x="458370" y="2292267"/>
            <a:ext cx="3832276" cy="326572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3" name="TextBox 32"/>
            <p:cNvSpPr txBox="1"/>
            <p:nvPr/>
          </p:nvSpPr>
          <p:spPr>
            <a:xfrm>
              <a:off x="1876984" y="3744336"/>
              <a:ext cx="1000497" cy="310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SUCCESS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27904" y="3736315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655514" y="2707379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17254" y="333863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15%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016279" y="4257790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76984" y="4885903"/>
              <a:ext cx="564243" cy="3419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6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20%</a:t>
              </a:r>
              <a:endParaRPr lang="en-GB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4400550" y="2818450"/>
            <a:ext cx="1491114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 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400436" y="3167799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400436" y="4053265"/>
            <a:ext cx="734162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095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9" grpId="0"/>
      <p:bldP spid="30" grpId="0"/>
      <p:bldP spid="31" grpId="0"/>
      <p:bldP spid="32" grpId="0"/>
      <p:bldP spid="40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4675" y="2769884"/>
            <a:ext cx="7533319" cy="1346651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370" y="3149660"/>
            <a:ext cx="388495" cy="450161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768" y="3218126"/>
            <a:ext cx="469181" cy="412144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435" y="3218127"/>
            <a:ext cx="429774" cy="428630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720" y="3196358"/>
            <a:ext cx="497981" cy="510183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528" y="3303076"/>
            <a:ext cx="529539" cy="29674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1716" y="2382393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184" y="2382393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661" y="4191534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291" y="4516530"/>
            <a:ext cx="194531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4750" y="2104904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4750" y="4237290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815" y="2373915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282" y="2373915"/>
            <a:ext cx="1234533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348" y="4183056"/>
            <a:ext cx="0" cy="32499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678" y="4508051"/>
            <a:ext cx="1978290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6847" y="2095632"/>
            <a:ext cx="501154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6850" y="4242104"/>
            <a:ext cx="501152" cy="49244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287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288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329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329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70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7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412" y="5112786"/>
            <a:ext cx="1293572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411" y="5340422"/>
            <a:ext cx="1599371" cy="577338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24595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圆角矩形 26"/>
          <p:cNvSpPr/>
          <p:nvPr/>
        </p:nvSpPr>
        <p:spPr>
          <a:xfrm>
            <a:off x="1265012" y="1744219"/>
            <a:ext cx="10328729" cy="1491059"/>
          </a:xfrm>
          <a:prstGeom prst="roundRect">
            <a:avLst>
              <a:gd name="adj" fmla="val 0"/>
            </a:avLst>
          </a:prstGeom>
          <a:noFill/>
          <a:ln w="31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683276" y="2015934"/>
            <a:ext cx="9492200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矩形 93"/>
          <p:cNvSpPr/>
          <p:nvPr/>
        </p:nvSpPr>
        <p:spPr>
          <a:xfrm>
            <a:off x="1212045" y="169675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93"/>
          <p:cNvSpPr/>
          <p:nvPr/>
        </p:nvSpPr>
        <p:spPr>
          <a:xfrm rot="10800000">
            <a:off x="11244509" y="2877744"/>
            <a:ext cx="405001" cy="405001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5"/>
          <p:cNvSpPr>
            <a:spLocks/>
          </p:cNvSpPr>
          <p:nvPr/>
        </p:nvSpPr>
        <p:spPr bwMode="auto">
          <a:xfrm>
            <a:off x="198460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40653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201999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5"/>
          <p:cNvSpPr>
            <a:spLocks/>
          </p:cNvSpPr>
          <p:nvPr/>
        </p:nvSpPr>
        <p:spPr bwMode="auto">
          <a:xfrm>
            <a:off x="4359370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46"/>
          <p:cNvSpPr txBox="1"/>
          <p:nvPr/>
        </p:nvSpPr>
        <p:spPr>
          <a:xfrm>
            <a:off x="4815422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394767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"/>
          <p:cNvSpPr>
            <a:spLocks/>
          </p:cNvSpPr>
          <p:nvPr/>
        </p:nvSpPr>
        <p:spPr bwMode="auto">
          <a:xfrm>
            <a:off x="6746839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46"/>
          <p:cNvSpPr txBox="1"/>
          <p:nvPr/>
        </p:nvSpPr>
        <p:spPr>
          <a:xfrm>
            <a:off x="7202891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3"/>
          <p:cNvSpPr txBox="1"/>
          <p:nvPr/>
        </p:nvSpPr>
        <p:spPr>
          <a:xfrm>
            <a:off x="6782236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9147008" y="3764650"/>
            <a:ext cx="2064132" cy="186104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46"/>
          <p:cNvSpPr txBox="1"/>
          <p:nvPr/>
        </p:nvSpPr>
        <p:spPr>
          <a:xfrm>
            <a:off x="9603059" y="4448951"/>
            <a:ext cx="1152028" cy="5654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600" smtClean="0"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9182405" y="5774175"/>
            <a:ext cx="1993336" cy="468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7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7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94091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0" grpId="0" animBg="1"/>
      <p:bldP spid="41" grpId="0" animBg="1"/>
      <p:bldP spid="44" grpId="0" animBg="1"/>
      <p:bldP spid="47" grpId="0"/>
      <p:bldP spid="18" grpId="0"/>
      <p:bldP spid="21" grpId="0" animBg="1"/>
      <p:bldP spid="22" grpId="0"/>
      <p:bldP spid="23" grpId="0"/>
      <p:bldP spid="24" grpId="0" animBg="1"/>
      <p:bldP spid="25" grpId="0"/>
      <p:bldP spid="26" grpId="0"/>
      <p:bldP spid="28" grpId="0" animBg="1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7410" y="1486076"/>
            <a:ext cx="5094735" cy="4260500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090" y="1486076"/>
            <a:ext cx="2200791" cy="4260500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451" y="2698271"/>
            <a:ext cx="1825884" cy="1825883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780" y="3088120"/>
            <a:ext cx="1513229" cy="10461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47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84" y="2944386"/>
            <a:ext cx="414190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 indent="0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65347" y="367784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635" y="367784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47" y="3950623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635" y="3950623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1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5630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583106" y="2642326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968409" y="2642322"/>
            <a:ext cx="2382218" cy="840416"/>
            <a:chOff x="509993" y="4146958"/>
            <a:chExt cx="2041329" cy="796928"/>
          </a:xfrm>
        </p:grpSpPr>
        <p:sp>
          <p:nvSpPr>
            <p:cNvPr id="19" name="TextBox 18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83106" y="3827485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83106" y="5012644"/>
            <a:ext cx="470000" cy="4277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0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1968409" y="5012640"/>
            <a:ext cx="2382218" cy="840416"/>
            <a:chOff x="509993" y="4146958"/>
            <a:chExt cx="2041329" cy="796928"/>
          </a:xfrm>
        </p:grpSpPr>
        <p:sp>
          <p:nvSpPr>
            <p:cNvPr id="34" name="TextBox 33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1968409" y="3827481"/>
            <a:ext cx="2382218" cy="840416"/>
            <a:chOff x="509993" y="4146958"/>
            <a:chExt cx="2041329" cy="796928"/>
          </a:xfrm>
        </p:grpSpPr>
        <p:sp>
          <p:nvSpPr>
            <p:cNvPr id="37" name="TextBox 36"/>
            <p:cNvSpPr txBox="1"/>
            <p:nvPr/>
          </p:nvSpPr>
          <p:spPr>
            <a:xfrm>
              <a:off x="515135" y="4146958"/>
              <a:ext cx="127774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09993" y="4448956"/>
              <a:ext cx="20413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4315671" y="2290278"/>
            <a:ext cx="4202009" cy="4181440"/>
            <a:chOff x="3685337" y="1514384"/>
            <a:chExt cx="4821324" cy="4797721"/>
          </a:xfrm>
        </p:grpSpPr>
        <p:sp>
          <p:nvSpPr>
            <p:cNvPr id="40" name="Freeform 39"/>
            <p:cNvSpPr/>
            <p:nvPr/>
          </p:nvSpPr>
          <p:spPr>
            <a:xfrm>
              <a:off x="4112274" y="1770540"/>
              <a:ext cx="4137890" cy="4137892"/>
            </a:xfrm>
            <a:custGeom>
              <a:avLst/>
              <a:gdLst>
                <a:gd name="connsiteX0" fmla="*/ 2275840 w 4551680"/>
                <a:gd name="connsiteY0" fmla="*/ 0 h 4551680"/>
                <a:gd name="connsiteX1" fmla="*/ 4246775 w 4551680"/>
                <a:gd name="connsiteY1" fmla="*/ 1137920 h 4551680"/>
                <a:gd name="connsiteX2" fmla="*/ 4246775 w 4551680"/>
                <a:gd name="connsiteY2" fmla="*/ 3413760 h 4551680"/>
                <a:gd name="connsiteX3" fmla="*/ 2275840 w 4551680"/>
                <a:gd name="connsiteY3" fmla="*/ 2275840 h 4551680"/>
                <a:gd name="connsiteX4" fmla="*/ 2275840 w 4551680"/>
                <a:gd name="connsiteY4" fmla="*/ 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2275840" y="0"/>
                  </a:moveTo>
                  <a:cubicBezTo>
                    <a:pt x="3088919" y="0"/>
                    <a:pt x="3840236" y="433773"/>
                    <a:pt x="4246775" y="1137920"/>
                  </a:cubicBezTo>
                  <a:cubicBezTo>
                    <a:pt x="4653315" y="1842067"/>
                    <a:pt x="4653315" y="2709613"/>
                    <a:pt x="4246775" y="3413760"/>
                  </a:cubicBezTo>
                  <a:lnTo>
                    <a:pt x="2275840" y="2275840"/>
                  </a:lnTo>
                  <a:lnTo>
                    <a:pt x="2275840" y="0"/>
                  </a:lnTo>
                  <a:close/>
                </a:path>
              </a:pathLst>
            </a:custGeom>
            <a:solidFill>
              <a:schemeClr val="accent2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99397" tIns="1086802" rIns="625652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/>
            <p:nvPr/>
          </p:nvSpPr>
          <p:spPr>
            <a:xfrm>
              <a:off x="4027053" y="1918321"/>
              <a:ext cx="4137890" cy="4137892"/>
            </a:xfrm>
            <a:custGeom>
              <a:avLst/>
              <a:gdLst>
                <a:gd name="connsiteX0" fmla="*/ 4246775 w 4551680"/>
                <a:gd name="connsiteY0" fmla="*/ 3413760 h 4551680"/>
                <a:gd name="connsiteX1" fmla="*/ 2275840 w 4551680"/>
                <a:gd name="connsiteY1" fmla="*/ 4551680 h 4551680"/>
                <a:gd name="connsiteX2" fmla="*/ 304905 w 4551680"/>
                <a:gd name="connsiteY2" fmla="*/ 3413760 h 4551680"/>
                <a:gd name="connsiteX3" fmla="*/ 2275840 w 4551680"/>
                <a:gd name="connsiteY3" fmla="*/ 2275840 h 4551680"/>
                <a:gd name="connsiteX4" fmla="*/ 424677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4246775" y="3413760"/>
                  </a:moveTo>
                  <a:cubicBezTo>
                    <a:pt x="3840235" y="4117907"/>
                    <a:pt x="3088919" y="4551680"/>
                    <a:pt x="2275840" y="4551680"/>
                  </a:cubicBezTo>
                  <a:cubicBezTo>
                    <a:pt x="1462761" y="4551680"/>
                    <a:pt x="711444" y="4117907"/>
                    <a:pt x="304905" y="3413760"/>
                  </a:cubicBezTo>
                  <a:lnTo>
                    <a:pt x="2275840" y="2275840"/>
                  </a:lnTo>
                  <a:lnTo>
                    <a:pt x="4246775" y="3413760"/>
                  </a:lnTo>
                  <a:close/>
                </a:path>
              </a:pathLst>
            </a:custGeom>
            <a:solidFill>
              <a:schemeClr val="accent3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29930" tIns="3201387" rIns="1172785" bIns="515634" numCol="1" spcCol="1270" anchor="ctr" anchorCtr="0">
              <a:noAutofit/>
            </a:bodyPr>
            <a:lstStyle/>
            <a:p>
              <a:pPr algn="just" defTabSz="304659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1"/>
            <p:cNvSpPr/>
            <p:nvPr/>
          </p:nvSpPr>
          <p:spPr>
            <a:xfrm>
              <a:off x="3941832" y="1770540"/>
              <a:ext cx="4137890" cy="4137892"/>
            </a:xfrm>
            <a:custGeom>
              <a:avLst/>
              <a:gdLst>
                <a:gd name="connsiteX0" fmla="*/ 304905 w 4551680"/>
                <a:gd name="connsiteY0" fmla="*/ 3413760 h 4551680"/>
                <a:gd name="connsiteX1" fmla="*/ 304905 w 4551680"/>
                <a:gd name="connsiteY1" fmla="*/ 1137920 h 4551680"/>
                <a:gd name="connsiteX2" fmla="*/ 2275840 w 4551680"/>
                <a:gd name="connsiteY2" fmla="*/ 0 h 4551680"/>
                <a:gd name="connsiteX3" fmla="*/ 2275840 w 4551680"/>
                <a:gd name="connsiteY3" fmla="*/ 2275840 h 4551680"/>
                <a:gd name="connsiteX4" fmla="*/ 304905 w 4551680"/>
                <a:gd name="connsiteY4" fmla="*/ 3413760 h 455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51680" h="4551680">
                  <a:moveTo>
                    <a:pt x="304905" y="3413760"/>
                  </a:moveTo>
                  <a:cubicBezTo>
                    <a:pt x="-101635" y="2709613"/>
                    <a:pt x="-101635" y="1842067"/>
                    <a:pt x="304905" y="1137920"/>
                  </a:cubicBezTo>
                  <a:cubicBezTo>
                    <a:pt x="711445" y="433773"/>
                    <a:pt x="1462761" y="0"/>
                    <a:pt x="2275840" y="0"/>
                  </a:cubicBezTo>
                  <a:lnTo>
                    <a:pt x="2275840" y="2275840"/>
                  </a:lnTo>
                  <a:lnTo>
                    <a:pt x="304905" y="341376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5654" tIns="1086802" rIns="2599396" bIns="2423966" numCol="1" spcCol="1270" anchor="ctr" anchorCtr="0">
              <a:noAutofit/>
            </a:bodyPr>
            <a:lstStyle/>
            <a:p>
              <a:pPr algn="just" defTabSz="2437276">
                <a:lnSpc>
                  <a:spcPct val="120000"/>
                </a:lnSpc>
                <a:spcAft>
                  <a:spcPct val="35000"/>
                </a:spcAft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Circular Arrow 42"/>
            <p:cNvSpPr/>
            <p:nvPr/>
          </p:nvSpPr>
          <p:spPr>
            <a:xfrm>
              <a:off x="3856462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472472"/>
                <a:gd name="adj4" fmla="val 1619943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Circular Arrow 43"/>
            <p:cNvSpPr/>
            <p:nvPr/>
          </p:nvSpPr>
          <p:spPr>
            <a:xfrm>
              <a:off x="3770899" y="1661904"/>
              <a:ext cx="4650199" cy="4650201"/>
            </a:xfrm>
            <a:prstGeom prst="circularArrow">
              <a:avLst>
                <a:gd name="adj1" fmla="val 5085"/>
                <a:gd name="adj2" fmla="val 327528"/>
                <a:gd name="adj3" fmla="val 8671970"/>
                <a:gd name="adj4" fmla="val 1800502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Circular Arrow 44"/>
            <p:cNvSpPr/>
            <p:nvPr/>
          </p:nvSpPr>
          <p:spPr>
            <a:xfrm>
              <a:off x="3685337" y="1514384"/>
              <a:ext cx="4650199" cy="4650202"/>
            </a:xfrm>
            <a:prstGeom prst="circularArrow">
              <a:avLst>
                <a:gd name="adj1" fmla="val 5085"/>
                <a:gd name="adj2" fmla="val 327528"/>
                <a:gd name="adj3" fmla="val 15873039"/>
                <a:gd name="adj4" fmla="val 9000000"/>
                <a:gd name="adj5" fmla="val 5932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022321" y="5222090"/>
            <a:ext cx="788708" cy="461040"/>
          </a:xfrm>
          <a:custGeom>
            <a:avLst/>
            <a:gdLst>
              <a:gd name="T0" fmla="*/ 232 w 316"/>
              <a:gd name="T1" fmla="*/ 27 h 172"/>
              <a:gd name="T2" fmla="*/ 221 w 316"/>
              <a:gd name="T3" fmla="*/ 20 h 172"/>
              <a:gd name="T4" fmla="*/ 157 w 316"/>
              <a:gd name="T5" fmla="*/ 10 h 172"/>
              <a:gd name="T6" fmla="*/ 92 w 316"/>
              <a:gd name="T7" fmla="*/ 9 h 172"/>
              <a:gd name="T8" fmla="*/ 84 w 316"/>
              <a:gd name="T9" fmla="*/ 13 h 172"/>
              <a:gd name="T10" fmla="*/ 0 w 316"/>
              <a:gd name="T11" fmla="*/ 121 h 172"/>
              <a:gd name="T12" fmla="*/ 78 w 316"/>
              <a:gd name="T13" fmla="*/ 109 h 172"/>
              <a:gd name="T14" fmla="*/ 84 w 316"/>
              <a:gd name="T15" fmla="*/ 113 h 172"/>
              <a:gd name="T16" fmla="*/ 120 w 316"/>
              <a:gd name="T17" fmla="*/ 142 h 172"/>
              <a:gd name="T18" fmla="*/ 159 w 316"/>
              <a:gd name="T19" fmla="*/ 163 h 172"/>
              <a:gd name="T20" fmla="*/ 163 w 316"/>
              <a:gd name="T21" fmla="*/ 165 h 172"/>
              <a:gd name="T22" fmla="*/ 190 w 316"/>
              <a:gd name="T23" fmla="*/ 164 h 172"/>
              <a:gd name="T24" fmla="*/ 217 w 316"/>
              <a:gd name="T25" fmla="*/ 153 h 172"/>
              <a:gd name="T26" fmla="*/ 233 w 316"/>
              <a:gd name="T27" fmla="*/ 146 h 172"/>
              <a:gd name="T28" fmla="*/ 265 w 316"/>
              <a:gd name="T29" fmla="*/ 162 h 172"/>
              <a:gd name="T30" fmla="*/ 288 w 316"/>
              <a:gd name="T31" fmla="*/ 14 h 172"/>
              <a:gd name="T32" fmla="*/ 225 w 316"/>
              <a:gd name="T33" fmla="*/ 129 h 172"/>
              <a:gd name="T34" fmla="*/ 225 w 316"/>
              <a:gd name="T35" fmla="*/ 139 h 172"/>
              <a:gd name="T36" fmla="*/ 216 w 316"/>
              <a:gd name="T37" fmla="*/ 142 h 172"/>
              <a:gd name="T38" fmla="*/ 207 w 316"/>
              <a:gd name="T39" fmla="*/ 142 h 172"/>
              <a:gd name="T40" fmla="*/ 189 w 316"/>
              <a:gd name="T41" fmla="*/ 153 h 172"/>
              <a:gd name="T42" fmla="*/ 185 w 316"/>
              <a:gd name="T43" fmla="*/ 153 h 172"/>
              <a:gd name="T44" fmla="*/ 180 w 316"/>
              <a:gd name="T45" fmla="*/ 156 h 172"/>
              <a:gd name="T46" fmla="*/ 157 w 316"/>
              <a:gd name="T47" fmla="*/ 149 h 172"/>
              <a:gd name="T48" fmla="*/ 130 w 316"/>
              <a:gd name="T49" fmla="*/ 128 h 172"/>
              <a:gd name="T50" fmla="*/ 88 w 316"/>
              <a:gd name="T51" fmla="*/ 103 h 172"/>
              <a:gd name="T52" fmla="*/ 71 w 316"/>
              <a:gd name="T53" fmla="*/ 91 h 172"/>
              <a:gd name="T54" fmla="*/ 71 w 316"/>
              <a:gd name="T55" fmla="*/ 90 h 172"/>
              <a:gd name="T56" fmla="*/ 72 w 316"/>
              <a:gd name="T57" fmla="*/ 88 h 172"/>
              <a:gd name="T58" fmla="*/ 93 w 316"/>
              <a:gd name="T59" fmla="*/ 20 h 172"/>
              <a:gd name="T60" fmla="*/ 132 w 316"/>
              <a:gd name="T61" fmla="*/ 24 h 172"/>
              <a:gd name="T62" fmla="*/ 127 w 316"/>
              <a:gd name="T63" fmla="*/ 72 h 172"/>
              <a:gd name="T64" fmla="*/ 185 w 316"/>
              <a:gd name="T65" fmla="*/ 54 h 172"/>
              <a:gd name="T66" fmla="*/ 241 w 316"/>
              <a:gd name="T67" fmla="*/ 119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16" h="172">
                <a:moveTo>
                  <a:pt x="288" y="14"/>
                </a:moveTo>
                <a:cubicBezTo>
                  <a:pt x="232" y="27"/>
                  <a:pt x="232" y="27"/>
                  <a:pt x="232" y="27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28" y="22"/>
                  <a:pt x="221" y="20"/>
                  <a:pt x="221" y="20"/>
                </a:cubicBezTo>
                <a:cubicBezTo>
                  <a:pt x="178" y="7"/>
                  <a:pt x="178" y="7"/>
                  <a:pt x="178" y="7"/>
                </a:cubicBezTo>
                <a:cubicBezTo>
                  <a:pt x="173" y="5"/>
                  <a:pt x="165" y="7"/>
                  <a:pt x="157" y="10"/>
                </a:cubicBezTo>
                <a:cubicBezTo>
                  <a:pt x="156" y="9"/>
                  <a:pt x="156" y="9"/>
                  <a:pt x="156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2" y="9"/>
                  <a:pt x="92" y="9"/>
                  <a:pt x="92" y="9"/>
                </a:cubicBezTo>
                <a:cubicBezTo>
                  <a:pt x="91" y="9"/>
                  <a:pt x="87" y="10"/>
                  <a:pt x="84" y="13"/>
                </a:cubicBezTo>
                <a:cubicBezTo>
                  <a:pt x="50" y="0"/>
                  <a:pt x="50" y="0"/>
                  <a:pt x="50" y="0"/>
                </a:cubicBezTo>
                <a:cubicBezTo>
                  <a:pt x="0" y="121"/>
                  <a:pt x="0" y="121"/>
                  <a:pt x="0" y="121"/>
                </a:cubicBezTo>
                <a:cubicBezTo>
                  <a:pt x="54" y="148"/>
                  <a:pt x="54" y="148"/>
                  <a:pt x="54" y="148"/>
                </a:cubicBezTo>
                <a:cubicBezTo>
                  <a:pt x="69" y="144"/>
                  <a:pt x="76" y="120"/>
                  <a:pt x="78" y="109"/>
                </a:cubicBezTo>
                <a:cubicBezTo>
                  <a:pt x="82" y="112"/>
                  <a:pt x="82" y="112"/>
                  <a:pt x="82" y="112"/>
                </a:cubicBezTo>
                <a:cubicBezTo>
                  <a:pt x="84" y="113"/>
                  <a:pt x="84" y="113"/>
                  <a:pt x="84" y="113"/>
                </a:cubicBezTo>
                <a:cubicBezTo>
                  <a:pt x="84" y="120"/>
                  <a:pt x="85" y="130"/>
                  <a:pt x="99" y="127"/>
                </a:cubicBezTo>
                <a:cubicBezTo>
                  <a:pt x="99" y="127"/>
                  <a:pt x="100" y="157"/>
                  <a:pt x="120" y="142"/>
                </a:cubicBezTo>
                <a:cubicBezTo>
                  <a:pt x="120" y="142"/>
                  <a:pt x="120" y="161"/>
                  <a:pt x="138" y="155"/>
                </a:cubicBezTo>
                <a:cubicBezTo>
                  <a:pt x="138" y="155"/>
                  <a:pt x="141" y="172"/>
                  <a:pt x="159" y="163"/>
                </a:cubicBezTo>
                <a:cubicBezTo>
                  <a:pt x="162" y="165"/>
                  <a:pt x="162" y="165"/>
                  <a:pt x="162" y="165"/>
                </a:cubicBezTo>
                <a:cubicBezTo>
                  <a:pt x="163" y="165"/>
                  <a:pt x="163" y="165"/>
                  <a:pt x="163" y="165"/>
                </a:cubicBezTo>
                <a:cubicBezTo>
                  <a:pt x="164" y="165"/>
                  <a:pt x="173" y="168"/>
                  <a:pt x="181" y="167"/>
                </a:cubicBezTo>
                <a:cubicBezTo>
                  <a:pt x="185" y="167"/>
                  <a:pt x="188" y="166"/>
                  <a:pt x="190" y="164"/>
                </a:cubicBezTo>
                <a:cubicBezTo>
                  <a:pt x="196" y="163"/>
                  <a:pt x="208" y="161"/>
                  <a:pt x="214" y="153"/>
                </a:cubicBezTo>
                <a:cubicBezTo>
                  <a:pt x="215" y="153"/>
                  <a:pt x="216" y="153"/>
                  <a:pt x="217" y="153"/>
                </a:cubicBezTo>
                <a:cubicBezTo>
                  <a:pt x="217" y="153"/>
                  <a:pt x="217" y="153"/>
                  <a:pt x="217" y="153"/>
                </a:cubicBezTo>
                <a:cubicBezTo>
                  <a:pt x="224" y="153"/>
                  <a:pt x="230" y="150"/>
                  <a:pt x="233" y="146"/>
                </a:cubicBezTo>
                <a:cubicBezTo>
                  <a:pt x="235" y="143"/>
                  <a:pt x="236" y="140"/>
                  <a:pt x="236" y="136"/>
                </a:cubicBezTo>
                <a:cubicBezTo>
                  <a:pt x="236" y="136"/>
                  <a:pt x="248" y="160"/>
                  <a:pt x="265" y="162"/>
                </a:cubicBezTo>
                <a:cubicBezTo>
                  <a:pt x="316" y="137"/>
                  <a:pt x="316" y="137"/>
                  <a:pt x="316" y="137"/>
                </a:cubicBezTo>
                <a:lnTo>
                  <a:pt x="288" y="14"/>
                </a:lnTo>
                <a:close/>
                <a:moveTo>
                  <a:pt x="230" y="127"/>
                </a:moveTo>
                <a:cubicBezTo>
                  <a:pt x="225" y="129"/>
                  <a:pt x="225" y="129"/>
                  <a:pt x="225" y="129"/>
                </a:cubicBezTo>
                <a:cubicBezTo>
                  <a:pt x="226" y="133"/>
                  <a:pt x="226" y="133"/>
                  <a:pt x="226" y="133"/>
                </a:cubicBezTo>
                <a:cubicBezTo>
                  <a:pt x="226" y="137"/>
                  <a:pt x="225" y="139"/>
                  <a:pt x="225" y="139"/>
                </a:cubicBezTo>
                <a:cubicBezTo>
                  <a:pt x="223" y="141"/>
                  <a:pt x="220" y="142"/>
                  <a:pt x="216" y="142"/>
                </a:cubicBezTo>
                <a:cubicBezTo>
                  <a:pt x="216" y="142"/>
                  <a:pt x="216" y="142"/>
                  <a:pt x="216" y="142"/>
                </a:cubicBezTo>
                <a:cubicBezTo>
                  <a:pt x="214" y="143"/>
                  <a:pt x="212" y="142"/>
                  <a:pt x="211" y="142"/>
                </a:cubicBezTo>
                <a:cubicBezTo>
                  <a:pt x="207" y="142"/>
                  <a:pt x="207" y="142"/>
                  <a:pt x="207" y="142"/>
                </a:cubicBezTo>
                <a:cubicBezTo>
                  <a:pt x="206" y="146"/>
                  <a:pt x="206" y="146"/>
                  <a:pt x="206" y="146"/>
                </a:cubicBezTo>
                <a:cubicBezTo>
                  <a:pt x="204" y="150"/>
                  <a:pt x="196" y="153"/>
                  <a:pt x="189" y="153"/>
                </a:cubicBezTo>
                <a:cubicBezTo>
                  <a:pt x="188" y="153"/>
                  <a:pt x="188" y="153"/>
                  <a:pt x="188" y="153"/>
                </a:cubicBezTo>
                <a:cubicBezTo>
                  <a:pt x="185" y="153"/>
                  <a:pt x="185" y="153"/>
                  <a:pt x="185" y="153"/>
                </a:cubicBezTo>
                <a:cubicBezTo>
                  <a:pt x="184" y="155"/>
                  <a:pt x="184" y="155"/>
                  <a:pt x="184" y="155"/>
                </a:cubicBezTo>
                <a:cubicBezTo>
                  <a:pt x="183" y="156"/>
                  <a:pt x="182" y="156"/>
                  <a:pt x="180" y="156"/>
                </a:cubicBezTo>
                <a:cubicBezTo>
                  <a:pt x="175" y="157"/>
                  <a:pt x="169" y="155"/>
                  <a:pt x="167" y="155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6" y="144"/>
                  <a:pt x="154" y="140"/>
                  <a:pt x="149" y="140"/>
                </a:cubicBezTo>
                <a:cubicBezTo>
                  <a:pt x="149" y="140"/>
                  <a:pt x="147" y="116"/>
                  <a:pt x="130" y="128"/>
                </a:cubicBezTo>
                <a:cubicBezTo>
                  <a:pt x="130" y="128"/>
                  <a:pt x="125" y="108"/>
                  <a:pt x="109" y="117"/>
                </a:cubicBezTo>
                <a:cubicBezTo>
                  <a:pt x="88" y="103"/>
                  <a:pt x="88" y="103"/>
                  <a:pt x="88" y="103"/>
                </a:cubicBezTo>
                <a:cubicBezTo>
                  <a:pt x="72" y="91"/>
                  <a:pt x="72" y="91"/>
                  <a:pt x="72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1"/>
                  <a:pt x="71" y="91"/>
                  <a:pt x="71" y="91"/>
                </a:cubicBezTo>
                <a:cubicBezTo>
                  <a:pt x="71" y="90"/>
                  <a:pt x="71" y="90"/>
                  <a:pt x="71" y="90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8"/>
                  <a:pt x="72" y="88"/>
                  <a:pt x="72" y="88"/>
                </a:cubicBezTo>
                <a:cubicBezTo>
                  <a:pt x="72" y="87"/>
                  <a:pt x="90" y="26"/>
                  <a:pt x="91" y="21"/>
                </a:cubicBezTo>
                <a:cubicBezTo>
                  <a:pt x="91" y="21"/>
                  <a:pt x="93" y="20"/>
                  <a:pt x="93" y="20"/>
                </a:cubicBezTo>
                <a:cubicBezTo>
                  <a:pt x="138" y="20"/>
                  <a:pt x="138" y="20"/>
                  <a:pt x="138" y="20"/>
                </a:cubicBezTo>
                <a:cubicBezTo>
                  <a:pt x="134" y="22"/>
                  <a:pt x="132" y="24"/>
                  <a:pt x="132" y="24"/>
                </a:cubicBezTo>
                <a:cubicBezTo>
                  <a:pt x="125" y="30"/>
                  <a:pt x="122" y="60"/>
                  <a:pt x="122" y="60"/>
                </a:cubicBezTo>
                <a:cubicBezTo>
                  <a:pt x="119" y="67"/>
                  <a:pt x="127" y="72"/>
                  <a:pt x="127" y="72"/>
                </a:cubicBezTo>
                <a:cubicBezTo>
                  <a:pt x="140" y="81"/>
                  <a:pt x="154" y="47"/>
                  <a:pt x="154" y="47"/>
                </a:cubicBezTo>
                <a:cubicBezTo>
                  <a:pt x="161" y="41"/>
                  <a:pt x="172" y="45"/>
                  <a:pt x="185" y="54"/>
                </a:cubicBezTo>
                <a:cubicBezTo>
                  <a:pt x="206" y="76"/>
                  <a:pt x="232" y="102"/>
                  <a:pt x="239" y="111"/>
                </a:cubicBezTo>
                <a:cubicBezTo>
                  <a:pt x="241" y="114"/>
                  <a:pt x="242" y="117"/>
                  <a:pt x="241" y="119"/>
                </a:cubicBezTo>
                <a:cubicBezTo>
                  <a:pt x="240" y="123"/>
                  <a:pt x="233" y="126"/>
                  <a:pt x="230" y="1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5145581" y="3597723"/>
            <a:ext cx="693683" cy="543732"/>
            <a:chOff x="7200839" y="1790292"/>
            <a:chExt cx="795921" cy="623870"/>
          </a:xfrm>
          <a:solidFill>
            <a:schemeClr val="bg1"/>
          </a:solidFill>
        </p:grpSpPr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7235971" y="1790292"/>
              <a:ext cx="760789" cy="434110"/>
            </a:xfrm>
            <a:custGeom>
              <a:avLst/>
              <a:gdLst>
                <a:gd name="T0" fmla="*/ 295 w 628"/>
                <a:gd name="T1" fmla="*/ 232 h 334"/>
                <a:gd name="T2" fmla="*/ 295 w 628"/>
                <a:gd name="T3" fmla="*/ 232 h 334"/>
                <a:gd name="T4" fmla="*/ 295 w 628"/>
                <a:gd name="T5" fmla="*/ 232 h 334"/>
                <a:gd name="T6" fmla="*/ 295 w 628"/>
                <a:gd name="T7" fmla="*/ 232 h 334"/>
                <a:gd name="T8" fmla="*/ 430 w 628"/>
                <a:gd name="T9" fmla="*/ 334 h 334"/>
                <a:gd name="T10" fmla="*/ 628 w 628"/>
                <a:gd name="T11" fmla="*/ 218 h 334"/>
                <a:gd name="T12" fmla="*/ 494 w 628"/>
                <a:gd name="T13" fmla="*/ 114 h 334"/>
                <a:gd name="T14" fmla="*/ 305 w 628"/>
                <a:gd name="T15" fmla="*/ 225 h 334"/>
                <a:gd name="T16" fmla="*/ 305 w 628"/>
                <a:gd name="T17" fmla="*/ 3 h 334"/>
                <a:gd name="T18" fmla="*/ 494 w 628"/>
                <a:gd name="T19" fmla="*/ 114 h 334"/>
                <a:gd name="T20" fmla="*/ 600 w 628"/>
                <a:gd name="T21" fmla="*/ 102 h 334"/>
                <a:gd name="T22" fmla="*/ 437 w 628"/>
                <a:gd name="T23" fmla="*/ 7 h 334"/>
                <a:gd name="T24" fmla="*/ 305 w 628"/>
                <a:gd name="T25" fmla="*/ 0 h 334"/>
                <a:gd name="T26" fmla="*/ 305 w 628"/>
                <a:gd name="T27" fmla="*/ 0 h 334"/>
                <a:gd name="T28" fmla="*/ 302 w 628"/>
                <a:gd name="T29" fmla="*/ 0 h 334"/>
                <a:gd name="T30" fmla="*/ 300 w 628"/>
                <a:gd name="T31" fmla="*/ 0 h 334"/>
                <a:gd name="T32" fmla="*/ 295 w 628"/>
                <a:gd name="T33" fmla="*/ 0 h 334"/>
                <a:gd name="T34" fmla="*/ 295 w 628"/>
                <a:gd name="T35" fmla="*/ 0 h 334"/>
                <a:gd name="T36" fmla="*/ 165 w 628"/>
                <a:gd name="T37" fmla="*/ 7 h 334"/>
                <a:gd name="T38" fmla="*/ 0 w 628"/>
                <a:gd name="T39" fmla="*/ 102 h 334"/>
                <a:gd name="T40" fmla="*/ 108 w 628"/>
                <a:gd name="T41" fmla="*/ 114 h 334"/>
                <a:gd name="T42" fmla="*/ 295 w 628"/>
                <a:gd name="T43" fmla="*/ 3 h 334"/>
                <a:gd name="T44" fmla="*/ 295 w 628"/>
                <a:gd name="T45" fmla="*/ 232 h 334"/>
                <a:gd name="T46" fmla="*/ 295 w 628"/>
                <a:gd name="T47" fmla="*/ 232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8" h="334">
                  <a:moveTo>
                    <a:pt x="295" y="232"/>
                  </a:moveTo>
                  <a:lnTo>
                    <a:pt x="295" y="232"/>
                  </a:lnTo>
                  <a:lnTo>
                    <a:pt x="295" y="232"/>
                  </a:lnTo>
                  <a:lnTo>
                    <a:pt x="295" y="232"/>
                  </a:lnTo>
                  <a:lnTo>
                    <a:pt x="430" y="334"/>
                  </a:lnTo>
                  <a:lnTo>
                    <a:pt x="628" y="218"/>
                  </a:lnTo>
                  <a:lnTo>
                    <a:pt x="494" y="114"/>
                  </a:lnTo>
                  <a:lnTo>
                    <a:pt x="305" y="225"/>
                  </a:lnTo>
                  <a:lnTo>
                    <a:pt x="305" y="3"/>
                  </a:lnTo>
                  <a:lnTo>
                    <a:pt x="494" y="114"/>
                  </a:lnTo>
                  <a:lnTo>
                    <a:pt x="600" y="102"/>
                  </a:lnTo>
                  <a:lnTo>
                    <a:pt x="437" y="7"/>
                  </a:lnTo>
                  <a:lnTo>
                    <a:pt x="305" y="0"/>
                  </a:lnTo>
                  <a:lnTo>
                    <a:pt x="305" y="0"/>
                  </a:lnTo>
                  <a:lnTo>
                    <a:pt x="302" y="0"/>
                  </a:lnTo>
                  <a:lnTo>
                    <a:pt x="300" y="0"/>
                  </a:lnTo>
                  <a:lnTo>
                    <a:pt x="295" y="0"/>
                  </a:lnTo>
                  <a:lnTo>
                    <a:pt x="295" y="0"/>
                  </a:lnTo>
                  <a:lnTo>
                    <a:pt x="165" y="7"/>
                  </a:lnTo>
                  <a:lnTo>
                    <a:pt x="0" y="102"/>
                  </a:lnTo>
                  <a:lnTo>
                    <a:pt x="108" y="114"/>
                  </a:lnTo>
                  <a:lnTo>
                    <a:pt x="295" y="3"/>
                  </a:lnTo>
                  <a:lnTo>
                    <a:pt x="295" y="232"/>
                  </a:lnTo>
                  <a:lnTo>
                    <a:pt x="295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7200839" y="1941061"/>
              <a:ext cx="392509" cy="289840"/>
            </a:xfrm>
            <a:custGeom>
              <a:avLst/>
              <a:gdLst>
                <a:gd name="T0" fmla="*/ 0 w 324"/>
                <a:gd name="T1" fmla="*/ 100 h 223"/>
                <a:gd name="T2" fmla="*/ 187 w 324"/>
                <a:gd name="T3" fmla="*/ 223 h 223"/>
                <a:gd name="T4" fmla="*/ 324 w 324"/>
                <a:gd name="T5" fmla="*/ 116 h 223"/>
                <a:gd name="T6" fmla="*/ 130 w 324"/>
                <a:gd name="T7" fmla="*/ 0 h 223"/>
                <a:gd name="T8" fmla="*/ 0 w 324"/>
                <a:gd name="T9" fmla="*/ 10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4" h="223">
                  <a:moveTo>
                    <a:pt x="0" y="100"/>
                  </a:moveTo>
                  <a:lnTo>
                    <a:pt x="187" y="223"/>
                  </a:lnTo>
                  <a:lnTo>
                    <a:pt x="324" y="116"/>
                  </a:lnTo>
                  <a:lnTo>
                    <a:pt x="130" y="0"/>
                  </a:lnTo>
                  <a:lnTo>
                    <a:pt x="0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7353482" y="2116524"/>
              <a:ext cx="477310" cy="297638"/>
            </a:xfrm>
            <a:custGeom>
              <a:avLst/>
              <a:gdLst>
                <a:gd name="T0" fmla="*/ 198 w 394"/>
                <a:gd name="T1" fmla="*/ 0 h 229"/>
                <a:gd name="T2" fmla="*/ 61 w 394"/>
                <a:gd name="T3" fmla="*/ 109 h 229"/>
                <a:gd name="T4" fmla="*/ 0 w 394"/>
                <a:gd name="T5" fmla="*/ 71 h 229"/>
                <a:gd name="T6" fmla="*/ 0 w 394"/>
                <a:gd name="T7" fmla="*/ 114 h 229"/>
                <a:gd name="T8" fmla="*/ 198 w 394"/>
                <a:gd name="T9" fmla="*/ 229 h 229"/>
                <a:gd name="T10" fmla="*/ 394 w 394"/>
                <a:gd name="T11" fmla="*/ 116 h 229"/>
                <a:gd name="T12" fmla="*/ 394 w 394"/>
                <a:gd name="T13" fmla="*/ 64 h 229"/>
                <a:gd name="T14" fmla="*/ 335 w 394"/>
                <a:gd name="T15" fmla="*/ 104 h 229"/>
                <a:gd name="T16" fmla="*/ 198 w 394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4" h="229">
                  <a:moveTo>
                    <a:pt x="198" y="0"/>
                  </a:moveTo>
                  <a:lnTo>
                    <a:pt x="61" y="109"/>
                  </a:lnTo>
                  <a:lnTo>
                    <a:pt x="0" y="71"/>
                  </a:lnTo>
                  <a:lnTo>
                    <a:pt x="0" y="114"/>
                  </a:lnTo>
                  <a:lnTo>
                    <a:pt x="198" y="229"/>
                  </a:lnTo>
                  <a:lnTo>
                    <a:pt x="394" y="116"/>
                  </a:lnTo>
                  <a:lnTo>
                    <a:pt x="394" y="64"/>
                  </a:lnTo>
                  <a:lnTo>
                    <a:pt x="335" y="104"/>
                  </a:lnTo>
                  <a:lnTo>
                    <a:pt x="19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Freeform 50"/>
          <p:cNvSpPr>
            <a:spLocks/>
          </p:cNvSpPr>
          <p:nvPr/>
        </p:nvSpPr>
        <p:spPr bwMode="auto">
          <a:xfrm>
            <a:off x="6990762" y="3459044"/>
            <a:ext cx="514191" cy="761226"/>
          </a:xfrm>
          <a:custGeom>
            <a:avLst/>
            <a:gdLst>
              <a:gd name="T0" fmla="*/ 25 w 206"/>
              <a:gd name="T1" fmla="*/ 112 h 284"/>
              <a:gd name="T2" fmla="*/ 25 w 206"/>
              <a:gd name="T3" fmla="*/ 64 h 284"/>
              <a:gd name="T4" fmla="*/ 5 w 206"/>
              <a:gd name="T5" fmla="*/ 64 h 284"/>
              <a:gd name="T6" fmla="*/ 4 w 206"/>
              <a:gd name="T7" fmla="*/ 60 h 284"/>
              <a:gd name="T8" fmla="*/ 104 w 206"/>
              <a:gd name="T9" fmla="*/ 2 h 284"/>
              <a:gd name="T10" fmla="*/ 117 w 206"/>
              <a:gd name="T11" fmla="*/ 2 h 284"/>
              <a:gd name="T12" fmla="*/ 145 w 206"/>
              <a:gd name="T13" fmla="*/ 25 h 284"/>
              <a:gd name="T14" fmla="*/ 145 w 206"/>
              <a:gd name="T15" fmla="*/ 2 h 284"/>
              <a:gd name="T16" fmla="*/ 168 w 206"/>
              <a:gd name="T17" fmla="*/ 2 h 284"/>
              <a:gd name="T18" fmla="*/ 168 w 206"/>
              <a:gd name="T19" fmla="*/ 40 h 284"/>
              <a:gd name="T20" fmla="*/ 184 w 206"/>
              <a:gd name="T21" fmla="*/ 49 h 284"/>
              <a:gd name="T22" fmla="*/ 184 w 206"/>
              <a:gd name="T23" fmla="*/ 49 h 284"/>
              <a:gd name="T24" fmla="*/ 184 w 206"/>
              <a:gd name="T25" fmla="*/ 49 h 284"/>
              <a:gd name="T26" fmla="*/ 202 w 206"/>
              <a:gd name="T27" fmla="*/ 60 h 284"/>
              <a:gd name="T28" fmla="*/ 201 w 206"/>
              <a:gd name="T29" fmla="*/ 64 h 284"/>
              <a:gd name="T30" fmla="*/ 184 w 206"/>
              <a:gd name="T31" fmla="*/ 64 h 284"/>
              <a:gd name="T32" fmla="*/ 184 w 206"/>
              <a:gd name="T33" fmla="*/ 117 h 284"/>
              <a:gd name="T34" fmla="*/ 169 w 206"/>
              <a:gd name="T35" fmla="*/ 134 h 284"/>
              <a:gd name="T36" fmla="*/ 136 w 206"/>
              <a:gd name="T37" fmla="*/ 134 h 284"/>
              <a:gd name="T38" fmla="*/ 129 w 206"/>
              <a:gd name="T39" fmla="*/ 137 h 284"/>
              <a:gd name="T40" fmla="*/ 140 w 206"/>
              <a:gd name="T41" fmla="*/ 155 h 284"/>
              <a:gd name="T42" fmla="*/ 139 w 206"/>
              <a:gd name="T43" fmla="*/ 160 h 284"/>
              <a:gd name="T44" fmla="*/ 118 w 206"/>
              <a:gd name="T45" fmla="*/ 161 h 284"/>
              <a:gd name="T46" fmla="*/ 119 w 206"/>
              <a:gd name="T47" fmla="*/ 168 h 284"/>
              <a:gd name="T48" fmla="*/ 130 w 206"/>
              <a:gd name="T49" fmla="*/ 179 h 284"/>
              <a:gd name="T50" fmla="*/ 115 w 206"/>
              <a:gd name="T51" fmla="*/ 195 h 284"/>
              <a:gd name="T52" fmla="*/ 129 w 206"/>
              <a:gd name="T53" fmla="*/ 211 h 284"/>
              <a:gd name="T54" fmla="*/ 129 w 206"/>
              <a:gd name="T55" fmla="*/ 220 h 284"/>
              <a:gd name="T56" fmla="*/ 115 w 206"/>
              <a:gd name="T57" fmla="*/ 235 h 284"/>
              <a:gd name="T58" fmla="*/ 124 w 206"/>
              <a:gd name="T59" fmla="*/ 248 h 284"/>
              <a:gd name="T60" fmla="*/ 124 w 206"/>
              <a:gd name="T61" fmla="*/ 260 h 284"/>
              <a:gd name="T62" fmla="*/ 102 w 206"/>
              <a:gd name="T63" fmla="*/ 284 h 284"/>
              <a:gd name="T64" fmla="*/ 86 w 206"/>
              <a:gd name="T65" fmla="*/ 264 h 284"/>
              <a:gd name="T66" fmla="*/ 85 w 206"/>
              <a:gd name="T67" fmla="*/ 163 h 284"/>
              <a:gd name="T68" fmla="*/ 83 w 206"/>
              <a:gd name="T69" fmla="*/ 160 h 284"/>
              <a:gd name="T70" fmla="*/ 71 w 206"/>
              <a:gd name="T71" fmla="*/ 159 h 284"/>
              <a:gd name="T72" fmla="*/ 68 w 206"/>
              <a:gd name="T73" fmla="*/ 152 h 284"/>
              <a:gd name="T74" fmla="*/ 77 w 206"/>
              <a:gd name="T75" fmla="*/ 140 h 284"/>
              <a:gd name="T76" fmla="*/ 78 w 206"/>
              <a:gd name="T77" fmla="*/ 136 h 284"/>
              <a:gd name="T78" fmla="*/ 73 w 206"/>
              <a:gd name="T79" fmla="*/ 134 h 284"/>
              <a:gd name="T80" fmla="*/ 40 w 206"/>
              <a:gd name="T81" fmla="*/ 134 h 284"/>
              <a:gd name="T82" fmla="*/ 25 w 206"/>
              <a:gd name="T83" fmla="*/ 112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06" h="284">
                <a:moveTo>
                  <a:pt x="25" y="112"/>
                </a:moveTo>
                <a:cubicBezTo>
                  <a:pt x="25" y="64"/>
                  <a:pt x="25" y="64"/>
                  <a:pt x="25" y="64"/>
                </a:cubicBezTo>
                <a:cubicBezTo>
                  <a:pt x="5" y="64"/>
                  <a:pt x="5" y="64"/>
                  <a:pt x="5" y="64"/>
                </a:cubicBezTo>
                <a:cubicBezTo>
                  <a:pt x="1" y="64"/>
                  <a:pt x="0" y="62"/>
                  <a:pt x="4" y="60"/>
                </a:cubicBezTo>
                <a:cubicBezTo>
                  <a:pt x="104" y="2"/>
                  <a:pt x="104" y="2"/>
                  <a:pt x="104" y="2"/>
                </a:cubicBezTo>
                <a:cubicBezTo>
                  <a:pt x="107" y="0"/>
                  <a:pt x="113" y="0"/>
                  <a:pt x="117" y="2"/>
                </a:cubicBezTo>
                <a:cubicBezTo>
                  <a:pt x="145" y="25"/>
                  <a:pt x="145" y="25"/>
                  <a:pt x="145" y="25"/>
                </a:cubicBezTo>
                <a:cubicBezTo>
                  <a:pt x="145" y="2"/>
                  <a:pt x="145" y="2"/>
                  <a:pt x="145" y="2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40"/>
                  <a:pt x="168" y="40"/>
                  <a:pt x="168" y="40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184" y="49"/>
                  <a:pt x="184" y="49"/>
                  <a:pt x="184" y="49"/>
                </a:cubicBezTo>
                <a:cubicBezTo>
                  <a:pt x="202" y="60"/>
                  <a:pt x="202" y="60"/>
                  <a:pt x="202" y="60"/>
                </a:cubicBezTo>
                <a:cubicBezTo>
                  <a:pt x="206" y="62"/>
                  <a:pt x="205" y="64"/>
                  <a:pt x="201" y="64"/>
                </a:cubicBezTo>
                <a:cubicBezTo>
                  <a:pt x="184" y="64"/>
                  <a:pt x="184" y="64"/>
                  <a:pt x="184" y="64"/>
                </a:cubicBezTo>
                <a:cubicBezTo>
                  <a:pt x="184" y="117"/>
                  <a:pt x="184" y="117"/>
                  <a:pt x="184" y="117"/>
                </a:cubicBezTo>
                <a:cubicBezTo>
                  <a:pt x="184" y="117"/>
                  <a:pt x="185" y="134"/>
                  <a:pt x="169" y="13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34" y="135"/>
                  <a:pt x="131" y="136"/>
                  <a:pt x="129" y="137"/>
                </a:cubicBezTo>
                <a:cubicBezTo>
                  <a:pt x="140" y="155"/>
                  <a:pt x="140" y="155"/>
                  <a:pt x="140" y="155"/>
                </a:cubicBezTo>
                <a:cubicBezTo>
                  <a:pt x="142" y="159"/>
                  <a:pt x="139" y="160"/>
                  <a:pt x="139" y="160"/>
                </a:cubicBezTo>
                <a:cubicBezTo>
                  <a:pt x="118" y="161"/>
                  <a:pt x="118" y="161"/>
                  <a:pt x="118" y="161"/>
                </a:cubicBezTo>
                <a:cubicBezTo>
                  <a:pt x="119" y="168"/>
                  <a:pt x="119" y="168"/>
                  <a:pt x="119" y="168"/>
                </a:cubicBezTo>
                <a:cubicBezTo>
                  <a:pt x="130" y="179"/>
                  <a:pt x="130" y="179"/>
                  <a:pt x="130" y="179"/>
                </a:cubicBezTo>
                <a:cubicBezTo>
                  <a:pt x="115" y="195"/>
                  <a:pt x="115" y="195"/>
                  <a:pt x="115" y="195"/>
                </a:cubicBezTo>
                <a:cubicBezTo>
                  <a:pt x="129" y="211"/>
                  <a:pt x="129" y="211"/>
                  <a:pt x="129" y="211"/>
                </a:cubicBezTo>
                <a:cubicBezTo>
                  <a:pt x="129" y="220"/>
                  <a:pt x="129" y="220"/>
                  <a:pt x="129" y="220"/>
                </a:cubicBezTo>
                <a:cubicBezTo>
                  <a:pt x="115" y="235"/>
                  <a:pt x="115" y="235"/>
                  <a:pt x="115" y="235"/>
                </a:cubicBezTo>
                <a:cubicBezTo>
                  <a:pt x="124" y="248"/>
                  <a:pt x="124" y="248"/>
                  <a:pt x="124" y="248"/>
                </a:cubicBezTo>
                <a:cubicBezTo>
                  <a:pt x="124" y="260"/>
                  <a:pt x="124" y="260"/>
                  <a:pt x="124" y="260"/>
                </a:cubicBezTo>
                <a:cubicBezTo>
                  <a:pt x="102" y="284"/>
                  <a:pt x="102" y="284"/>
                  <a:pt x="102" y="284"/>
                </a:cubicBezTo>
                <a:cubicBezTo>
                  <a:pt x="94" y="283"/>
                  <a:pt x="86" y="264"/>
                  <a:pt x="86" y="264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0"/>
                  <a:pt x="83" y="160"/>
                  <a:pt x="83" y="160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64" y="159"/>
                  <a:pt x="68" y="152"/>
                  <a:pt x="68" y="152"/>
                </a:cubicBezTo>
                <a:cubicBezTo>
                  <a:pt x="77" y="140"/>
                  <a:pt x="77" y="140"/>
                  <a:pt x="77" y="140"/>
                </a:cubicBezTo>
                <a:cubicBezTo>
                  <a:pt x="78" y="139"/>
                  <a:pt x="78" y="137"/>
                  <a:pt x="78" y="136"/>
                </a:cubicBezTo>
                <a:cubicBezTo>
                  <a:pt x="76" y="136"/>
                  <a:pt x="74" y="135"/>
                  <a:pt x="73" y="134"/>
                </a:cubicBezTo>
                <a:cubicBezTo>
                  <a:pt x="40" y="134"/>
                  <a:pt x="40" y="134"/>
                  <a:pt x="40" y="134"/>
                </a:cubicBezTo>
                <a:cubicBezTo>
                  <a:pt x="40" y="134"/>
                  <a:pt x="25" y="133"/>
                  <a:pt x="25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51597" y="2607649"/>
            <a:ext cx="3073704" cy="1702790"/>
            <a:chOff x="8461641" y="1680432"/>
            <a:chExt cx="2914647" cy="1614675"/>
          </a:xfrm>
        </p:grpSpPr>
        <p:sp>
          <p:nvSpPr>
            <p:cNvPr id="60" name="Rectangle 59"/>
            <p:cNvSpPr/>
            <p:nvPr/>
          </p:nvSpPr>
          <p:spPr>
            <a:xfrm>
              <a:off x="8461641" y="1680432"/>
              <a:ext cx="2914647" cy="1614675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8706534" y="1912546"/>
              <a:ext cx="1413952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701390" y="2281878"/>
              <a:ext cx="2482639" cy="5078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8910113" y="5469167"/>
            <a:ext cx="796944" cy="796944"/>
            <a:chOff x="6895745" y="6076124"/>
            <a:chExt cx="755703" cy="755703"/>
          </a:xfrm>
        </p:grpSpPr>
        <p:sp>
          <p:nvSpPr>
            <p:cNvPr id="64" name="Oval 63"/>
            <p:cNvSpPr/>
            <p:nvPr/>
          </p:nvSpPr>
          <p:spPr>
            <a:xfrm>
              <a:off x="6895745" y="607612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5" name="Group 64"/>
            <p:cNvGrpSpPr/>
            <p:nvPr/>
          </p:nvGrpSpPr>
          <p:grpSpPr>
            <a:xfrm>
              <a:off x="7162147" y="6226696"/>
              <a:ext cx="212181" cy="457727"/>
              <a:chOff x="4395788" y="2198688"/>
              <a:chExt cx="344488" cy="742951"/>
            </a:xfrm>
            <a:solidFill>
              <a:schemeClr val="bg2"/>
            </a:solidFill>
          </p:grpSpPr>
          <p:sp>
            <p:nvSpPr>
              <p:cNvPr id="66" name="Oval 65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09538" cy="1127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4395788" y="2333626"/>
                <a:ext cx="344488" cy="608013"/>
              </a:xfrm>
              <a:custGeom>
                <a:avLst/>
                <a:gdLst>
                  <a:gd name="T0" fmla="*/ 91 w 92"/>
                  <a:gd name="T1" fmla="*/ 60 h 162"/>
                  <a:gd name="T2" fmla="*/ 75 w 92"/>
                  <a:gd name="T3" fmla="*/ 10 h 162"/>
                  <a:gd name="T4" fmla="*/ 64 w 92"/>
                  <a:gd name="T5" fmla="*/ 0 h 162"/>
                  <a:gd name="T6" fmla="*/ 28 w 92"/>
                  <a:gd name="T7" fmla="*/ 0 h 162"/>
                  <a:gd name="T8" fmla="*/ 19 w 92"/>
                  <a:gd name="T9" fmla="*/ 5 h 162"/>
                  <a:gd name="T10" fmla="*/ 18 w 92"/>
                  <a:gd name="T11" fmla="*/ 7 h 162"/>
                  <a:gd name="T12" fmla="*/ 18 w 92"/>
                  <a:gd name="T13" fmla="*/ 7 h 162"/>
                  <a:gd name="T14" fmla="*/ 17 w 92"/>
                  <a:gd name="T15" fmla="*/ 8 h 162"/>
                  <a:gd name="T16" fmla="*/ 1 w 92"/>
                  <a:gd name="T17" fmla="*/ 60 h 162"/>
                  <a:gd name="T18" fmla="*/ 5 w 92"/>
                  <a:gd name="T19" fmla="*/ 68 h 162"/>
                  <a:gd name="T20" fmla="*/ 14 w 92"/>
                  <a:gd name="T21" fmla="*/ 64 h 162"/>
                  <a:gd name="T22" fmla="*/ 26 w 92"/>
                  <a:gd name="T23" fmla="*/ 23 h 162"/>
                  <a:gd name="T24" fmla="*/ 28 w 92"/>
                  <a:gd name="T25" fmla="*/ 23 h 162"/>
                  <a:gd name="T26" fmla="*/ 29 w 92"/>
                  <a:gd name="T27" fmla="*/ 23 h 162"/>
                  <a:gd name="T28" fmla="*/ 9 w 92"/>
                  <a:gd name="T29" fmla="*/ 96 h 162"/>
                  <a:gd name="T30" fmla="*/ 29 w 92"/>
                  <a:gd name="T31" fmla="*/ 96 h 162"/>
                  <a:gd name="T32" fmla="*/ 29 w 92"/>
                  <a:gd name="T33" fmla="*/ 154 h 162"/>
                  <a:gd name="T34" fmla="*/ 37 w 92"/>
                  <a:gd name="T35" fmla="*/ 162 h 162"/>
                  <a:gd name="T36" fmla="*/ 44 w 92"/>
                  <a:gd name="T37" fmla="*/ 154 h 162"/>
                  <a:gd name="T38" fmla="*/ 44 w 92"/>
                  <a:gd name="T39" fmla="*/ 96 h 162"/>
                  <a:gd name="T40" fmla="*/ 49 w 92"/>
                  <a:gd name="T41" fmla="*/ 96 h 162"/>
                  <a:gd name="T42" fmla="*/ 49 w 92"/>
                  <a:gd name="T43" fmla="*/ 154 h 162"/>
                  <a:gd name="T44" fmla="*/ 56 w 92"/>
                  <a:gd name="T45" fmla="*/ 162 h 162"/>
                  <a:gd name="T46" fmla="*/ 64 w 92"/>
                  <a:gd name="T47" fmla="*/ 154 h 162"/>
                  <a:gd name="T48" fmla="*/ 64 w 92"/>
                  <a:gd name="T49" fmla="*/ 96 h 162"/>
                  <a:gd name="T50" fmla="*/ 83 w 92"/>
                  <a:gd name="T51" fmla="*/ 96 h 162"/>
                  <a:gd name="T52" fmla="*/ 63 w 92"/>
                  <a:gd name="T53" fmla="*/ 23 h 162"/>
                  <a:gd name="T54" fmla="*/ 64 w 92"/>
                  <a:gd name="T55" fmla="*/ 23 h 162"/>
                  <a:gd name="T56" fmla="*/ 65 w 92"/>
                  <a:gd name="T57" fmla="*/ 23 h 162"/>
                  <a:gd name="T58" fmla="*/ 79 w 92"/>
                  <a:gd name="T59" fmla="*/ 64 h 162"/>
                  <a:gd name="T60" fmla="*/ 87 w 92"/>
                  <a:gd name="T61" fmla="*/ 68 h 162"/>
                  <a:gd name="T62" fmla="*/ 91 w 92"/>
                  <a:gd name="T63" fmla="*/ 60 h 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92" h="162">
                    <a:moveTo>
                      <a:pt x="91" y="60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4" y="4"/>
                      <a:pt x="70" y="0"/>
                      <a:pt x="64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4" y="0"/>
                      <a:pt x="21" y="2"/>
                      <a:pt x="19" y="5"/>
                    </a:cubicBezTo>
                    <a:cubicBezTo>
                      <a:pt x="18" y="5"/>
                      <a:pt x="18" y="6"/>
                      <a:pt x="18" y="7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8" y="7"/>
                      <a:pt x="17" y="8"/>
                      <a:pt x="17" y="8"/>
                    </a:cubicBezTo>
                    <a:cubicBezTo>
                      <a:pt x="1" y="60"/>
                      <a:pt x="1" y="60"/>
                      <a:pt x="1" y="60"/>
                    </a:cubicBezTo>
                    <a:cubicBezTo>
                      <a:pt x="0" y="63"/>
                      <a:pt x="2" y="67"/>
                      <a:pt x="5" y="68"/>
                    </a:cubicBezTo>
                    <a:cubicBezTo>
                      <a:pt x="9" y="69"/>
                      <a:pt x="13" y="67"/>
                      <a:pt x="14" y="6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29" y="23"/>
                      <a:pt x="29" y="23"/>
                    </a:cubicBezTo>
                    <a:cubicBezTo>
                      <a:pt x="9" y="96"/>
                      <a:pt x="9" y="96"/>
                      <a:pt x="9" y="96"/>
                    </a:cubicBezTo>
                    <a:cubicBezTo>
                      <a:pt x="29" y="96"/>
                      <a:pt x="29" y="96"/>
                      <a:pt x="29" y="96"/>
                    </a:cubicBezTo>
                    <a:cubicBezTo>
                      <a:pt x="29" y="154"/>
                      <a:pt x="29" y="154"/>
                      <a:pt x="29" y="154"/>
                    </a:cubicBezTo>
                    <a:cubicBezTo>
                      <a:pt x="29" y="159"/>
                      <a:pt x="33" y="162"/>
                      <a:pt x="37" y="162"/>
                    </a:cubicBezTo>
                    <a:cubicBezTo>
                      <a:pt x="41" y="162"/>
                      <a:pt x="44" y="159"/>
                      <a:pt x="44" y="154"/>
                    </a:cubicBezTo>
                    <a:cubicBezTo>
                      <a:pt x="44" y="96"/>
                      <a:pt x="44" y="96"/>
                      <a:pt x="44" y="96"/>
                    </a:cubicBezTo>
                    <a:cubicBezTo>
                      <a:pt x="49" y="96"/>
                      <a:pt x="49" y="96"/>
                      <a:pt x="49" y="96"/>
                    </a:cubicBezTo>
                    <a:cubicBezTo>
                      <a:pt x="49" y="154"/>
                      <a:pt x="49" y="154"/>
                      <a:pt x="49" y="154"/>
                    </a:cubicBezTo>
                    <a:cubicBezTo>
                      <a:pt x="49" y="159"/>
                      <a:pt x="52" y="162"/>
                      <a:pt x="56" y="162"/>
                    </a:cubicBezTo>
                    <a:cubicBezTo>
                      <a:pt x="60" y="162"/>
                      <a:pt x="64" y="159"/>
                      <a:pt x="64" y="154"/>
                    </a:cubicBezTo>
                    <a:cubicBezTo>
                      <a:pt x="64" y="96"/>
                      <a:pt x="64" y="96"/>
                      <a:pt x="64" y="96"/>
                    </a:cubicBezTo>
                    <a:cubicBezTo>
                      <a:pt x="83" y="96"/>
                      <a:pt x="83" y="96"/>
                      <a:pt x="83" y="96"/>
                    </a:cubicBezTo>
                    <a:cubicBezTo>
                      <a:pt x="63" y="23"/>
                      <a:pt x="63" y="23"/>
                      <a:pt x="63" y="23"/>
                    </a:cubicBezTo>
                    <a:cubicBezTo>
                      <a:pt x="64" y="23"/>
                      <a:pt x="64" y="23"/>
                      <a:pt x="64" y="23"/>
                    </a:cubicBezTo>
                    <a:cubicBezTo>
                      <a:pt x="65" y="23"/>
                      <a:pt x="65" y="23"/>
                      <a:pt x="65" y="23"/>
                    </a:cubicBezTo>
                    <a:cubicBezTo>
                      <a:pt x="79" y="64"/>
                      <a:pt x="79" y="64"/>
                      <a:pt x="79" y="64"/>
                    </a:cubicBezTo>
                    <a:cubicBezTo>
                      <a:pt x="80" y="67"/>
                      <a:pt x="84" y="69"/>
                      <a:pt x="87" y="68"/>
                    </a:cubicBezTo>
                    <a:cubicBezTo>
                      <a:pt x="91" y="67"/>
                      <a:pt x="92" y="63"/>
                      <a:pt x="91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8" name="Group 67"/>
          <p:cNvGrpSpPr/>
          <p:nvPr/>
        </p:nvGrpSpPr>
        <p:grpSpPr>
          <a:xfrm>
            <a:off x="8900231" y="4526943"/>
            <a:ext cx="796944" cy="796944"/>
            <a:chOff x="1354194" y="5911456"/>
            <a:chExt cx="755703" cy="755703"/>
          </a:xfrm>
        </p:grpSpPr>
        <p:sp>
          <p:nvSpPr>
            <p:cNvPr id="69" name="Oval 68"/>
            <p:cNvSpPr/>
            <p:nvPr/>
          </p:nvSpPr>
          <p:spPr>
            <a:xfrm>
              <a:off x="1354194" y="5911456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0" name="Group 69"/>
            <p:cNvGrpSpPr/>
            <p:nvPr/>
          </p:nvGrpSpPr>
          <p:grpSpPr>
            <a:xfrm>
              <a:off x="1639245" y="6058413"/>
              <a:ext cx="185600" cy="472193"/>
              <a:chOff x="4422775" y="2198688"/>
              <a:chExt cx="292100" cy="742950"/>
            </a:xfrm>
            <a:solidFill>
              <a:schemeClr val="bg2"/>
            </a:solidFill>
          </p:grpSpPr>
          <p:sp>
            <p:nvSpPr>
              <p:cNvPr id="71" name="Freeform 12"/>
              <p:cNvSpPr>
                <a:spLocks/>
              </p:cNvSpPr>
              <p:nvPr/>
            </p:nvSpPr>
            <p:spPr bwMode="auto">
              <a:xfrm>
                <a:off x="4422775" y="2325688"/>
                <a:ext cx="292100" cy="615950"/>
              </a:xfrm>
              <a:custGeom>
                <a:avLst/>
                <a:gdLst>
                  <a:gd name="T0" fmla="*/ 59 w 78"/>
                  <a:gd name="T1" fmla="*/ 0 h 164"/>
                  <a:gd name="T2" fmla="*/ 20 w 78"/>
                  <a:gd name="T3" fmla="*/ 0 h 164"/>
                  <a:gd name="T4" fmla="*/ 0 w 78"/>
                  <a:gd name="T5" fmla="*/ 16 h 164"/>
                  <a:gd name="T6" fmla="*/ 0 w 78"/>
                  <a:gd name="T7" fmla="*/ 16 h 164"/>
                  <a:gd name="T8" fmla="*/ 0 w 78"/>
                  <a:gd name="T9" fmla="*/ 19 h 164"/>
                  <a:gd name="T10" fmla="*/ 0 w 78"/>
                  <a:gd name="T11" fmla="*/ 74 h 164"/>
                  <a:gd name="T12" fmla="*/ 7 w 78"/>
                  <a:gd name="T13" fmla="*/ 80 h 164"/>
                  <a:gd name="T14" fmla="*/ 13 w 78"/>
                  <a:gd name="T15" fmla="*/ 74 h 164"/>
                  <a:gd name="T16" fmla="*/ 13 w 78"/>
                  <a:gd name="T17" fmla="*/ 26 h 164"/>
                  <a:gd name="T18" fmla="*/ 19 w 78"/>
                  <a:gd name="T19" fmla="*/ 26 h 164"/>
                  <a:gd name="T20" fmla="*/ 19 w 78"/>
                  <a:gd name="T21" fmla="*/ 72 h 164"/>
                  <a:gd name="T22" fmla="*/ 19 w 78"/>
                  <a:gd name="T23" fmla="*/ 73 h 164"/>
                  <a:gd name="T24" fmla="*/ 19 w 78"/>
                  <a:gd name="T25" fmla="*/ 154 h 164"/>
                  <a:gd name="T26" fmla="*/ 28 w 78"/>
                  <a:gd name="T27" fmla="*/ 164 h 164"/>
                  <a:gd name="T28" fmla="*/ 37 w 78"/>
                  <a:gd name="T29" fmla="*/ 154 h 164"/>
                  <a:gd name="T30" fmla="*/ 37 w 78"/>
                  <a:gd name="T31" fmla="*/ 83 h 164"/>
                  <a:gd name="T32" fmla="*/ 41 w 78"/>
                  <a:gd name="T33" fmla="*/ 83 h 164"/>
                  <a:gd name="T34" fmla="*/ 41 w 78"/>
                  <a:gd name="T35" fmla="*/ 154 h 164"/>
                  <a:gd name="T36" fmla="*/ 50 w 78"/>
                  <a:gd name="T37" fmla="*/ 164 h 164"/>
                  <a:gd name="T38" fmla="*/ 59 w 78"/>
                  <a:gd name="T39" fmla="*/ 154 h 164"/>
                  <a:gd name="T40" fmla="*/ 59 w 78"/>
                  <a:gd name="T41" fmla="*/ 72 h 164"/>
                  <a:gd name="T42" fmla="*/ 59 w 78"/>
                  <a:gd name="T43" fmla="*/ 71 h 164"/>
                  <a:gd name="T44" fmla="*/ 59 w 78"/>
                  <a:gd name="T45" fmla="*/ 26 h 164"/>
                  <a:gd name="T46" fmla="*/ 64 w 78"/>
                  <a:gd name="T47" fmla="*/ 26 h 164"/>
                  <a:gd name="T48" fmla="*/ 64 w 78"/>
                  <a:gd name="T49" fmla="*/ 74 h 164"/>
                  <a:gd name="T50" fmla="*/ 71 w 78"/>
                  <a:gd name="T51" fmla="*/ 80 h 164"/>
                  <a:gd name="T52" fmla="*/ 78 w 78"/>
                  <a:gd name="T53" fmla="*/ 74 h 164"/>
                  <a:gd name="T54" fmla="*/ 78 w 78"/>
                  <a:gd name="T55" fmla="*/ 19 h 164"/>
                  <a:gd name="T56" fmla="*/ 78 w 78"/>
                  <a:gd name="T57" fmla="*/ 16 h 164"/>
                  <a:gd name="T58" fmla="*/ 78 w 78"/>
                  <a:gd name="T59" fmla="*/ 15 h 164"/>
                  <a:gd name="T60" fmla="*/ 59 w 78"/>
                  <a:gd name="T6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8" h="164">
                    <a:moveTo>
                      <a:pt x="59" y="0"/>
                    </a:moveTo>
                    <a:cubicBezTo>
                      <a:pt x="20" y="0"/>
                      <a:pt x="20" y="0"/>
                      <a:pt x="20" y="0"/>
                    </a:cubicBezTo>
                    <a:cubicBezTo>
                      <a:pt x="6" y="0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4"/>
                      <a:pt x="0" y="74"/>
                      <a:pt x="0" y="74"/>
                    </a:cubicBezTo>
                    <a:cubicBezTo>
                      <a:pt x="0" y="77"/>
                      <a:pt x="3" y="80"/>
                      <a:pt x="7" y="80"/>
                    </a:cubicBezTo>
                    <a:cubicBezTo>
                      <a:pt x="10" y="80"/>
                      <a:pt x="13" y="77"/>
                      <a:pt x="13" y="74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72"/>
                      <a:pt x="19" y="72"/>
                      <a:pt x="19" y="72"/>
                    </a:cubicBezTo>
                    <a:cubicBezTo>
                      <a:pt x="19" y="72"/>
                      <a:pt x="19" y="73"/>
                      <a:pt x="19" y="73"/>
                    </a:cubicBezTo>
                    <a:cubicBezTo>
                      <a:pt x="19" y="154"/>
                      <a:pt x="19" y="154"/>
                      <a:pt x="19" y="154"/>
                    </a:cubicBezTo>
                    <a:cubicBezTo>
                      <a:pt x="19" y="159"/>
                      <a:pt x="23" y="164"/>
                      <a:pt x="28" y="164"/>
                    </a:cubicBezTo>
                    <a:cubicBezTo>
                      <a:pt x="33" y="164"/>
                      <a:pt x="37" y="159"/>
                      <a:pt x="37" y="154"/>
                    </a:cubicBezTo>
                    <a:cubicBezTo>
                      <a:pt x="37" y="83"/>
                      <a:pt x="37" y="83"/>
                      <a:pt x="37" y="83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1" y="154"/>
                      <a:pt x="41" y="154"/>
                      <a:pt x="41" y="154"/>
                    </a:cubicBezTo>
                    <a:cubicBezTo>
                      <a:pt x="41" y="159"/>
                      <a:pt x="45" y="164"/>
                      <a:pt x="50" y="164"/>
                    </a:cubicBezTo>
                    <a:cubicBezTo>
                      <a:pt x="55" y="164"/>
                      <a:pt x="59" y="159"/>
                      <a:pt x="59" y="154"/>
                    </a:cubicBezTo>
                    <a:cubicBezTo>
                      <a:pt x="59" y="72"/>
                      <a:pt x="59" y="72"/>
                      <a:pt x="59" y="72"/>
                    </a:cubicBezTo>
                    <a:cubicBezTo>
                      <a:pt x="59" y="71"/>
                      <a:pt x="59" y="71"/>
                      <a:pt x="59" y="7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74"/>
                      <a:pt x="64" y="74"/>
                      <a:pt x="64" y="74"/>
                    </a:cubicBezTo>
                    <a:cubicBezTo>
                      <a:pt x="64" y="77"/>
                      <a:pt x="67" y="80"/>
                      <a:pt x="71" y="80"/>
                    </a:cubicBezTo>
                    <a:cubicBezTo>
                      <a:pt x="75" y="80"/>
                      <a:pt x="78" y="77"/>
                      <a:pt x="78" y="74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8" y="10"/>
                      <a:pt x="72" y="0"/>
                      <a:pt x="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Oval 13"/>
              <p:cNvSpPr>
                <a:spLocks noChangeArrowheads="1"/>
              </p:cNvSpPr>
              <p:nvPr/>
            </p:nvSpPr>
            <p:spPr bwMode="auto">
              <a:xfrm>
                <a:off x="4511675" y="2198688"/>
                <a:ext cx="115888" cy="1158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48216" tIns="24108" rIns="48216" bIns="2410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949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3" name="TextBox 72"/>
          <p:cNvSpPr txBox="1"/>
          <p:nvPr/>
        </p:nvSpPr>
        <p:spPr>
          <a:xfrm>
            <a:off x="9758138" y="4672206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758533" y="4934399"/>
            <a:ext cx="960519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9776385" y="5614431"/>
            <a:ext cx="678391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1.234K</a:t>
            </a:r>
            <a:endParaRPr lang="en-GB" sz="12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9777250" y="5876624"/>
            <a:ext cx="1140056" cy="293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Female Users</a:t>
            </a:r>
            <a:endParaRPr lang="en-GB" sz="12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11004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0"/>
                            </p:stCondLst>
                            <p:childTnLst>
                              <p:par>
                                <p:cTn id="6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/>
      <p:bldP spid="25" grpId="0"/>
      <p:bldP spid="46" grpId="0" animBg="1"/>
      <p:bldP spid="51" grpId="0" animBg="1"/>
      <p:bldP spid="73" grpId="0"/>
      <p:bldP spid="74" grpId="0"/>
      <p:bldP spid="75" grpId="0"/>
      <p:bldP spid="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0087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7410" y="1486076"/>
            <a:ext cx="5094735" cy="4260500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090" y="1486076"/>
            <a:ext cx="2200791" cy="4260500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451" y="2698271"/>
            <a:ext cx="1825884" cy="1825883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780" y="3088120"/>
            <a:ext cx="1513229" cy="10461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47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84" y="2944386"/>
            <a:ext cx="414190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 indent="0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65347" y="367784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635" y="367784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47" y="3950623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635" y="3950623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54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4935" y="2975797"/>
            <a:ext cx="1941237" cy="528018"/>
            <a:chOff x="1944344" y="2047198"/>
            <a:chExt cx="1589745" cy="432411"/>
          </a:xfrm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18561"/>
            <a:chOff x="5228512" y="1109269"/>
            <a:chExt cx="2871880" cy="424667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08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11720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5"/>
            <a:ext cx="2700245" cy="518564"/>
            <a:chOff x="5228512" y="1869180"/>
            <a:chExt cx="2871880" cy="424670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38"/>
            <a:ext cx="2700245" cy="518564"/>
            <a:chOff x="5228512" y="2629091"/>
            <a:chExt cx="2871880" cy="424670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2"/>
            <a:ext cx="2700245" cy="518564"/>
            <a:chOff x="5228512" y="3299800"/>
            <a:chExt cx="2871880" cy="424670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3"/>
            <a:ext cx="2700245" cy="518565"/>
            <a:chOff x="5228512" y="4059711"/>
            <a:chExt cx="2871880" cy="424671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083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11721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9208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 txBox="1">
            <a:spLocks/>
          </p:cNvSpPr>
          <p:nvPr/>
        </p:nvSpPr>
        <p:spPr>
          <a:xfrm>
            <a:off x="1748855" y="1262292"/>
            <a:ext cx="3172335" cy="698478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zh-CN" altLang="en-US" sz="45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目录</a:t>
            </a:r>
            <a:r>
              <a:rPr lang="en-US" altLang="zh-CN" sz="4500" b="1" dirty="0">
                <a:solidFill>
                  <a:schemeClr val="accent3"/>
                </a:solidFill>
                <a:cs typeface="+mn-ea"/>
                <a:sym typeface="+mn-lt"/>
              </a:rPr>
              <a:t>/</a:t>
            </a:r>
            <a:r>
              <a:rPr lang="en-US" altLang="zh-CN" sz="2531" b="1" dirty="0">
                <a:solidFill>
                  <a:schemeClr val="accent3"/>
                </a:solidFill>
                <a:cs typeface="+mn-ea"/>
                <a:sym typeface="+mn-lt"/>
              </a:rPr>
              <a:t>Contents</a:t>
            </a:r>
            <a:endParaRPr lang="en-GB" sz="2531" b="1" dirty="0">
              <a:solidFill>
                <a:schemeClr val="accent3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226539" y="2384517"/>
            <a:ext cx="1257328" cy="698118"/>
            <a:chOff x="2215144" y="927951"/>
            <a:chExt cx="1244730" cy="910317"/>
          </a:xfrm>
        </p:grpSpPr>
        <p:sp>
          <p:nvSpPr>
            <p:cNvPr id="10" name="平行四边形 9"/>
            <p:cNvSpPr/>
            <p:nvPr/>
          </p:nvSpPr>
          <p:spPr>
            <a:xfrm>
              <a:off x="2215144" y="982844"/>
              <a:ext cx="1120898" cy="842780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11" name="文本框 9"/>
            <p:cNvSpPr txBox="1"/>
            <p:nvPr/>
          </p:nvSpPr>
          <p:spPr>
            <a:xfrm>
              <a:off x="2393075" y="927951"/>
              <a:ext cx="1066799" cy="91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226539" y="3340055"/>
            <a:ext cx="1257328" cy="708853"/>
            <a:chOff x="2215144" y="1952311"/>
            <a:chExt cx="1244730" cy="924318"/>
          </a:xfrm>
        </p:grpSpPr>
        <p:sp>
          <p:nvSpPr>
            <p:cNvPr id="13" name="平行四边形 12"/>
            <p:cNvSpPr/>
            <p:nvPr/>
          </p:nvSpPr>
          <p:spPr>
            <a:xfrm>
              <a:off x="2215144" y="203384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14" name="文本框 10"/>
            <p:cNvSpPr txBox="1"/>
            <p:nvPr/>
          </p:nvSpPr>
          <p:spPr>
            <a:xfrm>
              <a:off x="2393075" y="1952311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226539" y="4326852"/>
            <a:ext cx="1257328" cy="698118"/>
            <a:chOff x="2215144" y="3018135"/>
            <a:chExt cx="1244730" cy="910318"/>
          </a:xfrm>
        </p:grpSpPr>
        <p:sp>
          <p:nvSpPr>
            <p:cNvPr id="16" name="平行四边形 15"/>
            <p:cNvSpPr/>
            <p:nvPr/>
          </p:nvSpPr>
          <p:spPr>
            <a:xfrm>
              <a:off x="2215144" y="3084852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17" name="文本框 11"/>
            <p:cNvSpPr txBox="1"/>
            <p:nvPr/>
          </p:nvSpPr>
          <p:spPr>
            <a:xfrm>
              <a:off x="2393075" y="3018135"/>
              <a:ext cx="1066799" cy="910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3226539" y="5286429"/>
            <a:ext cx="1257328" cy="714438"/>
            <a:chOff x="2215144" y="4047038"/>
            <a:chExt cx="1244730" cy="931601"/>
          </a:xfrm>
        </p:grpSpPr>
        <p:sp>
          <p:nvSpPr>
            <p:cNvPr id="19" name="平行四边形 18"/>
            <p:cNvSpPr/>
            <p:nvPr/>
          </p:nvSpPr>
          <p:spPr>
            <a:xfrm>
              <a:off x="2215144" y="4135858"/>
              <a:ext cx="1120898" cy="842781"/>
            </a:xfrm>
            <a:prstGeom prst="parallelogram">
              <a:avLst>
                <a:gd name="adj" fmla="val 4820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69">
                <a:cs typeface="+mn-ea"/>
                <a:sym typeface="+mn-lt"/>
              </a:endParaRPr>
            </a:p>
          </p:txBody>
        </p:sp>
        <p:sp>
          <p:nvSpPr>
            <p:cNvPr id="20" name="文本框 12"/>
            <p:cNvSpPr txBox="1"/>
            <p:nvPr/>
          </p:nvSpPr>
          <p:spPr>
            <a:xfrm>
              <a:off x="2393075" y="4047038"/>
              <a:ext cx="1066799" cy="910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937" dirty="0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  <a:endParaRPr lang="zh-CN" altLang="en-US" sz="393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181568" y="2403232"/>
            <a:ext cx="5423290" cy="646324"/>
            <a:chOff x="4315150" y="953426"/>
            <a:chExt cx="3857250" cy="540057"/>
          </a:xfrm>
        </p:grpSpPr>
        <p:sp>
          <p:nvSpPr>
            <p:cNvPr id="22" name="矩形 21"/>
            <p:cNvSpPr/>
            <p:nvPr/>
          </p:nvSpPr>
          <p:spPr>
            <a:xfrm>
              <a:off x="4841196" y="1036090"/>
              <a:ext cx="2827147" cy="428540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accent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平行四边形 22"/>
            <p:cNvSpPr/>
            <p:nvPr/>
          </p:nvSpPr>
          <p:spPr>
            <a:xfrm>
              <a:off x="4315150" y="953426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81568" y="3379210"/>
            <a:ext cx="5423290" cy="646324"/>
            <a:chOff x="4315150" y="1647579"/>
            <a:chExt cx="3857250" cy="540057"/>
          </a:xfrm>
        </p:grpSpPr>
        <p:sp>
          <p:nvSpPr>
            <p:cNvPr id="25" name="矩形 24"/>
            <p:cNvSpPr/>
            <p:nvPr/>
          </p:nvSpPr>
          <p:spPr>
            <a:xfrm>
              <a:off x="4841196" y="1730243"/>
              <a:ext cx="2827147" cy="428540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6" name="平行四边形 25"/>
            <p:cNvSpPr/>
            <p:nvPr/>
          </p:nvSpPr>
          <p:spPr>
            <a:xfrm>
              <a:off x="4315150" y="1647579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181568" y="4355188"/>
            <a:ext cx="5423290" cy="646324"/>
            <a:chOff x="4315150" y="2341731"/>
            <a:chExt cx="3857250" cy="540057"/>
          </a:xfrm>
        </p:grpSpPr>
        <p:sp>
          <p:nvSpPr>
            <p:cNvPr id="28" name="矩形 27"/>
            <p:cNvSpPr/>
            <p:nvPr/>
          </p:nvSpPr>
          <p:spPr>
            <a:xfrm>
              <a:off x="4841197" y="2424395"/>
              <a:ext cx="2827146" cy="387661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9" name="平行四边形 28"/>
            <p:cNvSpPr/>
            <p:nvPr/>
          </p:nvSpPr>
          <p:spPr>
            <a:xfrm>
              <a:off x="4315150" y="2341731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4181568" y="5331166"/>
            <a:ext cx="5423290" cy="646324"/>
            <a:chOff x="4315150" y="3035884"/>
            <a:chExt cx="3857250" cy="540057"/>
          </a:xfrm>
        </p:grpSpPr>
        <p:sp>
          <p:nvSpPr>
            <p:cNvPr id="31" name="矩形 30"/>
            <p:cNvSpPr/>
            <p:nvPr/>
          </p:nvSpPr>
          <p:spPr>
            <a:xfrm>
              <a:off x="4841196" y="3118548"/>
              <a:ext cx="2827147" cy="428540"/>
            </a:xfrm>
            <a:prstGeom prst="rect">
              <a:avLst/>
            </a:prstGeom>
            <a:ln w="15875">
              <a:noFill/>
            </a:ln>
          </p:spPr>
          <p:txBody>
            <a:bodyPr wrap="square" lIns="96423" tIns="48212" rIns="96423" bIns="48212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dirty="0">
                  <a:solidFill>
                    <a:schemeClr val="accent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</a:t>
              </a:r>
              <a:endParaRPr lang="en-GB" altLang="zh-CN" dirty="0">
                <a:solidFill>
                  <a:schemeClr val="accent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平行四边形 31"/>
            <p:cNvSpPr/>
            <p:nvPr/>
          </p:nvSpPr>
          <p:spPr>
            <a:xfrm>
              <a:off x="4315150" y="3035884"/>
              <a:ext cx="3857250" cy="540057"/>
            </a:xfrm>
            <a:prstGeom prst="parallelogram">
              <a:avLst>
                <a:gd name="adj" fmla="val 48207"/>
              </a:avLst>
            </a:prstGeom>
            <a:noFill/>
            <a:ln w="158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6423" tIns="48212" rIns="96423" bIns="48212" rtlCol="0" anchor="ctr"/>
            <a:lstStyle/>
            <a:p>
              <a:pPr algn="ctr">
                <a:lnSpc>
                  <a:spcPct val="150000"/>
                </a:lnSpc>
              </a:pPr>
              <a:endParaRPr lang="zh-CN" altLang="en-US" sz="225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9651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1370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文本框 4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28149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Flowchart: Decision 78"/>
          <p:cNvSpPr/>
          <p:nvPr/>
        </p:nvSpPr>
        <p:spPr>
          <a:xfrm>
            <a:off x="1906196" y="1984156"/>
            <a:ext cx="1933641" cy="1933641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Flowchart: Decision 79"/>
          <p:cNvSpPr/>
          <p:nvPr/>
        </p:nvSpPr>
        <p:spPr>
          <a:xfrm>
            <a:off x="2188792" y="1984156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8" name="Flowchart: Decision 78"/>
          <p:cNvSpPr/>
          <p:nvPr/>
        </p:nvSpPr>
        <p:spPr>
          <a:xfrm>
            <a:off x="4261520" y="1984156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9" name="Flowchart: Decision 79"/>
          <p:cNvSpPr/>
          <p:nvPr/>
        </p:nvSpPr>
        <p:spPr>
          <a:xfrm>
            <a:off x="4524651" y="1984156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0" name="Flowchart: Decision 78"/>
          <p:cNvSpPr/>
          <p:nvPr/>
        </p:nvSpPr>
        <p:spPr>
          <a:xfrm>
            <a:off x="6601833" y="1984156"/>
            <a:ext cx="1933641" cy="1933641"/>
          </a:xfrm>
          <a:prstGeom prst="flowChartDecision">
            <a:avLst/>
          </a:prstGeom>
          <a:solidFill>
            <a:schemeClr val="accent1"/>
          </a:solidFill>
          <a:ln>
            <a:noFill/>
          </a:ln>
          <a:effectLst>
            <a:innerShdw blurRad="1905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1" name="Flowchart: Decision 79"/>
          <p:cNvSpPr/>
          <p:nvPr/>
        </p:nvSpPr>
        <p:spPr>
          <a:xfrm>
            <a:off x="6861371" y="1984156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2" name="Flowchart: Decision 78"/>
          <p:cNvSpPr/>
          <p:nvPr/>
        </p:nvSpPr>
        <p:spPr>
          <a:xfrm>
            <a:off x="8975326" y="1984156"/>
            <a:ext cx="1933641" cy="1933641"/>
          </a:xfrm>
          <a:prstGeom prst="flowChartDecision">
            <a:avLst/>
          </a:prstGeom>
          <a:solidFill>
            <a:schemeClr val="accent2"/>
          </a:solidFill>
          <a:ln>
            <a:noFill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" name="Flowchart: Decision 79"/>
          <p:cNvSpPr/>
          <p:nvPr/>
        </p:nvSpPr>
        <p:spPr>
          <a:xfrm>
            <a:off x="9237341" y="1984156"/>
            <a:ext cx="1933641" cy="1933641"/>
          </a:xfrm>
          <a:prstGeom prst="flowChartDecision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317500" dist="1270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2601675" y="24513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accent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Arial" panose="020B0604020202020204" pitchFamily="34" charset="0"/>
              </a:rPr>
              <a:t>谢</a:t>
            </a:r>
            <a:endParaRPr lang="zh-CN" altLang="en-US" sz="6000" dirty="0">
              <a:solidFill>
                <a:schemeClr val="accent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937534" y="24513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accent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Arial" panose="020B0604020202020204" pitchFamily="34" charset="0"/>
              </a:rPr>
              <a:t>谢</a:t>
            </a:r>
            <a:endParaRPr lang="zh-CN" altLang="en-US" sz="6000" dirty="0">
              <a:solidFill>
                <a:schemeClr val="accent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7335207" y="24513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 smtClean="0">
                <a:solidFill>
                  <a:schemeClr val="accent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Arial" panose="020B0604020202020204" pitchFamily="34" charset="0"/>
              </a:rPr>
              <a:t>观</a:t>
            </a:r>
            <a:endParaRPr lang="zh-CN" altLang="en-US" sz="6000" dirty="0">
              <a:solidFill>
                <a:schemeClr val="accent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765004" y="2451354"/>
            <a:ext cx="9541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dirty="0">
                <a:solidFill>
                  <a:schemeClr val="accent2"/>
                </a:solidFill>
                <a:latin typeface="方正正中黑简体" panose="02000000000000000000" pitchFamily="2" charset="-122"/>
                <a:ea typeface="方正正中黑简体" panose="02000000000000000000" pitchFamily="2" charset="-122"/>
                <a:sym typeface="Arial" panose="020B0604020202020204" pitchFamily="34" charset="0"/>
              </a:rPr>
              <a:t>看</a:t>
            </a:r>
            <a:endParaRPr lang="zh-CN" altLang="en-US" sz="6000" dirty="0">
              <a:solidFill>
                <a:schemeClr val="accent2"/>
              </a:solidFill>
              <a:latin typeface="方正正中黑简体" panose="02000000000000000000" pitchFamily="2" charset="-122"/>
              <a:ea typeface="方正正中黑简体" panose="02000000000000000000" pitchFamily="2" charset="-122"/>
              <a:sym typeface="Arial" panose="020B0604020202020204" pitchFamily="34" charset="0"/>
            </a:endParaRPr>
          </a:p>
        </p:txBody>
      </p:sp>
      <p:sp>
        <p:nvSpPr>
          <p:cNvPr id="23" name="TextBox 143"/>
          <p:cNvSpPr txBox="1"/>
          <p:nvPr/>
        </p:nvSpPr>
        <p:spPr>
          <a:xfrm>
            <a:off x="2521917" y="4598099"/>
            <a:ext cx="7814919" cy="1015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999" dirty="0" smtClean="0">
                <a:ln w="6350">
                  <a:noFill/>
                </a:ln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</a:rPr>
              <a:t>感谢聆听 批评指导</a:t>
            </a:r>
            <a:endParaRPr lang="en-US" altLang="zh-CN" sz="5999" dirty="0">
              <a:ln w="6350">
                <a:noFill/>
              </a:ln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4159339" y="6369828"/>
            <a:ext cx="308419" cy="308419"/>
            <a:chOff x="801291" y="3535885"/>
            <a:chExt cx="219347" cy="219347"/>
          </a:xfrm>
        </p:grpSpPr>
        <p:sp>
          <p:nvSpPr>
            <p:cNvPr id="30" name="Oval 10"/>
            <p:cNvSpPr>
              <a:spLocks noChangeArrowheads="1"/>
            </p:cNvSpPr>
            <p:nvPr/>
          </p:nvSpPr>
          <p:spPr bwMode="auto">
            <a:xfrm>
              <a:off x="801291" y="3535885"/>
              <a:ext cx="219347" cy="21934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860980" y="3583766"/>
              <a:ext cx="100336" cy="114060"/>
              <a:chOff x="860980" y="3583766"/>
              <a:chExt cx="100336" cy="114060"/>
            </a:xfrm>
          </p:grpSpPr>
          <p:sp>
            <p:nvSpPr>
              <p:cNvPr id="32" name="Freeform 12"/>
              <p:cNvSpPr>
                <a:spLocks noEditPoints="1"/>
              </p:cNvSpPr>
              <p:nvPr/>
            </p:nvSpPr>
            <p:spPr bwMode="auto">
              <a:xfrm>
                <a:off x="884050" y="3583766"/>
                <a:ext cx="53830" cy="53740"/>
              </a:xfrm>
              <a:custGeom>
                <a:avLst/>
                <a:gdLst>
                  <a:gd name="T0" fmla="*/ 31 w 62"/>
                  <a:gd name="T1" fmla="*/ 62 h 62"/>
                  <a:gd name="T2" fmla="*/ 0 w 62"/>
                  <a:gd name="T3" fmla="*/ 31 h 62"/>
                  <a:gd name="T4" fmla="*/ 31 w 62"/>
                  <a:gd name="T5" fmla="*/ 0 h 62"/>
                  <a:gd name="T6" fmla="*/ 62 w 62"/>
                  <a:gd name="T7" fmla="*/ 31 h 62"/>
                  <a:gd name="T8" fmla="*/ 31 w 62"/>
                  <a:gd name="T9" fmla="*/ 62 h 62"/>
                  <a:gd name="T10" fmla="*/ 31 w 62"/>
                  <a:gd name="T11" fmla="*/ 11 h 62"/>
                  <a:gd name="T12" fmla="*/ 11 w 62"/>
                  <a:gd name="T13" fmla="*/ 31 h 62"/>
                  <a:gd name="T14" fmla="*/ 31 w 62"/>
                  <a:gd name="T15" fmla="*/ 51 h 62"/>
                  <a:gd name="T16" fmla="*/ 51 w 62"/>
                  <a:gd name="T17" fmla="*/ 31 h 62"/>
                  <a:gd name="T18" fmla="*/ 31 w 62"/>
                  <a:gd name="T19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11"/>
                    </a:moveTo>
                    <a:cubicBezTo>
                      <a:pt x="20" y="11"/>
                      <a:pt x="11" y="20"/>
                      <a:pt x="11" y="31"/>
                    </a:cubicBezTo>
                    <a:cubicBezTo>
                      <a:pt x="11" y="42"/>
                      <a:pt x="20" y="51"/>
                      <a:pt x="31" y="51"/>
                    </a:cubicBezTo>
                    <a:cubicBezTo>
                      <a:pt x="42" y="51"/>
                      <a:pt x="51" y="42"/>
                      <a:pt x="51" y="31"/>
                    </a:cubicBezTo>
                    <a:cubicBezTo>
                      <a:pt x="51" y="20"/>
                      <a:pt x="42" y="11"/>
                      <a:pt x="31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13"/>
              <p:cNvSpPr>
                <a:spLocks/>
              </p:cNvSpPr>
              <p:nvPr/>
            </p:nvSpPr>
            <p:spPr bwMode="auto">
              <a:xfrm>
                <a:off x="860980" y="3643355"/>
                <a:ext cx="100336" cy="54471"/>
              </a:xfrm>
              <a:custGeom>
                <a:avLst/>
                <a:gdLst>
                  <a:gd name="T0" fmla="*/ 111 w 116"/>
                  <a:gd name="T1" fmla="*/ 63 h 63"/>
                  <a:gd name="T2" fmla="*/ 105 w 116"/>
                  <a:gd name="T3" fmla="*/ 58 h 63"/>
                  <a:gd name="T4" fmla="*/ 58 w 116"/>
                  <a:gd name="T5" fmla="*/ 11 h 63"/>
                  <a:gd name="T6" fmla="*/ 11 w 116"/>
                  <a:gd name="T7" fmla="*/ 58 h 63"/>
                  <a:gd name="T8" fmla="*/ 6 w 116"/>
                  <a:gd name="T9" fmla="*/ 63 h 63"/>
                  <a:gd name="T10" fmla="*/ 0 w 116"/>
                  <a:gd name="T11" fmla="*/ 58 h 63"/>
                  <a:gd name="T12" fmla="*/ 58 w 116"/>
                  <a:gd name="T13" fmla="*/ 0 h 63"/>
                  <a:gd name="T14" fmla="*/ 116 w 116"/>
                  <a:gd name="T15" fmla="*/ 58 h 63"/>
                  <a:gd name="T16" fmla="*/ 111 w 116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6" h="63">
                    <a:moveTo>
                      <a:pt x="111" y="63"/>
                    </a:moveTo>
                    <a:cubicBezTo>
                      <a:pt x="108" y="63"/>
                      <a:pt x="105" y="61"/>
                      <a:pt x="105" y="58"/>
                    </a:cubicBezTo>
                    <a:cubicBezTo>
                      <a:pt x="105" y="32"/>
                      <a:pt x="84" y="11"/>
                      <a:pt x="58" y="11"/>
                    </a:cubicBezTo>
                    <a:cubicBezTo>
                      <a:pt x="32" y="11"/>
                      <a:pt x="11" y="32"/>
                      <a:pt x="11" y="58"/>
                    </a:cubicBezTo>
                    <a:cubicBezTo>
                      <a:pt x="11" y="61"/>
                      <a:pt x="9" y="63"/>
                      <a:pt x="6" y="63"/>
                    </a:cubicBezTo>
                    <a:cubicBezTo>
                      <a:pt x="3" y="63"/>
                      <a:pt x="0" y="61"/>
                      <a:pt x="0" y="58"/>
                    </a:cubicBezTo>
                    <a:cubicBezTo>
                      <a:pt x="0" y="26"/>
                      <a:pt x="26" y="0"/>
                      <a:pt x="58" y="0"/>
                    </a:cubicBezTo>
                    <a:cubicBezTo>
                      <a:pt x="90" y="0"/>
                      <a:pt x="116" y="26"/>
                      <a:pt x="116" y="58"/>
                    </a:cubicBezTo>
                    <a:cubicBezTo>
                      <a:pt x="116" y="61"/>
                      <a:pt x="114" y="63"/>
                      <a:pt x="111" y="63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4" name="Group 14"/>
          <p:cNvGrpSpPr>
            <a:grpSpLocks/>
          </p:cNvGrpSpPr>
          <p:nvPr/>
        </p:nvGrpSpPr>
        <p:grpSpPr bwMode="auto">
          <a:xfrm>
            <a:off x="6612678" y="6369828"/>
            <a:ext cx="308419" cy="308419"/>
            <a:chOff x="4248" y="3024"/>
            <a:chExt cx="600" cy="599"/>
          </a:xfrm>
        </p:grpSpPr>
        <p:sp>
          <p:nvSpPr>
            <p:cNvPr id="35" name="Oval 15"/>
            <p:cNvSpPr>
              <a:spLocks noChangeArrowheads="1"/>
            </p:cNvSpPr>
            <p:nvPr/>
          </p:nvSpPr>
          <p:spPr bwMode="auto">
            <a:xfrm>
              <a:off x="4248" y="3024"/>
              <a:ext cx="600" cy="59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rgbClr val="CBAB89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zh-CN" altLang="en-US" sz="1125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grpSp>
          <p:nvGrpSpPr>
            <p:cNvPr id="36" name="Group 16"/>
            <p:cNvGrpSpPr>
              <a:grpSpLocks/>
            </p:cNvGrpSpPr>
            <p:nvPr/>
          </p:nvGrpSpPr>
          <p:grpSpPr bwMode="auto">
            <a:xfrm>
              <a:off x="4441" y="3144"/>
              <a:ext cx="215" cy="345"/>
              <a:chOff x="4441" y="3144"/>
              <a:chExt cx="215" cy="345"/>
            </a:xfrm>
          </p:grpSpPr>
          <p:sp>
            <p:nvSpPr>
              <p:cNvPr id="37" name="Freeform 17"/>
              <p:cNvSpPr>
                <a:spLocks noEditPoints="1"/>
              </p:cNvSpPr>
              <p:nvPr/>
            </p:nvSpPr>
            <p:spPr bwMode="auto">
              <a:xfrm>
                <a:off x="4474" y="3144"/>
                <a:ext cx="149" cy="253"/>
              </a:xfrm>
              <a:custGeom>
                <a:avLst/>
                <a:gdLst>
                  <a:gd name="T0" fmla="*/ 31 w 63"/>
                  <a:gd name="T1" fmla="*/ 107 h 107"/>
                  <a:gd name="T2" fmla="*/ 63 w 63"/>
                  <a:gd name="T3" fmla="*/ 78 h 107"/>
                  <a:gd name="T4" fmla="*/ 63 w 63"/>
                  <a:gd name="T5" fmla="*/ 29 h 107"/>
                  <a:gd name="T6" fmla="*/ 31 w 63"/>
                  <a:gd name="T7" fmla="*/ 0 h 107"/>
                  <a:gd name="T8" fmla="*/ 0 w 63"/>
                  <a:gd name="T9" fmla="*/ 29 h 107"/>
                  <a:gd name="T10" fmla="*/ 0 w 63"/>
                  <a:gd name="T11" fmla="*/ 78 h 107"/>
                  <a:gd name="T12" fmla="*/ 31 w 63"/>
                  <a:gd name="T13" fmla="*/ 107 h 107"/>
                  <a:gd name="T14" fmla="*/ 10 w 63"/>
                  <a:gd name="T15" fmla="*/ 29 h 107"/>
                  <a:gd name="T16" fmla="*/ 31 w 63"/>
                  <a:gd name="T17" fmla="*/ 10 h 107"/>
                  <a:gd name="T18" fmla="*/ 53 w 63"/>
                  <a:gd name="T19" fmla="*/ 29 h 107"/>
                  <a:gd name="T20" fmla="*/ 53 w 63"/>
                  <a:gd name="T21" fmla="*/ 78 h 107"/>
                  <a:gd name="T22" fmla="*/ 31 w 63"/>
                  <a:gd name="T23" fmla="*/ 97 h 107"/>
                  <a:gd name="T24" fmla="*/ 10 w 63"/>
                  <a:gd name="T25" fmla="*/ 78 h 107"/>
                  <a:gd name="T26" fmla="*/ 10 w 63"/>
                  <a:gd name="T27" fmla="*/ 29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63" h="107">
                    <a:moveTo>
                      <a:pt x="31" y="107"/>
                    </a:moveTo>
                    <a:cubicBezTo>
                      <a:pt x="49" y="107"/>
                      <a:pt x="63" y="94"/>
                      <a:pt x="63" y="78"/>
                    </a:cubicBezTo>
                    <a:cubicBezTo>
                      <a:pt x="63" y="29"/>
                      <a:pt x="63" y="29"/>
                      <a:pt x="63" y="29"/>
                    </a:cubicBezTo>
                    <a:cubicBezTo>
                      <a:pt x="63" y="13"/>
                      <a:pt x="49" y="0"/>
                      <a:pt x="31" y="0"/>
                    </a:cubicBezTo>
                    <a:cubicBezTo>
                      <a:pt x="14" y="0"/>
                      <a:pt x="0" y="13"/>
                      <a:pt x="0" y="29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0" y="94"/>
                      <a:pt x="14" y="107"/>
                      <a:pt x="31" y="107"/>
                    </a:cubicBezTo>
                    <a:close/>
                    <a:moveTo>
                      <a:pt x="10" y="29"/>
                    </a:moveTo>
                    <a:cubicBezTo>
                      <a:pt x="10" y="18"/>
                      <a:pt x="19" y="10"/>
                      <a:pt x="31" y="10"/>
                    </a:cubicBezTo>
                    <a:cubicBezTo>
                      <a:pt x="43" y="10"/>
                      <a:pt x="53" y="18"/>
                      <a:pt x="53" y="29"/>
                    </a:cubicBezTo>
                    <a:cubicBezTo>
                      <a:pt x="53" y="78"/>
                      <a:pt x="53" y="78"/>
                      <a:pt x="53" y="78"/>
                    </a:cubicBezTo>
                    <a:cubicBezTo>
                      <a:pt x="53" y="88"/>
                      <a:pt x="43" y="97"/>
                      <a:pt x="31" y="97"/>
                    </a:cubicBezTo>
                    <a:cubicBezTo>
                      <a:pt x="19" y="97"/>
                      <a:pt x="10" y="88"/>
                      <a:pt x="10" y="78"/>
                    </a:cubicBezTo>
                    <a:lnTo>
                      <a:pt x="10" y="29"/>
                    </a:ln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8" name="Freeform 18"/>
              <p:cNvSpPr>
                <a:spLocks/>
              </p:cNvSpPr>
              <p:nvPr/>
            </p:nvSpPr>
            <p:spPr bwMode="auto">
              <a:xfrm>
                <a:off x="4441" y="3267"/>
                <a:ext cx="215" cy="222"/>
              </a:xfrm>
              <a:custGeom>
                <a:avLst/>
                <a:gdLst>
                  <a:gd name="T0" fmla="*/ 86 w 91"/>
                  <a:gd name="T1" fmla="*/ 0 h 94"/>
                  <a:gd name="T2" fmla="*/ 81 w 91"/>
                  <a:gd name="T3" fmla="*/ 5 h 94"/>
                  <a:gd name="T4" fmla="*/ 81 w 91"/>
                  <a:gd name="T5" fmla="*/ 28 h 94"/>
                  <a:gd name="T6" fmla="*/ 45 w 91"/>
                  <a:gd name="T7" fmla="*/ 59 h 94"/>
                  <a:gd name="T8" fmla="*/ 10 w 91"/>
                  <a:gd name="T9" fmla="*/ 28 h 94"/>
                  <a:gd name="T10" fmla="*/ 10 w 91"/>
                  <a:gd name="T11" fmla="*/ 5 h 94"/>
                  <a:gd name="T12" fmla="*/ 5 w 91"/>
                  <a:gd name="T13" fmla="*/ 0 h 94"/>
                  <a:gd name="T14" fmla="*/ 0 w 91"/>
                  <a:gd name="T15" fmla="*/ 5 h 94"/>
                  <a:gd name="T16" fmla="*/ 0 w 91"/>
                  <a:gd name="T17" fmla="*/ 28 h 94"/>
                  <a:gd name="T18" fmla="*/ 40 w 91"/>
                  <a:gd name="T19" fmla="*/ 69 h 94"/>
                  <a:gd name="T20" fmla="*/ 40 w 91"/>
                  <a:gd name="T21" fmla="*/ 84 h 94"/>
                  <a:gd name="T22" fmla="*/ 20 w 91"/>
                  <a:gd name="T23" fmla="*/ 84 h 94"/>
                  <a:gd name="T24" fmla="*/ 15 w 91"/>
                  <a:gd name="T25" fmla="*/ 89 h 94"/>
                  <a:gd name="T26" fmla="*/ 20 w 91"/>
                  <a:gd name="T27" fmla="*/ 94 h 94"/>
                  <a:gd name="T28" fmla="*/ 70 w 91"/>
                  <a:gd name="T29" fmla="*/ 94 h 94"/>
                  <a:gd name="T30" fmla="*/ 75 w 91"/>
                  <a:gd name="T31" fmla="*/ 89 h 94"/>
                  <a:gd name="T32" fmla="*/ 70 w 91"/>
                  <a:gd name="T33" fmla="*/ 84 h 94"/>
                  <a:gd name="T34" fmla="*/ 50 w 91"/>
                  <a:gd name="T35" fmla="*/ 84 h 94"/>
                  <a:gd name="T36" fmla="*/ 50 w 91"/>
                  <a:gd name="T37" fmla="*/ 69 h 94"/>
                  <a:gd name="T38" fmla="*/ 91 w 91"/>
                  <a:gd name="T39" fmla="*/ 28 h 94"/>
                  <a:gd name="T40" fmla="*/ 91 w 91"/>
                  <a:gd name="T41" fmla="*/ 5 h 94"/>
                  <a:gd name="T42" fmla="*/ 86 w 91"/>
                  <a:gd name="T4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1" h="94">
                    <a:moveTo>
                      <a:pt x="86" y="0"/>
                    </a:moveTo>
                    <a:cubicBezTo>
                      <a:pt x="83" y="0"/>
                      <a:pt x="81" y="3"/>
                      <a:pt x="81" y="5"/>
                    </a:cubicBezTo>
                    <a:cubicBezTo>
                      <a:pt x="81" y="28"/>
                      <a:pt x="81" y="28"/>
                      <a:pt x="81" y="28"/>
                    </a:cubicBezTo>
                    <a:cubicBezTo>
                      <a:pt x="81" y="45"/>
                      <a:pt x="65" y="59"/>
                      <a:pt x="45" y="59"/>
                    </a:cubicBezTo>
                    <a:cubicBezTo>
                      <a:pt x="26" y="59"/>
                      <a:pt x="10" y="45"/>
                      <a:pt x="10" y="2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10" y="2"/>
                      <a:pt x="8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49"/>
                      <a:pt x="18" y="67"/>
                      <a:pt x="40" y="69"/>
                    </a:cubicBezTo>
                    <a:cubicBezTo>
                      <a:pt x="40" y="84"/>
                      <a:pt x="40" y="84"/>
                      <a:pt x="40" y="84"/>
                    </a:cubicBezTo>
                    <a:cubicBezTo>
                      <a:pt x="20" y="84"/>
                      <a:pt x="20" y="84"/>
                      <a:pt x="20" y="84"/>
                    </a:cubicBezTo>
                    <a:cubicBezTo>
                      <a:pt x="18" y="84"/>
                      <a:pt x="15" y="86"/>
                      <a:pt x="15" y="89"/>
                    </a:cubicBezTo>
                    <a:cubicBezTo>
                      <a:pt x="15" y="92"/>
                      <a:pt x="18" y="94"/>
                      <a:pt x="20" y="94"/>
                    </a:cubicBezTo>
                    <a:cubicBezTo>
                      <a:pt x="70" y="94"/>
                      <a:pt x="70" y="94"/>
                      <a:pt x="70" y="94"/>
                    </a:cubicBezTo>
                    <a:cubicBezTo>
                      <a:pt x="73" y="94"/>
                      <a:pt x="75" y="92"/>
                      <a:pt x="75" y="89"/>
                    </a:cubicBezTo>
                    <a:cubicBezTo>
                      <a:pt x="75" y="86"/>
                      <a:pt x="73" y="84"/>
                      <a:pt x="70" y="84"/>
                    </a:cubicBezTo>
                    <a:cubicBezTo>
                      <a:pt x="50" y="84"/>
                      <a:pt x="50" y="84"/>
                      <a:pt x="50" y="84"/>
                    </a:cubicBezTo>
                    <a:cubicBezTo>
                      <a:pt x="50" y="69"/>
                      <a:pt x="50" y="69"/>
                      <a:pt x="50" y="69"/>
                    </a:cubicBezTo>
                    <a:cubicBezTo>
                      <a:pt x="73" y="67"/>
                      <a:pt x="91" y="49"/>
                      <a:pt x="91" y="28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3"/>
                      <a:pt x="88" y="0"/>
                      <a:pt x="8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28572" tIns="64286" rIns="128572" bIns="64286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dist"/>
                <a:endParaRPr lang="zh-CN" altLang="en-US" sz="225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40" name="Text Box 20"/>
          <p:cNvSpPr txBox="1">
            <a:spLocks noChangeArrowheads="1"/>
          </p:cNvSpPr>
          <p:nvPr/>
        </p:nvSpPr>
        <p:spPr bwMode="auto">
          <a:xfrm>
            <a:off x="6930023" y="6329296"/>
            <a:ext cx="18583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日期</a:t>
            </a:r>
            <a:r>
              <a:rPr lang="zh-CN" altLang="en-US" sz="1688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sz="1688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20XX.7.30</a:t>
            </a:r>
            <a:endParaRPr lang="en-US" altLang="zh-CN" sz="1688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467562" y="6338084"/>
            <a:ext cx="1872629" cy="352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688" dirty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汇报人</a:t>
            </a:r>
            <a:r>
              <a:rPr lang="zh-CN" altLang="en-US" sz="1688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：第一</a:t>
            </a:r>
            <a:r>
              <a:rPr lang="en-US" altLang="zh-CN" sz="1688" dirty="0" smtClean="0">
                <a:solidFill>
                  <a:schemeClr val="accent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endParaRPr lang="zh-CN" altLang="en-US" sz="1688" dirty="0">
              <a:solidFill>
                <a:schemeClr val="accent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2" name="文本占位符 2"/>
          <p:cNvSpPr txBox="1">
            <a:spLocks/>
          </p:cNvSpPr>
          <p:nvPr/>
        </p:nvSpPr>
        <p:spPr>
          <a:xfrm>
            <a:off x="2520452" y="5478948"/>
            <a:ext cx="7741770" cy="519614"/>
          </a:xfrm>
          <a:prstGeom prst="rect">
            <a:avLst/>
          </a:prstGeom>
          <a:noFill/>
        </p:spPr>
        <p:txBody>
          <a:bodyPr vert="horz" wrap="square" lIns="128572" tIns="64286" rIns="128572" bIns="64286" rtlCol="0" anchor="ctr">
            <a:sp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zh-CN" altLang="en-US" sz="1800" b="1" i="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complete business plan A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</a:t>
            </a:r>
            <a:r>
              <a:rPr lang="en-US" altLang="zh-CN" sz="900" b="0" dirty="0" err="1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planA</a:t>
            </a:r>
            <a:r>
              <a:rPr lang="en-US" altLang="zh-CN" sz="900" b="0" dirty="0">
                <a:solidFill>
                  <a:schemeClr val="accent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complete business plan</a:t>
            </a:r>
            <a:endParaRPr lang="zh-CN" altLang="en-US" sz="900" b="0" dirty="0">
              <a:solidFill>
                <a:schemeClr val="accent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15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506 -0.4741 C -0.47185 -0.46576 -0.46889 -0.45961 -0.46568 -0.45193 C -0.46099 -0.44117 -0.45938 -0.43327 -0.45309 -0.42603 C -0.45185 -0.41922 -0.44445 -0.40605 -0.44062 -0.40364 C -0.43457 -0.39289 -0.42605 -0.37972 -0.41766 -0.37598 C -0.41148 -0.36764 -0.40457 -0.36391 -0.39691 -0.36106 C -0.37914 -0.34548 -0.35259 -0.34174 -0.33296 -0.34065 C -0.27556 -0.33889 -0.21741 -0.33823 -0.15938 -0.33713 C -0.14482 -0.3334 -0.12988 -0.33055 -0.11568 -0.32418 C -0.11111 -0.31892 -0.10519 -0.31606 -0.1 -0.31299 C -0.09482 -0.30377 -0.08963 -0.29455 -0.08432 -0.28512 C -0.08087 -0.27897 -0.07963 -0.27107 -0.07605 -0.26492 C -0.07593 -0.26229 -0.07593 -0.25965 -0.07494 -0.25746 C -0.07408 -0.25329 -0.07087 -0.24627 -0.07087 -0.24605 C -0.06975 -0.2388 -0.07 -0.23836 -0.06766 -0.23156 C -0.06667 -0.22783 -0.06358 -0.22037 -0.06358 -0.22015 C -0.0621 -0.21071 -0.05938 -0.20083 -0.0563 -0.19249 C -0.05432 -0.18766 -0.05012 -0.17778 -0.05012 -0.17756 C -0.0463 -0.15891 -0.03938 -0.14135 -0.03543 -0.12225 C -0.03161 -0.10425 -0.02852 -0.08494 -0.02494 -0.06672 C -0.02408 -0.06233 -0.0221 -0.05948 -0.02087 -0.05553 C -0.0179 -0.04499 -0.01408 -0.03577 -0.01037 -0.0259 C -0.00741 -0.01734 -0.00506 -0.009 1.35802E-6 -3.3626E-6 " pathEditMode="relative" rAng="0" ptsTypes="AAAAAAAAAAAAAAAAAAAAAAA">
                                      <p:cBhvr>
                                        <p:cTn id="11" dur="1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753" y="2370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42778 C -0.14235 -0.41176 -0.13544 -0.39486 -0.12704 -0.37994 C -0.11679 -0.36106 -0.10519 -0.34833 -0.09371 -0.3334 C -0.08469 -0.32155 -0.07704 -0.30706 -0.06877 -0.29433 C -0.05803 -0.27853 -0.0542 -0.25373 -0.04482 -0.23705 C -0.0426 -0.22563 -0.03926 -0.21817 -0.03432 -0.20917 C -0.02902 -0.18591 -0.01679 -0.16879 -0.00939 -0.14662 C -0.00346 -0.12928 0.00345 -0.11084 0.01037 -0.09438 C 0.01296 -0.07616 0.01358 -0.07594 0.01148 -0.05004 C 0.01098 -0.04411 0.00728 -0.03358 0.00629 -0.02787 C 0.00506 -0.02151 0.00456 -0.01536 0.00308 -0.00922 C 0.00086 0.00022 0.00098 -0.0068 2.96296E-6 -0.00022 " pathEditMode="relative" rAng="0" ptsTypes="AAAAAAAAAAAA">
                                      <p:cBhvr>
                                        <p:cTn id="18" dur="1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36" y="21378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23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37 -0.79258 C 0.11481 -0.77502 0.11703 -0.75614 0.12185 -0.7388 C 0.13037 -0.70873 0.13839 -0.678 0.14481 -0.6464 C 0.1474 -0.63367 0.14814 -0.62181 0.15098 -0.6093 C 0.15642 -0.56211 0.14876 -0.61918 0.15827 -0.57418 C 0.15925 -0.57001 0.15864 -0.56584 0.15938 -0.56102 C 0.16012 -0.55597 0.1616 -0.55114 0.16246 -0.54631 C 0.16333 -0.54192 0.16395 -0.53775 0.16456 -0.53336 C 0.16716 -0.51514 0.16876 -0.4967 0.17296 -0.47958 C 0.17555 -0.45281 0.17185 -0.48639 0.17703 -0.45566 C 0.17901 -0.44447 0.17987 -0.43327 0.18234 -0.4223 C 0.1837 -0.40408 0.18432 -0.3942 0.18753 -0.37818 C 0.18963 -0.29631 0.1974 -0.18152 0.15209 -0.12774 C 0.1495 -0.12094 0.14703 -0.1172 0.14271 -0.11479 C 0.13963 -0.1093 0.13753 -0.10623 0.13333 -0.10382 C 0.12432 -0.09174 0.13432 -0.10338 0.12395 -0.09635 C 0.12098 -0.09438 0.11851 -0.09065 0.11567 -0.08889 C 0.11456 -0.08823 0.11358 -0.08757 0.11246 -0.08713 C 0.10395 -0.07199 0.11493 -0.08955 0.10518 -0.07989 C 0.10395 -0.07835 0.10333 -0.07528 0.10209 -0.07418 C 0.10012 -0.07221 0.0958 -0.07045 0.0958 -0.07023 C 0.09061 -0.06365 0.0858 -0.06211 0.08024 -0.05553 C 0.06271 -0.0349 0.04222 -0.02392 0.02185 -0.01492 C 0.01493 -0.00658 0.00864 -0.00658 4.5679E-6 -3.3626E-6 " pathEditMode="relative" rAng="0" ptsTypes="AAAAAAAAAAAAAAAAAAAAAAAA">
                                      <p:cBhvr>
                                        <p:cTn id="25" dur="1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3961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mph" presetSubtype="0" decel="58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0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6247 -0.61852 C 0.1684 -0.59789 0.16975 -0.57594 0.17296 -0.55377 C 0.17778 -0.51909 0.17469 -0.55619 0.17914 -0.51646 C 0.18617 -0.45632 0.17914 -0.49275 0.18852 -0.44973 C 0.19 -0.42142 0.19642 -0.3964 0.19901 -0.36852 C 0.20296 -0.32594 0.20543 -0.28248 0.20728 -0.2388 C 0.20864 -0.20522 0.20901 -0.20829 0.21037 -0.18371 C 0.21111 -0.1712 0.21247 -0.14662 0.21247 -0.1464 C 0.21161 -0.08428 0.21667 0.02305 0.20111 0.09263 C 0.19951 0.10997 0.19704 0.12819 0.19173 0.14267 C 0.18963 0.15716 0.18531 0.17318 0.17815 0.18152 C 0.17235 0.21137 0.15395 0.21379 0.13963 0.22366 C 0.12321 0.22279 0.10482 0.2331 0.09062 0.21862 C 0.07975 0.20742 0.09407 0.21708 0.08432 0.21115 C 0.08173 0.20764 0.07852 0.20545 0.07605 0.20193 C 0.06914 0.19162 0.06802 0.17779 0.05938 0.16857 C 0.05432 0.15716 0.04951 0.14531 0.0437 0.13521 C 0.04136 0.12182 0.0358 0.1126 0.03123 0.10185 C 0.02889 0.09592 0.02728 0.08912 0.02506 0.08341 C 0.02173 0.07441 0.01889 0.06212 0.01667 0.0518 C 0.0158 0.04807 0.0158 0.04412 0.01457 0.04083 C 0.01198 0.03359 0.01037 0.0259 0.0084 0.01844 C 0.00667 0.01208 0.00333 0.00747 -2.46914E-7 -3.3626E-6 " pathEditMode="relative" rAng="0" ptsTypes="AAAAAAAAAAAAAAAAAAAAAAA">
                                      <p:cBhvr>
                                        <p:cTn id="32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617" y="42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0.03622 L -3.33333E-6 -3.3626E-6 " pathEditMode="relative" rAng="0" ptsTypes="AA">
                                      <p:cBhvr>
                                        <p:cTn id="3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accel="50000" decel="5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-3.20988E-6 0.03622 L -3.20988E-6 -3.3626E-6 " pathEditMode="relative" rAng="0" ptsTypes="AA">
                                      <p:cBhvr>
                                        <p:cTn id="46" dur="75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97531E-6 0.03622 L -1.97531E-6 -3.3626E-6 " pathEditMode="relative" rAng="0" ptsTypes="AA">
                                      <p:cBhvr>
                                        <p:cTn id="54" dur="75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4" presetClass="path" presetSubtype="0" accel="50000" decel="5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animMotion origin="layout" path="M 1.23457E-7 0.03622 L 1.23457E-7 -3.3626E-6 " pathEditMode="relative" rAng="0" ptsTypes="AA">
                                      <p:cBhvr>
                                        <p:cTn id="6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22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5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5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1" grpId="1" animBg="1"/>
      <p:bldP spid="63" grpId="0" animBg="1"/>
      <p:bldP spid="63" grpId="1" animBg="1"/>
      <p:bldP spid="63" grpId="2" animBg="1"/>
      <p:bldP spid="98" grpId="0" animBg="1"/>
      <p:bldP spid="98" grpId="1" animBg="1"/>
      <p:bldP spid="99" grpId="0" animBg="1"/>
      <p:bldP spid="99" grpId="1" animBg="1"/>
      <p:bldP spid="99" grpId="2" animBg="1"/>
      <p:bldP spid="100" grpId="0" animBg="1"/>
      <p:bldP spid="100" grpId="1" animBg="1"/>
      <p:bldP spid="101" grpId="0" animBg="1"/>
      <p:bldP spid="101" grpId="1" animBg="1"/>
      <p:bldP spid="101" grpId="2" animBg="1"/>
      <p:bldP spid="102" grpId="0" animBg="1"/>
      <p:bldP spid="102" grpId="1" animBg="1"/>
      <p:bldP spid="103" grpId="0" animBg="1"/>
      <p:bldP spid="103" grpId="1" animBg="1"/>
      <p:bldP spid="103" grpId="2" animBg="1"/>
      <p:bldP spid="94" grpId="0"/>
      <p:bldP spid="104" grpId="0"/>
      <p:bldP spid="105" grpId="0"/>
      <p:bldP spid="106" grpId="0"/>
      <p:bldP spid="23" grpId="0"/>
      <p:bldP spid="40" grpId="0"/>
      <p:bldP spid="41" grpId="0"/>
      <p:bldP spid="4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79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7410" y="1486076"/>
            <a:ext cx="5094735" cy="4260500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090" y="1486076"/>
            <a:ext cx="2200791" cy="4260500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451" y="2698271"/>
            <a:ext cx="1825884" cy="1825883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780" y="3088120"/>
            <a:ext cx="1513229" cy="10461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84" y="2944386"/>
            <a:ext cx="414190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 indent="0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65347" y="367784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635" y="367784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47" y="3950623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635" y="3950623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237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Rectangle 7"/>
          <p:cNvSpPr/>
          <p:nvPr/>
        </p:nvSpPr>
        <p:spPr>
          <a:xfrm>
            <a:off x="3269845" y="200"/>
            <a:ext cx="9588200" cy="7232253"/>
          </a:xfrm>
          <a:custGeom>
            <a:avLst/>
            <a:gdLst>
              <a:gd name="connsiteX0" fmla="*/ 0 w 7664245"/>
              <a:gd name="connsiteY0" fmla="*/ 0 h 6858000"/>
              <a:gd name="connsiteX1" fmla="*/ 7664245 w 7664245"/>
              <a:gd name="connsiteY1" fmla="*/ 0 h 6858000"/>
              <a:gd name="connsiteX2" fmla="*/ 7664245 w 7664245"/>
              <a:gd name="connsiteY2" fmla="*/ 6858000 h 6858000"/>
              <a:gd name="connsiteX3" fmla="*/ 0 w 7664245"/>
              <a:gd name="connsiteY3" fmla="*/ 6858000 h 6858000"/>
              <a:gd name="connsiteX4" fmla="*/ 0 w 7664245"/>
              <a:gd name="connsiteY4" fmla="*/ 0 h 6858000"/>
              <a:gd name="connsiteX0-1" fmla="*/ 3657600 w 7664245"/>
              <a:gd name="connsiteY0-2" fmla="*/ 0 h 6858000"/>
              <a:gd name="connsiteX1-3" fmla="*/ 7664245 w 7664245"/>
              <a:gd name="connsiteY1-4" fmla="*/ 0 h 6858000"/>
              <a:gd name="connsiteX2-5" fmla="*/ 7664245 w 7664245"/>
              <a:gd name="connsiteY2-6" fmla="*/ 6858000 h 6858000"/>
              <a:gd name="connsiteX3-7" fmla="*/ 0 w 7664245"/>
              <a:gd name="connsiteY3-8" fmla="*/ 6858000 h 6858000"/>
              <a:gd name="connsiteX4-9" fmla="*/ 3657600 w 7664245"/>
              <a:gd name="connsiteY4-10" fmla="*/ 0 h 6858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7664245" h="6858000">
                <a:moveTo>
                  <a:pt x="3657600" y="0"/>
                </a:moveTo>
                <a:lnTo>
                  <a:pt x="7664245" y="0"/>
                </a:lnTo>
                <a:lnTo>
                  <a:pt x="7664245" y="6858000"/>
                </a:lnTo>
                <a:lnTo>
                  <a:pt x="0" y="6858000"/>
                </a:lnTo>
                <a:lnTo>
                  <a:pt x="3657600" y="0"/>
                </a:lnTo>
                <a:close/>
              </a:path>
            </a:pathLst>
          </a:custGeom>
          <a:blipFill dpi="0" rotWithShape="1">
            <a:blip r:embed="rId3">
              <a:grayscl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-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8" name="Pentagon 25"/>
          <p:cNvSpPr/>
          <p:nvPr/>
        </p:nvSpPr>
        <p:spPr>
          <a:xfrm>
            <a:off x="486354" y="2485219"/>
            <a:ext cx="640667" cy="383982"/>
          </a:xfrm>
          <a:prstGeom prst="homePlate">
            <a:avLst/>
          </a:prstGeom>
          <a:solidFill>
            <a:schemeClr val="accent1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9" name="Rectangle 26"/>
          <p:cNvSpPr/>
          <p:nvPr/>
        </p:nvSpPr>
        <p:spPr>
          <a:xfrm>
            <a:off x="1182899" y="2488083"/>
            <a:ext cx="3710890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0" name="Pentagon 33"/>
          <p:cNvSpPr/>
          <p:nvPr/>
        </p:nvSpPr>
        <p:spPr>
          <a:xfrm>
            <a:off x="486354" y="3424335"/>
            <a:ext cx="640667" cy="383982"/>
          </a:xfrm>
          <a:prstGeom prst="homePlate">
            <a:avLst/>
          </a:prstGeom>
          <a:solidFill>
            <a:schemeClr val="accent2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1" name="Rectangle 34"/>
          <p:cNvSpPr/>
          <p:nvPr/>
        </p:nvSpPr>
        <p:spPr>
          <a:xfrm>
            <a:off x="1182899" y="3427199"/>
            <a:ext cx="3280085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2" name="Pentagon 36"/>
          <p:cNvSpPr/>
          <p:nvPr/>
        </p:nvSpPr>
        <p:spPr>
          <a:xfrm>
            <a:off x="486354" y="4350133"/>
            <a:ext cx="640667" cy="383982"/>
          </a:xfrm>
          <a:prstGeom prst="homePlate">
            <a:avLst/>
          </a:prstGeom>
          <a:solidFill>
            <a:schemeClr val="accent3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37"/>
          <p:cNvSpPr/>
          <p:nvPr/>
        </p:nvSpPr>
        <p:spPr>
          <a:xfrm>
            <a:off x="1182901" y="4352995"/>
            <a:ext cx="3124389" cy="379246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Pentagon 39"/>
          <p:cNvSpPr/>
          <p:nvPr/>
        </p:nvSpPr>
        <p:spPr>
          <a:xfrm>
            <a:off x="486354" y="5318792"/>
            <a:ext cx="640667" cy="383982"/>
          </a:xfrm>
          <a:prstGeom prst="homePlate">
            <a:avLst/>
          </a:prstGeom>
          <a:solidFill>
            <a:schemeClr val="accent4"/>
          </a:solidFill>
          <a:ln w="28575">
            <a:noFill/>
          </a:ln>
          <a:effectLst>
            <a:outerShdw blurRad="88900" dist="75434" dir="2699985" rotWithShape="0">
              <a:scrgbClr r="0" g="0" b="0">
                <a:alpha val="23000"/>
              </a:sc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r>
              <a:rPr lang="en-US" sz="210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en-GB" sz="210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5" name="Rectangle 40"/>
          <p:cNvSpPr/>
          <p:nvPr/>
        </p:nvSpPr>
        <p:spPr>
          <a:xfrm>
            <a:off x="1182902" y="5321655"/>
            <a:ext cx="2582178" cy="526979"/>
          </a:xfrm>
          <a:prstGeom prst="rect">
            <a:avLst/>
          </a:prstGeom>
        </p:spPr>
        <p:txBody>
          <a:bodyPr wrap="square" lIns="96430" tIns="48216" rIns="96430" bIns="48216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6" name="Group 3"/>
          <p:cNvGrpSpPr/>
          <p:nvPr/>
        </p:nvGrpSpPr>
        <p:grpSpPr>
          <a:xfrm>
            <a:off x="4845286" y="2914267"/>
            <a:ext cx="2222506" cy="964301"/>
            <a:chOff x="5621315" y="2514600"/>
            <a:chExt cx="2107496" cy="914400"/>
          </a:xfrm>
          <a:solidFill>
            <a:schemeClr val="bg1"/>
          </a:solidFill>
        </p:grpSpPr>
        <p:sp>
          <p:nvSpPr>
            <p:cNvPr id="147" name="Parallelogram 14"/>
            <p:cNvSpPr/>
            <p:nvPr/>
          </p:nvSpPr>
          <p:spPr>
            <a:xfrm>
              <a:off x="5621315" y="251460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AutoShape 59"/>
            <p:cNvSpPr/>
            <p:nvPr/>
          </p:nvSpPr>
          <p:spPr bwMode="auto">
            <a:xfrm>
              <a:off x="6442494" y="2777487"/>
              <a:ext cx="465138" cy="464344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6787" tIns="26787" rIns="26787" bIns="26787" anchor="ctr"/>
            <a:lstStyle/>
            <a:p>
              <a:pPr algn="ctr" defTabSz="241060" hangingPunct="0">
                <a:lnSpc>
                  <a:spcPct val="120000"/>
                </a:lnSpc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9" name="Group 1"/>
          <p:cNvGrpSpPr/>
          <p:nvPr/>
        </p:nvGrpSpPr>
        <p:grpSpPr>
          <a:xfrm>
            <a:off x="5415574" y="1644262"/>
            <a:ext cx="2222506" cy="964301"/>
            <a:chOff x="6162090" y="1310315"/>
            <a:chExt cx="2107496" cy="914400"/>
          </a:xfrm>
          <a:solidFill>
            <a:schemeClr val="bg1"/>
          </a:solidFill>
        </p:grpSpPr>
        <p:sp>
          <p:nvSpPr>
            <p:cNvPr id="150" name="Parallelogram 13"/>
            <p:cNvSpPr/>
            <p:nvPr/>
          </p:nvSpPr>
          <p:spPr>
            <a:xfrm>
              <a:off x="6162090" y="131031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1" name="Group 42"/>
            <p:cNvGrpSpPr/>
            <p:nvPr/>
          </p:nvGrpSpPr>
          <p:grpSpPr>
            <a:xfrm>
              <a:off x="6983269" y="1549630"/>
              <a:ext cx="465138" cy="435769"/>
              <a:chOff x="5368132" y="3540125"/>
              <a:chExt cx="465138" cy="435769"/>
            </a:xfrm>
            <a:grpFill/>
          </p:grpSpPr>
          <p:sp>
            <p:nvSpPr>
              <p:cNvPr id="152" name="AutoShape 110"/>
              <p:cNvSpPr/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AutoShape 111"/>
              <p:cNvSpPr/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4" name="Group 5"/>
          <p:cNvGrpSpPr/>
          <p:nvPr/>
        </p:nvGrpSpPr>
        <p:grpSpPr>
          <a:xfrm>
            <a:off x="3614285" y="5454278"/>
            <a:ext cx="2222506" cy="964301"/>
            <a:chOff x="4454013" y="4923170"/>
            <a:chExt cx="2107496" cy="914400"/>
          </a:xfrm>
          <a:solidFill>
            <a:schemeClr val="bg1"/>
          </a:solidFill>
        </p:grpSpPr>
        <p:sp>
          <p:nvSpPr>
            <p:cNvPr id="155" name="Parallelogram 16"/>
            <p:cNvSpPr/>
            <p:nvPr/>
          </p:nvSpPr>
          <p:spPr>
            <a:xfrm>
              <a:off x="4454013" y="4923170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6" name="Group 45"/>
            <p:cNvGrpSpPr/>
            <p:nvPr/>
          </p:nvGrpSpPr>
          <p:grpSpPr>
            <a:xfrm>
              <a:off x="5348217" y="5147801"/>
              <a:ext cx="319088" cy="465138"/>
              <a:chOff x="3582988" y="3510757"/>
              <a:chExt cx="319088" cy="465138"/>
            </a:xfrm>
            <a:grpFill/>
          </p:grpSpPr>
          <p:sp>
            <p:nvSpPr>
              <p:cNvPr id="157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59" name="Group 4"/>
          <p:cNvGrpSpPr/>
          <p:nvPr/>
        </p:nvGrpSpPr>
        <p:grpSpPr>
          <a:xfrm>
            <a:off x="4234624" y="4184272"/>
            <a:ext cx="2222506" cy="964301"/>
            <a:chOff x="5042252" y="3718885"/>
            <a:chExt cx="2107496" cy="914400"/>
          </a:xfrm>
          <a:solidFill>
            <a:schemeClr val="bg1"/>
          </a:solidFill>
        </p:grpSpPr>
        <p:sp>
          <p:nvSpPr>
            <p:cNvPr id="160" name="Parallelogram 15"/>
            <p:cNvSpPr/>
            <p:nvPr/>
          </p:nvSpPr>
          <p:spPr>
            <a:xfrm>
              <a:off x="5042252" y="3718885"/>
              <a:ext cx="2107496" cy="914400"/>
            </a:xfrm>
            <a:prstGeom prst="parallelogram">
              <a:avLst>
                <a:gd name="adj" fmla="val 52419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1" name="Group 48"/>
            <p:cNvGrpSpPr/>
            <p:nvPr/>
          </p:nvGrpSpPr>
          <p:grpSpPr>
            <a:xfrm>
              <a:off x="5863431" y="3980425"/>
              <a:ext cx="465138" cy="391319"/>
              <a:chOff x="5368132" y="2625725"/>
              <a:chExt cx="465138" cy="391319"/>
            </a:xfrm>
            <a:grpFill/>
          </p:grpSpPr>
          <p:sp>
            <p:nvSpPr>
              <p:cNvPr id="162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1323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  <p:bldP spid="138" grpId="0" animBg="1"/>
      <p:bldP spid="139" grpId="0"/>
      <p:bldP spid="140" grpId="0" animBg="1"/>
      <p:bldP spid="141" grpId="0"/>
      <p:bldP spid="142" grpId="0" animBg="1"/>
      <p:bldP spid="143" grpId="0"/>
      <p:bldP spid="144" grpId="0" animBg="1"/>
      <p:bldP spid="1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90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016" r="16077"/>
          <a:stretch>
            <a:fillRect/>
          </a:stretch>
        </p:blipFill>
        <p:spPr>
          <a:xfrm>
            <a:off x="5115992" y="1427086"/>
            <a:ext cx="2626768" cy="5029981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363302" y="1997137"/>
            <a:ext cx="2161389" cy="3760305"/>
          </a:xfrm>
          <a:prstGeom prst="rect">
            <a:avLst/>
          </a:prstGeom>
          <a:blipFill dpi="0" rotWithShape="1">
            <a:blip r:embed="rId4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64" b="26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7"/>
          <p:cNvSpPr/>
          <p:nvPr/>
        </p:nvSpPr>
        <p:spPr>
          <a:xfrm>
            <a:off x="707" y="5267872"/>
            <a:ext cx="12858043" cy="19647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0" tIns="48216" rIns="96430" bIns="48216" rtlCol="0" anchor="ctr"/>
          <a:lstStyle/>
          <a:p>
            <a:pPr algn="ctr">
              <a:lnSpc>
                <a:spcPct val="12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5384538" y="5668134"/>
            <a:ext cx="1631034" cy="367384"/>
          </a:xfrm>
          <a:prstGeom prst="rect">
            <a:avLst/>
          </a:prstGeom>
          <a:noFill/>
        </p:spPr>
        <p:txBody>
          <a:bodyPr wrap="none" lIns="96430" tIns="48216" rIns="96430" bIns="48216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Rectangle 9"/>
          <p:cNvSpPr/>
          <p:nvPr/>
        </p:nvSpPr>
        <p:spPr>
          <a:xfrm>
            <a:off x="1465037" y="6065784"/>
            <a:ext cx="9928678" cy="443198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 directly.</a:t>
            </a:r>
            <a:r>
              <a: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7" name="Group 41"/>
          <p:cNvGrpSpPr/>
          <p:nvPr/>
        </p:nvGrpSpPr>
        <p:grpSpPr>
          <a:xfrm>
            <a:off x="8559182" y="1822425"/>
            <a:ext cx="876637" cy="876637"/>
            <a:chOff x="8115591" y="1727927"/>
            <a:chExt cx="831273" cy="831273"/>
          </a:xfrm>
          <a:solidFill>
            <a:schemeClr val="bg1"/>
          </a:solidFill>
        </p:grpSpPr>
        <p:sp>
          <p:nvSpPr>
            <p:cNvPr id="88" name="Oval 12"/>
            <p:cNvSpPr/>
            <p:nvPr/>
          </p:nvSpPr>
          <p:spPr>
            <a:xfrm>
              <a:off x="8115591" y="1727927"/>
              <a:ext cx="831273" cy="831273"/>
            </a:xfrm>
            <a:prstGeom prst="ellipse">
              <a:avLst/>
            </a:prstGeom>
            <a:solidFill>
              <a:schemeClr val="accent5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9" name="Group 14"/>
            <p:cNvGrpSpPr/>
            <p:nvPr/>
          </p:nvGrpSpPr>
          <p:grpSpPr>
            <a:xfrm>
              <a:off x="8338661" y="1951357"/>
              <a:ext cx="383755" cy="384412"/>
              <a:chOff x="9145588" y="4435475"/>
              <a:chExt cx="464344" cy="465138"/>
            </a:xfrm>
            <a:grpFill/>
          </p:grpSpPr>
          <p:sp>
            <p:nvSpPr>
              <p:cNvPr id="90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3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4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5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6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7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8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9" name="Group 43"/>
          <p:cNvGrpSpPr/>
          <p:nvPr/>
        </p:nvGrpSpPr>
        <p:grpSpPr>
          <a:xfrm>
            <a:off x="3423662" y="3616327"/>
            <a:ext cx="876637" cy="876637"/>
            <a:chOff x="3245823" y="3429000"/>
            <a:chExt cx="831273" cy="831273"/>
          </a:xfrm>
          <a:solidFill>
            <a:schemeClr val="bg1"/>
          </a:solidFill>
        </p:grpSpPr>
        <p:sp>
          <p:nvSpPr>
            <p:cNvPr id="100" name="Oval 11"/>
            <p:cNvSpPr/>
            <p:nvPr/>
          </p:nvSpPr>
          <p:spPr>
            <a:xfrm>
              <a:off x="3245823" y="3429000"/>
              <a:ext cx="831273" cy="831273"/>
            </a:xfrm>
            <a:prstGeom prst="ellipse">
              <a:avLst/>
            </a:prstGeom>
            <a:solidFill>
              <a:schemeClr val="accent3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1" name="Group 24"/>
            <p:cNvGrpSpPr/>
            <p:nvPr/>
          </p:nvGrpSpPr>
          <p:grpSpPr>
            <a:xfrm>
              <a:off x="3541739" y="3652429"/>
              <a:ext cx="263709" cy="384412"/>
              <a:chOff x="3582988" y="3510757"/>
              <a:chExt cx="319088" cy="465138"/>
            </a:xfrm>
            <a:grpFill/>
          </p:grpSpPr>
          <p:sp>
            <p:nvSpPr>
              <p:cNvPr id="102" name="AutoShape 113"/>
              <p:cNvSpPr/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AutoShape 114"/>
              <p:cNvSpPr/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Group 42"/>
          <p:cNvGrpSpPr/>
          <p:nvPr/>
        </p:nvGrpSpPr>
        <p:grpSpPr>
          <a:xfrm>
            <a:off x="8558456" y="3616327"/>
            <a:ext cx="876637" cy="876637"/>
            <a:chOff x="8114903" y="3428999"/>
            <a:chExt cx="831273" cy="831273"/>
          </a:xfrm>
          <a:solidFill>
            <a:schemeClr val="bg1"/>
          </a:solidFill>
        </p:grpSpPr>
        <p:sp>
          <p:nvSpPr>
            <p:cNvPr id="105" name="Oval 13"/>
            <p:cNvSpPr/>
            <p:nvPr/>
          </p:nvSpPr>
          <p:spPr>
            <a:xfrm>
              <a:off x="8114903" y="3428999"/>
              <a:ext cx="831273" cy="831273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6" name="Group 27"/>
            <p:cNvGrpSpPr/>
            <p:nvPr/>
          </p:nvGrpSpPr>
          <p:grpSpPr>
            <a:xfrm>
              <a:off x="8337871" y="3678854"/>
              <a:ext cx="384412" cy="323405"/>
              <a:chOff x="5368132" y="2625725"/>
              <a:chExt cx="465138" cy="391319"/>
            </a:xfrm>
            <a:grpFill/>
          </p:grpSpPr>
          <p:sp>
            <p:nvSpPr>
              <p:cNvPr id="107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 w="12700">
                <a:noFill/>
                <a:prstDash val="solid"/>
                <a:miter lim="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 sz="1547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3"/>
          <p:cNvGrpSpPr/>
          <p:nvPr/>
        </p:nvGrpSpPr>
        <p:grpSpPr>
          <a:xfrm>
            <a:off x="3423662" y="1822425"/>
            <a:ext cx="876637" cy="876637"/>
            <a:chOff x="3245823" y="1727927"/>
            <a:chExt cx="831273" cy="831273"/>
          </a:xfrm>
          <a:solidFill>
            <a:schemeClr val="bg1"/>
          </a:solidFill>
        </p:grpSpPr>
        <p:sp>
          <p:nvSpPr>
            <p:cNvPr id="111" name="Oval 10"/>
            <p:cNvSpPr/>
            <p:nvPr/>
          </p:nvSpPr>
          <p:spPr>
            <a:xfrm>
              <a:off x="3245823" y="1727927"/>
              <a:ext cx="831273" cy="831273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2" name="Group 31"/>
            <p:cNvGrpSpPr/>
            <p:nvPr/>
          </p:nvGrpSpPr>
          <p:grpSpPr>
            <a:xfrm>
              <a:off x="3469581" y="1949424"/>
              <a:ext cx="383755" cy="383755"/>
              <a:chOff x="4439444" y="1652588"/>
              <a:chExt cx="464344" cy="464344"/>
            </a:xfrm>
            <a:grpFill/>
          </p:grpSpPr>
          <p:sp>
            <p:nvSpPr>
              <p:cNvPr id="113" name="AutoShape 136"/>
              <p:cNvSpPr/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AutoShape 137"/>
              <p:cNvSpPr/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AutoShape 138"/>
              <p:cNvSpPr/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6787" tIns="26787" rIns="26787" bIns="26787" anchor="ctr"/>
              <a:lstStyle/>
              <a:p>
                <a:pPr algn="ctr" defTabSz="241060" hangingPunct="0">
                  <a:lnSpc>
                    <a:spcPct val="12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6" name="Text Placeholder 7"/>
          <p:cNvSpPr txBox="1">
            <a:spLocks/>
          </p:cNvSpPr>
          <p:nvPr/>
        </p:nvSpPr>
        <p:spPr>
          <a:xfrm>
            <a:off x="1440672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028996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1471843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 Placeholder 2"/>
          <p:cNvSpPr txBox="1">
            <a:spLocks/>
          </p:cNvSpPr>
          <p:nvPr/>
        </p:nvSpPr>
        <p:spPr>
          <a:xfrm>
            <a:off x="1060167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9711361" y="1847339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 Placeholder 2"/>
          <p:cNvSpPr txBox="1">
            <a:spLocks/>
          </p:cNvSpPr>
          <p:nvPr/>
        </p:nvSpPr>
        <p:spPr>
          <a:xfrm>
            <a:off x="9689511" y="2183019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9711361" y="3634800"/>
            <a:ext cx="1696868" cy="258532"/>
          </a:xfrm>
          <a:prstGeom prst="rect">
            <a:avLst/>
          </a:prstGeom>
        </p:spPr>
        <p:txBody>
          <a:bodyPr vert="horz" lIns="0" tIns="0" rIns="0" bIns="0" anchor="ctr">
            <a:spAutoFit/>
          </a:bodyPr>
          <a:lstStyle>
            <a:lvl1pPr marL="0" indent="0" algn="r" rtl="0" eaLnBrk="0" fontAlgn="base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266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 Placeholder 2"/>
          <p:cNvSpPr txBox="1">
            <a:spLocks/>
          </p:cNvSpPr>
          <p:nvPr/>
        </p:nvSpPr>
        <p:spPr>
          <a:xfrm>
            <a:off x="9689511" y="3970481"/>
            <a:ext cx="2101364" cy="443198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marL="0" indent="0" algn="r" rtl="0" eaLnBrk="0" fontAlgn="base" hangingPunct="0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002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1041400" indent="-4000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604963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247900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890838" indent="-31908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534603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77258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19911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62567" indent="-321327" algn="l" defTabSz="1285309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5" name="文本框 44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9312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100"/>
                            </p:stCondLst>
                            <p:childTnLst>
                              <p:par>
                                <p:cTn id="7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/>
      <p:bldP spid="86" grpId="0"/>
      <p:bldP spid="46" grpId="0"/>
      <p:bldP spid="47" grpId="0"/>
      <p:bldP spid="48" grpId="0"/>
      <p:bldP spid="57" grpId="0"/>
      <p:bldP spid="58" grpId="0"/>
      <p:bldP spid="59" grpId="0"/>
      <p:bldP spid="60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5169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任意多边形 16"/>
          <p:cNvSpPr>
            <a:spLocks/>
          </p:cNvSpPr>
          <p:nvPr/>
        </p:nvSpPr>
        <p:spPr bwMode="auto">
          <a:xfrm>
            <a:off x="-27410" y="1486076"/>
            <a:ext cx="5094735" cy="4260500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>
            <a:spLocks/>
          </p:cNvSpPr>
          <p:nvPr/>
        </p:nvSpPr>
        <p:spPr bwMode="auto">
          <a:xfrm>
            <a:off x="10677090" y="1486076"/>
            <a:ext cx="2200791" cy="4260500"/>
          </a:xfrm>
          <a:custGeom>
            <a:avLst/>
            <a:gdLst>
              <a:gd name="connsiteX0" fmla="*/ 0 w 4511489"/>
              <a:gd name="connsiteY0" fmla="*/ 0 h 4261259"/>
              <a:gd name="connsiteX1" fmla="*/ 4511489 w 4511489"/>
              <a:gd name="connsiteY1" fmla="*/ 0 h 4261259"/>
              <a:gd name="connsiteX2" fmla="*/ 4511489 w 4511489"/>
              <a:gd name="connsiteY2" fmla="*/ 4261259 h 4261259"/>
              <a:gd name="connsiteX3" fmla="*/ 0 w 4511489"/>
              <a:gd name="connsiteY3" fmla="*/ 4261259 h 42612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11489" h="4261259">
                <a:moveTo>
                  <a:pt x="0" y="0"/>
                </a:moveTo>
                <a:lnTo>
                  <a:pt x="4511489" y="0"/>
                </a:lnTo>
                <a:lnTo>
                  <a:pt x="4511489" y="4261259"/>
                </a:lnTo>
                <a:lnTo>
                  <a:pt x="0" y="4261259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150451" y="2698271"/>
            <a:ext cx="1825884" cy="1825883"/>
          </a:xfrm>
          <a:prstGeom prst="ellipse">
            <a:avLst/>
          </a:prstGeom>
          <a:gradFill flip="none" rotWithShape="1">
            <a:gsLst>
              <a:gs pos="25000">
                <a:schemeClr val="bg1">
                  <a:shade val="67500"/>
                  <a:satMod val="115000"/>
                </a:schemeClr>
              </a:gs>
              <a:gs pos="62000">
                <a:schemeClr val="bg1">
                  <a:shade val="100000"/>
                  <a:satMod val="115000"/>
                </a:schemeClr>
              </a:gs>
            </a:gsLst>
            <a:lin ang="2700000" scaled="1"/>
            <a:tileRect/>
          </a:gradFill>
          <a:ln w="38100">
            <a:solidFill>
              <a:schemeClr val="bg1"/>
            </a:solidFill>
          </a:ln>
          <a:effectLst>
            <a:outerShdw blurRad="254000" dist="127000" dir="30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MH_Others_1"/>
          <p:cNvSpPr txBox="1"/>
          <p:nvPr>
            <p:custDataLst>
              <p:tags r:id="rId1"/>
            </p:custDataLst>
          </p:nvPr>
        </p:nvSpPr>
        <p:spPr>
          <a:xfrm>
            <a:off x="4306780" y="3088120"/>
            <a:ext cx="1513229" cy="104618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en-US" altLang="zh-CN" sz="479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47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CHAPTER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535184" y="2944386"/>
            <a:ext cx="4141906" cy="6155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lvl="1" indent="0"/>
            <a:r>
              <a:rPr lang="zh-CN" altLang="en-US" sz="4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4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465347" y="367784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177635" y="367784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6465347" y="3950623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8177635" y="3950623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791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45" grpId="0" animBg="1"/>
      <p:bldP spid="46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rgbClr val="E7E6E6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372973" y="654957"/>
            <a:ext cx="2352650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rgbClr val="E7E6E6">
                    <a:lumMod val="25000"/>
                  </a:srgbClr>
                </a:solidFill>
                <a:latin typeface="Arial" panose="020B0604020202020204" pitchFamily="34" charset="0"/>
                <a:cs typeface="Arial" panose="020B0604020202020204" pitchFamily="34" charset="0"/>
                <a:sym typeface="+mn-lt"/>
              </a:rPr>
              <a:t>ADD RELATED TITLE WORDS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Arial" panose="020B0604020202020204" pitchFamily="34" charset="0"/>
              <a:cs typeface="Arial" panose="020B0604020202020204" pitchFamily="34" charset="0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680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7007FFF7-D5B5-4770-A22E-C1D36D67E19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872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heme/theme1.xml><?xml version="1.0" encoding="utf-8"?>
<a:theme xmlns:a="http://schemas.openxmlformats.org/drawingml/2006/main" name="第一PPT，www.1ppt.com">
  <a:themeElements>
    <a:clrScheme name="自定义 33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12A09"/>
      </a:accent1>
      <a:accent2>
        <a:srgbClr val="3E3E3E"/>
      </a:accent2>
      <a:accent3>
        <a:srgbClr val="E12A09"/>
      </a:accent3>
      <a:accent4>
        <a:srgbClr val="3E3E3E"/>
      </a:accent4>
      <a:accent5>
        <a:srgbClr val="E12A09"/>
      </a:accent5>
      <a:accent6>
        <a:srgbClr val="3E3E3E"/>
      </a:accent6>
      <a:hlink>
        <a:srgbClr val="E12A09"/>
      </a:hlink>
      <a:folHlink>
        <a:srgbClr val="3E3E3E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3316</Words>
  <Application>Microsoft Office PowerPoint</Application>
  <PresentationFormat>自定义</PresentationFormat>
  <Paragraphs>288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2016-10-17T14:00:15Z</dcterms:created>
  <dcterms:modified xsi:type="dcterms:W3CDTF">2018-11-15T07:04:35Z</dcterms:modified>
</cp:coreProperties>
</file>